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1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5a5c374d8_0_20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5a5c374d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5a5c374d8_0_21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65a5c374d8_0_42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5a5c374d8_0_44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5a5c374d8_0_4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65a5c374d8_0_47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65a5c374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5a5c374d8_0_48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5a5c374d8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5a5c374d8_0_51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65a5c374d8_0_52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6eea38d279_0_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6eea38d2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5a5c374d8_0_14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65a5c374d8_0_82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5a5c374d8_0_16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5a5c374d8_0_16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5a5c374d8_0_17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5a5c374d8_0_175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5a5c374d8_0_17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5a5c374d8_0_18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exterior, edificio, hecho de madera, blanco&#10;&#10;Descripción generada automáticamente" id="11" name="Google Shape;11;p2"/>
          <p:cNvPicPr preferRelativeResize="0"/>
          <p:nvPr/>
        </p:nvPicPr>
        <p:blipFill rotWithShape="1">
          <a:blip r:embed="rId2">
            <a:alphaModFix/>
          </a:blip>
          <a:srcRect b="0" l="12395" r="0" t="13239"/>
          <a:stretch/>
        </p:blipFill>
        <p:spPr>
          <a:xfrm flipH="1">
            <a:off x="1850724" y="-1"/>
            <a:ext cx="1038710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2266" y="-31895"/>
            <a:ext cx="12233628" cy="6894128"/>
          </a:xfrm>
          <a:custGeom>
            <a:rect b="b" l="l" r="r" t="t"/>
            <a:pathLst>
              <a:path extrusionOk="0" h="5956050" w="10614862">
                <a:moveTo>
                  <a:pt x="9139478" y="2322482"/>
                </a:moveTo>
                <a:lnTo>
                  <a:pt x="8401005" y="3018640"/>
                </a:lnTo>
                <a:lnTo>
                  <a:pt x="9687624" y="4383463"/>
                </a:lnTo>
                <a:lnTo>
                  <a:pt x="10426097" y="3687304"/>
                </a:lnTo>
                <a:lnTo>
                  <a:pt x="9139478" y="2322482"/>
                </a:lnTo>
                <a:close/>
                <a:moveTo>
                  <a:pt x="6945138" y="40686"/>
                </a:moveTo>
                <a:lnTo>
                  <a:pt x="4760806" y="2007510"/>
                </a:lnTo>
                <a:lnTo>
                  <a:pt x="6828697" y="4246228"/>
                </a:lnTo>
                <a:lnTo>
                  <a:pt x="9017641" y="2224313"/>
                </a:lnTo>
                <a:lnTo>
                  <a:pt x="6945138" y="40686"/>
                </a:lnTo>
                <a:close/>
                <a:moveTo>
                  <a:pt x="11" y="9182"/>
                </a:moveTo>
                <a:lnTo>
                  <a:pt x="10614604" y="0"/>
                </a:lnTo>
                <a:cubicBezTo>
                  <a:pt x="10615996" y="198209"/>
                  <a:pt x="10611237" y="467011"/>
                  <a:pt x="10612629" y="665220"/>
                </a:cubicBezTo>
                <a:lnTo>
                  <a:pt x="9095374" y="2065004"/>
                </a:lnTo>
                <a:lnTo>
                  <a:pt x="10600171" y="3665176"/>
                </a:lnTo>
                <a:lnTo>
                  <a:pt x="10603404" y="3662135"/>
                </a:lnTo>
                <a:lnTo>
                  <a:pt x="10603404" y="5949900"/>
                </a:lnTo>
                <a:lnTo>
                  <a:pt x="8125353" y="5949900"/>
                </a:lnTo>
                <a:lnTo>
                  <a:pt x="5364002" y="2945675"/>
                </a:lnTo>
                <a:lnTo>
                  <a:pt x="4616806" y="3632464"/>
                </a:lnTo>
                <a:lnTo>
                  <a:pt x="6746891" y="5949900"/>
                </a:lnTo>
                <a:lnTo>
                  <a:pt x="4187" y="5956050"/>
                </a:lnTo>
                <a:cubicBezTo>
                  <a:pt x="-425" y="3674642"/>
                  <a:pt x="11" y="2295182"/>
                  <a:pt x="11" y="9182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5334359" y="35516"/>
            <a:ext cx="5392294" cy="6777137"/>
            <a:chOff x="5334359" y="35516"/>
            <a:chExt cx="5392294" cy="6777137"/>
          </a:xfrm>
        </p:grpSpPr>
        <p:sp>
          <p:nvSpPr>
            <p:cNvPr id="14" name="Google Shape;14;p2"/>
            <p:cNvSpPr/>
            <p:nvPr/>
          </p:nvSpPr>
          <p:spPr>
            <a:xfrm rot="-2567574">
              <a:off x="8900615" y="3032576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-2568786">
              <a:off x="10116263" y="3318951"/>
              <a:ext cx="505879" cy="505879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2567574">
              <a:off x="8349328" y="292684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2567574">
              <a:off x="5640720" y="2623935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2567574">
              <a:off x="6075248" y="5310621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2567135">
              <a:off x="5497674" y="5464508"/>
              <a:ext cx="790570" cy="790570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2296824" y="-581527"/>
            <a:ext cx="10214974" cy="8386306"/>
            <a:chOff x="2296824" y="-581527"/>
            <a:chExt cx="10214974" cy="8386306"/>
          </a:xfrm>
        </p:grpSpPr>
        <p:sp>
          <p:nvSpPr>
            <p:cNvPr id="21" name="Google Shape;21;p2"/>
            <p:cNvSpPr/>
            <p:nvPr/>
          </p:nvSpPr>
          <p:spPr>
            <a:xfrm rot="-2626195">
              <a:off x="9599451" y="283940"/>
              <a:ext cx="2942237" cy="1095455"/>
            </a:xfrm>
            <a:custGeom>
              <a:rect b="b" l="l" r="r" t="t"/>
              <a:pathLst>
                <a:path extrusionOk="0" h="950215" w="2552143">
                  <a:moveTo>
                    <a:pt x="0" y="0"/>
                  </a:moveTo>
                  <a:lnTo>
                    <a:pt x="1902287" y="11949"/>
                  </a:lnTo>
                  <a:lnTo>
                    <a:pt x="2552143" y="616920"/>
                  </a:lnTo>
                  <a:lnTo>
                    <a:pt x="2237952" y="950215"/>
                  </a:lnTo>
                  <a:lnTo>
                    <a:pt x="0" y="938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9506876" y="4317390"/>
              <a:ext cx="2717196" cy="2540612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2572284">
              <a:off x="3514583" y="3755706"/>
              <a:ext cx="1392522" cy="412649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43272" y="3596592"/>
            <a:ext cx="10968872" cy="5243745"/>
            <a:chOff x="43272" y="3596592"/>
            <a:chExt cx="10968872" cy="5243745"/>
          </a:xfrm>
        </p:grpSpPr>
        <p:sp>
          <p:nvSpPr>
            <p:cNvPr id="25" name="Google Shape;25;p2"/>
            <p:cNvSpPr/>
            <p:nvPr/>
          </p:nvSpPr>
          <p:spPr>
            <a:xfrm rot="-2568059">
              <a:off x="8466210" y="4018766"/>
              <a:ext cx="2089767" cy="21619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2572284">
              <a:off x="589871" y="5475093"/>
              <a:ext cx="2900018" cy="2745394"/>
            </a:xfrm>
            <a:custGeom>
              <a:rect b="b" l="l" r="r" t="t"/>
              <a:pathLst>
                <a:path extrusionOk="0" h="2746828" w="2901533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2"/>
          <p:cNvSpPr txBox="1"/>
          <p:nvPr>
            <p:ph type="ctrTitle"/>
          </p:nvPr>
        </p:nvSpPr>
        <p:spPr>
          <a:xfrm>
            <a:off x="615950" y="740350"/>
            <a:ext cx="4718400" cy="1587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615945" y="2539700"/>
            <a:ext cx="50466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 flipH="1">
            <a:off x="87562" y="-1"/>
            <a:ext cx="12191999" cy="6874527"/>
          </a:xfrm>
          <a:custGeom>
            <a:rect b="b" l="l" r="r" t="t"/>
            <a:pathLst>
              <a:path extrusionOk="0" h="6874527" w="12191999">
                <a:moveTo>
                  <a:pt x="8882190" y="2882754"/>
                </a:moveTo>
                <a:lnTo>
                  <a:pt x="6987806" y="4636887"/>
                </a:lnTo>
                <a:lnTo>
                  <a:pt x="8433835" y="6198534"/>
                </a:lnTo>
                <a:lnTo>
                  <a:pt x="10328220" y="4444401"/>
                </a:lnTo>
                <a:lnTo>
                  <a:pt x="8882190" y="2882754"/>
                </a:lnTo>
                <a:close/>
                <a:moveTo>
                  <a:pt x="5660525" y="1330400"/>
                </a:moveTo>
                <a:lnTo>
                  <a:pt x="4726748" y="2195045"/>
                </a:lnTo>
                <a:lnTo>
                  <a:pt x="6856752" y="4495354"/>
                </a:lnTo>
                <a:lnTo>
                  <a:pt x="7790530" y="3630709"/>
                </a:lnTo>
                <a:lnTo>
                  <a:pt x="5660525" y="1330400"/>
                </a:lnTo>
                <a:close/>
                <a:moveTo>
                  <a:pt x="0" y="0"/>
                </a:moveTo>
                <a:lnTo>
                  <a:pt x="7128913" y="0"/>
                </a:lnTo>
                <a:lnTo>
                  <a:pt x="5796785" y="1233503"/>
                </a:lnTo>
                <a:lnTo>
                  <a:pt x="7926789" y="3533813"/>
                </a:lnTo>
                <a:lnTo>
                  <a:pt x="9525409" y="2053548"/>
                </a:lnTo>
                <a:lnTo>
                  <a:pt x="7623897" y="0"/>
                </a:lnTo>
                <a:lnTo>
                  <a:pt x="7864777" y="0"/>
                </a:lnTo>
                <a:lnTo>
                  <a:pt x="9663439" y="1942474"/>
                </a:lnTo>
                <a:lnTo>
                  <a:pt x="11761224" y="0"/>
                </a:lnTo>
                <a:lnTo>
                  <a:pt x="12003543" y="0"/>
                </a:lnTo>
                <a:lnTo>
                  <a:pt x="9022788" y="2760072"/>
                </a:lnTo>
                <a:lnTo>
                  <a:pt x="10468818" y="4321719"/>
                </a:lnTo>
                <a:lnTo>
                  <a:pt x="12191999" y="2726115"/>
                </a:lnTo>
                <a:lnTo>
                  <a:pt x="12191999" y="2970770"/>
                </a:lnTo>
                <a:lnTo>
                  <a:pt x="9820982" y="5166246"/>
                </a:lnTo>
                <a:lnTo>
                  <a:pt x="11387485" y="6857999"/>
                </a:lnTo>
                <a:lnTo>
                  <a:pt x="11131260" y="6857999"/>
                </a:lnTo>
                <a:lnTo>
                  <a:pt x="9700896" y="5313269"/>
                </a:lnTo>
                <a:lnTo>
                  <a:pt x="8577405" y="6353583"/>
                </a:lnTo>
                <a:lnTo>
                  <a:pt x="9072664" y="6874527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11"/>
          <p:cNvGrpSpPr/>
          <p:nvPr/>
        </p:nvGrpSpPr>
        <p:grpSpPr>
          <a:xfrm flipH="1" rot="10800000">
            <a:off x="9511411" y="-8645"/>
            <a:ext cx="2162526" cy="2717843"/>
            <a:chOff x="7725503" y="2441504"/>
            <a:chExt cx="3499799" cy="4398516"/>
          </a:xfrm>
        </p:grpSpPr>
        <p:sp>
          <p:nvSpPr>
            <p:cNvPr id="174" name="Google Shape;174;p11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1"/>
          <p:cNvGrpSpPr/>
          <p:nvPr/>
        </p:nvGrpSpPr>
        <p:grpSpPr>
          <a:xfrm flipH="1" rot="10800000">
            <a:off x="8293279" y="-405530"/>
            <a:ext cx="4279858" cy="3540896"/>
            <a:chOff x="5754098" y="1751801"/>
            <a:chExt cx="6926457" cy="5730532"/>
          </a:xfrm>
        </p:grpSpPr>
        <p:sp>
          <p:nvSpPr>
            <p:cNvPr id="181" name="Google Shape;181;p11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1"/>
          <p:cNvGrpSpPr/>
          <p:nvPr/>
        </p:nvGrpSpPr>
        <p:grpSpPr>
          <a:xfrm flipH="1" rot="10800000">
            <a:off x="7389545" y="-821159"/>
            <a:ext cx="4398863" cy="2102049"/>
            <a:chOff x="4291509" y="4753058"/>
            <a:chExt cx="7119053" cy="3401925"/>
          </a:xfrm>
        </p:grpSpPr>
        <p:sp>
          <p:nvSpPr>
            <p:cNvPr id="185" name="Google Shape;185;p11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rect b="b" l="l" r="r" t="t"/>
              <a:pathLst>
                <a:path extrusionOk="0" h="2746828" w="2901533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1"/>
          <p:cNvSpPr txBox="1"/>
          <p:nvPr>
            <p:ph idx="1" type="body"/>
          </p:nvPr>
        </p:nvSpPr>
        <p:spPr>
          <a:xfrm>
            <a:off x="415604" y="5640767"/>
            <a:ext cx="79986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88" name="Google Shape;188;p1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13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4" name="Google Shape;194;p13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5" name="Google Shape;195;p13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96" name="Google Shape;196;p13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7" name="Google Shape;197;p13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198" name="Google Shape;198;p13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200" name="Google Shape;200;p13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1" name="Google Shape;201;p13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202" name="Google Shape;202;p13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3" name="Google Shape;203;p13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204" name="Google Shape;204;p13"/>
          <p:cNvSpPr/>
          <p:nvPr/>
        </p:nvSpPr>
        <p:spPr>
          <a:xfrm rot="-7967696">
            <a:off x="742723" y="2133689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3"/>
          <p:cNvSpPr/>
          <p:nvPr/>
        </p:nvSpPr>
        <p:spPr>
          <a:xfrm rot="-7966130">
            <a:off x="863191" y="1890885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/>
          <p:nvPr/>
        </p:nvSpPr>
        <p:spPr>
          <a:xfrm rot="-7967638">
            <a:off x="1209111" y="1929645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 rot="-7967696">
            <a:off x="3061286" y="2133689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 rot="-7966130">
            <a:off x="3181753" y="1890885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 rot="-7967638">
            <a:off x="3527674" y="1929645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 rot="-7967696">
            <a:off x="5271523" y="2128414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/>
          <p:nvPr/>
        </p:nvSpPr>
        <p:spPr>
          <a:xfrm rot="-7966130">
            <a:off x="5391991" y="1885610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/>
          <p:nvPr/>
        </p:nvSpPr>
        <p:spPr>
          <a:xfrm rot="-7967638">
            <a:off x="5737911" y="1924370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/>
          <p:nvPr/>
        </p:nvSpPr>
        <p:spPr>
          <a:xfrm rot="-7967696">
            <a:off x="7535923" y="2123139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/>
          <p:nvPr/>
        </p:nvSpPr>
        <p:spPr>
          <a:xfrm rot="-7966130">
            <a:off x="7656391" y="1880335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/>
          <p:nvPr/>
        </p:nvSpPr>
        <p:spPr>
          <a:xfrm rot="-7967638">
            <a:off x="8002311" y="1919095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 rot="-7967696">
            <a:off x="9800298" y="2117864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 rot="-7966130">
            <a:off x="9920766" y="1875060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 rot="-7967638">
            <a:off x="10266686" y="1913820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>
            <p:ph idx="12" type="sldNum"/>
          </p:nvPr>
        </p:nvSpPr>
        <p:spPr>
          <a:xfrm>
            <a:off x="11296726" y="6234660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1" name="Google Shape;221;p14"/>
          <p:cNvGrpSpPr/>
          <p:nvPr/>
        </p:nvGrpSpPr>
        <p:grpSpPr>
          <a:xfrm flipH="1">
            <a:off x="602070" y="4148808"/>
            <a:ext cx="2162526" cy="2717843"/>
            <a:chOff x="7725503" y="2441504"/>
            <a:chExt cx="3499799" cy="4398516"/>
          </a:xfrm>
        </p:grpSpPr>
        <p:sp>
          <p:nvSpPr>
            <p:cNvPr id="222" name="Google Shape;222;p14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4"/>
          <p:cNvGrpSpPr/>
          <p:nvPr/>
        </p:nvGrpSpPr>
        <p:grpSpPr>
          <a:xfrm flipH="1" rot="10800000">
            <a:off x="9435211" y="-8645"/>
            <a:ext cx="2162526" cy="2717843"/>
            <a:chOff x="7725503" y="2441504"/>
            <a:chExt cx="3499799" cy="4398516"/>
          </a:xfrm>
        </p:grpSpPr>
        <p:sp>
          <p:nvSpPr>
            <p:cNvPr id="229" name="Google Shape;229;p14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-297130" y="-405530"/>
            <a:ext cx="12794066" cy="7669066"/>
            <a:chOff x="-297130" y="-405530"/>
            <a:chExt cx="12794066" cy="7669066"/>
          </a:xfrm>
        </p:grpSpPr>
        <p:grpSp>
          <p:nvGrpSpPr>
            <p:cNvPr id="236" name="Google Shape;236;p14"/>
            <p:cNvGrpSpPr/>
            <p:nvPr/>
          </p:nvGrpSpPr>
          <p:grpSpPr>
            <a:xfrm flipH="1">
              <a:off x="-297130" y="3722641"/>
              <a:ext cx="4279858" cy="3540896"/>
              <a:chOff x="5754098" y="1751801"/>
              <a:chExt cx="6926457" cy="5730532"/>
            </a:xfrm>
          </p:grpSpPr>
          <p:sp>
            <p:nvSpPr>
              <p:cNvPr id="237" name="Google Shape;237;p14"/>
              <p:cNvSpPr/>
              <p:nvPr/>
            </p:nvSpPr>
            <p:spPr>
              <a:xfrm rot="-2626867">
                <a:off x="10433533" y="2457462"/>
                <a:ext cx="2324779" cy="709347"/>
              </a:xfrm>
              <a:custGeom>
                <a:rect b="b" l="l" r="r" t="t"/>
                <a:pathLst>
                  <a:path extrusionOk="0" h="948408" w="3108265">
                    <a:moveTo>
                      <a:pt x="0" y="3324"/>
                    </a:moveTo>
                    <a:lnTo>
                      <a:pt x="3108265" y="0"/>
                    </a:lnTo>
                    <a:lnTo>
                      <a:pt x="2242871" y="948408"/>
                    </a:lnTo>
                    <a:lnTo>
                      <a:pt x="0" y="941947"/>
                    </a:lnTo>
                    <a:lnTo>
                      <a:pt x="0" y="33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 flipH="1">
                <a:off x="10430852" y="5220631"/>
                <a:ext cx="1766177" cy="1651398"/>
              </a:xfrm>
              <a:custGeom>
                <a:rect b="b" l="l" r="r" t="t"/>
                <a:pathLst>
                  <a:path extrusionOk="0" h="2540612" w="2717196">
                    <a:moveTo>
                      <a:pt x="0" y="2540612"/>
                    </a:moveTo>
                    <a:lnTo>
                      <a:pt x="0" y="0"/>
                    </a:lnTo>
                    <a:lnTo>
                      <a:pt x="2717196" y="2540612"/>
                    </a:lnTo>
                    <a:lnTo>
                      <a:pt x="0" y="25406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 rot="-2578278">
                <a:off x="6546226" y="4853408"/>
                <a:ext cx="904466" cy="2680228"/>
              </a:xfrm>
              <a:custGeom>
                <a:rect b="b" l="l" r="r" t="t"/>
                <a:pathLst>
                  <a:path extrusionOk="0" h="4128653" w="1393249">
                    <a:moveTo>
                      <a:pt x="0" y="0"/>
                    </a:moveTo>
                    <a:lnTo>
                      <a:pt x="1393131" y="0"/>
                    </a:lnTo>
                    <a:cubicBezTo>
                      <a:pt x="1394415" y="1372321"/>
                      <a:pt x="1384850" y="2756332"/>
                      <a:pt x="1386134" y="4128653"/>
                    </a:cubicBezTo>
                    <a:lnTo>
                      <a:pt x="20846" y="2856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14"/>
            <p:cNvGrpSpPr/>
            <p:nvPr/>
          </p:nvGrpSpPr>
          <p:grpSpPr>
            <a:xfrm flipH="1" rot="10800000">
              <a:off x="8217079" y="-405530"/>
              <a:ext cx="4279858" cy="3540896"/>
              <a:chOff x="5754098" y="1751801"/>
              <a:chExt cx="6926457" cy="5730532"/>
            </a:xfrm>
          </p:grpSpPr>
          <p:sp>
            <p:nvSpPr>
              <p:cNvPr id="241" name="Google Shape;241;p14"/>
              <p:cNvSpPr/>
              <p:nvPr/>
            </p:nvSpPr>
            <p:spPr>
              <a:xfrm rot="-2626867">
                <a:off x="10433533" y="2457462"/>
                <a:ext cx="2324779" cy="709347"/>
              </a:xfrm>
              <a:custGeom>
                <a:rect b="b" l="l" r="r" t="t"/>
                <a:pathLst>
                  <a:path extrusionOk="0" h="948408" w="3108265">
                    <a:moveTo>
                      <a:pt x="0" y="3324"/>
                    </a:moveTo>
                    <a:lnTo>
                      <a:pt x="3108265" y="0"/>
                    </a:lnTo>
                    <a:lnTo>
                      <a:pt x="2242871" y="948408"/>
                    </a:lnTo>
                    <a:lnTo>
                      <a:pt x="0" y="941947"/>
                    </a:lnTo>
                    <a:lnTo>
                      <a:pt x="0" y="33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 flipH="1">
                <a:off x="10430852" y="5220631"/>
                <a:ext cx="1766177" cy="1651398"/>
              </a:xfrm>
              <a:custGeom>
                <a:rect b="b" l="l" r="r" t="t"/>
                <a:pathLst>
                  <a:path extrusionOk="0" h="2540612" w="2717196">
                    <a:moveTo>
                      <a:pt x="0" y="2540612"/>
                    </a:moveTo>
                    <a:lnTo>
                      <a:pt x="0" y="0"/>
                    </a:lnTo>
                    <a:lnTo>
                      <a:pt x="2717196" y="2540612"/>
                    </a:lnTo>
                    <a:lnTo>
                      <a:pt x="0" y="25406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 rot="-2578278">
                <a:off x="6546226" y="4853408"/>
                <a:ext cx="904466" cy="2680228"/>
              </a:xfrm>
              <a:custGeom>
                <a:rect b="b" l="l" r="r" t="t"/>
                <a:pathLst>
                  <a:path extrusionOk="0" h="4128653" w="1393249">
                    <a:moveTo>
                      <a:pt x="0" y="0"/>
                    </a:moveTo>
                    <a:lnTo>
                      <a:pt x="1393131" y="0"/>
                    </a:lnTo>
                    <a:cubicBezTo>
                      <a:pt x="1394415" y="1372321"/>
                      <a:pt x="1384850" y="2756332"/>
                      <a:pt x="1386134" y="4128653"/>
                    </a:cubicBezTo>
                    <a:lnTo>
                      <a:pt x="20846" y="2856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" name="Google Shape;244;p14"/>
          <p:cNvGrpSpPr/>
          <p:nvPr/>
        </p:nvGrpSpPr>
        <p:grpSpPr>
          <a:xfrm>
            <a:off x="487599" y="-821159"/>
            <a:ext cx="11224610" cy="8500325"/>
            <a:chOff x="487599" y="-821159"/>
            <a:chExt cx="11224610" cy="8500325"/>
          </a:xfrm>
        </p:grpSpPr>
        <p:grpSp>
          <p:nvGrpSpPr>
            <p:cNvPr id="245" name="Google Shape;245;p14"/>
            <p:cNvGrpSpPr/>
            <p:nvPr/>
          </p:nvGrpSpPr>
          <p:grpSpPr>
            <a:xfrm flipH="1">
              <a:off x="487599" y="5577116"/>
              <a:ext cx="4398863" cy="2102049"/>
              <a:chOff x="4291509" y="4753058"/>
              <a:chExt cx="7119053" cy="3401925"/>
            </a:xfrm>
          </p:grpSpPr>
          <p:sp>
            <p:nvSpPr>
              <p:cNvPr id="246" name="Google Shape;246;p14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rect b="b" l="l" r="r" t="t"/>
                <a:pathLst>
                  <a:path extrusionOk="0" h="2746828" w="2901533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14"/>
            <p:cNvGrpSpPr/>
            <p:nvPr/>
          </p:nvGrpSpPr>
          <p:grpSpPr>
            <a:xfrm flipH="1" rot="10800000">
              <a:off x="7313345" y="-821159"/>
              <a:ext cx="4398863" cy="2102049"/>
              <a:chOff x="4291509" y="4753058"/>
              <a:chExt cx="7119053" cy="3401925"/>
            </a:xfrm>
          </p:grpSpPr>
          <p:sp>
            <p:nvSpPr>
              <p:cNvPr id="249" name="Google Shape;249;p14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rect b="b" l="l" r="r" t="t"/>
                <a:pathLst>
                  <a:path extrusionOk="0" h="2746828" w="2901533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1" name="Google Shape;251;p14"/>
          <p:cNvSpPr txBox="1"/>
          <p:nvPr>
            <p:ph type="title"/>
          </p:nvPr>
        </p:nvSpPr>
        <p:spPr>
          <a:xfrm>
            <a:off x="1881500" y="1140538"/>
            <a:ext cx="85677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252" name="Google Shape;252;p14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15"/>
          <p:cNvSpPr txBox="1"/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56" name="Google Shape;256;p15"/>
          <p:cNvSpPr txBox="1"/>
          <p:nvPr>
            <p:ph idx="1" type="subTitle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257" name="Google Shape;257;p15"/>
          <p:cNvGrpSpPr/>
          <p:nvPr/>
        </p:nvGrpSpPr>
        <p:grpSpPr>
          <a:xfrm>
            <a:off x="9474061" y="4094870"/>
            <a:ext cx="2162526" cy="2717843"/>
            <a:chOff x="7725503" y="2441504"/>
            <a:chExt cx="3499799" cy="4398516"/>
          </a:xfrm>
        </p:grpSpPr>
        <p:sp>
          <p:nvSpPr>
            <p:cNvPr id="258" name="Google Shape;258;p15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>
            <a:off x="8255929" y="3668703"/>
            <a:ext cx="4279858" cy="3540896"/>
            <a:chOff x="5754098" y="1751801"/>
            <a:chExt cx="6926457" cy="5730532"/>
          </a:xfrm>
        </p:grpSpPr>
        <p:sp>
          <p:nvSpPr>
            <p:cNvPr id="265" name="Google Shape;265;p15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5"/>
          <p:cNvGrpSpPr/>
          <p:nvPr/>
        </p:nvGrpSpPr>
        <p:grpSpPr>
          <a:xfrm>
            <a:off x="7352195" y="5523179"/>
            <a:ext cx="4398863" cy="2102049"/>
            <a:chOff x="4291509" y="4753058"/>
            <a:chExt cx="7119053" cy="3401925"/>
          </a:xfrm>
        </p:grpSpPr>
        <p:sp>
          <p:nvSpPr>
            <p:cNvPr id="269" name="Google Shape;269;p15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rect b="b" l="l" r="r" t="t"/>
              <a:pathLst>
                <a:path extrusionOk="0" h="2746828" w="2901533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3" name="Google Shape;273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4" name="Google Shape;274;p1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GB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76" name="Google Shape;276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77" name="Google Shape;277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ca de madera junto a un edificio&#10;&#10;Descripción generada automáticamente" id="32" name="Google Shape;3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0312" y="0"/>
            <a:ext cx="1028699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/>
          <p:nvPr/>
        </p:nvSpPr>
        <p:spPr>
          <a:xfrm>
            <a:off x="1" y="-1"/>
            <a:ext cx="12191999" cy="6874527"/>
          </a:xfrm>
          <a:custGeom>
            <a:rect b="b" l="l" r="r" t="t"/>
            <a:pathLst>
              <a:path extrusionOk="0" h="6874527" w="12191999">
                <a:moveTo>
                  <a:pt x="8882190" y="2882754"/>
                </a:moveTo>
                <a:lnTo>
                  <a:pt x="6987806" y="4636887"/>
                </a:lnTo>
                <a:lnTo>
                  <a:pt x="8433835" y="6198534"/>
                </a:lnTo>
                <a:lnTo>
                  <a:pt x="10328220" y="4444401"/>
                </a:lnTo>
                <a:lnTo>
                  <a:pt x="8882190" y="2882754"/>
                </a:lnTo>
                <a:close/>
                <a:moveTo>
                  <a:pt x="5660525" y="1330400"/>
                </a:moveTo>
                <a:lnTo>
                  <a:pt x="4726748" y="2195045"/>
                </a:lnTo>
                <a:lnTo>
                  <a:pt x="6856752" y="4495354"/>
                </a:lnTo>
                <a:lnTo>
                  <a:pt x="7790530" y="3630709"/>
                </a:lnTo>
                <a:lnTo>
                  <a:pt x="5660525" y="1330400"/>
                </a:lnTo>
                <a:close/>
                <a:moveTo>
                  <a:pt x="0" y="0"/>
                </a:moveTo>
                <a:lnTo>
                  <a:pt x="7128913" y="0"/>
                </a:lnTo>
                <a:lnTo>
                  <a:pt x="5796785" y="1233503"/>
                </a:lnTo>
                <a:lnTo>
                  <a:pt x="7926789" y="3533813"/>
                </a:lnTo>
                <a:lnTo>
                  <a:pt x="9525409" y="2053548"/>
                </a:lnTo>
                <a:lnTo>
                  <a:pt x="7623897" y="0"/>
                </a:lnTo>
                <a:lnTo>
                  <a:pt x="7864777" y="0"/>
                </a:lnTo>
                <a:lnTo>
                  <a:pt x="9663439" y="1942474"/>
                </a:lnTo>
                <a:lnTo>
                  <a:pt x="11761224" y="0"/>
                </a:lnTo>
                <a:lnTo>
                  <a:pt x="12003543" y="0"/>
                </a:lnTo>
                <a:lnTo>
                  <a:pt x="9022788" y="2760072"/>
                </a:lnTo>
                <a:lnTo>
                  <a:pt x="10468818" y="4321719"/>
                </a:lnTo>
                <a:lnTo>
                  <a:pt x="12191999" y="2726115"/>
                </a:lnTo>
                <a:lnTo>
                  <a:pt x="12191999" y="2970770"/>
                </a:lnTo>
                <a:lnTo>
                  <a:pt x="9820982" y="5166246"/>
                </a:lnTo>
                <a:lnTo>
                  <a:pt x="11387485" y="6857999"/>
                </a:lnTo>
                <a:lnTo>
                  <a:pt x="11131260" y="6857999"/>
                </a:lnTo>
                <a:lnTo>
                  <a:pt x="9700896" y="5313269"/>
                </a:lnTo>
                <a:lnTo>
                  <a:pt x="8577405" y="6353583"/>
                </a:lnTo>
                <a:lnTo>
                  <a:pt x="9072664" y="6874527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3"/>
          <p:cNvGrpSpPr/>
          <p:nvPr/>
        </p:nvGrpSpPr>
        <p:grpSpPr>
          <a:xfrm>
            <a:off x="4865672" y="217956"/>
            <a:ext cx="5498857" cy="6578218"/>
            <a:chOff x="4865672" y="217956"/>
            <a:chExt cx="5498857" cy="6578218"/>
          </a:xfrm>
        </p:grpSpPr>
        <p:sp>
          <p:nvSpPr>
            <p:cNvPr id="35" name="Google Shape;35;p3"/>
            <p:cNvSpPr/>
            <p:nvPr/>
          </p:nvSpPr>
          <p:spPr>
            <a:xfrm rot="-2567932">
              <a:off x="8485409" y="3302515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2568275">
              <a:off x="9736465" y="3597534"/>
              <a:ext cx="520530" cy="520530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-2567932">
              <a:off x="7918034" y="482669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-2567932">
              <a:off x="5130385" y="2881948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2567932">
              <a:off x="6357313" y="5250087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-2568223">
              <a:off x="5762863" y="5408433"/>
              <a:ext cx="813700" cy="813700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8260746" y="4939395"/>
            <a:ext cx="4018815" cy="2719874"/>
            <a:chOff x="8260746" y="4939395"/>
            <a:chExt cx="4018815" cy="2719874"/>
          </a:xfrm>
        </p:grpSpPr>
        <p:sp>
          <p:nvSpPr>
            <p:cNvPr id="42" name="Google Shape;42;p3"/>
            <p:cNvSpPr/>
            <p:nvPr/>
          </p:nvSpPr>
          <p:spPr>
            <a:xfrm flipH="1" rot="2722283">
              <a:off x="8484403" y="5163051"/>
              <a:ext cx="1079987" cy="10799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flipH="1" rot="2563773">
              <a:off x="10894704" y="6307217"/>
              <a:ext cx="1165251" cy="1103122"/>
            </a:xfrm>
            <a:custGeom>
              <a:rect b="b" l="l" r="r" t="t"/>
              <a:pathLst>
                <a:path extrusionOk="0" h="2746828" w="2901533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3"/>
          <p:cNvSpPr txBox="1"/>
          <p:nvPr>
            <p:ph type="title"/>
          </p:nvPr>
        </p:nvSpPr>
        <p:spPr>
          <a:xfrm>
            <a:off x="415600" y="1043475"/>
            <a:ext cx="4797600" cy="5052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9pPr>
          </a:lstStyle>
          <a:p/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 flipH="1">
            <a:off x="602070" y="4131770"/>
            <a:ext cx="2162526" cy="2717843"/>
            <a:chOff x="7725503" y="2441504"/>
            <a:chExt cx="3499799" cy="4398516"/>
          </a:xfrm>
        </p:grpSpPr>
        <p:sp>
          <p:nvSpPr>
            <p:cNvPr id="49" name="Google Shape;49;p4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flipH="1">
            <a:off x="-297130" y="3705603"/>
            <a:ext cx="4279858" cy="3540896"/>
            <a:chOff x="5754098" y="1751801"/>
            <a:chExt cx="6926457" cy="5730532"/>
          </a:xfrm>
        </p:grpSpPr>
        <p:sp>
          <p:nvSpPr>
            <p:cNvPr id="56" name="Google Shape;56;p4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4"/>
          <p:cNvGrpSpPr/>
          <p:nvPr/>
        </p:nvGrpSpPr>
        <p:grpSpPr>
          <a:xfrm flipH="1">
            <a:off x="487599" y="5560079"/>
            <a:ext cx="4398863" cy="2102049"/>
            <a:chOff x="4291509" y="4753058"/>
            <a:chExt cx="7119053" cy="3401925"/>
          </a:xfrm>
        </p:grpSpPr>
        <p:sp>
          <p:nvSpPr>
            <p:cNvPr id="60" name="Google Shape;60;p4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rect b="b" l="l" r="r" t="t"/>
              <a:pathLst>
                <a:path extrusionOk="0" h="2746828" w="2901533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4"/>
          <p:cNvSpPr txBox="1"/>
          <p:nvPr>
            <p:ph type="title"/>
          </p:nvPr>
        </p:nvSpPr>
        <p:spPr>
          <a:xfrm>
            <a:off x="2540525" y="593375"/>
            <a:ext cx="9236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" type="body"/>
          </p:nvPr>
        </p:nvSpPr>
        <p:spPr>
          <a:xfrm>
            <a:off x="2540525" y="1536641"/>
            <a:ext cx="9236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4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 flipH="1" rot="10800000">
            <a:off x="9436811" y="-4407"/>
            <a:ext cx="2162526" cy="2717843"/>
            <a:chOff x="7725503" y="2441504"/>
            <a:chExt cx="3499799" cy="4398516"/>
          </a:xfrm>
        </p:grpSpPr>
        <p:sp>
          <p:nvSpPr>
            <p:cNvPr id="68" name="Google Shape;68;p5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5"/>
          <p:cNvGrpSpPr/>
          <p:nvPr/>
        </p:nvGrpSpPr>
        <p:grpSpPr>
          <a:xfrm flipH="1" rot="10800000">
            <a:off x="8218679" y="-401292"/>
            <a:ext cx="4279858" cy="3540896"/>
            <a:chOff x="5754098" y="1751801"/>
            <a:chExt cx="6926457" cy="5730532"/>
          </a:xfrm>
        </p:grpSpPr>
        <p:sp>
          <p:nvSpPr>
            <p:cNvPr id="75" name="Google Shape;75;p5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5"/>
          <p:cNvGrpSpPr/>
          <p:nvPr/>
        </p:nvGrpSpPr>
        <p:grpSpPr>
          <a:xfrm flipH="1" rot="10800000">
            <a:off x="7314945" y="-816922"/>
            <a:ext cx="4398863" cy="2102049"/>
            <a:chOff x="4291509" y="4753058"/>
            <a:chExt cx="7119053" cy="3401925"/>
          </a:xfrm>
        </p:grpSpPr>
        <p:sp>
          <p:nvSpPr>
            <p:cNvPr id="79" name="Google Shape;79;p5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rect b="b" l="l" r="r" t="t"/>
              <a:pathLst>
                <a:path extrusionOk="0" h="2746828" w="2901533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5"/>
          <p:cNvSpPr txBox="1"/>
          <p:nvPr>
            <p:ph type="title"/>
          </p:nvPr>
        </p:nvSpPr>
        <p:spPr>
          <a:xfrm>
            <a:off x="415602" y="1202975"/>
            <a:ext cx="7342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415600" y="2713427"/>
            <a:ext cx="5333400" cy="33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83" name="Google Shape;83;p5"/>
          <p:cNvSpPr txBox="1"/>
          <p:nvPr>
            <p:ph idx="2" type="body"/>
          </p:nvPr>
        </p:nvSpPr>
        <p:spPr>
          <a:xfrm>
            <a:off x="6443269" y="2713427"/>
            <a:ext cx="5333400" cy="33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7" name="Google Shape;87;p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 flipH="1">
            <a:off x="602070" y="4131770"/>
            <a:ext cx="2162526" cy="2717843"/>
            <a:chOff x="7725503" y="2441504"/>
            <a:chExt cx="3499799" cy="4398516"/>
          </a:xfrm>
        </p:grpSpPr>
        <p:sp>
          <p:nvSpPr>
            <p:cNvPr id="89" name="Google Shape;89;p6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 flipH="1">
            <a:off x="-297130" y="3705603"/>
            <a:ext cx="4279858" cy="3540896"/>
            <a:chOff x="5754098" y="1751801"/>
            <a:chExt cx="6926457" cy="5730532"/>
          </a:xfrm>
        </p:grpSpPr>
        <p:sp>
          <p:nvSpPr>
            <p:cNvPr id="96" name="Google Shape;96;p6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6"/>
          <p:cNvGrpSpPr/>
          <p:nvPr/>
        </p:nvGrpSpPr>
        <p:grpSpPr>
          <a:xfrm flipH="1">
            <a:off x="487599" y="5560079"/>
            <a:ext cx="4398863" cy="2102049"/>
            <a:chOff x="4291509" y="4753058"/>
            <a:chExt cx="7119053" cy="3401925"/>
          </a:xfrm>
        </p:grpSpPr>
        <p:sp>
          <p:nvSpPr>
            <p:cNvPr id="100" name="Google Shape;100;p6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rect b="b" l="l" r="r" t="t"/>
              <a:pathLst>
                <a:path extrusionOk="0" h="2746828" w="2901533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6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7"/>
          <p:cNvSpPr txBox="1"/>
          <p:nvPr>
            <p:ph idx="1" type="body"/>
          </p:nvPr>
        </p:nvSpPr>
        <p:spPr>
          <a:xfrm>
            <a:off x="415604" y="1852800"/>
            <a:ext cx="65988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>
            <a:off x="7725503" y="2441504"/>
            <a:ext cx="3499799" cy="4398516"/>
            <a:chOff x="7725503" y="2441504"/>
            <a:chExt cx="3499799" cy="4398516"/>
          </a:xfrm>
        </p:grpSpPr>
        <p:sp>
          <p:nvSpPr>
            <p:cNvPr id="108" name="Google Shape;108;p7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7"/>
          <p:cNvGrpSpPr/>
          <p:nvPr/>
        </p:nvGrpSpPr>
        <p:grpSpPr>
          <a:xfrm>
            <a:off x="5754098" y="1751801"/>
            <a:ext cx="6926457" cy="5730532"/>
            <a:chOff x="5754098" y="1751801"/>
            <a:chExt cx="6926457" cy="5730532"/>
          </a:xfrm>
        </p:grpSpPr>
        <p:sp>
          <p:nvSpPr>
            <p:cNvPr id="115" name="Google Shape;115;p7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7"/>
          <p:cNvGrpSpPr/>
          <p:nvPr/>
        </p:nvGrpSpPr>
        <p:grpSpPr>
          <a:xfrm>
            <a:off x="4291509" y="462994"/>
            <a:ext cx="7673389" cy="7691989"/>
            <a:chOff x="4291509" y="462994"/>
            <a:chExt cx="7673389" cy="7691989"/>
          </a:xfrm>
        </p:grpSpPr>
        <p:grpSp>
          <p:nvGrpSpPr>
            <p:cNvPr id="119" name="Google Shape;119;p7"/>
            <p:cNvGrpSpPr/>
            <p:nvPr/>
          </p:nvGrpSpPr>
          <p:grpSpPr>
            <a:xfrm>
              <a:off x="4291509" y="4753058"/>
              <a:ext cx="7119053" cy="3401925"/>
              <a:chOff x="4291509" y="4753058"/>
              <a:chExt cx="7119053" cy="3401925"/>
            </a:xfrm>
          </p:grpSpPr>
          <p:sp>
            <p:nvSpPr>
              <p:cNvPr id="120" name="Google Shape;120;p7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rect b="b" l="l" r="r" t="t"/>
                <a:pathLst>
                  <a:path extrusionOk="0" h="2746828" w="2901533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7"/>
            <p:cNvSpPr/>
            <p:nvPr/>
          </p:nvSpPr>
          <p:spPr>
            <a:xfrm rot="-2567541">
              <a:off x="9938610" y="798836"/>
              <a:ext cx="1663077" cy="17208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idx="12" type="sldNum"/>
          </p:nvPr>
        </p:nvSpPr>
        <p:spPr>
          <a:xfrm flipH="1">
            <a:off x="153288" y="6265510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 flipH="1">
            <a:off x="956412" y="2489391"/>
            <a:ext cx="3499799" cy="4398516"/>
            <a:chOff x="7725503" y="2441504"/>
            <a:chExt cx="3499799" cy="4398516"/>
          </a:xfrm>
        </p:grpSpPr>
        <p:sp>
          <p:nvSpPr>
            <p:cNvPr id="126" name="Google Shape;126;p8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8"/>
          <p:cNvGrpSpPr/>
          <p:nvPr/>
        </p:nvGrpSpPr>
        <p:grpSpPr>
          <a:xfrm flipH="1">
            <a:off x="-498841" y="1799689"/>
            <a:ext cx="6926457" cy="5730532"/>
            <a:chOff x="5754098" y="1751801"/>
            <a:chExt cx="6926457" cy="5730532"/>
          </a:xfrm>
        </p:grpSpPr>
        <p:sp>
          <p:nvSpPr>
            <p:cNvPr id="133" name="Google Shape;133;p8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8"/>
          <p:cNvGrpSpPr/>
          <p:nvPr/>
        </p:nvGrpSpPr>
        <p:grpSpPr>
          <a:xfrm flipH="1">
            <a:off x="216816" y="510881"/>
            <a:ext cx="7673389" cy="7691989"/>
            <a:chOff x="4291509" y="462994"/>
            <a:chExt cx="7673389" cy="7691989"/>
          </a:xfrm>
        </p:grpSpPr>
        <p:grpSp>
          <p:nvGrpSpPr>
            <p:cNvPr id="137" name="Google Shape;137;p8"/>
            <p:cNvGrpSpPr/>
            <p:nvPr/>
          </p:nvGrpSpPr>
          <p:grpSpPr>
            <a:xfrm>
              <a:off x="4291509" y="4753058"/>
              <a:ext cx="7119053" cy="3401925"/>
              <a:chOff x="4291509" y="4753058"/>
              <a:chExt cx="7119053" cy="3401925"/>
            </a:xfrm>
          </p:grpSpPr>
          <p:sp>
            <p:nvSpPr>
              <p:cNvPr id="138" name="Google Shape;138;p8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rect b="b" l="l" r="r" t="t"/>
                <a:pathLst>
                  <a:path extrusionOk="0" h="2746828" w="2901533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8"/>
            <p:cNvSpPr/>
            <p:nvPr/>
          </p:nvSpPr>
          <p:spPr>
            <a:xfrm rot="-2567541">
              <a:off x="9938610" y="798836"/>
              <a:ext cx="1663077" cy="17208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8"/>
          <p:cNvSpPr txBox="1"/>
          <p:nvPr>
            <p:ph type="title"/>
          </p:nvPr>
        </p:nvSpPr>
        <p:spPr>
          <a:xfrm>
            <a:off x="5426827" y="740800"/>
            <a:ext cx="63102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5426850" y="1852800"/>
            <a:ext cx="63102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43" name="Google Shape;143;p8"/>
          <p:cNvSpPr txBox="1"/>
          <p:nvPr>
            <p:ph idx="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8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653673" y="600200"/>
            <a:ext cx="8490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47" name="Google Shape;147;p9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9"/>
          <p:cNvSpPr txBox="1"/>
          <p:nvPr>
            <p:ph idx="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9" name="Google Shape;149;p9"/>
          <p:cNvGrpSpPr/>
          <p:nvPr/>
        </p:nvGrpSpPr>
        <p:grpSpPr>
          <a:xfrm>
            <a:off x="7725503" y="2441504"/>
            <a:ext cx="3499799" cy="4398516"/>
            <a:chOff x="7725503" y="2441504"/>
            <a:chExt cx="3499799" cy="4398516"/>
          </a:xfrm>
        </p:grpSpPr>
        <p:sp>
          <p:nvSpPr>
            <p:cNvPr id="150" name="Google Shape;150;p9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>
            <a:off x="5754098" y="1751801"/>
            <a:ext cx="6926457" cy="5730532"/>
            <a:chOff x="5754098" y="1751801"/>
            <a:chExt cx="6926457" cy="5730532"/>
          </a:xfrm>
        </p:grpSpPr>
        <p:sp>
          <p:nvSpPr>
            <p:cNvPr id="157" name="Google Shape;157;p9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rect b="b" l="l" r="r" t="t"/>
              <a:pathLst>
                <a:path extrusionOk="0" h="948408" w="3108265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rect b="b" l="l" r="r" t="t"/>
              <a:pathLst>
                <a:path extrusionOk="0" h="2540612" w="2717196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rect b="b" l="l" r="r" t="t"/>
              <a:pathLst>
                <a:path extrusionOk="0" h="4128653" w="1393249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4291509" y="462994"/>
            <a:ext cx="7673389" cy="7691989"/>
            <a:chOff x="4291509" y="462994"/>
            <a:chExt cx="7673389" cy="7691989"/>
          </a:xfrm>
        </p:grpSpPr>
        <p:grpSp>
          <p:nvGrpSpPr>
            <p:cNvPr id="161" name="Google Shape;161;p9"/>
            <p:cNvGrpSpPr/>
            <p:nvPr/>
          </p:nvGrpSpPr>
          <p:grpSpPr>
            <a:xfrm>
              <a:off x="4291509" y="4753058"/>
              <a:ext cx="7119053" cy="3401925"/>
              <a:chOff x="4291509" y="4753058"/>
              <a:chExt cx="7119053" cy="3401925"/>
            </a:xfrm>
          </p:grpSpPr>
          <p:sp>
            <p:nvSpPr>
              <p:cNvPr id="162" name="Google Shape;162;p9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9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rect b="b" l="l" r="r" t="t"/>
                <a:pathLst>
                  <a:path extrusionOk="0" h="2746828" w="2901533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9"/>
            <p:cNvSpPr/>
            <p:nvPr/>
          </p:nvSpPr>
          <p:spPr>
            <a:xfrm rot="-2567541">
              <a:off x="9938610" y="798836"/>
              <a:ext cx="1663077" cy="17208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6096063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"/>
          <p:cNvSpPr txBox="1"/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68" name="Google Shape;168;p10"/>
          <p:cNvSpPr txBox="1"/>
          <p:nvPr>
            <p:ph idx="1" type="subTitle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" name="Google Shape;169;p10"/>
          <p:cNvSpPr txBox="1"/>
          <p:nvPr>
            <p:ph idx="2" type="body"/>
          </p:nvPr>
        </p:nvSpPr>
        <p:spPr>
          <a:xfrm>
            <a:off x="6586068" y="965433"/>
            <a:ext cx="51162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0" name="Google Shape;170;p10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d Standard TT"/>
              <a:buNone/>
              <a:defRPr b="1" sz="3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810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810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810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810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810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810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810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810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/>
          <p:nvPr>
            <p:ph type="ctrTitle"/>
          </p:nvPr>
        </p:nvSpPr>
        <p:spPr>
          <a:xfrm>
            <a:off x="468500" y="611800"/>
            <a:ext cx="4846500" cy="256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171717"/>
                </a:solidFill>
              </a:rPr>
              <a:t>HERE GOES YOUR PRESENTATION TITLE</a:t>
            </a:r>
            <a:endParaRPr sz="4000">
              <a:solidFill>
                <a:srgbClr val="171717"/>
              </a:solidFill>
            </a:endParaRPr>
          </a:p>
        </p:txBody>
      </p:sp>
      <p:sp>
        <p:nvSpPr>
          <p:cNvPr id="287" name="Google Shape;287;p17"/>
          <p:cNvSpPr txBox="1"/>
          <p:nvPr>
            <p:ph idx="1" type="subTitle"/>
          </p:nvPr>
        </p:nvSpPr>
        <p:spPr>
          <a:xfrm>
            <a:off x="468500" y="3027325"/>
            <a:ext cx="4846500" cy="801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And here your subtitle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"/>
          <p:cNvSpPr txBox="1"/>
          <p:nvPr>
            <p:ph idx="1" type="body"/>
          </p:nvPr>
        </p:nvSpPr>
        <p:spPr>
          <a:xfrm>
            <a:off x="5764550" y="4488900"/>
            <a:ext cx="6517200" cy="1883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00000"/>
                </a:solidFill>
              </a:rPr>
              <a:t>USE IMAGES AS </a:t>
            </a:r>
            <a:r>
              <a:rPr b="1" lang="en-GB" sz="6000">
                <a:solidFill>
                  <a:schemeClr val="accent6"/>
                </a:solidFill>
              </a:rPr>
              <a:t>BACKGROUNDS</a:t>
            </a:r>
            <a:endParaRPr b="1" sz="6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 txBox="1"/>
          <p:nvPr>
            <p:ph type="title"/>
          </p:nvPr>
        </p:nvSpPr>
        <p:spPr>
          <a:xfrm>
            <a:off x="415600" y="593375"/>
            <a:ext cx="4634700" cy="187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HERE GOES YOUR MAP </a:t>
            </a:r>
            <a:r>
              <a:rPr lang="en-GB" sz="3800">
                <a:solidFill>
                  <a:schemeClr val="accent6"/>
                </a:solidFill>
              </a:rPr>
              <a:t>TITLE</a:t>
            </a:r>
            <a:endParaRPr sz="3800">
              <a:solidFill>
                <a:schemeClr val="accent6"/>
              </a:solidFill>
            </a:endParaRPr>
          </a:p>
        </p:txBody>
      </p:sp>
      <p:grpSp>
        <p:nvGrpSpPr>
          <p:cNvPr id="346" name="Google Shape;346;p27"/>
          <p:cNvGrpSpPr/>
          <p:nvPr/>
        </p:nvGrpSpPr>
        <p:grpSpPr>
          <a:xfrm>
            <a:off x="3376720" y="2055870"/>
            <a:ext cx="7979941" cy="3944438"/>
            <a:chOff x="275475" y="1342375"/>
            <a:chExt cx="7012250" cy="3021400"/>
          </a:xfrm>
        </p:grpSpPr>
        <p:sp>
          <p:nvSpPr>
            <p:cNvPr id="347" name="Google Shape;347;p27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rgbClr val="393536"/>
            </a:solidFill>
            <a:ln cap="flat" cmpd="sng" w="9525">
              <a:solidFill>
                <a:srgbClr val="3935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HERE GOES YOUR TIMELINE OR </a:t>
            </a:r>
            <a:r>
              <a:rPr lang="en-GB" sz="3600">
                <a:solidFill>
                  <a:srgbClr val="C3AC5D"/>
                </a:solidFill>
              </a:rPr>
              <a:t>PROCESS</a:t>
            </a:r>
            <a:endParaRPr sz="3600">
              <a:solidFill>
                <a:srgbClr val="C3AC5D"/>
              </a:solidFill>
            </a:endParaRPr>
          </a:p>
        </p:txBody>
      </p:sp>
      <p:sp>
        <p:nvSpPr>
          <p:cNvPr id="563" name="Google Shape;563;p28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564" name="Google Shape;564;p28"/>
          <p:cNvSpPr txBox="1"/>
          <p:nvPr>
            <p:ph idx="2" type="subTitle"/>
          </p:nvPr>
        </p:nvSpPr>
        <p:spPr>
          <a:xfrm>
            <a:off x="5611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2000</a:t>
            </a:r>
            <a:endParaRPr/>
          </a:p>
        </p:txBody>
      </p:sp>
      <p:sp>
        <p:nvSpPr>
          <p:cNvPr id="565" name="Google Shape;565;p28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566" name="Google Shape;566;p28"/>
          <p:cNvSpPr txBox="1"/>
          <p:nvPr>
            <p:ph idx="4" type="subTitle"/>
          </p:nvPr>
        </p:nvSpPr>
        <p:spPr>
          <a:xfrm>
            <a:off x="29559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2005</a:t>
            </a:r>
            <a:endParaRPr/>
          </a:p>
        </p:txBody>
      </p:sp>
      <p:sp>
        <p:nvSpPr>
          <p:cNvPr id="567" name="Google Shape;567;p28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568" name="Google Shape;568;p28"/>
          <p:cNvSpPr txBox="1"/>
          <p:nvPr>
            <p:ph idx="6" type="subTitle"/>
          </p:nvPr>
        </p:nvSpPr>
        <p:spPr>
          <a:xfrm>
            <a:off x="51220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2010</a:t>
            </a:r>
            <a:endParaRPr/>
          </a:p>
        </p:txBody>
      </p:sp>
      <p:sp>
        <p:nvSpPr>
          <p:cNvPr id="569" name="Google Shape;569;p28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570" name="Google Shape;570;p28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2015</a:t>
            </a:r>
            <a:endParaRPr/>
          </a:p>
        </p:txBody>
      </p:sp>
      <p:sp>
        <p:nvSpPr>
          <p:cNvPr id="571" name="Google Shape;571;p28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572" name="Google Shape;572;p28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2020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9"/>
          <p:cNvSpPr txBox="1"/>
          <p:nvPr>
            <p:ph type="title"/>
          </p:nvPr>
        </p:nvSpPr>
        <p:spPr>
          <a:xfrm>
            <a:off x="5826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chemeClr val="accent6"/>
                </a:solidFill>
              </a:rPr>
              <a:t>HERE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78" name="Google Shape;578;p29"/>
          <p:cNvSpPr txBox="1"/>
          <p:nvPr>
            <p:ph idx="1" type="subTitle"/>
          </p:nvPr>
        </p:nvSpPr>
        <p:spPr>
          <a:xfrm>
            <a:off x="5826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579" name="Google Shape;579;p29"/>
          <p:cNvGrpSpPr/>
          <p:nvPr/>
        </p:nvGrpSpPr>
        <p:grpSpPr>
          <a:xfrm>
            <a:off x="6822781" y="1476421"/>
            <a:ext cx="4670652" cy="3905411"/>
            <a:chOff x="1295330" y="1868507"/>
            <a:chExt cx="4365503" cy="3647530"/>
          </a:xfrm>
        </p:grpSpPr>
        <p:grpSp>
          <p:nvGrpSpPr>
            <p:cNvPr id="580" name="Google Shape;580;p29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581" name="Google Shape;581;p2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582" name="Google Shape;582;p2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5" name="Google Shape;585;p29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86" name="Google Shape;586;p29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2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8" name="Google Shape;588;p2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0"/>
          <p:cNvGrpSpPr/>
          <p:nvPr/>
        </p:nvGrpSpPr>
        <p:grpSpPr>
          <a:xfrm>
            <a:off x="6097878" y="1817481"/>
            <a:ext cx="5721558" cy="2934812"/>
            <a:chOff x="3289100" y="2648488"/>
            <a:chExt cx="5622600" cy="2876421"/>
          </a:xfrm>
        </p:grpSpPr>
        <p:grpSp>
          <p:nvGrpSpPr>
            <p:cNvPr id="594" name="Google Shape;594;p30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595" name="Google Shape;595;p30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6" name="Google Shape;596;p30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597" name="Google Shape;597;p30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0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9" name="Google Shape;599;p30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30"/>
          <p:cNvSpPr txBox="1"/>
          <p:nvPr>
            <p:ph type="title"/>
          </p:nvPr>
        </p:nvSpPr>
        <p:spPr>
          <a:xfrm>
            <a:off x="5826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chemeClr val="accent6"/>
                </a:solidFill>
              </a:rPr>
              <a:t>HERE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01" name="Google Shape;601;p30"/>
          <p:cNvSpPr txBox="1"/>
          <p:nvPr>
            <p:ph idx="1" type="subTitle"/>
          </p:nvPr>
        </p:nvSpPr>
        <p:spPr>
          <a:xfrm>
            <a:off x="5826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31"/>
          <p:cNvGrpSpPr/>
          <p:nvPr/>
        </p:nvGrpSpPr>
        <p:grpSpPr>
          <a:xfrm>
            <a:off x="7816248" y="850021"/>
            <a:ext cx="2798497" cy="5157974"/>
            <a:chOff x="8625436" y="1258061"/>
            <a:chExt cx="2388000" cy="4396500"/>
          </a:xfrm>
        </p:grpSpPr>
        <p:sp>
          <p:nvSpPr>
            <p:cNvPr id="607" name="Google Shape;607;p31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31"/>
          <p:cNvSpPr txBox="1"/>
          <p:nvPr>
            <p:ph type="title"/>
          </p:nvPr>
        </p:nvSpPr>
        <p:spPr>
          <a:xfrm>
            <a:off x="5826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chemeClr val="accent6"/>
                </a:solidFill>
              </a:rPr>
              <a:t>HERE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11" name="Google Shape;611;p31"/>
          <p:cNvSpPr txBox="1"/>
          <p:nvPr>
            <p:ph idx="1" type="subTitle"/>
          </p:nvPr>
        </p:nvSpPr>
        <p:spPr>
          <a:xfrm>
            <a:off x="5826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2"/>
          <p:cNvGrpSpPr/>
          <p:nvPr/>
        </p:nvGrpSpPr>
        <p:grpSpPr>
          <a:xfrm>
            <a:off x="7464947" y="987203"/>
            <a:ext cx="3357720" cy="4918548"/>
            <a:chOff x="6953045" y="1252870"/>
            <a:chExt cx="3186600" cy="4559700"/>
          </a:xfrm>
        </p:grpSpPr>
        <p:sp>
          <p:nvSpPr>
            <p:cNvPr id="617" name="Google Shape;617;p32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0" name="Google Shape;620;p32"/>
          <p:cNvSpPr txBox="1"/>
          <p:nvPr>
            <p:ph type="title"/>
          </p:nvPr>
        </p:nvSpPr>
        <p:spPr>
          <a:xfrm>
            <a:off x="582604" y="14410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</a:t>
            </a:r>
            <a:r>
              <a:rPr lang="en-GB">
                <a:solidFill>
                  <a:schemeClr val="accent6"/>
                </a:solidFill>
              </a:rPr>
              <a:t>HERE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21" name="Google Shape;621;p32"/>
          <p:cNvSpPr txBox="1"/>
          <p:nvPr>
            <p:ph idx="1" type="subTitle"/>
          </p:nvPr>
        </p:nvSpPr>
        <p:spPr>
          <a:xfrm>
            <a:off x="5826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 txBox="1"/>
          <p:nvPr>
            <p:ph type="title"/>
          </p:nvPr>
        </p:nvSpPr>
        <p:spPr>
          <a:xfrm>
            <a:off x="1881500" y="1140538"/>
            <a:ext cx="85677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</a:t>
            </a:r>
            <a:r>
              <a:rPr lang="en-GB">
                <a:solidFill>
                  <a:srgbClr val="C3AC5D"/>
                </a:solidFill>
              </a:rPr>
              <a:t>YOU</a:t>
            </a:r>
            <a:endParaRPr>
              <a:solidFill>
                <a:srgbClr val="C3AC5D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4"/>
          <p:cNvSpPr txBox="1"/>
          <p:nvPr>
            <p:ph type="title"/>
          </p:nvPr>
        </p:nvSpPr>
        <p:spPr>
          <a:xfrm>
            <a:off x="321150" y="1985213"/>
            <a:ext cx="3855300" cy="250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EDITABLE </a:t>
            </a:r>
            <a:r>
              <a:rPr lang="en-GB" sz="4800">
                <a:solidFill>
                  <a:schemeClr val="accent6"/>
                </a:solidFill>
              </a:rPr>
              <a:t>ICONS</a:t>
            </a:r>
            <a:endParaRPr sz="4800">
              <a:solidFill>
                <a:schemeClr val="accent6"/>
              </a:solidFill>
            </a:endParaRPr>
          </a:p>
        </p:txBody>
      </p:sp>
      <p:grpSp>
        <p:nvGrpSpPr>
          <p:cNvPr id="632" name="Google Shape;632;p34"/>
          <p:cNvGrpSpPr/>
          <p:nvPr/>
        </p:nvGrpSpPr>
        <p:grpSpPr>
          <a:xfrm>
            <a:off x="5616862" y="951922"/>
            <a:ext cx="405160" cy="265644"/>
            <a:chOff x="4797800" y="1994125"/>
            <a:chExt cx="306475" cy="186025"/>
          </a:xfrm>
        </p:grpSpPr>
        <p:sp>
          <p:nvSpPr>
            <p:cNvPr id="633" name="Google Shape;633;p34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35" name="Google Shape;635;p34"/>
          <p:cNvSpPr/>
          <p:nvPr/>
        </p:nvSpPr>
        <p:spPr>
          <a:xfrm>
            <a:off x="5059656" y="968733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36" name="Google Shape;636;p34"/>
          <p:cNvSpPr/>
          <p:nvPr/>
        </p:nvSpPr>
        <p:spPr>
          <a:xfrm>
            <a:off x="4644568" y="881358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37" name="Google Shape;637;p34"/>
          <p:cNvSpPr/>
          <p:nvPr/>
        </p:nvSpPr>
        <p:spPr>
          <a:xfrm>
            <a:off x="6171600" y="952469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38" name="Google Shape;638;p34"/>
          <p:cNvSpPr/>
          <p:nvPr/>
        </p:nvSpPr>
        <p:spPr>
          <a:xfrm>
            <a:off x="6675103" y="907567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39" name="Google Shape;639;p34"/>
          <p:cNvSpPr/>
          <p:nvPr/>
        </p:nvSpPr>
        <p:spPr>
          <a:xfrm>
            <a:off x="7664417" y="942846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40" name="Google Shape;640;p34"/>
          <p:cNvGrpSpPr/>
          <p:nvPr/>
        </p:nvGrpSpPr>
        <p:grpSpPr>
          <a:xfrm>
            <a:off x="8210148" y="956072"/>
            <a:ext cx="352082" cy="266286"/>
            <a:chOff x="4250025" y="2848800"/>
            <a:chExt cx="266325" cy="186475"/>
          </a:xfrm>
        </p:grpSpPr>
        <p:sp>
          <p:nvSpPr>
            <p:cNvPr id="641" name="Google Shape;641;p34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43" name="Google Shape;643;p34"/>
          <p:cNvGrpSpPr/>
          <p:nvPr/>
        </p:nvGrpSpPr>
        <p:grpSpPr>
          <a:xfrm>
            <a:off x="8807496" y="918480"/>
            <a:ext cx="343224" cy="342077"/>
            <a:chOff x="4707700" y="2822475"/>
            <a:chExt cx="259625" cy="239550"/>
          </a:xfrm>
        </p:grpSpPr>
        <p:sp>
          <p:nvSpPr>
            <p:cNvPr id="644" name="Google Shape;644;p34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47" name="Google Shape;647;p34"/>
          <p:cNvSpPr/>
          <p:nvPr/>
        </p:nvSpPr>
        <p:spPr>
          <a:xfrm>
            <a:off x="9281451" y="922457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8" name="Google Shape;648;p34"/>
          <p:cNvSpPr/>
          <p:nvPr/>
        </p:nvSpPr>
        <p:spPr>
          <a:xfrm>
            <a:off x="9804944" y="956879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49" name="Google Shape;649;p34"/>
          <p:cNvGrpSpPr/>
          <p:nvPr/>
        </p:nvGrpSpPr>
        <p:grpSpPr>
          <a:xfrm>
            <a:off x="10442663" y="880245"/>
            <a:ext cx="351487" cy="417904"/>
            <a:chOff x="6425500" y="2795700"/>
            <a:chExt cx="265875" cy="292650"/>
          </a:xfrm>
        </p:grpSpPr>
        <p:sp>
          <p:nvSpPr>
            <p:cNvPr id="650" name="Google Shape;650;p34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52" name="Google Shape;652;p34"/>
          <p:cNvSpPr/>
          <p:nvPr/>
        </p:nvSpPr>
        <p:spPr>
          <a:xfrm>
            <a:off x="10940347" y="914512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53" name="Google Shape;653;p34"/>
          <p:cNvGrpSpPr/>
          <p:nvPr/>
        </p:nvGrpSpPr>
        <p:grpSpPr>
          <a:xfrm>
            <a:off x="11520704" y="937519"/>
            <a:ext cx="350297" cy="304271"/>
            <a:chOff x="5549875" y="2418425"/>
            <a:chExt cx="264975" cy="213075"/>
          </a:xfrm>
        </p:grpSpPr>
        <p:sp>
          <p:nvSpPr>
            <p:cNvPr id="654" name="Google Shape;654;p34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56" name="Google Shape;656;p34"/>
          <p:cNvSpPr/>
          <p:nvPr/>
        </p:nvSpPr>
        <p:spPr>
          <a:xfrm>
            <a:off x="4666672" y="1575522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57" name="Google Shape;657;p34"/>
          <p:cNvGrpSpPr/>
          <p:nvPr/>
        </p:nvGrpSpPr>
        <p:grpSpPr>
          <a:xfrm>
            <a:off x="5616789" y="1612691"/>
            <a:ext cx="299598" cy="322978"/>
            <a:chOff x="3739275" y="2525850"/>
            <a:chExt cx="226625" cy="226175"/>
          </a:xfrm>
        </p:grpSpPr>
        <p:sp>
          <p:nvSpPr>
            <p:cNvPr id="658" name="Google Shape;658;p34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62" name="Google Shape;662;p34"/>
          <p:cNvGrpSpPr/>
          <p:nvPr/>
        </p:nvGrpSpPr>
        <p:grpSpPr>
          <a:xfrm>
            <a:off x="5089975" y="1584649"/>
            <a:ext cx="272464" cy="379063"/>
            <a:chOff x="4518575" y="2506200"/>
            <a:chExt cx="206100" cy="265450"/>
          </a:xfrm>
        </p:grpSpPr>
        <p:sp>
          <p:nvSpPr>
            <p:cNvPr id="663" name="Google Shape;663;p34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72" name="Google Shape;672;p34"/>
          <p:cNvGrpSpPr/>
          <p:nvPr/>
        </p:nvGrpSpPr>
        <p:grpSpPr>
          <a:xfrm>
            <a:off x="6171172" y="1612968"/>
            <a:ext cx="299631" cy="322978"/>
            <a:chOff x="4164375" y="1677425"/>
            <a:chExt cx="226650" cy="226175"/>
          </a:xfrm>
        </p:grpSpPr>
        <p:sp>
          <p:nvSpPr>
            <p:cNvPr id="673" name="Google Shape;673;p34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78" name="Google Shape;678;p34"/>
          <p:cNvGrpSpPr/>
          <p:nvPr/>
        </p:nvGrpSpPr>
        <p:grpSpPr>
          <a:xfrm>
            <a:off x="7225138" y="1603737"/>
            <a:ext cx="299003" cy="322978"/>
            <a:chOff x="5226025" y="1677425"/>
            <a:chExt cx="226175" cy="226175"/>
          </a:xfrm>
        </p:grpSpPr>
        <p:sp>
          <p:nvSpPr>
            <p:cNvPr id="679" name="Google Shape;679;p34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81" name="Google Shape;681;p34"/>
          <p:cNvGrpSpPr/>
          <p:nvPr/>
        </p:nvGrpSpPr>
        <p:grpSpPr>
          <a:xfrm>
            <a:off x="6698522" y="1603873"/>
            <a:ext cx="299003" cy="322978"/>
            <a:chOff x="4835275" y="1198350"/>
            <a:chExt cx="226175" cy="226175"/>
          </a:xfrm>
        </p:grpSpPr>
        <p:sp>
          <p:nvSpPr>
            <p:cNvPr id="682" name="Google Shape;682;p34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84" name="Google Shape;684;p34"/>
          <p:cNvGrpSpPr/>
          <p:nvPr/>
        </p:nvGrpSpPr>
        <p:grpSpPr>
          <a:xfrm>
            <a:off x="8385350" y="1587007"/>
            <a:ext cx="347356" cy="375243"/>
            <a:chOff x="968775" y="1180050"/>
            <a:chExt cx="262750" cy="262775"/>
          </a:xfrm>
        </p:grpSpPr>
        <p:sp>
          <p:nvSpPr>
            <p:cNvPr id="685" name="Google Shape;685;p34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88" name="Google Shape;688;p34"/>
          <p:cNvGrpSpPr/>
          <p:nvPr/>
        </p:nvGrpSpPr>
        <p:grpSpPr>
          <a:xfrm>
            <a:off x="7750252" y="1657264"/>
            <a:ext cx="386288" cy="234692"/>
            <a:chOff x="1678900" y="1231350"/>
            <a:chExt cx="292200" cy="164350"/>
          </a:xfrm>
        </p:grpSpPr>
        <p:sp>
          <p:nvSpPr>
            <p:cNvPr id="689" name="Google Shape;689;p34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92" name="Google Shape;692;p34"/>
          <p:cNvSpPr/>
          <p:nvPr/>
        </p:nvSpPr>
        <p:spPr>
          <a:xfrm>
            <a:off x="9069232" y="1575540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693" name="Google Shape;693;p34"/>
          <p:cNvGrpSpPr/>
          <p:nvPr/>
        </p:nvGrpSpPr>
        <p:grpSpPr>
          <a:xfrm>
            <a:off x="9513486" y="1580311"/>
            <a:ext cx="322006" cy="369995"/>
            <a:chOff x="2405550" y="1181850"/>
            <a:chExt cx="243575" cy="259100"/>
          </a:xfrm>
        </p:grpSpPr>
        <p:sp>
          <p:nvSpPr>
            <p:cNvPr id="694" name="Google Shape;694;p34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00" name="Google Shape;700;p34"/>
          <p:cNvSpPr/>
          <p:nvPr/>
        </p:nvSpPr>
        <p:spPr>
          <a:xfrm>
            <a:off x="10121621" y="1604480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01" name="Google Shape;701;p34"/>
          <p:cNvGrpSpPr/>
          <p:nvPr/>
        </p:nvGrpSpPr>
        <p:grpSpPr>
          <a:xfrm>
            <a:off x="10546674" y="1578008"/>
            <a:ext cx="286610" cy="374600"/>
            <a:chOff x="3086700" y="1180050"/>
            <a:chExt cx="216800" cy="262325"/>
          </a:xfrm>
        </p:grpSpPr>
        <p:sp>
          <p:nvSpPr>
            <p:cNvPr id="702" name="Google Shape;702;p34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04" name="Google Shape;704;p34"/>
          <p:cNvGrpSpPr/>
          <p:nvPr/>
        </p:nvGrpSpPr>
        <p:grpSpPr>
          <a:xfrm>
            <a:off x="11053268" y="1565585"/>
            <a:ext cx="228243" cy="399447"/>
            <a:chOff x="3741075" y="1171575"/>
            <a:chExt cx="172650" cy="279725"/>
          </a:xfrm>
        </p:grpSpPr>
        <p:sp>
          <p:nvSpPr>
            <p:cNvPr id="705" name="Google Shape;705;p34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09" name="Google Shape;709;p34"/>
          <p:cNvSpPr/>
          <p:nvPr/>
        </p:nvSpPr>
        <p:spPr>
          <a:xfrm>
            <a:off x="11511666" y="1578664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10" name="Google Shape;710;p34"/>
          <p:cNvGrpSpPr/>
          <p:nvPr/>
        </p:nvGrpSpPr>
        <p:grpSpPr>
          <a:xfrm>
            <a:off x="4574770" y="2345108"/>
            <a:ext cx="351520" cy="265679"/>
            <a:chOff x="952700" y="1101100"/>
            <a:chExt cx="265900" cy="186050"/>
          </a:xfrm>
        </p:grpSpPr>
        <p:sp>
          <p:nvSpPr>
            <p:cNvPr id="711" name="Google Shape;711;p34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14" name="Google Shape;714;p34"/>
          <p:cNvSpPr/>
          <p:nvPr/>
        </p:nvSpPr>
        <p:spPr>
          <a:xfrm>
            <a:off x="5101237" y="2258080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15" name="Google Shape;715;p34"/>
          <p:cNvSpPr/>
          <p:nvPr/>
        </p:nvSpPr>
        <p:spPr>
          <a:xfrm>
            <a:off x="5523098" y="2286789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16" name="Google Shape;716;p34"/>
          <p:cNvSpPr/>
          <p:nvPr/>
        </p:nvSpPr>
        <p:spPr>
          <a:xfrm>
            <a:off x="6094714" y="2286860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17" name="Google Shape;717;p34"/>
          <p:cNvSpPr/>
          <p:nvPr/>
        </p:nvSpPr>
        <p:spPr>
          <a:xfrm>
            <a:off x="6704080" y="2326817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18" name="Google Shape;718;p34"/>
          <p:cNvGrpSpPr/>
          <p:nvPr/>
        </p:nvGrpSpPr>
        <p:grpSpPr>
          <a:xfrm>
            <a:off x="7266046" y="2322692"/>
            <a:ext cx="317875" cy="360570"/>
            <a:chOff x="5583325" y="1073450"/>
            <a:chExt cx="240450" cy="252500"/>
          </a:xfrm>
        </p:grpSpPr>
        <p:sp>
          <p:nvSpPr>
            <p:cNvPr id="719" name="Google Shape;719;p34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23" name="Google Shape;723;p34"/>
          <p:cNvGrpSpPr/>
          <p:nvPr/>
        </p:nvGrpSpPr>
        <p:grpSpPr>
          <a:xfrm>
            <a:off x="7749904" y="2311753"/>
            <a:ext cx="386850" cy="308983"/>
            <a:chOff x="1502275" y="3638775"/>
            <a:chExt cx="292625" cy="216375"/>
          </a:xfrm>
        </p:grpSpPr>
        <p:sp>
          <p:nvSpPr>
            <p:cNvPr id="724" name="Google Shape;724;p34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29" name="Google Shape;729;p34"/>
          <p:cNvGrpSpPr/>
          <p:nvPr/>
        </p:nvGrpSpPr>
        <p:grpSpPr>
          <a:xfrm>
            <a:off x="8304943" y="2253567"/>
            <a:ext cx="354428" cy="379669"/>
            <a:chOff x="3171000" y="4021950"/>
            <a:chExt cx="268100" cy="265875"/>
          </a:xfrm>
        </p:grpSpPr>
        <p:sp>
          <p:nvSpPr>
            <p:cNvPr id="730" name="Google Shape;730;p34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32" name="Google Shape;732;p34"/>
          <p:cNvSpPr/>
          <p:nvPr/>
        </p:nvSpPr>
        <p:spPr>
          <a:xfrm>
            <a:off x="8825707" y="2289860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33" name="Google Shape;733;p34"/>
          <p:cNvSpPr/>
          <p:nvPr/>
        </p:nvSpPr>
        <p:spPr>
          <a:xfrm>
            <a:off x="9380093" y="2273577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34" name="Google Shape;734;p34"/>
          <p:cNvGrpSpPr/>
          <p:nvPr/>
        </p:nvGrpSpPr>
        <p:grpSpPr>
          <a:xfrm>
            <a:off x="9894223" y="2307676"/>
            <a:ext cx="334400" cy="361213"/>
            <a:chOff x="5684575" y="4038000"/>
            <a:chExt cx="252950" cy="252950"/>
          </a:xfrm>
        </p:grpSpPr>
        <p:sp>
          <p:nvSpPr>
            <p:cNvPr id="735" name="Google Shape;735;p34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41" name="Google Shape;741;p34"/>
          <p:cNvGrpSpPr/>
          <p:nvPr/>
        </p:nvGrpSpPr>
        <p:grpSpPr>
          <a:xfrm>
            <a:off x="10487804" y="2264167"/>
            <a:ext cx="247115" cy="418511"/>
            <a:chOff x="1982675" y="3599525"/>
            <a:chExt cx="186925" cy="293075"/>
          </a:xfrm>
        </p:grpSpPr>
        <p:sp>
          <p:nvSpPr>
            <p:cNvPr id="742" name="Google Shape;742;p34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47" name="Google Shape;747;p34"/>
          <p:cNvGrpSpPr/>
          <p:nvPr/>
        </p:nvGrpSpPr>
        <p:grpSpPr>
          <a:xfrm>
            <a:off x="10993812" y="2264166"/>
            <a:ext cx="178106" cy="417904"/>
            <a:chOff x="2397075" y="3602200"/>
            <a:chExt cx="134725" cy="292650"/>
          </a:xfrm>
        </p:grpSpPr>
        <p:sp>
          <p:nvSpPr>
            <p:cNvPr id="748" name="Google Shape;748;p34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53" name="Google Shape;753;p34"/>
          <p:cNvGrpSpPr/>
          <p:nvPr/>
        </p:nvGrpSpPr>
        <p:grpSpPr>
          <a:xfrm>
            <a:off x="4627944" y="2981164"/>
            <a:ext cx="246520" cy="401982"/>
            <a:chOff x="2717350" y="3603525"/>
            <a:chExt cx="186475" cy="281500"/>
          </a:xfrm>
        </p:grpSpPr>
        <p:sp>
          <p:nvSpPr>
            <p:cNvPr id="754" name="Google Shape;754;p34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58" name="Google Shape;758;p34"/>
          <p:cNvSpPr/>
          <p:nvPr/>
        </p:nvSpPr>
        <p:spPr>
          <a:xfrm>
            <a:off x="11429759" y="2290110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59" name="Google Shape;759;p34"/>
          <p:cNvGrpSpPr/>
          <p:nvPr/>
        </p:nvGrpSpPr>
        <p:grpSpPr>
          <a:xfrm>
            <a:off x="5070867" y="2991998"/>
            <a:ext cx="332053" cy="380312"/>
            <a:chOff x="3927075" y="3612900"/>
            <a:chExt cx="251175" cy="266325"/>
          </a:xfrm>
        </p:grpSpPr>
        <p:sp>
          <p:nvSpPr>
            <p:cNvPr id="760" name="Google Shape;760;p34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62" name="Google Shape;762;p34"/>
          <p:cNvGrpSpPr/>
          <p:nvPr/>
        </p:nvGrpSpPr>
        <p:grpSpPr>
          <a:xfrm>
            <a:off x="5598972" y="3054430"/>
            <a:ext cx="336152" cy="363747"/>
            <a:chOff x="4324975" y="3617800"/>
            <a:chExt cx="254275" cy="254725"/>
          </a:xfrm>
        </p:grpSpPr>
        <p:sp>
          <p:nvSpPr>
            <p:cNvPr id="763" name="Google Shape;763;p34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66" name="Google Shape;766;p34"/>
          <p:cNvGrpSpPr/>
          <p:nvPr/>
        </p:nvGrpSpPr>
        <p:grpSpPr>
          <a:xfrm>
            <a:off x="6132630" y="3123224"/>
            <a:ext cx="399872" cy="228087"/>
            <a:chOff x="4728650" y="3665975"/>
            <a:chExt cx="302475" cy="159725"/>
          </a:xfrm>
        </p:grpSpPr>
        <p:sp>
          <p:nvSpPr>
            <p:cNvPr id="767" name="Google Shape;767;p34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69" name="Google Shape;769;p34"/>
          <p:cNvGrpSpPr/>
          <p:nvPr/>
        </p:nvGrpSpPr>
        <p:grpSpPr>
          <a:xfrm>
            <a:off x="6659297" y="3078347"/>
            <a:ext cx="382719" cy="296239"/>
            <a:chOff x="5164925" y="3642775"/>
            <a:chExt cx="289500" cy="207450"/>
          </a:xfrm>
        </p:grpSpPr>
        <p:sp>
          <p:nvSpPr>
            <p:cNvPr id="770" name="Google Shape;770;p34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75" name="Google Shape;775;p34"/>
          <p:cNvSpPr/>
          <p:nvPr/>
        </p:nvSpPr>
        <p:spPr>
          <a:xfrm>
            <a:off x="7260068" y="2988255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76" name="Google Shape;776;p34"/>
          <p:cNvSpPr/>
          <p:nvPr/>
        </p:nvSpPr>
        <p:spPr>
          <a:xfrm>
            <a:off x="7763886" y="3021694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77" name="Google Shape;777;p34"/>
          <p:cNvSpPr/>
          <p:nvPr/>
        </p:nvSpPr>
        <p:spPr>
          <a:xfrm>
            <a:off x="8241106" y="3010429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78" name="Google Shape;778;p34"/>
          <p:cNvSpPr/>
          <p:nvPr/>
        </p:nvSpPr>
        <p:spPr>
          <a:xfrm>
            <a:off x="8822106" y="2933194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79" name="Google Shape;779;p34"/>
          <p:cNvSpPr/>
          <p:nvPr/>
        </p:nvSpPr>
        <p:spPr>
          <a:xfrm>
            <a:off x="9331458" y="2932891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0" name="Google Shape;780;p34"/>
          <p:cNvSpPr/>
          <p:nvPr/>
        </p:nvSpPr>
        <p:spPr>
          <a:xfrm>
            <a:off x="9840810" y="2924982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1" name="Google Shape;781;p34"/>
          <p:cNvSpPr/>
          <p:nvPr/>
        </p:nvSpPr>
        <p:spPr>
          <a:xfrm>
            <a:off x="10454801" y="2984130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82" name="Google Shape;782;p34"/>
          <p:cNvGrpSpPr/>
          <p:nvPr/>
        </p:nvGrpSpPr>
        <p:grpSpPr>
          <a:xfrm>
            <a:off x="10979912" y="2988606"/>
            <a:ext cx="327294" cy="350538"/>
            <a:chOff x="5717150" y="2098500"/>
            <a:chExt cx="247575" cy="245475"/>
          </a:xfrm>
        </p:grpSpPr>
        <p:sp>
          <p:nvSpPr>
            <p:cNvPr id="783" name="Google Shape;783;p34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786" name="Google Shape;786;p34"/>
          <p:cNvSpPr/>
          <p:nvPr/>
        </p:nvSpPr>
        <p:spPr>
          <a:xfrm>
            <a:off x="11529508" y="2918554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7" name="Google Shape;787;p34"/>
          <p:cNvSpPr/>
          <p:nvPr/>
        </p:nvSpPr>
        <p:spPr>
          <a:xfrm>
            <a:off x="4565585" y="3755278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88" name="Google Shape;788;p34"/>
          <p:cNvSpPr/>
          <p:nvPr/>
        </p:nvSpPr>
        <p:spPr>
          <a:xfrm>
            <a:off x="5085873" y="3735211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789" name="Google Shape;789;p34"/>
          <p:cNvGrpSpPr/>
          <p:nvPr/>
        </p:nvGrpSpPr>
        <p:grpSpPr>
          <a:xfrm>
            <a:off x="5557402" y="3659985"/>
            <a:ext cx="352082" cy="332546"/>
            <a:chOff x="6435300" y="2742175"/>
            <a:chExt cx="266325" cy="232875"/>
          </a:xfrm>
        </p:grpSpPr>
        <p:sp>
          <p:nvSpPr>
            <p:cNvPr id="790" name="Google Shape;790;p34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92" name="Google Shape;792;p34"/>
          <p:cNvGrpSpPr/>
          <p:nvPr/>
        </p:nvGrpSpPr>
        <p:grpSpPr>
          <a:xfrm>
            <a:off x="6604340" y="3742923"/>
            <a:ext cx="333805" cy="360570"/>
            <a:chOff x="674800" y="2146225"/>
            <a:chExt cx="252500" cy="252500"/>
          </a:xfrm>
        </p:grpSpPr>
        <p:sp>
          <p:nvSpPr>
            <p:cNvPr id="793" name="Google Shape;793;p34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97" name="Google Shape;797;p34"/>
          <p:cNvGrpSpPr/>
          <p:nvPr/>
        </p:nvGrpSpPr>
        <p:grpSpPr>
          <a:xfrm>
            <a:off x="7131391" y="3754956"/>
            <a:ext cx="333805" cy="360570"/>
            <a:chOff x="2164225" y="2146225"/>
            <a:chExt cx="252500" cy="252500"/>
          </a:xfrm>
        </p:grpSpPr>
        <p:sp>
          <p:nvSpPr>
            <p:cNvPr id="798" name="Google Shape;798;p34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02" name="Google Shape;802;p34"/>
          <p:cNvGrpSpPr/>
          <p:nvPr/>
        </p:nvGrpSpPr>
        <p:grpSpPr>
          <a:xfrm>
            <a:off x="6077301" y="3754751"/>
            <a:ext cx="334400" cy="361213"/>
            <a:chOff x="689975" y="1737200"/>
            <a:chExt cx="252950" cy="252950"/>
          </a:xfrm>
        </p:grpSpPr>
        <p:sp>
          <p:nvSpPr>
            <p:cNvPr id="803" name="Google Shape;803;p34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09" name="Google Shape;809;p34"/>
          <p:cNvGrpSpPr/>
          <p:nvPr/>
        </p:nvGrpSpPr>
        <p:grpSpPr>
          <a:xfrm>
            <a:off x="7658162" y="3744145"/>
            <a:ext cx="334400" cy="360570"/>
            <a:chOff x="2961350" y="1740750"/>
            <a:chExt cx="252950" cy="252500"/>
          </a:xfrm>
        </p:grpSpPr>
        <p:sp>
          <p:nvSpPr>
            <p:cNvPr id="810" name="Google Shape;810;p34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16" name="Google Shape;816;p34"/>
          <p:cNvSpPr/>
          <p:nvPr/>
        </p:nvSpPr>
        <p:spPr>
          <a:xfrm>
            <a:off x="8215830" y="3774792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6"/>
              </a:solidFill>
            </a:endParaRPr>
          </a:p>
        </p:txBody>
      </p:sp>
      <p:grpSp>
        <p:nvGrpSpPr>
          <p:cNvPr id="817" name="Google Shape;817;p34"/>
          <p:cNvGrpSpPr/>
          <p:nvPr/>
        </p:nvGrpSpPr>
        <p:grpSpPr>
          <a:xfrm>
            <a:off x="8742196" y="3689903"/>
            <a:ext cx="271902" cy="394342"/>
            <a:chOff x="4026550" y="3640100"/>
            <a:chExt cx="205675" cy="276150"/>
          </a:xfrm>
        </p:grpSpPr>
        <p:sp>
          <p:nvSpPr>
            <p:cNvPr id="818" name="Google Shape;818;p34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9236004" y="3759242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25" name="Google Shape;825;p34"/>
          <p:cNvGrpSpPr/>
          <p:nvPr/>
        </p:nvGrpSpPr>
        <p:grpSpPr>
          <a:xfrm>
            <a:off x="9778788" y="3793832"/>
            <a:ext cx="351487" cy="308841"/>
            <a:chOff x="853250" y="4006875"/>
            <a:chExt cx="265875" cy="216275"/>
          </a:xfrm>
        </p:grpSpPr>
        <p:sp>
          <p:nvSpPr>
            <p:cNvPr id="826" name="Google Shape;826;p34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28" name="Google Shape;828;p34"/>
          <p:cNvGrpSpPr/>
          <p:nvPr/>
        </p:nvGrpSpPr>
        <p:grpSpPr>
          <a:xfrm>
            <a:off x="10956355" y="3757775"/>
            <a:ext cx="245925" cy="380955"/>
            <a:chOff x="1978675" y="3981800"/>
            <a:chExt cx="186025" cy="266775"/>
          </a:xfrm>
        </p:grpSpPr>
        <p:sp>
          <p:nvSpPr>
            <p:cNvPr id="829" name="Google Shape;829;p34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31" name="Google Shape;831;p34"/>
          <p:cNvSpPr/>
          <p:nvPr/>
        </p:nvSpPr>
        <p:spPr>
          <a:xfrm>
            <a:off x="10353367" y="3780541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32" name="Google Shape;832;p34"/>
          <p:cNvGrpSpPr/>
          <p:nvPr/>
        </p:nvGrpSpPr>
        <p:grpSpPr>
          <a:xfrm>
            <a:off x="11486089" y="3767669"/>
            <a:ext cx="333805" cy="361213"/>
            <a:chOff x="480325" y="3970200"/>
            <a:chExt cx="252500" cy="252950"/>
          </a:xfrm>
        </p:grpSpPr>
        <p:sp>
          <p:nvSpPr>
            <p:cNvPr id="833" name="Google Shape;833;p34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38" name="Google Shape;838;p34"/>
          <p:cNvSpPr/>
          <p:nvPr/>
        </p:nvSpPr>
        <p:spPr>
          <a:xfrm>
            <a:off x="4653456" y="4407897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39" name="Google Shape;839;p34"/>
          <p:cNvGrpSpPr/>
          <p:nvPr/>
        </p:nvGrpSpPr>
        <p:grpSpPr>
          <a:xfrm>
            <a:off x="5061846" y="4385304"/>
            <a:ext cx="334400" cy="360570"/>
            <a:chOff x="5745250" y="4378350"/>
            <a:chExt cx="252950" cy="252500"/>
          </a:xfrm>
        </p:grpSpPr>
        <p:sp>
          <p:nvSpPr>
            <p:cNvPr id="840" name="Google Shape;840;p34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42" name="Google Shape;842;p34"/>
          <p:cNvGrpSpPr/>
          <p:nvPr/>
        </p:nvGrpSpPr>
        <p:grpSpPr>
          <a:xfrm>
            <a:off x="5571345" y="4389766"/>
            <a:ext cx="334400" cy="361213"/>
            <a:chOff x="6130650" y="4381475"/>
            <a:chExt cx="252950" cy="252950"/>
          </a:xfrm>
        </p:grpSpPr>
        <p:sp>
          <p:nvSpPr>
            <p:cNvPr id="843" name="Google Shape;843;p34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45" name="Google Shape;845;p34"/>
          <p:cNvSpPr/>
          <p:nvPr/>
        </p:nvSpPr>
        <p:spPr>
          <a:xfrm>
            <a:off x="6078359" y="4405719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46" name="Google Shape;846;p34"/>
          <p:cNvGrpSpPr/>
          <p:nvPr/>
        </p:nvGrpSpPr>
        <p:grpSpPr>
          <a:xfrm>
            <a:off x="6579149" y="4414177"/>
            <a:ext cx="352082" cy="314053"/>
            <a:chOff x="6919750" y="1464650"/>
            <a:chExt cx="266325" cy="219925"/>
          </a:xfrm>
        </p:grpSpPr>
        <p:sp>
          <p:nvSpPr>
            <p:cNvPr id="847" name="Google Shape;847;p34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49" name="Google Shape;849;p34"/>
          <p:cNvGrpSpPr/>
          <p:nvPr/>
        </p:nvGrpSpPr>
        <p:grpSpPr>
          <a:xfrm>
            <a:off x="7105337" y="4388485"/>
            <a:ext cx="366855" cy="356107"/>
            <a:chOff x="4759875" y="1027050"/>
            <a:chExt cx="277500" cy="249375"/>
          </a:xfrm>
        </p:grpSpPr>
        <p:sp>
          <p:nvSpPr>
            <p:cNvPr id="850" name="Google Shape;850;p34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55" name="Google Shape;855;p34"/>
          <p:cNvGrpSpPr/>
          <p:nvPr/>
        </p:nvGrpSpPr>
        <p:grpSpPr>
          <a:xfrm>
            <a:off x="7646617" y="4371694"/>
            <a:ext cx="372738" cy="359499"/>
            <a:chOff x="3357900" y="1057675"/>
            <a:chExt cx="281950" cy="251750"/>
          </a:xfrm>
        </p:grpSpPr>
        <p:sp>
          <p:nvSpPr>
            <p:cNvPr id="856" name="Google Shape;856;p34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59" name="Google Shape;859;p34"/>
          <p:cNvGrpSpPr/>
          <p:nvPr/>
        </p:nvGrpSpPr>
        <p:grpSpPr>
          <a:xfrm>
            <a:off x="8209789" y="4355986"/>
            <a:ext cx="191095" cy="421082"/>
            <a:chOff x="3783900" y="1046675"/>
            <a:chExt cx="144550" cy="294875"/>
          </a:xfrm>
        </p:grpSpPr>
        <p:sp>
          <p:nvSpPr>
            <p:cNvPr id="860" name="Google Shape;860;p34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62" name="Google Shape;862;p34"/>
          <p:cNvSpPr/>
          <p:nvPr/>
        </p:nvSpPr>
        <p:spPr>
          <a:xfrm>
            <a:off x="8734813" y="4381456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63" name="Google Shape;863;p34"/>
          <p:cNvGrpSpPr/>
          <p:nvPr/>
        </p:nvGrpSpPr>
        <p:grpSpPr>
          <a:xfrm>
            <a:off x="9109054" y="4101787"/>
            <a:ext cx="552596" cy="706467"/>
            <a:chOff x="238550" y="1487175"/>
            <a:chExt cx="418000" cy="494725"/>
          </a:xfrm>
        </p:grpSpPr>
        <p:sp>
          <p:nvSpPr>
            <p:cNvPr id="864" name="Google Shape;864;p34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73" name="Google Shape;873;p34"/>
          <p:cNvSpPr/>
          <p:nvPr/>
        </p:nvSpPr>
        <p:spPr>
          <a:xfrm>
            <a:off x="9778446" y="4521713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74" name="Google Shape;874;p34"/>
          <p:cNvSpPr/>
          <p:nvPr/>
        </p:nvSpPr>
        <p:spPr>
          <a:xfrm>
            <a:off x="10269906" y="4428232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75" name="Google Shape;875;p34"/>
          <p:cNvGrpSpPr/>
          <p:nvPr/>
        </p:nvGrpSpPr>
        <p:grpSpPr>
          <a:xfrm>
            <a:off x="10861447" y="4443900"/>
            <a:ext cx="364707" cy="381097"/>
            <a:chOff x="6010925" y="3998175"/>
            <a:chExt cx="275875" cy="266875"/>
          </a:xfrm>
        </p:grpSpPr>
        <p:sp>
          <p:nvSpPr>
            <p:cNvPr id="876" name="Google Shape;876;p34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81" name="Google Shape;881;p34"/>
          <p:cNvGrpSpPr/>
          <p:nvPr/>
        </p:nvGrpSpPr>
        <p:grpSpPr>
          <a:xfrm>
            <a:off x="11463644" y="4463645"/>
            <a:ext cx="352082" cy="322978"/>
            <a:chOff x="6866650" y="1038650"/>
            <a:chExt cx="266325" cy="226175"/>
          </a:xfrm>
        </p:grpSpPr>
        <p:sp>
          <p:nvSpPr>
            <p:cNvPr id="882" name="Google Shape;882;p34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85" name="Google Shape;885;p34"/>
          <p:cNvGrpSpPr/>
          <p:nvPr/>
        </p:nvGrpSpPr>
        <p:grpSpPr>
          <a:xfrm>
            <a:off x="7201172" y="939548"/>
            <a:ext cx="272497" cy="379669"/>
            <a:chOff x="2033075" y="2942475"/>
            <a:chExt cx="206125" cy="265875"/>
          </a:xfrm>
        </p:grpSpPr>
        <p:sp>
          <p:nvSpPr>
            <p:cNvPr id="886" name="Google Shape;886;p34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892" name="Google Shape;892;p34"/>
          <p:cNvSpPr/>
          <p:nvPr/>
        </p:nvSpPr>
        <p:spPr>
          <a:xfrm>
            <a:off x="4565601" y="5067728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893" name="Google Shape;893;p34"/>
          <p:cNvGrpSpPr/>
          <p:nvPr/>
        </p:nvGrpSpPr>
        <p:grpSpPr>
          <a:xfrm>
            <a:off x="5062896" y="5105348"/>
            <a:ext cx="325576" cy="379669"/>
            <a:chOff x="3081775" y="1061400"/>
            <a:chExt cx="246275" cy="265875"/>
          </a:xfrm>
        </p:grpSpPr>
        <p:sp>
          <p:nvSpPr>
            <p:cNvPr id="894" name="Google Shape;894;p34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897" name="Google Shape;897;p34"/>
          <p:cNvGrpSpPr/>
          <p:nvPr/>
        </p:nvGrpSpPr>
        <p:grpSpPr>
          <a:xfrm>
            <a:off x="5602605" y="5149414"/>
            <a:ext cx="369202" cy="341435"/>
            <a:chOff x="2847150" y="1805000"/>
            <a:chExt cx="279275" cy="239100"/>
          </a:xfrm>
        </p:grpSpPr>
        <p:sp>
          <p:nvSpPr>
            <p:cNvPr id="898" name="Google Shape;898;p34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00" name="Google Shape;900;p34"/>
          <p:cNvSpPr/>
          <p:nvPr/>
        </p:nvSpPr>
        <p:spPr>
          <a:xfrm>
            <a:off x="6184915" y="5201701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01" name="Google Shape;901;p34"/>
          <p:cNvGrpSpPr/>
          <p:nvPr/>
        </p:nvGrpSpPr>
        <p:grpSpPr>
          <a:xfrm>
            <a:off x="6788407" y="5091074"/>
            <a:ext cx="352082" cy="380312"/>
            <a:chOff x="6435300" y="1095300"/>
            <a:chExt cx="266325" cy="266325"/>
          </a:xfrm>
        </p:grpSpPr>
        <p:sp>
          <p:nvSpPr>
            <p:cNvPr id="902" name="Google Shape;902;p34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05" name="Google Shape;905;p34"/>
          <p:cNvSpPr/>
          <p:nvPr/>
        </p:nvSpPr>
        <p:spPr>
          <a:xfrm>
            <a:off x="7352235" y="5106024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7812984" y="5076369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07" name="Google Shape;907;p34"/>
          <p:cNvGrpSpPr/>
          <p:nvPr/>
        </p:nvGrpSpPr>
        <p:grpSpPr>
          <a:xfrm>
            <a:off x="8341466" y="5085906"/>
            <a:ext cx="301350" cy="380312"/>
            <a:chOff x="4506525" y="1060950"/>
            <a:chExt cx="227950" cy="266325"/>
          </a:xfrm>
        </p:grpSpPr>
        <p:sp>
          <p:nvSpPr>
            <p:cNvPr id="908" name="Google Shape;908;p34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15" name="Google Shape;915;p34"/>
          <p:cNvSpPr/>
          <p:nvPr/>
        </p:nvSpPr>
        <p:spPr>
          <a:xfrm>
            <a:off x="8800498" y="5215145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9797213" y="5167333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17" name="Google Shape;917;p34"/>
          <p:cNvGrpSpPr/>
          <p:nvPr/>
        </p:nvGrpSpPr>
        <p:grpSpPr>
          <a:xfrm>
            <a:off x="9347086" y="5167264"/>
            <a:ext cx="251246" cy="373279"/>
            <a:chOff x="867500" y="3647700"/>
            <a:chExt cx="190050" cy="261400"/>
          </a:xfrm>
        </p:grpSpPr>
        <p:sp>
          <p:nvSpPr>
            <p:cNvPr id="918" name="Google Shape;918;p34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23" name="Google Shape;923;p34"/>
          <p:cNvSpPr/>
          <p:nvPr/>
        </p:nvSpPr>
        <p:spPr>
          <a:xfrm>
            <a:off x="10303657" y="5132608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24" name="Google Shape;924;p34"/>
          <p:cNvSpPr/>
          <p:nvPr/>
        </p:nvSpPr>
        <p:spPr>
          <a:xfrm>
            <a:off x="10905462" y="5131287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25" name="Google Shape;925;p34"/>
          <p:cNvGrpSpPr/>
          <p:nvPr/>
        </p:nvGrpSpPr>
        <p:grpSpPr>
          <a:xfrm>
            <a:off x="11489368" y="5120485"/>
            <a:ext cx="299598" cy="417262"/>
            <a:chOff x="3707175" y="1322350"/>
            <a:chExt cx="226625" cy="292200"/>
          </a:xfrm>
        </p:grpSpPr>
        <p:sp>
          <p:nvSpPr>
            <p:cNvPr id="926" name="Google Shape;926;p34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5"/>
          <p:cNvSpPr txBox="1"/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933" name="Google Shape;933;p35"/>
          <p:cNvSpPr txBox="1"/>
          <p:nvPr>
            <p:ph idx="1" type="body"/>
          </p:nvPr>
        </p:nvSpPr>
        <p:spPr>
          <a:xfrm>
            <a:off x="415604" y="1852800"/>
            <a:ext cx="65988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/>
          <p:nvPr>
            <p:ph type="title"/>
          </p:nvPr>
        </p:nvSpPr>
        <p:spPr>
          <a:xfrm>
            <a:off x="568000" y="1198000"/>
            <a:ext cx="103023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</a:t>
            </a:r>
            <a:r>
              <a:rPr lang="en-GB">
                <a:solidFill>
                  <a:srgbClr val="C3AC5D"/>
                </a:solidFill>
              </a:rPr>
              <a:t>YOURSELF</a:t>
            </a:r>
            <a:endParaRPr>
              <a:solidFill>
                <a:srgbClr val="C3AC5D"/>
              </a:solidFill>
            </a:endParaRPr>
          </a:p>
        </p:txBody>
      </p:sp>
      <p:sp>
        <p:nvSpPr>
          <p:cNvPr id="293" name="Google Shape;293;p18"/>
          <p:cNvSpPr txBox="1"/>
          <p:nvPr>
            <p:ph idx="1" type="body"/>
          </p:nvPr>
        </p:nvSpPr>
        <p:spPr>
          <a:xfrm>
            <a:off x="568000" y="2310000"/>
            <a:ext cx="6183000" cy="30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Aenean massa. Cum sociis natoque penatibus et magnis dis parturient montes, nascetur ridiculus mus.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 b="0" l="0" r="0" t="18005"/>
          <a:stretch/>
        </p:blipFill>
        <p:spPr>
          <a:xfrm>
            <a:off x="7726800" y="2297325"/>
            <a:ext cx="3708150" cy="456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6"/>
          <p:cNvSpPr txBox="1"/>
          <p:nvPr>
            <p:ph idx="4294967295" type="subTitle"/>
          </p:nvPr>
        </p:nvSpPr>
        <p:spPr>
          <a:xfrm>
            <a:off x="0" y="5949002"/>
            <a:ext cx="5393700" cy="43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Font used: Old Standard TT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>
            <p:ph type="title"/>
          </p:nvPr>
        </p:nvSpPr>
        <p:spPr>
          <a:xfrm>
            <a:off x="5426827" y="740800"/>
            <a:ext cx="6310200" cy="100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</a:t>
            </a:r>
            <a:r>
              <a:rPr lang="en-GB">
                <a:solidFill>
                  <a:srgbClr val="C3AC5D"/>
                </a:solidFill>
              </a:rPr>
              <a:t>HERE</a:t>
            </a:r>
            <a:endParaRPr>
              <a:solidFill>
                <a:srgbClr val="C3AC5D"/>
              </a:solidFill>
            </a:endParaRPr>
          </a:p>
        </p:txBody>
      </p:sp>
      <p:sp>
        <p:nvSpPr>
          <p:cNvPr id="300" name="Google Shape;300;p19"/>
          <p:cNvSpPr txBox="1"/>
          <p:nvPr>
            <p:ph idx="1" type="body"/>
          </p:nvPr>
        </p:nvSpPr>
        <p:spPr>
          <a:xfrm>
            <a:off x="5426850" y="2310000"/>
            <a:ext cx="6310200" cy="2539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C3AC5D"/>
              </a:buClr>
              <a:buSzPts val="3000"/>
              <a:buChar char="◢"/>
            </a:pPr>
            <a:r>
              <a:rPr lang="en-GB"/>
              <a:t>We will talk about this first.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C3AC5D"/>
              </a:buClr>
              <a:buSzPts val="3000"/>
              <a:buChar char="◢"/>
            </a:pPr>
            <a:r>
              <a:rPr lang="en-GB"/>
              <a:t>We will talk about this second.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C3AC5D"/>
              </a:buClr>
              <a:buSzPts val="3000"/>
              <a:buChar char="◢"/>
            </a:pPr>
            <a:r>
              <a:rPr lang="en-GB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/>
          <p:nvPr>
            <p:ph type="title"/>
          </p:nvPr>
        </p:nvSpPr>
        <p:spPr>
          <a:xfrm>
            <a:off x="415600" y="1043475"/>
            <a:ext cx="4797600" cy="5052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TALK ABOUT THIS </a:t>
            </a:r>
            <a:r>
              <a:rPr lang="en-GB">
                <a:solidFill>
                  <a:srgbClr val="C3AC5D"/>
                </a:solidFill>
              </a:rPr>
              <a:t>FIRST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/>
          <p:nvPr>
            <p:ph type="title"/>
          </p:nvPr>
        </p:nvSpPr>
        <p:spPr>
          <a:xfrm>
            <a:off x="2540525" y="1660175"/>
            <a:ext cx="7933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 TITLE </a:t>
            </a:r>
            <a:r>
              <a:rPr lang="en-GB">
                <a:solidFill>
                  <a:srgbClr val="C3AC5D"/>
                </a:solidFill>
              </a:rPr>
              <a:t>HERE</a:t>
            </a:r>
            <a:endParaRPr>
              <a:solidFill>
                <a:srgbClr val="C3AC5D"/>
              </a:solidFill>
            </a:endParaRPr>
          </a:p>
        </p:txBody>
      </p:sp>
      <p:sp>
        <p:nvSpPr>
          <p:cNvPr id="311" name="Google Shape;311;p21"/>
          <p:cNvSpPr txBox="1"/>
          <p:nvPr>
            <p:ph idx="1" type="body"/>
          </p:nvPr>
        </p:nvSpPr>
        <p:spPr>
          <a:xfrm>
            <a:off x="2540525" y="2908250"/>
            <a:ext cx="8022900" cy="249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type="title"/>
          </p:nvPr>
        </p:nvSpPr>
        <p:spPr>
          <a:xfrm>
            <a:off x="653675" y="600200"/>
            <a:ext cx="8490600" cy="4853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</a:t>
            </a:r>
            <a:r>
              <a:rPr lang="en-GB">
                <a:solidFill>
                  <a:srgbClr val="C3AC5D"/>
                </a:solidFill>
              </a:rPr>
              <a:t>HERE</a:t>
            </a:r>
            <a:endParaRPr>
              <a:solidFill>
                <a:srgbClr val="C3AC5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/>
          <p:nvPr>
            <p:ph type="title"/>
          </p:nvPr>
        </p:nvSpPr>
        <p:spPr>
          <a:xfrm>
            <a:off x="1881500" y="1140538"/>
            <a:ext cx="85677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</a:t>
            </a:r>
            <a:r>
              <a:rPr lang="en-GB">
                <a:solidFill>
                  <a:srgbClr val="C3AC5D"/>
                </a:solidFill>
              </a:rPr>
              <a:t>IDEA!</a:t>
            </a:r>
            <a:endParaRPr>
              <a:solidFill>
                <a:srgbClr val="C3AC5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/>
          <p:nvPr>
            <p:ph type="title"/>
          </p:nvPr>
        </p:nvSpPr>
        <p:spPr>
          <a:xfrm>
            <a:off x="415600" y="1202975"/>
            <a:ext cx="7342200" cy="123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</a:t>
            </a:r>
            <a:r>
              <a:rPr lang="en-GB">
                <a:solidFill>
                  <a:srgbClr val="C3AC5D"/>
                </a:solidFill>
              </a:rPr>
              <a:t>CONTENT</a:t>
            </a:r>
            <a:endParaRPr>
              <a:solidFill>
                <a:srgbClr val="C3AC5D"/>
              </a:solidFill>
            </a:endParaRPr>
          </a:p>
        </p:txBody>
      </p:sp>
      <p:sp>
        <p:nvSpPr>
          <p:cNvPr id="327" name="Google Shape;327;p24"/>
          <p:cNvSpPr txBox="1"/>
          <p:nvPr>
            <p:ph idx="1" type="body"/>
          </p:nvPr>
        </p:nvSpPr>
        <p:spPr>
          <a:xfrm>
            <a:off x="415600" y="2713427"/>
            <a:ext cx="5333400" cy="33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/>
              <a:t>Remember that most of our presentation templates allow you to change the colors by going into the master – this works both in PowerPoint and Google Slides – , so you can adapt them to your needs.</a:t>
            </a:r>
            <a:endParaRPr sz="2400"/>
          </a:p>
        </p:txBody>
      </p:sp>
      <p:sp>
        <p:nvSpPr>
          <p:cNvPr id="328" name="Google Shape;328;p24"/>
          <p:cNvSpPr txBox="1"/>
          <p:nvPr>
            <p:ph idx="2" type="body"/>
          </p:nvPr>
        </p:nvSpPr>
        <p:spPr>
          <a:xfrm>
            <a:off x="6443269" y="2713427"/>
            <a:ext cx="5333400" cy="33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/>
              <a:t>Colors are emotional and evoke feelings. The right colors can help persuade and motivate, they can increase your audience's interest and improve learning comprehension and retention.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/>
          <p:nvPr>
            <p:ph type="title"/>
          </p:nvPr>
        </p:nvSpPr>
        <p:spPr>
          <a:xfrm>
            <a:off x="313775" y="1159875"/>
            <a:ext cx="3406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</a:t>
            </a:r>
            <a:r>
              <a:rPr lang="en-GB">
                <a:solidFill>
                  <a:schemeClr val="accent6"/>
                </a:solidFill>
              </a:rPr>
              <a:t>IMAGES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34" name="Google Shape;334;p25"/>
          <p:cNvSpPr txBox="1"/>
          <p:nvPr>
            <p:ph idx="1" type="body"/>
          </p:nvPr>
        </p:nvSpPr>
        <p:spPr>
          <a:xfrm>
            <a:off x="609852" y="2271875"/>
            <a:ext cx="31107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Images are a big part of any slideshow presentation. They help your audience connect with your ideas on a more emotional level.</a:t>
            </a:r>
            <a:endParaRPr/>
          </a:p>
        </p:txBody>
      </p:sp>
      <p:pic>
        <p:nvPicPr>
          <p:cNvPr id="335" name="Google Shape;3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525" y="920837"/>
            <a:ext cx="7526323" cy="50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62_Spelman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262626"/>
      </a:accent1>
      <a:accent2>
        <a:srgbClr val="28272D"/>
      </a:accent2>
      <a:accent3>
        <a:srgbClr val="C3AC5D"/>
      </a:accent3>
      <a:accent4>
        <a:srgbClr val="E8DFC1"/>
      </a:accent4>
      <a:accent5>
        <a:srgbClr val="252525"/>
      </a:accent5>
      <a:accent6>
        <a:srgbClr val="C3AC5D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