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894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EF224B"/>
    <a:srgbClr val="7E0080"/>
    <a:srgbClr val="DF6FA0"/>
    <a:srgbClr val="9B51B4"/>
    <a:srgbClr val="D7B9E1"/>
    <a:srgbClr val="F2F2F2"/>
    <a:srgbClr val="2B4871"/>
    <a:srgbClr val="05BADD"/>
    <a:srgbClr val="FFB4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69" autoAdjust="0"/>
    <p:restoredTop sz="94558"/>
  </p:normalViewPr>
  <p:slideViewPr>
    <p:cSldViewPr snapToGrid="0">
      <p:cViewPr varScale="1">
        <p:scale>
          <a:sx n="104" d="100"/>
          <a:sy n="104" d="100"/>
        </p:scale>
        <p:origin x="1158" y="10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-22368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15/10/2025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57D2F44-BC3F-D8BD-359D-6F796B628E65}"/>
              </a:ext>
            </a:extLst>
          </p:cNvPr>
          <p:cNvSpPr/>
          <p:nvPr userDrawn="1"/>
        </p:nvSpPr>
        <p:spPr>
          <a:xfrm flipH="1">
            <a:off x="0" y="6757416"/>
            <a:ext cx="12161520" cy="100584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Top Corners Rounded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11325812" y="6505575"/>
            <a:ext cx="528138" cy="352425"/>
          </a:xfrm>
          <a:prstGeom prst="round2Same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bg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: Top Corners Rounded 5">
            <a:extLst>
              <a:ext uri="{FF2B5EF4-FFF2-40B4-BE49-F238E27FC236}">
                <a16:creationId xmlns:a16="http://schemas.microsoft.com/office/drawing/2014/main" id="{F770768B-E889-E357-3F75-B2F864830D7E}"/>
              </a:ext>
            </a:extLst>
          </p:cNvPr>
          <p:cNvSpPr/>
          <p:nvPr userDrawn="1"/>
        </p:nvSpPr>
        <p:spPr>
          <a:xfrm rot="5400000">
            <a:off x="-252936" y="360262"/>
            <a:ext cx="734470" cy="228600"/>
          </a:xfrm>
          <a:prstGeom prst="round2SameRect">
            <a:avLst>
              <a:gd name="adj1" fmla="val 22222"/>
              <a:gd name="adj2" fmla="val 0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EE168B-64EA-C4E5-E6C3-15CE718961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3AFD4CF0-D44C-352B-992B-14AC9037C20E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AFD4CF0-D44C-352B-992B-14AC9037C20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5DC70E4A-269D-474A-A350-4DFBE0E9FB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Gantt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6CAF0049-A78F-E91A-8975-570131664BBC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CA51F5D0-7F89-7A5E-8FE8-80582DC38319}"/>
              </a:ext>
            </a:extLst>
          </p:cNvPr>
          <p:cNvGrpSpPr/>
          <p:nvPr/>
        </p:nvGrpSpPr>
        <p:grpSpPr>
          <a:xfrm>
            <a:off x="801361" y="1712695"/>
            <a:ext cx="10581270" cy="2970931"/>
            <a:chOff x="964262" y="2336290"/>
            <a:chExt cx="10325595" cy="2842019"/>
          </a:xfrm>
        </p:grpSpPr>
        <p:sp>
          <p:nvSpPr>
            <p:cNvPr id="5" name="Freeform: Shape 21">
              <a:extLst>
                <a:ext uri="{FF2B5EF4-FFF2-40B4-BE49-F238E27FC236}">
                  <a16:creationId xmlns:a16="http://schemas.microsoft.com/office/drawing/2014/main" id="{1A6D8116-BB8C-EA50-B356-2C4AE2F16CA5}"/>
                </a:ext>
              </a:extLst>
            </p:cNvPr>
            <p:cNvSpPr/>
            <p:nvPr/>
          </p:nvSpPr>
          <p:spPr>
            <a:xfrm>
              <a:off x="964262" y="2336290"/>
              <a:ext cx="0" cy="2842019"/>
            </a:xfrm>
            <a:custGeom>
              <a:avLst/>
              <a:gdLst>
                <a:gd name="connsiteX0" fmla="*/ 0 w 0"/>
                <a:gd name="connsiteY0" fmla="*/ 0 h 2863780"/>
                <a:gd name="connsiteX1" fmla="*/ 0 w 0"/>
                <a:gd name="connsiteY1" fmla="*/ 2863780 h 28637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2863780">
                  <a:moveTo>
                    <a:pt x="0" y="0"/>
                  </a:moveTo>
                  <a:lnTo>
                    <a:pt x="0" y="2863780"/>
                  </a:lnTo>
                </a:path>
              </a:pathLst>
            </a:custGeom>
            <a:noFill/>
            <a:ln w="9525" cap="rnd">
              <a:solidFill>
                <a:schemeClr val="accent6"/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Bef>
                  <a:spcPct val="0"/>
                </a:spcBef>
                <a:spcAft>
                  <a:spcPct val="0"/>
                </a:spcAft>
              </a:pPr>
              <a:endParaRPr lang="en-IN" sz="1200" dirty="0">
                <a:solidFill>
                  <a:schemeClr val="tx1"/>
                </a:solidFill>
              </a:endParaRPr>
            </a:p>
          </p:txBody>
        </p:sp>
        <p:sp>
          <p:nvSpPr>
            <p:cNvPr id="6" name="Freeform: Shape 76">
              <a:extLst>
                <a:ext uri="{FF2B5EF4-FFF2-40B4-BE49-F238E27FC236}">
                  <a16:creationId xmlns:a16="http://schemas.microsoft.com/office/drawing/2014/main" id="{28E068EE-F1B3-EDB6-B755-07E3AC7690A1}"/>
                </a:ext>
              </a:extLst>
            </p:cNvPr>
            <p:cNvSpPr/>
            <p:nvPr/>
          </p:nvSpPr>
          <p:spPr>
            <a:xfrm>
              <a:off x="1901618" y="2336290"/>
              <a:ext cx="0" cy="2842019"/>
            </a:xfrm>
            <a:custGeom>
              <a:avLst/>
              <a:gdLst>
                <a:gd name="connsiteX0" fmla="*/ 0 w 0"/>
                <a:gd name="connsiteY0" fmla="*/ 0 h 2863780"/>
                <a:gd name="connsiteX1" fmla="*/ 0 w 0"/>
                <a:gd name="connsiteY1" fmla="*/ 2863780 h 28637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2863780">
                  <a:moveTo>
                    <a:pt x="0" y="0"/>
                  </a:moveTo>
                  <a:lnTo>
                    <a:pt x="0" y="2863780"/>
                  </a:lnTo>
                </a:path>
              </a:pathLst>
            </a:custGeom>
            <a:noFill/>
            <a:ln w="9525" cap="rnd">
              <a:solidFill>
                <a:schemeClr val="accent6"/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Bef>
                  <a:spcPct val="0"/>
                </a:spcBef>
                <a:spcAft>
                  <a:spcPct val="0"/>
                </a:spcAft>
              </a:pPr>
              <a:endParaRPr lang="en-IN" sz="1200" dirty="0">
                <a:solidFill>
                  <a:schemeClr val="tx1"/>
                </a:solidFill>
              </a:endParaRPr>
            </a:p>
          </p:txBody>
        </p:sp>
        <p:sp>
          <p:nvSpPr>
            <p:cNvPr id="7" name="Freeform: Shape 77">
              <a:extLst>
                <a:ext uri="{FF2B5EF4-FFF2-40B4-BE49-F238E27FC236}">
                  <a16:creationId xmlns:a16="http://schemas.microsoft.com/office/drawing/2014/main" id="{6B19FEFB-9F49-A559-F119-DB0AB9054184}"/>
                </a:ext>
              </a:extLst>
            </p:cNvPr>
            <p:cNvSpPr/>
            <p:nvPr/>
          </p:nvSpPr>
          <p:spPr>
            <a:xfrm>
              <a:off x="2838977" y="2336290"/>
              <a:ext cx="0" cy="2842019"/>
            </a:xfrm>
            <a:custGeom>
              <a:avLst/>
              <a:gdLst>
                <a:gd name="connsiteX0" fmla="*/ 0 w 0"/>
                <a:gd name="connsiteY0" fmla="*/ 0 h 2863780"/>
                <a:gd name="connsiteX1" fmla="*/ 0 w 0"/>
                <a:gd name="connsiteY1" fmla="*/ 2863780 h 28637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2863780">
                  <a:moveTo>
                    <a:pt x="0" y="0"/>
                  </a:moveTo>
                  <a:lnTo>
                    <a:pt x="0" y="2863780"/>
                  </a:lnTo>
                </a:path>
              </a:pathLst>
            </a:custGeom>
            <a:noFill/>
            <a:ln w="9525" cap="rnd">
              <a:solidFill>
                <a:schemeClr val="accent6"/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Bef>
                  <a:spcPct val="0"/>
                </a:spcBef>
                <a:spcAft>
                  <a:spcPct val="0"/>
                </a:spcAft>
              </a:pPr>
              <a:endParaRPr lang="en-IN" sz="1200" dirty="0">
                <a:solidFill>
                  <a:schemeClr val="tx1"/>
                </a:solidFill>
              </a:endParaRPr>
            </a:p>
          </p:txBody>
        </p:sp>
        <p:sp>
          <p:nvSpPr>
            <p:cNvPr id="8" name="Freeform: Shape 78">
              <a:extLst>
                <a:ext uri="{FF2B5EF4-FFF2-40B4-BE49-F238E27FC236}">
                  <a16:creationId xmlns:a16="http://schemas.microsoft.com/office/drawing/2014/main" id="{03861351-A83E-152A-59AD-E6547D48B79D}"/>
                </a:ext>
              </a:extLst>
            </p:cNvPr>
            <p:cNvSpPr/>
            <p:nvPr/>
          </p:nvSpPr>
          <p:spPr>
            <a:xfrm>
              <a:off x="3776333" y="2336290"/>
              <a:ext cx="0" cy="2842019"/>
            </a:xfrm>
            <a:custGeom>
              <a:avLst/>
              <a:gdLst>
                <a:gd name="connsiteX0" fmla="*/ 0 w 0"/>
                <a:gd name="connsiteY0" fmla="*/ 0 h 2863780"/>
                <a:gd name="connsiteX1" fmla="*/ 0 w 0"/>
                <a:gd name="connsiteY1" fmla="*/ 2863780 h 28637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2863780">
                  <a:moveTo>
                    <a:pt x="0" y="0"/>
                  </a:moveTo>
                  <a:lnTo>
                    <a:pt x="0" y="2863780"/>
                  </a:lnTo>
                </a:path>
              </a:pathLst>
            </a:custGeom>
            <a:noFill/>
            <a:ln w="9525" cap="rnd">
              <a:solidFill>
                <a:schemeClr val="accent6"/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Bef>
                  <a:spcPct val="0"/>
                </a:spcBef>
                <a:spcAft>
                  <a:spcPct val="0"/>
                </a:spcAft>
              </a:pPr>
              <a:endParaRPr lang="en-IN" sz="1200" dirty="0">
                <a:solidFill>
                  <a:schemeClr val="tx1"/>
                </a:solidFill>
              </a:endParaRPr>
            </a:p>
          </p:txBody>
        </p:sp>
        <p:sp>
          <p:nvSpPr>
            <p:cNvPr id="9" name="Freeform: Shape 79">
              <a:extLst>
                <a:ext uri="{FF2B5EF4-FFF2-40B4-BE49-F238E27FC236}">
                  <a16:creationId xmlns:a16="http://schemas.microsoft.com/office/drawing/2014/main" id="{1B887048-5AD3-4767-5304-B6CB80CA6477}"/>
                </a:ext>
              </a:extLst>
            </p:cNvPr>
            <p:cNvSpPr/>
            <p:nvPr/>
          </p:nvSpPr>
          <p:spPr>
            <a:xfrm>
              <a:off x="4713690" y="2336290"/>
              <a:ext cx="0" cy="2842019"/>
            </a:xfrm>
            <a:custGeom>
              <a:avLst/>
              <a:gdLst>
                <a:gd name="connsiteX0" fmla="*/ 0 w 0"/>
                <a:gd name="connsiteY0" fmla="*/ 0 h 2863780"/>
                <a:gd name="connsiteX1" fmla="*/ 0 w 0"/>
                <a:gd name="connsiteY1" fmla="*/ 2863780 h 28637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2863780">
                  <a:moveTo>
                    <a:pt x="0" y="0"/>
                  </a:moveTo>
                  <a:lnTo>
                    <a:pt x="0" y="2863780"/>
                  </a:lnTo>
                </a:path>
              </a:pathLst>
            </a:custGeom>
            <a:noFill/>
            <a:ln w="9525" cap="rnd">
              <a:solidFill>
                <a:schemeClr val="accent6"/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Bef>
                  <a:spcPct val="0"/>
                </a:spcBef>
                <a:spcAft>
                  <a:spcPct val="0"/>
                </a:spcAft>
              </a:pPr>
              <a:endParaRPr lang="en-IN" sz="1200" dirty="0">
                <a:solidFill>
                  <a:schemeClr val="tx1"/>
                </a:solidFill>
              </a:endParaRPr>
            </a:p>
          </p:txBody>
        </p:sp>
        <p:sp>
          <p:nvSpPr>
            <p:cNvPr id="10" name="Freeform: Shape 80">
              <a:extLst>
                <a:ext uri="{FF2B5EF4-FFF2-40B4-BE49-F238E27FC236}">
                  <a16:creationId xmlns:a16="http://schemas.microsoft.com/office/drawing/2014/main" id="{1161D5DF-2D92-D03F-56E2-B17CE48D5D62}"/>
                </a:ext>
              </a:extLst>
            </p:cNvPr>
            <p:cNvSpPr/>
            <p:nvPr/>
          </p:nvSpPr>
          <p:spPr>
            <a:xfrm>
              <a:off x="5651045" y="2336290"/>
              <a:ext cx="0" cy="2842019"/>
            </a:xfrm>
            <a:custGeom>
              <a:avLst/>
              <a:gdLst>
                <a:gd name="connsiteX0" fmla="*/ 0 w 0"/>
                <a:gd name="connsiteY0" fmla="*/ 0 h 2863780"/>
                <a:gd name="connsiteX1" fmla="*/ 0 w 0"/>
                <a:gd name="connsiteY1" fmla="*/ 2863780 h 28637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2863780">
                  <a:moveTo>
                    <a:pt x="0" y="0"/>
                  </a:moveTo>
                  <a:lnTo>
                    <a:pt x="0" y="2863780"/>
                  </a:lnTo>
                </a:path>
              </a:pathLst>
            </a:custGeom>
            <a:noFill/>
            <a:ln w="9525" cap="rnd">
              <a:solidFill>
                <a:schemeClr val="accent6"/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Bef>
                  <a:spcPct val="0"/>
                </a:spcBef>
                <a:spcAft>
                  <a:spcPct val="0"/>
                </a:spcAft>
              </a:pPr>
              <a:endParaRPr lang="en-IN" sz="1200" dirty="0">
                <a:solidFill>
                  <a:schemeClr val="tx1"/>
                </a:solidFill>
              </a:endParaRPr>
            </a:p>
          </p:txBody>
        </p:sp>
        <p:sp>
          <p:nvSpPr>
            <p:cNvPr id="11" name="Freeform: Shape 81">
              <a:extLst>
                <a:ext uri="{FF2B5EF4-FFF2-40B4-BE49-F238E27FC236}">
                  <a16:creationId xmlns:a16="http://schemas.microsoft.com/office/drawing/2014/main" id="{8F1655A7-8EB7-A594-4411-7DF669979A8B}"/>
                </a:ext>
              </a:extLst>
            </p:cNvPr>
            <p:cNvSpPr/>
            <p:nvPr/>
          </p:nvSpPr>
          <p:spPr>
            <a:xfrm>
              <a:off x="6588402" y="2336290"/>
              <a:ext cx="0" cy="2842019"/>
            </a:xfrm>
            <a:custGeom>
              <a:avLst/>
              <a:gdLst>
                <a:gd name="connsiteX0" fmla="*/ 0 w 0"/>
                <a:gd name="connsiteY0" fmla="*/ 0 h 2863780"/>
                <a:gd name="connsiteX1" fmla="*/ 0 w 0"/>
                <a:gd name="connsiteY1" fmla="*/ 2863780 h 28637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2863780">
                  <a:moveTo>
                    <a:pt x="0" y="0"/>
                  </a:moveTo>
                  <a:lnTo>
                    <a:pt x="0" y="2863780"/>
                  </a:lnTo>
                </a:path>
              </a:pathLst>
            </a:custGeom>
            <a:noFill/>
            <a:ln w="9525" cap="rnd">
              <a:solidFill>
                <a:schemeClr val="accent6"/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Bef>
                  <a:spcPct val="0"/>
                </a:spcBef>
                <a:spcAft>
                  <a:spcPct val="0"/>
                </a:spcAft>
              </a:pPr>
              <a:endParaRPr lang="en-IN" sz="1200" dirty="0">
                <a:solidFill>
                  <a:schemeClr val="tx1"/>
                </a:solidFill>
              </a:endParaRPr>
            </a:p>
          </p:txBody>
        </p:sp>
        <p:sp>
          <p:nvSpPr>
            <p:cNvPr id="12" name="Freeform: Shape 82">
              <a:extLst>
                <a:ext uri="{FF2B5EF4-FFF2-40B4-BE49-F238E27FC236}">
                  <a16:creationId xmlns:a16="http://schemas.microsoft.com/office/drawing/2014/main" id="{00D409BE-DC96-43E0-F93F-146E0A3A314B}"/>
                </a:ext>
              </a:extLst>
            </p:cNvPr>
            <p:cNvSpPr/>
            <p:nvPr/>
          </p:nvSpPr>
          <p:spPr>
            <a:xfrm>
              <a:off x="7525758" y="2336290"/>
              <a:ext cx="0" cy="2842019"/>
            </a:xfrm>
            <a:custGeom>
              <a:avLst/>
              <a:gdLst>
                <a:gd name="connsiteX0" fmla="*/ 0 w 0"/>
                <a:gd name="connsiteY0" fmla="*/ 0 h 2863780"/>
                <a:gd name="connsiteX1" fmla="*/ 0 w 0"/>
                <a:gd name="connsiteY1" fmla="*/ 2863780 h 28637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2863780">
                  <a:moveTo>
                    <a:pt x="0" y="0"/>
                  </a:moveTo>
                  <a:lnTo>
                    <a:pt x="0" y="2863780"/>
                  </a:lnTo>
                </a:path>
              </a:pathLst>
            </a:custGeom>
            <a:noFill/>
            <a:ln w="9525" cap="rnd">
              <a:solidFill>
                <a:schemeClr val="accent6"/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Bef>
                  <a:spcPct val="0"/>
                </a:spcBef>
                <a:spcAft>
                  <a:spcPct val="0"/>
                </a:spcAft>
              </a:pPr>
              <a:endParaRPr lang="en-IN" sz="1200" dirty="0">
                <a:solidFill>
                  <a:schemeClr val="tx1"/>
                </a:solidFill>
              </a:endParaRPr>
            </a:p>
          </p:txBody>
        </p:sp>
        <p:sp>
          <p:nvSpPr>
            <p:cNvPr id="13" name="Freeform: Shape 83">
              <a:extLst>
                <a:ext uri="{FF2B5EF4-FFF2-40B4-BE49-F238E27FC236}">
                  <a16:creationId xmlns:a16="http://schemas.microsoft.com/office/drawing/2014/main" id="{1843D0CB-19E8-6C33-7046-BDD72785AABB}"/>
                </a:ext>
              </a:extLst>
            </p:cNvPr>
            <p:cNvSpPr/>
            <p:nvPr/>
          </p:nvSpPr>
          <p:spPr>
            <a:xfrm>
              <a:off x="8463117" y="2336290"/>
              <a:ext cx="0" cy="2842019"/>
            </a:xfrm>
            <a:custGeom>
              <a:avLst/>
              <a:gdLst>
                <a:gd name="connsiteX0" fmla="*/ 0 w 0"/>
                <a:gd name="connsiteY0" fmla="*/ 0 h 2863780"/>
                <a:gd name="connsiteX1" fmla="*/ 0 w 0"/>
                <a:gd name="connsiteY1" fmla="*/ 2863780 h 28637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2863780">
                  <a:moveTo>
                    <a:pt x="0" y="0"/>
                  </a:moveTo>
                  <a:lnTo>
                    <a:pt x="0" y="2863780"/>
                  </a:lnTo>
                </a:path>
              </a:pathLst>
            </a:custGeom>
            <a:noFill/>
            <a:ln w="9525" cap="rnd">
              <a:solidFill>
                <a:schemeClr val="accent6"/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Bef>
                  <a:spcPct val="0"/>
                </a:spcBef>
                <a:spcAft>
                  <a:spcPct val="0"/>
                </a:spcAft>
              </a:pPr>
              <a:endParaRPr lang="en-IN" sz="1200" dirty="0">
                <a:solidFill>
                  <a:schemeClr val="tx1"/>
                </a:solidFill>
              </a:endParaRPr>
            </a:p>
          </p:txBody>
        </p:sp>
        <p:sp>
          <p:nvSpPr>
            <p:cNvPr id="14" name="Freeform: Shape 84">
              <a:extLst>
                <a:ext uri="{FF2B5EF4-FFF2-40B4-BE49-F238E27FC236}">
                  <a16:creationId xmlns:a16="http://schemas.microsoft.com/office/drawing/2014/main" id="{E5D64154-2CBD-05D7-5319-EF6A0A7655CD}"/>
                </a:ext>
              </a:extLst>
            </p:cNvPr>
            <p:cNvSpPr/>
            <p:nvPr/>
          </p:nvSpPr>
          <p:spPr>
            <a:xfrm>
              <a:off x="9400473" y="2336290"/>
              <a:ext cx="0" cy="2842019"/>
            </a:xfrm>
            <a:custGeom>
              <a:avLst/>
              <a:gdLst>
                <a:gd name="connsiteX0" fmla="*/ 0 w 0"/>
                <a:gd name="connsiteY0" fmla="*/ 0 h 2863780"/>
                <a:gd name="connsiteX1" fmla="*/ 0 w 0"/>
                <a:gd name="connsiteY1" fmla="*/ 2863780 h 28637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2863780">
                  <a:moveTo>
                    <a:pt x="0" y="0"/>
                  </a:moveTo>
                  <a:lnTo>
                    <a:pt x="0" y="2863780"/>
                  </a:lnTo>
                </a:path>
              </a:pathLst>
            </a:custGeom>
            <a:noFill/>
            <a:ln w="9525" cap="rnd">
              <a:solidFill>
                <a:schemeClr val="accent6"/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Bef>
                  <a:spcPct val="0"/>
                </a:spcBef>
                <a:spcAft>
                  <a:spcPct val="0"/>
                </a:spcAft>
              </a:pPr>
              <a:endParaRPr lang="en-IN" sz="1200" dirty="0">
                <a:solidFill>
                  <a:schemeClr val="tx1"/>
                </a:solidFill>
              </a:endParaRPr>
            </a:p>
          </p:txBody>
        </p:sp>
        <p:sp>
          <p:nvSpPr>
            <p:cNvPr id="15" name="Freeform: Shape 85">
              <a:extLst>
                <a:ext uri="{FF2B5EF4-FFF2-40B4-BE49-F238E27FC236}">
                  <a16:creationId xmlns:a16="http://schemas.microsoft.com/office/drawing/2014/main" id="{6DB3C58E-55A7-1870-DC7D-A4B62FDD4DFE}"/>
                </a:ext>
              </a:extLst>
            </p:cNvPr>
            <p:cNvSpPr/>
            <p:nvPr/>
          </p:nvSpPr>
          <p:spPr>
            <a:xfrm>
              <a:off x="10337830" y="2336290"/>
              <a:ext cx="0" cy="2842019"/>
            </a:xfrm>
            <a:custGeom>
              <a:avLst/>
              <a:gdLst>
                <a:gd name="connsiteX0" fmla="*/ 0 w 0"/>
                <a:gd name="connsiteY0" fmla="*/ 0 h 2863780"/>
                <a:gd name="connsiteX1" fmla="*/ 0 w 0"/>
                <a:gd name="connsiteY1" fmla="*/ 2863780 h 28637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2863780">
                  <a:moveTo>
                    <a:pt x="0" y="0"/>
                  </a:moveTo>
                  <a:lnTo>
                    <a:pt x="0" y="2863780"/>
                  </a:lnTo>
                </a:path>
              </a:pathLst>
            </a:custGeom>
            <a:noFill/>
            <a:ln w="9525" cap="rnd">
              <a:solidFill>
                <a:schemeClr val="accent6"/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Bef>
                  <a:spcPct val="0"/>
                </a:spcBef>
                <a:spcAft>
                  <a:spcPct val="0"/>
                </a:spcAft>
              </a:pPr>
              <a:endParaRPr lang="en-IN" sz="1200" dirty="0">
                <a:solidFill>
                  <a:schemeClr val="tx1"/>
                </a:solidFill>
              </a:endParaRPr>
            </a:p>
          </p:txBody>
        </p:sp>
        <p:sp>
          <p:nvSpPr>
            <p:cNvPr id="16" name="Freeform: Shape 86">
              <a:extLst>
                <a:ext uri="{FF2B5EF4-FFF2-40B4-BE49-F238E27FC236}">
                  <a16:creationId xmlns:a16="http://schemas.microsoft.com/office/drawing/2014/main" id="{C1B3D8A7-4574-DF74-A7AF-9D81AB8F317C}"/>
                </a:ext>
              </a:extLst>
            </p:cNvPr>
            <p:cNvSpPr/>
            <p:nvPr/>
          </p:nvSpPr>
          <p:spPr>
            <a:xfrm>
              <a:off x="11289857" y="2336290"/>
              <a:ext cx="0" cy="2842019"/>
            </a:xfrm>
            <a:custGeom>
              <a:avLst/>
              <a:gdLst>
                <a:gd name="connsiteX0" fmla="*/ 0 w 0"/>
                <a:gd name="connsiteY0" fmla="*/ 0 h 2863780"/>
                <a:gd name="connsiteX1" fmla="*/ 0 w 0"/>
                <a:gd name="connsiteY1" fmla="*/ 2863780 h 28637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2863780">
                  <a:moveTo>
                    <a:pt x="0" y="0"/>
                  </a:moveTo>
                  <a:lnTo>
                    <a:pt x="0" y="2863780"/>
                  </a:lnTo>
                </a:path>
              </a:pathLst>
            </a:custGeom>
            <a:noFill/>
            <a:ln w="9525" cap="rnd">
              <a:solidFill>
                <a:srgbClr val="C0C0C0"/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Bef>
                  <a:spcPct val="0"/>
                </a:spcBef>
                <a:spcAft>
                  <a:spcPct val="0"/>
                </a:spcAft>
              </a:pPr>
              <a:endParaRPr lang="en-IN" sz="1200" dirty="0">
                <a:solidFill>
                  <a:schemeClr val="tx1"/>
                </a:solidFill>
              </a:endParaRPr>
            </a:p>
          </p:txBody>
        </p: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168EB1E9-1AAB-59ED-1057-D98DE4D119D6}"/>
              </a:ext>
            </a:extLst>
          </p:cNvPr>
          <p:cNvSpPr txBox="1"/>
          <p:nvPr/>
        </p:nvSpPr>
        <p:spPr>
          <a:xfrm>
            <a:off x="4415933" y="5290334"/>
            <a:ext cx="183056" cy="18673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wrap="square" rtlCol="0">
            <a:noAutofit/>
          </a:bodyPr>
          <a:lstStyle/>
          <a:p>
            <a:pPr>
              <a:spcBef>
                <a:spcPts val="165"/>
              </a:spcBef>
              <a:spcAft>
                <a:spcPts val="165"/>
              </a:spcAft>
            </a:pPr>
            <a:endParaRPr lang="en-IN" sz="1200" dirty="0"/>
          </a:p>
        </p:txBody>
      </p:sp>
      <p:sp>
        <p:nvSpPr>
          <p:cNvPr id="18" name="Shape3_20220106_183708">
            <a:extLst>
              <a:ext uri="{FF2B5EF4-FFF2-40B4-BE49-F238E27FC236}">
                <a16:creationId xmlns:a16="http://schemas.microsoft.com/office/drawing/2014/main" id="{BA041653-EEBC-1422-357F-8FA9A45D8827}"/>
              </a:ext>
            </a:extLst>
          </p:cNvPr>
          <p:cNvSpPr/>
          <p:nvPr/>
        </p:nvSpPr>
        <p:spPr>
          <a:xfrm>
            <a:off x="4653090" y="5297280"/>
            <a:ext cx="1208167" cy="161583"/>
          </a:xfrm>
          <a:prstGeom prst="rect">
            <a:avLst/>
          </a:prstGeom>
        </p:spPr>
        <p:txBody>
          <a:bodyPr wrap="square" lIns="0" tIns="0" rIns="0" bIns="0" anchor="ctr" anchorCtr="0">
            <a:spAutoFit/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r>
              <a:rPr lang="en-IN" sz="1050" dirty="0">
                <a:solidFill>
                  <a:schemeClr val="tx1">
                    <a:lumMod val="100000"/>
                  </a:schemeClr>
                </a:solidFill>
              </a:rPr>
              <a:t>Insert Text Here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C6FC4B3-D033-693E-82DB-AA1586000A9D}"/>
              </a:ext>
            </a:extLst>
          </p:cNvPr>
          <p:cNvSpPr txBox="1"/>
          <p:nvPr/>
        </p:nvSpPr>
        <p:spPr>
          <a:xfrm>
            <a:off x="6226337" y="5290334"/>
            <a:ext cx="183056" cy="186735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wrap="square" rtlCol="0">
            <a:noAutofit/>
          </a:bodyPr>
          <a:lstStyle/>
          <a:p>
            <a:pPr>
              <a:spcBef>
                <a:spcPts val="165"/>
              </a:spcBef>
              <a:spcAft>
                <a:spcPts val="165"/>
              </a:spcAft>
            </a:pPr>
            <a:endParaRPr lang="en-IN" sz="1200" dirty="0"/>
          </a:p>
        </p:txBody>
      </p:sp>
      <p:sp>
        <p:nvSpPr>
          <p:cNvPr id="20" name="Shape4_20220106_183708">
            <a:extLst>
              <a:ext uri="{FF2B5EF4-FFF2-40B4-BE49-F238E27FC236}">
                <a16:creationId xmlns:a16="http://schemas.microsoft.com/office/drawing/2014/main" id="{E4639E49-4B44-597A-F548-1A7F05B52E06}"/>
              </a:ext>
            </a:extLst>
          </p:cNvPr>
          <p:cNvSpPr/>
          <p:nvPr/>
        </p:nvSpPr>
        <p:spPr>
          <a:xfrm>
            <a:off x="6463494" y="5297280"/>
            <a:ext cx="1208167" cy="161583"/>
          </a:xfrm>
          <a:prstGeom prst="rect">
            <a:avLst/>
          </a:prstGeom>
        </p:spPr>
        <p:txBody>
          <a:bodyPr wrap="square" lIns="0" tIns="0" rIns="0" bIns="0" anchor="ctr" anchorCtr="0">
            <a:spAutoFit/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r>
              <a:rPr lang="en-IN" sz="1050" dirty="0">
                <a:solidFill>
                  <a:schemeClr val="tx1">
                    <a:lumMod val="100000"/>
                  </a:schemeClr>
                </a:solidFill>
              </a:rPr>
              <a:t>Insert Text Here</a:t>
            </a:r>
          </a:p>
        </p:txBody>
      </p:sp>
      <p:sp>
        <p:nvSpPr>
          <p:cNvPr id="21" name="Freeform: Shape 88">
            <a:extLst>
              <a:ext uri="{FF2B5EF4-FFF2-40B4-BE49-F238E27FC236}">
                <a16:creationId xmlns:a16="http://schemas.microsoft.com/office/drawing/2014/main" id="{33C5DB86-F71A-D934-AB16-DE518AFABEFD}"/>
              </a:ext>
            </a:extLst>
          </p:cNvPr>
          <p:cNvSpPr>
            <a:spLocks/>
          </p:cNvSpPr>
          <p:nvPr/>
        </p:nvSpPr>
        <p:spPr>
          <a:xfrm>
            <a:off x="801359" y="3292947"/>
            <a:ext cx="10566233" cy="0"/>
          </a:xfrm>
          <a:custGeom>
            <a:avLst/>
            <a:gdLst>
              <a:gd name="connsiteX0" fmla="*/ 0 w 10178980"/>
              <a:gd name="connsiteY0" fmla="*/ 0 h 0"/>
              <a:gd name="connsiteX1" fmla="*/ 10178980 w 1017898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178980">
                <a:moveTo>
                  <a:pt x="0" y="0"/>
                </a:moveTo>
                <a:lnTo>
                  <a:pt x="10178980" y="0"/>
                </a:lnTo>
              </a:path>
            </a:pathLst>
          </a:custGeom>
          <a:noFill/>
          <a:ln w="9525" cap="rnd">
            <a:solidFill>
              <a:schemeClr val="accent6"/>
            </a:solidFill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50148" tIns="75075" rIns="150148" bIns="750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IN" sz="1200" dirty="0">
              <a:solidFill>
                <a:schemeClr val="tx1"/>
              </a:solidFill>
            </a:endParaRPr>
          </a:p>
        </p:txBody>
      </p:sp>
      <p:sp>
        <p:nvSpPr>
          <p:cNvPr id="22" name="Freeform: Shape 90">
            <a:extLst>
              <a:ext uri="{FF2B5EF4-FFF2-40B4-BE49-F238E27FC236}">
                <a16:creationId xmlns:a16="http://schemas.microsoft.com/office/drawing/2014/main" id="{1D1A2DC6-6020-350E-4115-B011686605F3}"/>
              </a:ext>
            </a:extLst>
          </p:cNvPr>
          <p:cNvSpPr>
            <a:spLocks/>
          </p:cNvSpPr>
          <p:nvPr/>
        </p:nvSpPr>
        <p:spPr>
          <a:xfrm>
            <a:off x="801359" y="2344335"/>
            <a:ext cx="10566233" cy="0"/>
          </a:xfrm>
          <a:custGeom>
            <a:avLst/>
            <a:gdLst>
              <a:gd name="connsiteX0" fmla="*/ 0 w 10178980"/>
              <a:gd name="connsiteY0" fmla="*/ 0 h 0"/>
              <a:gd name="connsiteX1" fmla="*/ 10178980 w 1017898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178980">
                <a:moveTo>
                  <a:pt x="0" y="0"/>
                </a:moveTo>
                <a:lnTo>
                  <a:pt x="10178980" y="0"/>
                </a:lnTo>
              </a:path>
            </a:pathLst>
          </a:custGeom>
          <a:noFill/>
          <a:ln w="9525" cap="rnd">
            <a:solidFill>
              <a:schemeClr val="accent6"/>
            </a:solidFill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50148" tIns="75075" rIns="150148" bIns="750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IN" sz="1200" dirty="0">
              <a:solidFill>
                <a:schemeClr val="tx1"/>
              </a:solidFill>
            </a:endParaRPr>
          </a:p>
        </p:txBody>
      </p:sp>
      <p:sp>
        <p:nvSpPr>
          <p:cNvPr id="25" name="Shape5_20220106_183708">
            <a:extLst>
              <a:ext uri="{FF2B5EF4-FFF2-40B4-BE49-F238E27FC236}">
                <a16:creationId xmlns:a16="http://schemas.microsoft.com/office/drawing/2014/main" id="{148C7BF1-A29E-518B-E5D7-4A446E76E139}"/>
              </a:ext>
            </a:extLst>
          </p:cNvPr>
          <p:cNvSpPr/>
          <p:nvPr/>
        </p:nvSpPr>
        <p:spPr>
          <a:xfrm>
            <a:off x="499891" y="4663814"/>
            <a:ext cx="616294" cy="184666"/>
          </a:xfrm>
          <a:prstGeom prst="rect">
            <a:avLst/>
          </a:prstGeom>
        </p:spPr>
        <p:txBody>
          <a:bodyPr wrap="square" lIns="0" tIns="0" rIns="0" bIns="0" anchor="ctr" anchorCtr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IN" sz="1200" dirty="0">
                <a:solidFill>
                  <a:schemeClr val="tx1">
                    <a:lumMod val="100000"/>
                  </a:schemeClr>
                </a:solidFill>
              </a:rPr>
              <a:t>Text</a:t>
            </a:r>
          </a:p>
        </p:txBody>
      </p:sp>
      <p:sp>
        <p:nvSpPr>
          <p:cNvPr id="26" name="Shape6_20220106_183708">
            <a:extLst>
              <a:ext uri="{FF2B5EF4-FFF2-40B4-BE49-F238E27FC236}">
                <a16:creationId xmlns:a16="http://schemas.microsoft.com/office/drawing/2014/main" id="{47FC6AE9-0FD2-C0D6-BC0C-8B9A5F198772}"/>
              </a:ext>
            </a:extLst>
          </p:cNvPr>
          <p:cNvSpPr/>
          <p:nvPr/>
        </p:nvSpPr>
        <p:spPr>
          <a:xfrm>
            <a:off x="1464685" y="4663814"/>
            <a:ext cx="616294" cy="184666"/>
          </a:xfrm>
          <a:prstGeom prst="rect">
            <a:avLst/>
          </a:prstGeom>
        </p:spPr>
        <p:txBody>
          <a:bodyPr wrap="square" lIns="0" tIns="0" rIns="0" bIns="0" anchor="ctr" anchorCtr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IN" sz="1200" dirty="0">
                <a:solidFill>
                  <a:schemeClr val="tx1">
                    <a:lumMod val="100000"/>
                  </a:schemeClr>
                </a:solidFill>
              </a:rPr>
              <a:t>Text</a:t>
            </a:r>
          </a:p>
        </p:txBody>
      </p:sp>
      <p:sp>
        <p:nvSpPr>
          <p:cNvPr id="27" name="Shape7_20220106_183708">
            <a:extLst>
              <a:ext uri="{FF2B5EF4-FFF2-40B4-BE49-F238E27FC236}">
                <a16:creationId xmlns:a16="http://schemas.microsoft.com/office/drawing/2014/main" id="{1D33B295-0977-FE00-1BB4-D390AAA6363D}"/>
              </a:ext>
            </a:extLst>
          </p:cNvPr>
          <p:cNvSpPr/>
          <p:nvPr/>
        </p:nvSpPr>
        <p:spPr>
          <a:xfrm>
            <a:off x="2429477" y="4663814"/>
            <a:ext cx="616294" cy="184666"/>
          </a:xfrm>
          <a:prstGeom prst="rect">
            <a:avLst/>
          </a:prstGeom>
        </p:spPr>
        <p:txBody>
          <a:bodyPr wrap="square" lIns="0" tIns="0" rIns="0" bIns="0" anchor="ctr" anchorCtr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IN" sz="1200" dirty="0">
                <a:solidFill>
                  <a:schemeClr val="tx1">
                    <a:lumMod val="100000"/>
                  </a:schemeClr>
                </a:solidFill>
              </a:rPr>
              <a:t>Text</a:t>
            </a:r>
          </a:p>
        </p:txBody>
      </p:sp>
      <p:sp>
        <p:nvSpPr>
          <p:cNvPr id="28" name="Shape8_20220106_183708">
            <a:extLst>
              <a:ext uri="{FF2B5EF4-FFF2-40B4-BE49-F238E27FC236}">
                <a16:creationId xmlns:a16="http://schemas.microsoft.com/office/drawing/2014/main" id="{5D211AEC-76B1-B25C-A4D7-2EE91D6A3561}"/>
              </a:ext>
            </a:extLst>
          </p:cNvPr>
          <p:cNvSpPr/>
          <p:nvPr/>
        </p:nvSpPr>
        <p:spPr>
          <a:xfrm>
            <a:off x="3374896" y="4663814"/>
            <a:ext cx="616294" cy="184666"/>
          </a:xfrm>
          <a:prstGeom prst="rect">
            <a:avLst/>
          </a:prstGeom>
        </p:spPr>
        <p:txBody>
          <a:bodyPr wrap="square" lIns="0" tIns="0" rIns="0" bIns="0" anchor="ctr" anchorCtr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IN" sz="1200" dirty="0">
                <a:solidFill>
                  <a:schemeClr val="tx1">
                    <a:lumMod val="100000"/>
                  </a:schemeClr>
                </a:solidFill>
              </a:rPr>
              <a:t>Text</a:t>
            </a:r>
          </a:p>
        </p:txBody>
      </p:sp>
      <p:sp>
        <p:nvSpPr>
          <p:cNvPr id="29" name="Shape9_20220106_183708">
            <a:extLst>
              <a:ext uri="{FF2B5EF4-FFF2-40B4-BE49-F238E27FC236}">
                <a16:creationId xmlns:a16="http://schemas.microsoft.com/office/drawing/2014/main" id="{E5D2080C-25AE-AB89-E9D0-CE36760AD46D}"/>
              </a:ext>
            </a:extLst>
          </p:cNvPr>
          <p:cNvSpPr/>
          <p:nvPr/>
        </p:nvSpPr>
        <p:spPr>
          <a:xfrm>
            <a:off x="4331942" y="4663814"/>
            <a:ext cx="616294" cy="184666"/>
          </a:xfrm>
          <a:prstGeom prst="rect">
            <a:avLst/>
          </a:prstGeom>
        </p:spPr>
        <p:txBody>
          <a:bodyPr wrap="square" lIns="0" tIns="0" rIns="0" bIns="0" anchor="ctr" anchorCtr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IN" sz="1200" dirty="0">
                <a:solidFill>
                  <a:schemeClr val="tx1">
                    <a:lumMod val="100000"/>
                  </a:schemeClr>
                </a:solidFill>
              </a:rPr>
              <a:t>Text</a:t>
            </a:r>
          </a:p>
        </p:txBody>
      </p:sp>
      <p:sp>
        <p:nvSpPr>
          <p:cNvPr id="30" name="Shape10_20220106_183708">
            <a:extLst>
              <a:ext uri="{FF2B5EF4-FFF2-40B4-BE49-F238E27FC236}">
                <a16:creationId xmlns:a16="http://schemas.microsoft.com/office/drawing/2014/main" id="{656E66F8-E613-914B-91CA-28A53418A2B0}"/>
              </a:ext>
            </a:extLst>
          </p:cNvPr>
          <p:cNvSpPr/>
          <p:nvPr/>
        </p:nvSpPr>
        <p:spPr>
          <a:xfrm>
            <a:off x="5288986" y="4663814"/>
            <a:ext cx="616294" cy="184666"/>
          </a:xfrm>
          <a:prstGeom prst="rect">
            <a:avLst/>
          </a:prstGeom>
        </p:spPr>
        <p:txBody>
          <a:bodyPr wrap="square" lIns="0" tIns="0" rIns="0" bIns="0" anchor="ctr" anchorCtr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IN" sz="1200" dirty="0">
                <a:solidFill>
                  <a:schemeClr val="tx1">
                    <a:lumMod val="100000"/>
                  </a:schemeClr>
                </a:solidFill>
              </a:rPr>
              <a:t>Text</a:t>
            </a:r>
          </a:p>
        </p:txBody>
      </p:sp>
      <p:sp>
        <p:nvSpPr>
          <p:cNvPr id="31" name="Shape11_20220106_183708">
            <a:extLst>
              <a:ext uri="{FF2B5EF4-FFF2-40B4-BE49-F238E27FC236}">
                <a16:creationId xmlns:a16="http://schemas.microsoft.com/office/drawing/2014/main" id="{2561701D-5188-4BF0-A33B-030E41C16A05}"/>
              </a:ext>
            </a:extLst>
          </p:cNvPr>
          <p:cNvSpPr/>
          <p:nvPr/>
        </p:nvSpPr>
        <p:spPr>
          <a:xfrm>
            <a:off x="6253780" y="4663814"/>
            <a:ext cx="616294" cy="184666"/>
          </a:xfrm>
          <a:prstGeom prst="rect">
            <a:avLst/>
          </a:prstGeom>
        </p:spPr>
        <p:txBody>
          <a:bodyPr wrap="square" lIns="0" tIns="0" rIns="0" bIns="0" anchor="ctr" anchorCtr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IN" sz="1200" dirty="0">
                <a:solidFill>
                  <a:schemeClr val="tx1">
                    <a:lumMod val="100000"/>
                  </a:schemeClr>
                </a:solidFill>
              </a:rPr>
              <a:t>Text</a:t>
            </a:r>
          </a:p>
        </p:txBody>
      </p:sp>
      <p:sp>
        <p:nvSpPr>
          <p:cNvPr id="32" name="Shape12_20220106_183708">
            <a:extLst>
              <a:ext uri="{FF2B5EF4-FFF2-40B4-BE49-F238E27FC236}">
                <a16:creationId xmlns:a16="http://schemas.microsoft.com/office/drawing/2014/main" id="{BDA0213C-9528-00E4-A37F-905135322F2A}"/>
              </a:ext>
            </a:extLst>
          </p:cNvPr>
          <p:cNvSpPr/>
          <p:nvPr/>
        </p:nvSpPr>
        <p:spPr>
          <a:xfrm>
            <a:off x="7206950" y="4663814"/>
            <a:ext cx="616294" cy="184666"/>
          </a:xfrm>
          <a:prstGeom prst="rect">
            <a:avLst/>
          </a:prstGeom>
        </p:spPr>
        <p:txBody>
          <a:bodyPr wrap="square" lIns="0" tIns="0" rIns="0" bIns="0" anchor="ctr" anchorCtr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IN" sz="1200" dirty="0">
                <a:solidFill>
                  <a:schemeClr val="tx1">
                    <a:lumMod val="100000"/>
                  </a:schemeClr>
                </a:solidFill>
              </a:rPr>
              <a:t>Text</a:t>
            </a:r>
          </a:p>
        </p:txBody>
      </p:sp>
      <p:sp>
        <p:nvSpPr>
          <p:cNvPr id="33" name="Shape13_20220106_183708">
            <a:extLst>
              <a:ext uri="{FF2B5EF4-FFF2-40B4-BE49-F238E27FC236}">
                <a16:creationId xmlns:a16="http://schemas.microsoft.com/office/drawing/2014/main" id="{FA88AF6A-246C-A2A2-1193-1424A5A3C76C}"/>
              </a:ext>
            </a:extLst>
          </p:cNvPr>
          <p:cNvSpPr/>
          <p:nvPr/>
        </p:nvSpPr>
        <p:spPr>
          <a:xfrm>
            <a:off x="8160121" y="4663814"/>
            <a:ext cx="616294" cy="184666"/>
          </a:xfrm>
          <a:prstGeom prst="rect">
            <a:avLst/>
          </a:prstGeom>
        </p:spPr>
        <p:txBody>
          <a:bodyPr wrap="square" lIns="0" tIns="0" rIns="0" bIns="0" anchor="ctr" anchorCtr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IN" sz="1200" dirty="0">
                <a:solidFill>
                  <a:schemeClr val="tx1">
                    <a:lumMod val="100000"/>
                  </a:schemeClr>
                </a:solidFill>
              </a:rPr>
              <a:t>Text</a:t>
            </a:r>
          </a:p>
        </p:txBody>
      </p:sp>
      <p:sp>
        <p:nvSpPr>
          <p:cNvPr id="34" name="Shape14_20220106_183708">
            <a:extLst>
              <a:ext uri="{FF2B5EF4-FFF2-40B4-BE49-F238E27FC236}">
                <a16:creationId xmlns:a16="http://schemas.microsoft.com/office/drawing/2014/main" id="{6FE1D85E-0416-8894-7A88-984612AD9853}"/>
              </a:ext>
            </a:extLst>
          </p:cNvPr>
          <p:cNvSpPr/>
          <p:nvPr/>
        </p:nvSpPr>
        <p:spPr>
          <a:xfrm>
            <a:off x="9117162" y="4663814"/>
            <a:ext cx="616294" cy="184666"/>
          </a:xfrm>
          <a:prstGeom prst="rect">
            <a:avLst/>
          </a:prstGeom>
        </p:spPr>
        <p:txBody>
          <a:bodyPr wrap="square" lIns="0" tIns="0" rIns="0" bIns="0" anchor="ctr" anchorCtr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IN" sz="1200" dirty="0">
                <a:solidFill>
                  <a:schemeClr val="tx1">
                    <a:lumMod val="100000"/>
                  </a:schemeClr>
                </a:solidFill>
              </a:rPr>
              <a:t>Text</a:t>
            </a:r>
          </a:p>
        </p:txBody>
      </p:sp>
      <p:sp>
        <p:nvSpPr>
          <p:cNvPr id="35" name="Shape15_20220106_183708">
            <a:extLst>
              <a:ext uri="{FF2B5EF4-FFF2-40B4-BE49-F238E27FC236}">
                <a16:creationId xmlns:a16="http://schemas.microsoft.com/office/drawing/2014/main" id="{EDAA8B75-D2AD-6257-0E59-C1443184A7C2}"/>
              </a:ext>
            </a:extLst>
          </p:cNvPr>
          <p:cNvSpPr/>
          <p:nvPr/>
        </p:nvSpPr>
        <p:spPr>
          <a:xfrm>
            <a:off x="10070334" y="4663814"/>
            <a:ext cx="616294" cy="184666"/>
          </a:xfrm>
          <a:prstGeom prst="rect">
            <a:avLst/>
          </a:prstGeom>
        </p:spPr>
        <p:txBody>
          <a:bodyPr wrap="square" lIns="0" tIns="0" rIns="0" bIns="0" anchor="ctr" anchorCtr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IN" sz="1200" dirty="0">
                <a:solidFill>
                  <a:schemeClr val="tx1">
                    <a:lumMod val="100000"/>
                  </a:schemeClr>
                </a:solidFill>
              </a:rPr>
              <a:t>Text</a:t>
            </a:r>
          </a:p>
        </p:txBody>
      </p:sp>
      <p:sp>
        <p:nvSpPr>
          <p:cNvPr id="36" name="Shape16_20220106_183708">
            <a:extLst>
              <a:ext uri="{FF2B5EF4-FFF2-40B4-BE49-F238E27FC236}">
                <a16:creationId xmlns:a16="http://schemas.microsoft.com/office/drawing/2014/main" id="{6B2D2D78-E665-1155-D2B6-EB9D31827F65}"/>
              </a:ext>
            </a:extLst>
          </p:cNvPr>
          <p:cNvSpPr/>
          <p:nvPr/>
        </p:nvSpPr>
        <p:spPr>
          <a:xfrm>
            <a:off x="11066124" y="4663814"/>
            <a:ext cx="616294" cy="184666"/>
          </a:xfrm>
          <a:prstGeom prst="rect">
            <a:avLst/>
          </a:prstGeom>
        </p:spPr>
        <p:txBody>
          <a:bodyPr wrap="square" lIns="0" tIns="0" rIns="0" bIns="0" anchor="ctr" anchorCtr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IN" sz="1200" dirty="0">
                <a:solidFill>
                  <a:schemeClr val="tx1">
                    <a:lumMod val="100000"/>
                  </a:schemeClr>
                </a:solidFill>
              </a:rPr>
              <a:t>Text</a:t>
            </a:r>
          </a:p>
        </p:txBody>
      </p:sp>
      <p:sp>
        <p:nvSpPr>
          <p:cNvPr id="37" name="Shape1_20210628_132115">
            <a:extLst>
              <a:ext uri="{FF2B5EF4-FFF2-40B4-BE49-F238E27FC236}">
                <a16:creationId xmlns:a16="http://schemas.microsoft.com/office/drawing/2014/main" id="{DC01D0FC-F4F1-909F-B463-17BE79B72B40}"/>
              </a:ext>
            </a:extLst>
          </p:cNvPr>
          <p:cNvSpPr txBox="1"/>
          <p:nvPr/>
        </p:nvSpPr>
        <p:spPr>
          <a:xfrm>
            <a:off x="807182" y="2240407"/>
            <a:ext cx="2559222" cy="186443"/>
          </a:xfrm>
          <a:prstGeom prst="rect">
            <a:avLst/>
          </a:prstGeom>
          <a:solidFill>
            <a:schemeClr val="accent2"/>
          </a:solidFill>
        </p:spPr>
        <p:txBody>
          <a:bodyPr wrap="square" lIns="59114" tIns="59114" rIns="59114" bIns="59114" rtlCol="0">
            <a:noAutofit/>
          </a:bodyPr>
          <a:lstStyle/>
          <a:p>
            <a:pPr>
              <a:spcBef>
                <a:spcPts val="165"/>
              </a:spcBef>
              <a:spcAft>
                <a:spcPts val="165"/>
              </a:spcAft>
            </a:pPr>
            <a:endParaRPr lang="en-IN" sz="1200" dirty="0"/>
          </a:p>
        </p:txBody>
      </p:sp>
      <p:sp>
        <p:nvSpPr>
          <p:cNvPr id="38" name="Shape0_20220516_103222">
            <a:extLst>
              <a:ext uri="{FF2B5EF4-FFF2-40B4-BE49-F238E27FC236}">
                <a16:creationId xmlns:a16="http://schemas.microsoft.com/office/drawing/2014/main" id="{0A4569C7-657C-0962-BF14-45B28FFC8602}"/>
              </a:ext>
            </a:extLst>
          </p:cNvPr>
          <p:cNvSpPr txBox="1"/>
          <p:nvPr/>
        </p:nvSpPr>
        <p:spPr>
          <a:xfrm>
            <a:off x="2907247" y="1600097"/>
            <a:ext cx="571515" cy="438765"/>
          </a:xfrm>
          <a:prstGeom prst="wedgeRectCallout">
            <a:avLst>
              <a:gd name="adj1" fmla="val -20833"/>
              <a:gd name="adj2" fmla="val 84921"/>
            </a:avLst>
          </a:prstGeom>
          <a:solidFill>
            <a:schemeClr val="accent2"/>
          </a:solidFill>
        </p:spPr>
        <p:txBody>
          <a:bodyPr wrap="square" lIns="59114" tIns="59114" rIns="59114" bIns="59114" rtlCol="0" anchor="ctr" anchorCtr="0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solidFill>
                  <a:srgbClr val="FFFFFF"/>
                </a:solidFill>
              </a:rPr>
              <a:t>Title</a:t>
            </a:r>
            <a:endParaRPr lang="en-IN" sz="1200" b="1" dirty="0">
              <a:solidFill>
                <a:srgbClr val="FFFFFF"/>
              </a:solidFill>
            </a:endParaRPr>
          </a:p>
        </p:txBody>
      </p:sp>
      <p:sp>
        <p:nvSpPr>
          <p:cNvPr id="39" name="Shape1_20210628_132153">
            <a:extLst>
              <a:ext uri="{FF2B5EF4-FFF2-40B4-BE49-F238E27FC236}">
                <a16:creationId xmlns:a16="http://schemas.microsoft.com/office/drawing/2014/main" id="{CA5D90CC-FF08-374D-F92B-673B9540B616}"/>
              </a:ext>
            </a:extLst>
          </p:cNvPr>
          <p:cNvSpPr txBox="1"/>
          <p:nvPr/>
        </p:nvSpPr>
        <p:spPr>
          <a:xfrm>
            <a:off x="5613708" y="3200882"/>
            <a:ext cx="1875343" cy="186443"/>
          </a:xfrm>
          <a:prstGeom prst="rect">
            <a:avLst/>
          </a:prstGeom>
          <a:solidFill>
            <a:schemeClr val="accent3"/>
          </a:solidFill>
        </p:spPr>
        <p:txBody>
          <a:bodyPr wrap="square" lIns="59114" tIns="59114" rIns="59114" bIns="59114" rtlCol="0">
            <a:noAutofit/>
          </a:bodyPr>
          <a:lstStyle/>
          <a:p>
            <a:pPr>
              <a:spcBef>
                <a:spcPts val="165"/>
              </a:spcBef>
              <a:spcAft>
                <a:spcPts val="165"/>
              </a:spcAft>
            </a:pPr>
            <a:endParaRPr lang="en-IN" sz="1200" dirty="0"/>
          </a:p>
        </p:txBody>
      </p:sp>
      <p:sp>
        <p:nvSpPr>
          <p:cNvPr id="40" name="Shape1_20220516_103222">
            <a:extLst>
              <a:ext uri="{FF2B5EF4-FFF2-40B4-BE49-F238E27FC236}">
                <a16:creationId xmlns:a16="http://schemas.microsoft.com/office/drawing/2014/main" id="{A3A1C6C6-7EFB-1992-6806-18D1F6B858EF}"/>
              </a:ext>
            </a:extLst>
          </p:cNvPr>
          <p:cNvSpPr txBox="1"/>
          <p:nvPr/>
        </p:nvSpPr>
        <p:spPr>
          <a:xfrm>
            <a:off x="7351499" y="2600092"/>
            <a:ext cx="571515" cy="438765"/>
          </a:xfrm>
          <a:prstGeom prst="wedgeRectCallout">
            <a:avLst>
              <a:gd name="adj1" fmla="val -26300"/>
              <a:gd name="adj2" fmla="val 79140"/>
            </a:avLst>
          </a:prstGeom>
          <a:solidFill>
            <a:schemeClr val="accent3"/>
          </a:solidFill>
        </p:spPr>
        <p:txBody>
          <a:bodyPr wrap="square" lIns="59114" tIns="59114" rIns="59114" bIns="59114" rtlCol="0" anchor="ctr" anchorCtr="0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solidFill>
                  <a:srgbClr val="FFFFFF"/>
                </a:solidFill>
              </a:rPr>
              <a:t>Title</a:t>
            </a:r>
            <a:endParaRPr lang="en-IN" sz="1200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573253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E0080"/>
      </a:accent1>
      <a:accent2>
        <a:srgbClr val="9B51B4"/>
      </a:accent2>
      <a:accent3>
        <a:srgbClr val="DF6FA0"/>
      </a:accent3>
      <a:accent4>
        <a:srgbClr val="EF224B"/>
      </a:accent4>
      <a:accent5>
        <a:srgbClr val="C20232"/>
      </a:accent5>
      <a:accent6>
        <a:srgbClr val="7F7F7F"/>
      </a:accent6>
      <a:hlink>
        <a:srgbClr val="0563C1"/>
      </a:hlink>
      <a:folHlink>
        <a:srgbClr val="954F72"/>
      </a:folHlink>
    </a:clrScheme>
    <a:fontScheme name="Custom 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8609</TotalTime>
  <Words>22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Gantt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619</cp:revision>
  <dcterms:created xsi:type="dcterms:W3CDTF">2021-03-31T02:49:57Z</dcterms:created>
  <dcterms:modified xsi:type="dcterms:W3CDTF">2025-10-15T08:55:15Z</dcterms:modified>
  <cp:category/>
</cp:coreProperties>
</file>