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329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1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8CFBAA-1D5D-2E81-9D42-FDAB4DB65E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A8DA6DEF-40B8-8C39-0C1A-C23C7401832C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8DA6DEF-40B8-8C39-0C1A-C23C7401832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2B91623-323D-1857-7FA9-846A90501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936A5E1-F37C-817F-9081-A3F52E92A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Case study</a:t>
            </a:r>
          </a:p>
        </p:txBody>
      </p:sp>
      <p:sp>
        <p:nvSpPr>
          <p:cNvPr id="2" name="Google Shape;2578;p39">
            <a:extLst>
              <a:ext uri="{FF2B5EF4-FFF2-40B4-BE49-F238E27FC236}">
                <a16:creationId xmlns:a16="http://schemas.microsoft.com/office/drawing/2014/main" id="{7861E747-3B70-CD28-E8DC-F00B2506917C}"/>
              </a:ext>
            </a:extLst>
          </p:cNvPr>
          <p:cNvSpPr/>
          <p:nvPr/>
        </p:nvSpPr>
        <p:spPr>
          <a:xfrm>
            <a:off x="7398658" y="1594337"/>
            <a:ext cx="4267724" cy="4235322"/>
          </a:xfrm>
          <a:prstGeom prst="rect">
            <a:avLst/>
          </a:prstGeom>
          <a:solidFill>
            <a:srgbClr val="E0E0E0"/>
          </a:solidFill>
          <a:ln>
            <a:noFill/>
          </a:ln>
        </p:spPr>
        <p:txBody>
          <a:bodyPr spcFirstLastPara="1" wrap="square" lIns="91023" tIns="45499" rIns="91023" bIns="45499" anchor="ctr" anchorCtr="0">
            <a:noAutofit/>
          </a:bodyPr>
          <a:lstStyle/>
          <a:p>
            <a:pPr algn="l">
              <a:buClr>
                <a:schemeClr val="lt1"/>
              </a:buClr>
              <a:buSzPts val="1800"/>
            </a:pPr>
            <a:endParaRPr sz="2388" dirty="0">
              <a:solidFill>
                <a:srgbClr val="FFFFFF"/>
              </a:solidFill>
            </a:endParaRPr>
          </a:p>
        </p:txBody>
      </p:sp>
      <p:sp>
        <p:nvSpPr>
          <p:cNvPr id="6" name="Google Shape;2579;p39">
            <a:extLst>
              <a:ext uri="{FF2B5EF4-FFF2-40B4-BE49-F238E27FC236}">
                <a16:creationId xmlns:a16="http://schemas.microsoft.com/office/drawing/2014/main" id="{66C5BAC3-D560-0D2E-387A-29764BF4EDEC}"/>
              </a:ext>
            </a:extLst>
          </p:cNvPr>
          <p:cNvSpPr/>
          <p:nvPr/>
        </p:nvSpPr>
        <p:spPr>
          <a:xfrm>
            <a:off x="525618" y="1594337"/>
            <a:ext cx="11140764" cy="4235322"/>
          </a:xfrm>
          <a:prstGeom prst="rect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023" tIns="45499" rIns="91023" bIns="45499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endParaRPr sz="2388" dirty="0">
              <a:solidFill>
                <a:srgbClr val="FFFFFF"/>
              </a:solidFill>
            </a:endParaRPr>
          </a:p>
        </p:txBody>
      </p:sp>
      <p:sp>
        <p:nvSpPr>
          <p:cNvPr id="9" name="Google Shape;2592;p39">
            <a:extLst>
              <a:ext uri="{FF2B5EF4-FFF2-40B4-BE49-F238E27FC236}">
                <a16:creationId xmlns:a16="http://schemas.microsoft.com/office/drawing/2014/main" id="{EE5BF93A-7CBC-9A45-04CD-1F260A48F788}"/>
              </a:ext>
            </a:extLst>
          </p:cNvPr>
          <p:cNvSpPr txBox="1"/>
          <p:nvPr/>
        </p:nvSpPr>
        <p:spPr>
          <a:xfrm>
            <a:off x="3665155" y="2044010"/>
            <a:ext cx="2984633" cy="2425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1800"/>
            </a:pPr>
            <a:r>
              <a:rPr lang="en-US" sz="1576" b="1" dirty="0">
                <a:solidFill>
                  <a:schemeClr val="dk1"/>
                </a:solidFill>
              </a:rPr>
              <a:t>Title</a:t>
            </a:r>
            <a:endParaRPr sz="1576" dirty="0"/>
          </a:p>
        </p:txBody>
      </p:sp>
      <p:sp>
        <p:nvSpPr>
          <p:cNvPr id="10" name="Google Shape;2593;p39">
            <a:extLst>
              <a:ext uri="{FF2B5EF4-FFF2-40B4-BE49-F238E27FC236}">
                <a16:creationId xmlns:a16="http://schemas.microsoft.com/office/drawing/2014/main" id="{EA444BAE-6FFF-67E3-8644-3B84647C43AA}"/>
              </a:ext>
            </a:extLst>
          </p:cNvPr>
          <p:cNvSpPr txBox="1"/>
          <p:nvPr/>
        </p:nvSpPr>
        <p:spPr>
          <a:xfrm>
            <a:off x="3665155" y="2408366"/>
            <a:ext cx="3602352" cy="2425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>
              <a:defRPr lang="en-US"/>
            </a:defPPr>
            <a:lvl1pPr marL="274313" indent="-274313">
              <a:buClr>
                <a:schemeClr val="tx1"/>
              </a:buClr>
              <a:buSzPct val="100000"/>
              <a:buFont typeface="Arial"/>
              <a:buChar char="•"/>
              <a:defRPr sz="2400">
                <a:latin typeface="Trebuchet MS" panose="020B0603020202020204" pitchFamily="34" charset="0"/>
                <a:ea typeface="Arial"/>
                <a:cs typeface="Arial"/>
              </a:defRPr>
            </a:lvl1pPr>
          </a:lstStyle>
          <a:p>
            <a:pPr algn="l">
              <a:spcBef>
                <a:spcPct val="0"/>
              </a:spcBef>
              <a:spcAft>
                <a:spcPct val="0"/>
              </a:spcAft>
            </a:pPr>
            <a:r>
              <a:rPr lang="en-US" sz="1576" dirty="0">
                <a:solidFill>
                  <a:schemeClr val="tx1">
                    <a:lumMod val="100000"/>
                  </a:schemeClr>
                </a:solidFill>
                <a:latin typeface="+mn-lt"/>
              </a:rPr>
              <a:t>Insert Text Here</a:t>
            </a:r>
            <a:endParaRPr sz="1576" dirty="0">
              <a:solidFill>
                <a:schemeClr val="tx1">
                  <a:lumMod val="100000"/>
                </a:schemeClr>
              </a:solidFill>
              <a:latin typeface="+mn-lt"/>
            </a:endParaRPr>
          </a:p>
        </p:txBody>
      </p:sp>
      <p:sp>
        <p:nvSpPr>
          <p:cNvPr id="11" name="Google Shape;2594;p39">
            <a:extLst>
              <a:ext uri="{FF2B5EF4-FFF2-40B4-BE49-F238E27FC236}">
                <a16:creationId xmlns:a16="http://schemas.microsoft.com/office/drawing/2014/main" id="{02542B3B-5659-295D-D42F-FC7A06DDB295}"/>
              </a:ext>
            </a:extLst>
          </p:cNvPr>
          <p:cNvSpPr txBox="1"/>
          <p:nvPr/>
        </p:nvSpPr>
        <p:spPr>
          <a:xfrm>
            <a:off x="7792248" y="2044010"/>
            <a:ext cx="2984633" cy="2425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1800"/>
            </a:pPr>
            <a:r>
              <a:rPr lang="en-US" sz="1576" b="1" dirty="0">
                <a:solidFill>
                  <a:schemeClr val="dk1"/>
                </a:solidFill>
              </a:rPr>
              <a:t>Title</a:t>
            </a:r>
            <a:endParaRPr sz="1576" dirty="0"/>
          </a:p>
        </p:txBody>
      </p:sp>
      <p:sp>
        <p:nvSpPr>
          <p:cNvPr id="12" name="Google Shape;2595;p39">
            <a:extLst>
              <a:ext uri="{FF2B5EF4-FFF2-40B4-BE49-F238E27FC236}">
                <a16:creationId xmlns:a16="http://schemas.microsoft.com/office/drawing/2014/main" id="{D2D5BC7D-611B-FE9C-D701-35346D0CEA52}"/>
              </a:ext>
            </a:extLst>
          </p:cNvPr>
          <p:cNvSpPr txBox="1"/>
          <p:nvPr/>
        </p:nvSpPr>
        <p:spPr>
          <a:xfrm>
            <a:off x="7792248" y="2408366"/>
            <a:ext cx="3602352" cy="2425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>
              <a:defRPr lang="en-US"/>
            </a:defPPr>
            <a:lvl1pPr marL="274313" indent="-274313">
              <a:buClr>
                <a:schemeClr val="tx1"/>
              </a:buClr>
              <a:buSzPct val="100000"/>
              <a:buFont typeface="Arial"/>
              <a:buChar char="•"/>
              <a:defRPr sz="2400">
                <a:latin typeface="Trebuchet MS" panose="020B0603020202020204" pitchFamily="34" charset="0"/>
                <a:ea typeface="Arial"/>
                <a:cs typeface="Arial"/>
              </a:defRPr>
            </a:lvl1pPr>
          </a:lstStyle>
          <a:p>
            <a:pPr algn="l">
              <a:spcBef>
                <a:spcPct val="0"/>
              </a:spcBef>
              <a:spcAft>
                <a:spcPct val="0"/>
              </a:spcAft>
            </a:pPr>
            <a:r>
              <a:rPr lang="en-US" sz="1576" dirty="0">
                <a:solidFill>
                  <a:schemeClr val="tx1">
                    <a:lumMod val="100000"/>
                  </a:schemeClr>
                </a:solidFill>
                <a:latin typeface="+mn-lt"/>
              </a:rPr>
              <a:t>Insert Text Here</a:t>
            </a:r>
            <a:endParaRPr sz="1576" dirty="0">
              <a:solidFill>
                <a:schemeClr val="tx1">
                  <a:lumMod val="100000"/>
                </a:schemeClr>
              </a:solidFill>
              <a:latin typeface="+mn-lt"/>
            </a:endParaRPr>
          </a:p>
        </p:txBody>
      </p:sp>
      <p:sp>
        <p:nvSpPr>
          <p:cNvPr id="15" name="Google Shape;2592;p39">
            <a:extLst>
              <a:ext uri="{FF2B5EF4-FFF2-40B4-BE49-F238E27FC236}">
                <a16:creationId xmlns:a16="http://schemas.microsoft.com/office/drawing/2014/main" id="{8395BA44-0C83-72DF-FABD-1F695482CEE2}"/>
              </a:ext>
            </a:extLst>
          </p:cNvPr>
          <p:cNvSpPr txBox="1"/>
          <p:nvPr/>
        </p:nvSpPr>
        <p:spPr>
          <a:xfrm>
            <a:off x="3665155" y="4189291"/>
            <a:ext cx="2984633" cy="2425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1800"/>
            </a:pPr>
            <a:r>
              <a:rPr lang="en-US" sz="1576" b="1" dirty="0">
                <a:solidFill>
                  <a:schemeClr val="dk1"/>
                </a:solidFill>
              </a:rPr>
              <a:t>Title</a:t>
            </a:r>
            <a:endParaRPr sz="1576" dirty="0"/>
          </a:p>
        </p:txBody>
      </p:sp>
      <p:sp>
        <p:nvSpPr>
          <p:cNvPr id="16" name="Google Shape;2593;p39">
            <a:extLst>
              <a:ext uri="{FF2B5EF4-FFF2-40B4-BE49-F238E27FC236}">
                <a16:creationId xmlns:a16="http://schemas.microsoft.com/office/drawing/2014/main" id="{BFA7E2E0-F210-3E44-BC7D-0755D8D720AA}"/>
              </a:ext>
            </a:extLst>
          </p:cNvPr>
          <p:cNvSpPr txBox="1"/>
          <p:nvPr/>
        </p:nvSpPr>
        <p:spPr>
          <a:xfrm>
            <a:off x="3665155" y="4553647"/>
            <a:ext cx="3602352" cy="2425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>
              <a:defRPr lang="en-US"/>
            </a:defPPr>
            <a:lvl1pPr marL="274313" indent="-274313">
              <a:buClr>
                <a:schemeClr val="tx1"/>
              </a:buClr>
              <a:buSzPct val="100000"/>
              <a:buFont typeface="Arial"/>
              <a:buChar char="•"/>
              <a:defRPr sz="2400">
                <a:latin typeface="Trebuchet MS" panose="020B0603020202020204" pitchFamily="34" charset="0"/>
                <a:ea typeface="Arial"/>
                <a:cs typeface="Arial"/>
              </a:defRPr>
            </a:lvl1pPr>
          </a:lstStyle>
          <a:p>
            <a:pPr algn="l">
              <a:spcBef>
                <a:spcPct val="0"/>
              </a:spcBef>
              <a:spcAft>
                <a:spcPct val="0"/>
              </a:spcAft>
            </a:pPr>
            <a:r>
              <a:rPr lang="en-US" sz="1576" dirty="0">
                <a:solidFill>
                  <a:schemeClr val="tx1">
                    <a:lumMod val="100000"/>
                  </a:schemeClr>
                </a:solidFill>
                <a:latin typeface="+mn-lt"/>
              </a:rPr>
              <a:t>Insert Text Here</a:t>
            </a:r>
            <a:endParaRPr sz="1576" dirty="0">
              <a:solidFill>
                <a:schemeClr val="tx1">
                  <a:lumMod val="100000"/>
                </a:schemeClr>
              </a:solidFill>
              <a:latin typeface="+mn-lt"/>
            </a:endParaRPr>
          </a:p>
        </p:txBody>
      </p:sp>
      <p:sp>
        <p:nvSpPr>
          <p:cNvPr id="17" name="Google Shape;2594;p39">
            <a:extLst>
              <a:ext uri="{FF2B5EF4-FFF2-40B4-BE49-F238E27FC236}">
                <a16:creationId xmlns:a16="http://schemas.microsoft.com/office/drawing/2014/main" id="{A5129B10-D662-E8BF-FBF1-43A7F58442D6}"/>
              </a:ext>
            </a:extLst>
          </p:cNvPr>
          <p:cNvSpPr txBox="1"/>
          <p:nvPr/>
        </p:nvSpPr>
        <p:spPr>
          <a:xfrm>
            <a:off x="7792248" y="4189291"/>
            <a:ext cx="2984633" cy="2425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1800"/>
            </a:pPr>
            <a:r>
              <a:rPr lang="en-US" sz="1576" b="1" dirty="0">
                <a:solidFill>
                  <a:schemeClr val="dk1"/>
                </a:solidFill>
              </a:rPr>
              <a:t>Title</a:t>
            </a:r>
            <a:endParaRPr sz="1576" dirty="0"/>
          </a:p>
        </p:txBody>
      </p:sp>
      <p:sp>
        <p:nvSpPr>
          <p:cNvPr id="18" name="Google Shape;2595;p39">
            <a:extLst>
              <a:ext uri="{FF2B5EF4-FFF2-40B4-BE49-F238E27FC236}">
                <a16:creationId xmlns:a16="http://schemas.microsoft.com/office/drawing/2014/main" id="{B55BB071-05C8-474F-D931-F62265395B27}"/>
              </a:ext>
            </a:extLst>
          </p:cNvPr>
          <p:cNvSpPr txBox="1"/>
          <p:nvPr/>
        </p:nvSpPr>
        <p:spPr>
          <a:xfrm>
            <a:off x="7792248" y="4553647"/>
            <a:ext cx="3602352" cy="2425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>
              <a:defRPr lang="en-US"/>
            </a:defPPr>
            <a:lvl1pPr marL="274313" indent="-274313">
              <a:buClr>
                <a:schemeClr val="tx1"/>
              </a:buClr>
              <a:buSzPct val="100000"/>
              <a:buFont typeface="Arial"/>
              <a:buChar char="•"/>
              <a:defRPr sz="2400">
                <a:latin typeface="Trebuchet MS" panose="020B0603020202020204" pitchFamily="34" charset="0"/>
                <a:ea typeface="Arial"/>
                <a:cs typeface="Arial"/>
              </a:defRPr>
            </a:lvl1pPr>
          </a:lstStyle>
          <a:p>
            <a:pPr algn="l">
              <a:spcBef>
                <a:spcPct val="0"/>
              </a:spcBef>
              <a:spcAft>
                <a:spcPct val="0"/>
              </a:spcAft>
            </a:pPr>
            <a:r>
              <a:rPr lang="en-US" sz="1576" dirty="0">
                <a:solidFill>
                  <a:schemeClr val="tx1">
                    <a:lumMod val="100000"/>
                  </a:schemeClr>
                </a:solidFill>
                <a:latin typeface="+mn-lt"/>
              </a:rPr>
              <a:t>Insert Text Here</a:t>
            </a:r>
            <a:endParaRPr sz="1576" dirty="0">
              <a:solidFill>
                <a:schemeClr val="tx1">
                  <a:lumMod val="100000"/>
                </a:schemeClr>
              </a:solidFill>
              <a:latin typeface="+mn-lt"/>
            </a:endParaRPr>
          </a:p>
        </p:txBody>
      </p:sp>
      <p:sp>
        <p:nvSpPr>
          <p:cNvPr id="38" name="Google Shape;2570;p39">
            <a:extLst>
              <a:ext uri="{FF2B5EF4-FFF2-40B4-BE49-F238E27FC236}">
                <a16:creationId xmlns:a16="http://schemas.microsoft.com/office/drawing/2014/main" id="{002CE4E9-0FC7-F43E-C70B-9237862C4D28}"/>
              </a:ext>
            </a:extLst>
          </p:cNvPr>
          <p:cNvSpPr/>
          <p:nvPr/>
        </p:nvSpPr>
        <p:spPr>
          <a:xfrm>
            <a:off x="419099" y="1373040"/>
            <a:ext cx="2914809" cy="46739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023" tIns="45499" rIns="91023" bIns="45499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endParaRPr sz="2388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F51AC0B2-0534-3CC5-B25F-9D0D9B85952E}"/>
              </a:ext>
            </a:extLst>
          </p:cNvPr>
          <p:cNvGrpSpPr/>
          <p:nvPr/>
        </p:nvGrpSpPr>
        <p:grpSpPr>
          <a:xfrm>
            <a:off x="724549" y="3067412"/>
            <a:ext cx="2317418" cy="1285221"/>
            <a:chOff x="724549" y="2193343"/>
            <a:chExt cx="2317418" cy="1285221"/>
          </a:xfrm>
        </p:grpSpPr>
        <p:sp>
          <p:nvSpPr>
            <p:cNvPr id="39" name="Google Shape;2572;p39">
              <a:extLst>
                <a:ext uri="{FF2B5EF4-FFF2-40B4-BE49-F238E27FC236}">
                  <a16:creationId xmlns:a16="http://schemas.microsoft.com/office/drawing/2014/main" id="{76A274C4-BFC0-37F2-C892-D40647AB87F0}"/>
                </a:ext>
              </a:extLst>
            </p:cNvPr>
            <p:cNvSpPr/>
            <p:nvPr/>
          </p:nvSpPr>
          <p:spPr>
            <a:xfrm>
              <a:off x="1563855" y="2193343"/>
              <a:ext cx="712536" cy="377283"/>
            </a:xfrm>
            <a:custGeom>
              <a:avLst/>
              <a:gdLst/>
              <a:ahLst/>
              <a:cxnLst/>
              <a:rect l="l" t="t" r="r" b="b"/>
              <a:pathLst>
                <a:path w="2882611" h="1526315" extrusionOk="0">
                  <a:moveTo>
                    <a:pt x="836099" y="838155"/>
                  </a:moveTo>
                  <a:cubicBezTo>
                    <a:pt x="832956" y="727665"/>
                    <a:pt x="916490" y="640416"/>
                    <a:pt x="1021742" y="639940"/>
                  </a:cubicBezTo>
                  <a:cubicBezTo>
                    <a:pt x="1128326" y="639368"/>
                    <a:pt x="1214528" y="723950"/>
                    <a:pt x="1209956" y="830249"/>
                  </a:cubicBezTo>
                  <a:cubicBezTo>
                    <a:pt x="1208527" y="863968"/>
                    <a:pt x="1218052" y="880827"/>
                    <a:pt x="1245960" y="897686"/>
                  </a:cubicBezTo>
                  <a:cubicBezTo>
                    <a:pt x="1398265" y="989126"/>
                    <a:pt x="1549427" y="1082376"/>
                    <a:pt x="1700493" y="1175816"/>
                  </a:cubicBezTo>
                  <a:cubicBezTo>
                    <a:pt x="1722210" y="1189246"/>
                    <a:pt x="1739355" y="1196866"/>
                    <a:pt x="1764120" y="1178769"/>
                  </a:cubicBezTo>
                  <a:cubicBezTo>
                    <a:pt x="1798601" y="1153528"/>
                    <a:pt x="1840415" y="1146193"/>
                    <a:pt x="1882230" y="1154099"/>
                  </a:cubicBezTo>
                  <a:cubicBezTo>
                    <a:pt x="1911948" y="1159719"/>
                    <a:pt x="1928045" y="1149146"/>
                    <a:pt x="1944809" y="1125810"/>
                  </a:cubicBezTo>
                  <a:cubicBezTo>
                    <a:pt x="2135024" y="862063"/>
                    <a:pt x="2326095" y="598982"/>
                    <a:pt x="2517833" y="336283"/>
                  </a:cubicBezTo>
                  <a:cubicBezTo>
                    <a:pt x="2535455" y="312089"/>
                    <a:pt x="2540884" y="293896"/>
                    <a:pt x="2526311" y="264369"/>
                  </a:cubicBezTo>
                  <a:cubicBezTo>
                    <a:pt x="2487734" y="185788"/>
                    <a:pt x="2510404" y="96157"/>
                    <a:pt x="2577269" y="41198"/>
                  </a:cubicBezTo>
                  <a:cubicBezTo>
                    <a:pt x="2638991" y="-9475"/>
                    <a:pt x="2733860" y="-13952"/>
                    <a:pt x="2799488" y="30816"/>
                  </a:cubicBezTo>
                  <a:cubicBezTo>
                    <a:pt x="2868639" y="77965"/>
                    <a:pt x="2899405" y="166833"/>
                    <a:pt x="2873497" y="244843"/>
                  </a:cubicBezTo>
                  <a:cubicBezTo>
                    <a:pt x="2846351" y="326472"/>
                    <a:pt x="2770055" y="381907"/>
                    <a:pt x="2683283" y="371716"/>
                  </a:cubicBezTo>
                  <a:cubicBezTo>
                    <a:pt x="2640420" y="366667"/>
                    <a:pt x="2621084" y="382955"/>
                    <a:pt x="2599082" y="413435"/>
                  </a:cubicBezTo>
                  <a:cubicBezTo>
                    <a:pt x="2412772" y="672134"/>
                    <a:pt x="2225511" y="930166"/>
                    <a:pt x="2037392" y="1187627"/>
                  </a:cubicBezTo>
                  <a:cubicBezTo>
                    <a:pt x="2018533" y="1213440"/>
                    <a:pt x="2014056" y="1232585"/>
                    <a:pt x="2029391" y="1263351"/>
                  </a:cubicBezTo>
                  <a:cubicBezTo>
                    <a:pt x="2063872" y="1332693"/>
                    <a:pt x="2046441" y="1416227"/>
                    <a:pt x="1992911" y="1469853"/>
                  </a:cubicBezTo>
                  <a:cubicBezTo>
                    <a:pt x="1939285" y="1523479"/>
                    <a:pt x="1858608" y="1540909"/>
                    <a:pt x="1790885" y="1513287"/>
                  </a:cubicBezTo>
                  <a:cubicBezTo>
                    <a:pt x="1716876" y="1483093"/>
                    <a:pt x="1669156" y="1414989"/>
                    <a:pt x="1673156" y="1334788"/>
                  </a:cubicBezTo>
                  <a:cubicBezTo>
                    <a:pt x="1674871" y="1301165"/>
                    <a:pt x="1664393" y="1284115"/>
                    <a:pt x="1636676" y="1267447"/>
                  </a:cubicBezTo>
                  <a:cubicBezTo>
                    <a:pt x="1484466" y="1175911"/>
                    <a:pt x="1333209" y="1082757"/>
                    <a:pt x="1182143" y="989221"/>
                  </a:cubicBezTo>
                  <a:cubicBezTo>
                    <a:pt x="1159949" y="975410"/>
                    <a:pt x="1143661" y="971314"/>
                    <a:pt x="1118420" y="986935"/>
                  </a:cubicBezTo>
                  <a:cubicBezTo>
                    <a:pt x="1056889" y="1025035"/>
                    <a:pt x="990785" y="1024750"/>
                    <a:pt x="929063" y="987412"/>
                  </a:cubicBezTo>
                  <a:cubicBezTo>
                    <a:pt x="904013" y="972267"/>
                    <a:pt x="887820" y="974934"/>
                    <a:pt x="865341" y="988840"/>
                  </a:cubicBezTo>
                  <a:cubicBezTo>
                    <a:pt x="713036" y="1083328"/>
                    <a:pt x="560541" y="1177435"/>
                    <a:pt x="406998" y="1269733"/>
                  </a:cubicBezTo>
                  <a:cubicBezTo>
                    <a:pt x="379852" y="1286020"/>
                    <a:pt x="372422" y="1303356"/>
                    <a:pt x="373565" y="1334312"/>
                  </a:cubicBezTo>
                  <a:cubicBezTo>
                    <a:pt x="377185" y="1428895"/>
                    <a:pt x="310891" y="1508143"/>
                    <a:pt x="219927" y="1523669"/>
                  </a:cubicBezTo>
                  <a:cubicBezTo>
                    <a:pt x="129154" y="1539195"/>
                    <a:pt x="38380" y="1484998"/>
                    <a:pt x="9615" y="1398130"/>
                  </a:cubicBezTo>
                  <a:cubicBezTo>
                    <a:pt x="-19532" y="1310023"/>
                    <a:pt x="19330" y="1213154"/>
                    <a:pt x="102579" y="1171911"/>
                  </a:cubicBezTo>
                  <a:cubicBezTo>
                    <a:pt x="163729" y="1141621"/>
                    <a:pt x="225928" y="1142955"/>
                    <a:pt x="284126" y="1179436"/>
                  </a:cubicBezTo>
                  <a:cubicBezTo>
                    <a:pt x="306700" y="1193628"/>
                    <a:pt x="322321" y="1191342"/>
                    <a:pt x="343752" y="1178102"/>
                  </a:cubicBezTo>
                  <a:cubicBezTo>
                    <a:pt x="495961" y="1083519"/>
                    <a:pt x="648838" y="990079"/>
                    <a:pt x="802000" y="896924"/>
                  </a:cubicBezTo>
                  <a:cubicBezTo>
                    <a:pt x="826860" y="881875"/>
                    <a:pt x="849720" y="868540"/>
                    <a:pt x="836099" y="838155"/>
                  </a:cubicBezTo>
                  <a:close/>
                  <a:moveTo>
                    <a:pt x="2696427" y="312565"/>
                  </a:moveTo>
                  <a:cubicBezTo>
                    <a:pt x="2765483" y="312470"/>
                    <a:pt x="2823205" y="253606"/>
                    <a:pt x="2821967" y="184549"/>
                  </a:cubicBezTo>
                  <a:cubicBezTo>
                    <a:pt x="2820824" y="117874"/>
                    <a:pt x="2763483" y="61105"/>
                    <a:pt x="2696808" y="60534"/>
                  </a:cubicBezTo>
                  <a:cubicBezTo>
                    <a:pt x="2627371" y="59962"/>
                    <a:pt x="2569554" y="117208"/>
                    <a:pt x="2569459" y="186645"/>
                  </a:cubicBezTo>
                  <a:cubicBezTo>
                    <a:pt x="2569268" y="256749"/>
                    <a:pt x="2625752" y="312756"/>
                    <a:pt x="2696427" y="312565"/>
                  </a:cubicBezTo>
                  <a:close/>
                  <a:moveTo>
                    <a:pt x="1148900" y="826058"/>
                  </a:moveTo>
                  <a:cubicBezTo>
                    <a:pt x="1148424" y="755573"/>
                    <a:pt x="1091179" y="698804"/>
                    <a:pt x="1021932" y="700042"/>
                  </a:cubicBezTo>
                  <a:cubicBezTo>
                    <a:pt x="952019" y="701281"/>
                    <a:pt x="896297" y="759383"/>
                    <a:pt x="897917" y="829297"/>
                  </a:cubicBezTo>
                  <a:cubicBezTo>
                    <a:pt x="899441" y="897686"/>
                    <a:pt x="954686" y="952264"/>
                    <a:pt x="1022789" y="952645"/>
                  </a:cubicBezTo>
                  <a:cubicBezTo>
                    <a:pt x="1092798" y="953122"/>
                    <a:pt x="1149377" y="896353"/>
                    <a:pt x="1148900" y="826058"/>
                  </a:cubicBezTo>
                  <a:close/>
                  <a:moveTo>
                    <a:pt x="313272" y="1338408"/>
                  </a:moveTo>
                  <a:cubicBezTo>
                    <a:pt x="313081" y="1268399"/>
                    <a:pt x="255931" y="1211630"/>
                    <a:pt x="186304" y="1212202"/>
                  </a:cubicBezTo>
                  <a:cubicBezTo>
                    <a:pt x="117533" y="1212773"/>
                    <a:pt x="59716" y="1272209"/>
                    <a:pt x="61145" y="1340980"/>
                  </a:cubicBezTo>
                  <a:cubicBezTo>
                    <a:pt x="62574" y="1408702"/>
                    <a:pt x="118390" y="1463281"/>
                    <a:pt x="186494" y="1463757"/>
                  </a:cubicBezTo>
                  <a:cubicBezTo>
                    <a:pt x="258027" y="1464138"/>
                    <a:pt x="313462" y="1409274"/>
                    <a:pt x="313272" y="1338408"/>
                  </a:cubicBezTo>
                  <a:close/>
                  <a:moveTo>
                    <a:pt x="1857274" y="1212106"/>
                  </a:moveTo>
                  <a:cubicBezTo>
                    <a:pt x="1788028" y="1213059"/>
                    <a:pt x="1733069" y="1271161"/>
                    <a:pt x="1734402" y="1341932"/>
                  </a:cubicBezTo>
                  <a:cubicBezTo>
                    <a:pt x="1735736" y="1410988"/>
                    <a:pt x="1789742" y="1463757"/>
                    <a:pt x="1859275" y="1463757"/>
                  </a:cubicBezTo>
                  <a:cubicBezTo>
                    <a:pt x="1930141" y="1463852"/>
                    <a:pt x="1986053" y="1407750"/>
                    <a:pt x="1985386" y="1337455"/>
                  </a:cubicBezTo>
                  <a:cubicBezTo>
                    <a:pt x="1984719" y="1268304"/>
                    <a:pt x="1926426" y="1211249"/>
                    <a:pt x="1857274" y="121210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023" tIns="45499" rIns="91023" bIns="45499" anchor="ctr" anchorCtr="0">
              <a:noAutofit/>
            </a:bodyPr>
            <a:lstStyle/>
            <a:p>
              <a:pPr>
                <a:buClr>
                  <a:schemeClr val="dk1"/>
                </a:buClr>
                <a:buSzPts val="1800"/>
              </a:pPr>
              <a:endParaRPr sz="2388" dirty="0"/>
            </a:p>
          </p:txBody>
        </p:sp>
        <p:sp>
          <p:nvSpPr>
            <p:cNvPr id="40" name="Google Shape;2573;p39">
              <a:extLst>
                <a:ext uri="{FF2B5EF4-FFF2-40B4-BE49-F238E27FC236}">
                  <a16:creationId xmlns:a16="http://schemas.microsoft.com/office/drawing/2014/main" id="{0D187F03-C466-6511-D789-E173C5BF75CA}"/>
                </a:ext>
              </a:extLst>
            </p:cNvPr>
            <p:cNvSpPr/>
            <p:nvPr/>
          </p:nvSpPr>
          <p:spPr>
            <a:xfrm>
              <a:off x="2163425" y="2366193"/>
              <a:ext cx="133231" cy="662359"/>
            </a:xfrm>
            <a:custGeom>
              <a:avLst/>
              <a:gdLst/>
              <a:ahLst/>
              <a:cxnLst/>
              <a:rect l="l" t="t" r="r" b="b"/>
              <a:pathLst>
                <a:path w="538996" h="2679613" extrusionOk="0">
                  <a:moveTo>
                    <a:pt x="538688" y="1340948"/>
                  </a:moveTo>
                  <a:cubicBezTo>
                    <a:pt x="538593" y="1696421"/>
                    <a:pt x="539450" y="2051894"/>
                    <a:pt x="538212" y="2407463"/>
                  </a:cubicBezTo>
                  <a:cubicBezTo>
                    <a:pt x="537831" y="2521191"/>
                    <a:pt x="483348" y="2606725"/>
                    <a:pt x="380573" y="2653303"/>
                  </a:cubicBezTo>
                  <a:cubicBezTo>
                    <a:pt x="277894" y="2699785"/>
                    <a:pt x="178262" y="2684259"/>
                    <a:pt x="91775" y="2610059"/>
                  </a:cubicBezTo>
                  <a:cubicBezTo>
                    <a:pt x="30720" y="2557672"/>
                    <a:pt x="621" y="2488425"/>
                    <a:pt x="526" y="2408224"/>
                  </a:cubicBezTo>
                  <a:cubicBezTo>
                    <a:pt x="49" y="1695659"/>
                    <a:pt x="-522" y="983094"/>
                    <a:pt x="907" y="270529"/>
                  </a:cubicBezTo>
                  <a:cubicBezTo>
                    <a:pt x="1192" y="114985"/>
                    <a:pt x="122827" y="-1696"/>
                    <a:pt x="274084" y="19"/>
                  </a:cubicBezTo>
                  <a:cubicBezTo>
                    <a:pt x="422197" y="1733"/>
                    <a:pt x="537831" y="119748"/>
                    <a:pt x="538403" y="274529"/>
                  </a:cubicBezTo>
                  <a:cubicBezTo>
                    <a:pt x="539546" y="629907"/>
                    <a:pt x="538688" y="985380"/>
                    <a:pt x="538688" y="1340948"/>
                  </a:cubicBezTo>
                  <a:close/>
                  <a:moveTo>
                    <a:pt x="476680" y="1341710"/>
                  </a:moveTo>
                  <a:cubicBezTo>
                    <a:pt x="476680" y="994143"/>
                    <a:pt x="476776" y="646576"/>
                    <a:pt x="476585" y="299008"/>
                  </a:cubicBezTo>
                  <a:cubicBezTo>
                    <a:pt x="476585" y="270529"/>
                    <a:pt x="477728" y="242049"/>
                    <a:pt x="469822" y="213950"/>
                  </a:cubicBezTo>
                  <a:cubicBezTo>
                    <a:pt x="440962" y="112699"/>
                    <a:pt x="346759" y="50692"/>
                    <a:pt x="240270" y="63550"/>
                  </a:cubicBezTo>
                  <a:cubicBezTo>
                    <a:pt x="142734" y="75266"/>
                    <a:pt x="64343" y="160705"/>
                    <a:pt x="63105" y="262813"/>
                  </a:cubicBezTo>
                  <a:cubicBezTo>
                    <a:pt x="61200" y="416737"/>
                    <a:pt x="62533" y="570661"/>
                    <a:pt x="62533" y="724681"/>
                  </a:cubicBezTo>
                  <a:cubicBezTo>
                    <a:pt x="62533" y="1281703"/>
                    <a:pt x="62819" y="1838820"/>
                    <a:pt x="62343" y="2395842"/>
                  </a:cubicBezTo>
                  <a:cubicBezTo>
                    <a:pt x="62343" y="2448706"/>
                    <a:pt x="74345" y="2496616"/>
                    <a:pt x="107301" y="2537860"/>
                  </a:cubicBezTo>
                  <a:cubicBezTo>
                    <a:pt x="163784" y="2608535"/>
                    <a:pt x="254081" y="2634348"/>
                    <a:pt x="338282" y="2605106"/>
                  </a:cubicBezTo>
                  <a:cubicBezTo>
                    <a:pt x="421340" y="2576341"/>
                    <a:pt x="476204" y="2500236"/>
                    <a:pt x="476395" y="2408224"/>
                  </a:cubicBezTo>
                  <a:cubicBezTo>
                    <a:pt x="476871" y="2052656"/>
                    <a:pt x="476490" y="1697183"/>
                    <a:pt x="476680" y="13417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023" tIns="45499" rIns="91023" bIns="45499" anchor="ctr" anchorCtr="0">
              <a:noAutofit/>
            </a:bodyPr>
            <a:lstStyle/>
            <a:p>
              <a:pPr>
                <a:buClr>
                  <a:schemeClr val="dk1"/>
                </a:buClr>
                <a:buSzPts val="1800"/>
              </a:pPr>
              <a:endParaRPr sz="2388" dirty="0"/>
            </a:p>
          </p:txBody>
        </p:sp>
        <p:sp>
          <p:nvSpPr>
            <p:cNvPr id="41" name="Google Shape;2574;p39">
              <a:extLst>
                <a:ext uri="{FF2B5EF4-FFF2-40B4-BE49-F238E27FC236}">
                  <a16:creationId xmlns:a16="http://schemas.microsoft.com/office/drawing/2014/main" id="{35535E98-1455-7BD1-589C-D07B1C3917BF}"/>
                </a:ext>
              </a:extLst>
            </p:cNvPr>
            <p:cNvSpPr/>
            <p:nvPr/>
          </p:nvSpPr>
          <p:spPr>
            <a:xfrm>
              <a:off x="1750511" y="2523846"/>
              <a:ext cx="132748" cy="504019"/>
            </a:xfrm>
            <a:custGeom>
              <a:avLst/>
              <a:gdLst/>
              <a:ahLst/>
              <a:cxnLst/>
              <a:rect l="l" t="t" r="r" b="b"/>
              <a:pathLst>
                <a:path w="537037" h="2039034" extrusionOk="0">
                  <a:moveTo>
                    <a:pt x="398" y="1023002"/>
                  </a:moveTo>
                  <a:cubicBezTo>
                    <a:pt x="493" y="770590"/>
                    <a:pt x="-555" y="518273"/>
                    <a:pt x="969" y="265860"/>
                  </a:cubicBezTo>
                  <a:cubicBezTo>
                    <a:pt x="1636" y="159656"/>
                    <a:pt x="53262" y="79932"/>
                    <a:pt x="146511" y="31831"/>
                  </a:cubicBezTo>
                  <a:cubicBezTo>
                    <a:pt x="240142" y="-16461"/>
                    <a:pt x="334916" y="-9412"/>
                    <a:pt x="421784" y="50309"/>
                  </a:cubicBezTo>
                  <a:cubicBezTo>
                    <a:pt x="502270" y="105650"/>
                    <a:pt x="537227" y="185374"/>
                    <a:pt x="537037" y="283100"/>
                  </a:cubicBezTo>
                  <a:cubicBezTo>
                    <a:pt x="536179" y="662481"/>
                    <a:pt x="536655" y="1041862"/>
                    <a:pt x="536655" y="1421147"/>
                  </a:cubicBezTo>
                  <a:cubicBezTo>
                    <a:pt x="536655" y="1535447"/>
                    <a:pt x="537322" y="1649747"/>
                    <a:pt x="536465" y="1763952"/>
                  </a:cubicBezTo>
                  <a:cubicBezTo>
                    <a:pt x="535227" y="1922353"/>
                    <a:pt x="421403" y="2039034"/>
                    <a:pt x="269384" y="2039034"/>
                  </a:cubicBezTo>
                  <a:cubicBezTo>
                    <a:pt x="116317" y="2039034"/>
                    <a:pt x="1350" y="1923782"/>
                    <a:pt x="588" y="1765762"/>
                  </a:cubicBezTo>
                  <a:cubicBezTo>
                    <a:pt x="-555" y="1518302"/>
                    <a:pt x="303" y="1270652"/>
                    <a:pt x="398" y="1023002"/>
                  </a:cubicBezTo>
                  <a:close/>
                  <a:moveTo>
                    <a:pt x="60215" y="1028051"/>
                  </a:moveTo>
                  <a:cubicBezTo>
                    <a:pt x="60310" y="1028051"/>
                    <a:pt x="60310" y="1028051"/>
                    <a:pt x="60405" y="1028051"/>
                  </a:cubicBezTo>
                  <a:cubicBezTo>
                    <a:pt x="60405" y="1269128"/>
                    <a:pt x="60120" y="1510111"/>
                    <a:pt x="60501" y="1751189"/>
                  </a:cubicBezTo>
                  <a:cubicBezTo>
                    <a:pt x="60691" y="1883491"/>
                    <a:pt x="145654" y="1977693"/>
                    <a:pt x="264717" y="1979122"/>
                  </a:cubicBezTo>
                  <a:cubicBezTo>
                    <a:pt x="387018" y="1980646"/>
                    <a:pt x="475696" y="1886539"/>
                    <a:pt x="476648" y="1753856"/>
                  </a:cubicBezTo>
                  <a:cubicBezTo>
                    <a:pt x="477124" y="1688800"/>
                    <a:pt x="476553" y="1623839"/>
                    <a:pt x="476553" y="1558784"/>
                  </a:cubicBezTo>
                  <a:cubicBezTo>
                    <a:pt x="476553" y="1133778"/>
                    <a:pt x="476838" y="708773"/>
                    <a:pt x="476362" y="283767"/>
                  </a:cubicBezTo>
                  <a:cubicBezTo>
                    <a:pt x="476267" y="154037"/>
                    <a:pt x="387113" y="62216"/>
                    <a:pt x="265098" y="63644"/>
                  </a:cubicBezTo>
                  <a:cubicBezTo>
                    <a:pt x="144892" y="65073"/>
                    <a:pt x="60786" y="156894"/>
                    <a:pt x="60405" y="290530"/>
                  </a:cubicBezTo>
                  <a:cubicBezTo>
                    <a:pt x="59548" y="536370"/>
                    <a:pt x="60215" y="782210"/>
                    <a:pt x="60215" y="102805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023" tIns="45499" rIns="91023" bIns="45499" anchor="ctr" anchorCtr="0">
              <a:noAutofit/>
            </a:bodyPr>
            <a:lstStyle/>
            <a:p>
              <a:pPr>
                <a:buClr>
                  <a:schemeClr val="dk1"/>
                </a:buClr>
                <a:buSzPts val="1800"/>
              </a:pPr>
              <a:endParaRPr sz="2388" dirty="0"/>
            </a:p>
          </p:txBody>
        </p:sp>
        <p:sp>
          <p:nvSpPr>
            <p:cNvPr id="42" name="Google Shape;2575;p39">
              <a:extLst>
                <a:ext uri="{FF2B5EF4-FFF2-40B4-BE49-F238E27FC236}">
                  <a16:creationId xmlns:a16="http://schemas.microsoft.com/office/drawing/2014/main" id="{C3F4069D-5538-8340-AFAE-6037A7BAACBD}"/>
                </a:ext>
              </a:extLst>
            </p:cNvPr>
            <p:cNvSpPr/>
            <p:nvPr/>
          </p:nvSpPr>
          <p:spPr>
            <a:xfrm>
              <a:off x="1543716" y="2650868"/>
              <a:ext cx="133272" cy="377073"/>
            </a:xfrm>
            <a:custGeom>
              <a:avLst/>
              <a:gdLst/>
              <a:ahLst/>
              <a:cxnLst/>
              <a:rect l="l" t="t" r="r" b="b"/>
              <a:pathLst>
                <a:path w="539160" h="1525484" extrusionOk="0">
                  <a:moveTo>
                    <a:pt x="508" y="763162"/>
                  </a:moveTo>
                  <a:cubicBezTo>
                    <a:pt x="603" y="596475"/>
                    <a:pt x="-1016" y="429787"/>
                    <a:pt x="1079" y="263195"/>
                  </a:cubicBezTo>
                  <a:cubicBezTo>
                    <a:pt x="2603" y="140989"/>
                    <a:pt x="84232" y="40215"/>
                    <a:pt x="201009" y="9068"/>
                  </a:cubicBezTo>
                  <a:cubicBezTo>
                    <a:pt x="316452" y="-21793"/>
                    <a:pt x="437324" y="27832"/>
                    <a:pt x="500475" y="131845"/>
                  </a:cubicBezTo>
                  <a:cubicBezTo>
                    <a:pt x="527621" y="176613"/>
                    <a:pt x="538480" y="225857"/>
                    <a:pt x="538480" y="277387"/>
                  </a:cubicBezTo>
                  <a:cubicBezTo>
                    <a:pt x="538765" y="602761"/>
                    <a:pt x="540099" y="928230"/>
                    <a:pt x="538003" y="1253604"/>
                  </a:cubicBezTo>
                  <a:cubicBezTo>
                    <a:pt x="536956" y="1413148"/>
                    <a:pt x="417226" y="1527829"/>
                    <a:pt x="262064" y="1525448"/>
                  </a:cubicBezTo>
                  <a:cubicBezTo>
                    <a:pt x="113855" y="1523162"/>
                    <a:pt x="1365" y="1405052"/>
                    <a:pt x="508" y="1249033"/>
                  </a:cubicBezTo>
                  <a:cubicBezTo>
                    <a:pt x="-159" y="1087012"/>
                    <a:pt x="508" y="925087"/>
                    <a:pt x="508" y="763162"/>
                  </a:cubicBezTo>
                  <a:close/>
                  <a:moveTo>
                    <a:pt x="63087" y="762591"/>
                  </a:moveTo>
                  <a:cubicBezTo>
                    <a:pt x="62992" y="762591"/>
                    <a:pt x="62896" y="762591"/>
                    <a:pt x="62896" y="762591"/>
                  </a:cubicBezTo>
                  <a:cubicBezTo>
                    <a:pt x="62896" y="929087"/>
                    <a:pt x="61658" y="1095489"/>
                    <a:pt x="63277" y="1261986"/>
                  </a:cubicBezTo>
                  <a:cubicBezTo>
                    <a:pt x="64420" y="1374858"/>
                    <a:pt x="155860" y="1464393"/>
                    <a:pt x="266446" y="1465345"/>
                  </a:cubicBezTo>
                  <a:cubicBezTo>
                    <a:pt x="380079" y="1466298"/>
                    <a:pt x="475615" y="1377239"/>
                    <a:pt x="476091" y="1263320"/>
                  </a:cubicBezTo>
                  <a:cubicBezTo>
                    <a:pt x="477615" y="932041"/>
                    <a:pt x="476758" y="600666"/>
                    <a:pt x="476758" y="269291"/>
                  </a:cubicBezTo>
                  <a:cubicBezTo>
                    <a:pt x="476758" y="212617"/>
                    <a:pt x="456755" y="163373"/>
                    <a:pt x="416941" y="123654"/>
                  </a:cubicBezTo>
                  <a:cubicBezTo>
                    <a:pt x="354742" y="61741"/>
                    <a:pt x="279685" y="45072"/>
                    <a:pt x="198151" y="74886"/>
                  </a:cubicBezTo>
                  <a:cubicBezTo>
                    <a:pt x="114331" y="105556"/>
                    <a:pt x="65468" y="168707"/>
                    <a:pt x="63849" y="258528"/>
                  </a:cubicBezTo>
                  <a:cubicBezTo>
                    <a:pt x="60991" y="426453"/>
                    <a:pt x="63087" y="594570"/>
                    <a:pt x="63087" y="76259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023" tIns="45499" rIns="91023" bIns="45499" anchor="ctr" anchorCtr="0">
              <a:noAutofit/>
            </a:bodyPr>
            <a:lstStyle/>
            <a:p>
              <a:pPr>
                <a:buClr>
                  <a:schemeClr val="dk1"/>
                </a:buClr>
                <a:buSzPts val="1800"/>
              </a:pPr>
              <a:endParaRPr sz="2388" dirty="0"/>
            </a:p>
          </p:txBody>
        </p:sp>
        <p:sp>
          <p:nvSpPr>
            <p:cNvPr id="43" name="Google Shape;2576;p39">
              <a:extLst>
                <a:ext uri="{FF2B5EF4-FFF2-40B4-BE49-F238E27FC236}">
                  <a16:creationId xmlns:a16="http://schemas.microsoft.com/office/drawing/2014/main" id="{096B8176-D5B6-2AE7-2DAC-87A1B6B226E4}"/>
                </a:ext>
              </a:extLst>
            </p:cNvPr>
            <p:cNvSpPr/>
            <p:nvPr/>
          </p:nvSpPr>
          <p:spPr>
            <a:xfrm>
              <a:off x="1957051" y="2650941"/>
              <a:ext cx="132782" cy="376944"/>
            </a:xfrm>
            <a:custGeom>
              <a:avLst/>
              <a:gdLst/>
              <a:ahLst/>
              <a:cxnLst/>
              <a:rect l="l" t="t" r="r" b="b"/>
              <a:pathLst>
                <a:path w="537187" h="1524952" extrusionOk="0">
                  <a:moveTo>
                    <a:pt x="536996" y="761238"/>
                  </a:moveTo>
                  <a:cubicBezTo>
                    <a:pt x="536996" y="923163"/>
                    <a:pt x="537377" y="1084993"/>
                    <a:pt x="536900" y="1246918"/>
                  </a:cubicBezTo>
                  <a:cubicBezTo>
                    <a:pt x="536424" y="1408462"/>
                    <a:pt x="423267" y="1524953"/>
                    <a:pt x="268010" y="1524953"/>
                  </a:cubicBezTo>
                  <a:cubicBezTo>
                    <a:pt x="115800" y="1524953"/>
                    <a:pt x="1500" y="1409319"/>
                    <a:pt x="929" y="1250156"/>
                  </a:cubicBezTo>
                  <a:cubicBezTo>
                    <a:pt x="-310" y="924782"/>
                    <a:pt x="-310" y="599408"/>
                    <a:pt x="929" y="274034"/>
                  </a:cubicBezTo>
                  <a:cubicBezTo>
                    <a:pt x="1500" y="116396"/>
                    <a:pt x="117800" y="-95"/>
                    <a:pt x="269629" y="0"/>
                  </a:cubicBezTo>
                  <a:cubicBezTo>
                    <a:pt x="420791" y="95"/>
                    <a:pt x="535662" y="118301"/>
                    <a:pt x="536900" y="275558"/>
                  </a:cubicBezTo>
                  <a:cubicBezTo>
                    <a:pt x="537472" y="356521"/>
                    <a:pt x="536996" y="437483"/>
                    <a:pt x="537091" y="518446"/>
                  </a:cubicBezTo>
                  <a:cubicBezTo>
                    <a:pt x="536996" y="599313"/>
                    <a:pt x="536996" y="680275"/>
                    <a:pt x="536996" y="761238"/>
                  </a:cubicBezTo>
                  <a:close/>
                  <a:moveTo>
                    <a:pt x="60936" y="764476"/>
                  </a:moveTo>
                  <a:cubicBezTo>
                    <a:pt x="60936" y="927735"/>
                    <a:pt x="60174" y="1091089"/>
                    <a:pt x="61222" y="1254347"/>
                  </a:cubicBezTo>
                  <a:cubicBezTo>
                    <a:pt x="61984" y="1372648"/>
                    <a:pt x="153329" y="1464469"/>
                    <a:pt x="267914" y="1465040"/>
                  </a:cubicBezTo>
                  <a:cubicBezTo>
                    <a:pt x="382310" y="1465707"/>
                    <a:pt x="475274" y="1374648"/>
                    <a:pt x="475845" y="1255966"/>
                  </a:cubicBezTo>
                  <a:cubicBezTo>
                    <a:pt x="477274" y="930973"/>
                    <a:pt x="476798" y="605981"/>
                    <a:pt x="476798" y="280988"/>
                  </a:cubicBezTo>
                  <a:cubicBezTo>
                    <a:pt x="476798" y="228981"/>
                    <a:pt x="464891" y="180499"/>
                    <a:pt x="430982" y="139160"/>
                  </a:cubicBezTo>
                  <a:cubicBezTo>
                    <a:pt x="374690" y="70485"/>
                    <a:pt x="286774" y="44196"/>
                    <a:pt x="204192" y="71438"/>
                  </a:cubicBezTo>
                  <a:cubicBezTo>
                    <a:pt x="118753" y="99536"/>
                    <a:pt x="62174" y="175451"/>
                    <a:pt x="61317" y="269843"/>
                  </a:cubicBezTo>
                  <a:cubicBezTo>
                    <a:pt x="59888" y="434721"/>
                    <a:pt x="60936" y="599599"/>
                    <a:pt x="60936" y="76447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023" tIns="45499" rIns="91023" bIns="45499" anchor="ctr" anchorCtr="0">
              <a:noAutofit/>
            </a:bodyPr>
            <a:lstStyle/>
            <a:p>
              <a:pPr>
                <a:buClr>
                  <a:schemeClr val="dk1"/>
                </a:buClr>
                <a:buSzPts val="1800"/>
              </a:pPr>
              <a:endParaRPr sz="2388" dirty="0"/>
            </a:p>
          </p:txBody>
        </p:sp>
        <p:sp>
          <p:nvSpPr>
            <p:cNvPr id="44" name="Google Shape;2577;p39">
              <a:extLst>
                <a:ext uri="{FF2B5EF4-FFF2-40B4-BE49-F238E27FC236}">
                  <a16:creationId xmlns:a16="http://schemas.microsoft.com/office/drawing/2014/main" id="{A1ADCAC7-6239-764F-5722-741F672B1F60}"/>
                </a:ext>
              </a:extLst>
            </p:cNvPr>
            <p:cNvSpPr txBox="1"/>
            <p:nvPr/>
          </p:nvSpPr>
          <p:spPr>
            <a:xfrm>
              <a:off x="724549" y="3236062"/>
              <a:ext cx="2317418" cy="2425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  <a:buClr>
                  <a:schemeClr val="lt1"/>
                </a:buClr>
                <a:buSzPts val="1800"/>
              </a:pPr>
              <a:r>
                <a:rPr lang="en-US" sz="1576" dirty="0">
                  <a:solidFill>
                    <a:srgbClr val="FFFFFF"/>
                  </a:solidFill>
                </a:rPr>
                <a:t>Insert Text Here</a:t>
              </a:r>
              <a:endParaRPr sz="1576" dirty="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4960261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8610</TotalTime>
  <Words>22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Case study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628</cp:revision>
  <dcterms:created xsi:type="dcterms:W3CDTF">2021-03-31T02:49:57Z</dcterms:created>
  <dcterms:modified xsi:type="dcterms:W3CDTF">2025-10-15T08:56:16Z</dcterms:modified>
  <cp:category/>
</cp:coreProperties>
</file>