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9D62588-2B2F-45A2-9B3F-35DD083D16A0}">
  <a:tblStyle styleId="{29D62588-2B2F-45A2-9B3F-35DD083D16A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does the Moon change shape?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{29D62588-2B2F-45A2-9B3F-35DD083D16A0}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luna creciente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fase lunar en la que la Luna parece una franja delgada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ciclo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serie de eventos que se repite en el mismo orden una y otra vez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luna llena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fase lunar en la que Luna parece un círculo completo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luna gibosa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fase lunar en la que la Luna parece un círculo al que le falta un pedacito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media luna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fase lunar en la que la Luna parece la mitad de un círculo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versión de mentiras de algo que los científicos y las científicas usan cuando la cosa de verdad es algo demasiado grande, pequeño, o complicado para poder usarlo en sus estudios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Luna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objeto grande y redondo en el cielo nocturno que puede reflejar la luz del Sol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fase lunar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de la Luna que podemos ver en una noche en particular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luna nueva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fase lunar en la que la Luna se ve completamente oscura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orbitar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moverse en forma circular alrededor de un objeto, como lo hace la Luna alrededor de la Tierra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patrón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sucede una y otra y otra vez de manera predecible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does the Moon change shape?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