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13716000" cx="24387025"/>
  <p:notesSz cx="13716000" cy="24387025"/>
  <p:embeddedFontLst>
    <p:embeddedFont>
      <p:font typeface="Lato"/>
      <p:regular r:id="rId26"/>
      <p:bold r:id="rId27"/>
      <p:italic r:id="rId28"/>
      <p:boldItalic r:id="rId29"/>
    </p:embeddedFont>
    <p:embeddedFont>
      <p:font typeface="Inter"/>
      <p:regular r:id="rId30"/>
      <p:bold r:id="rId31"/>
    </p:embeddedFont>
    <p:embeddedFont>
      <p:font typeface="Carter One"/>
      <p:regular r:id="rId32"/>
    </p:embeddedFont>
    <p:embeddedFont>
      <p:font typeface="Rajdhani"/>
      <p:bold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4" roundtripDataSignature="AMtx7mgxUqHBE3F0+0AeUZMWNZ24NuiZr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Lato-regular.fntdata"/><Relationship Id="rId25" Type="http://schemas.openxmlformats.org/officeDocument/2006/relationships/slide" Target="slides/slide21.xml"/><Relationship Id="rId28" Type="http://schemas.openxmlformats.org/officeDocument/2006/relationships/font" Target="fonts/Lato-italic.fntdata"/><Relationship Id="rId27" Type="http://schemas.openxmlformats.org/officeDocument/2006/relationships/font" Target="fonts/Lato-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Inter-bold.fntdata"/><Relationship Id="rId30" Type="http://schemas.openxmlformats.org/officeDocument/2006/relationships/font" Target="fonts/Inter-regular.fntdata"/><Relationship Id="rId11" Type="http://schemas.openxmlformats.org/officeDocument/2006/relationships/slide" Target="slides/slide7.xml"/><Relationship Id="rId33" Type="http://schemas.openxmlformats.org/officeDocument/2006/relationships/font" Target="fonts/Rajdhani-bold.fntdata"/><Relationship Id="rId10" Type="http://schemas.openxmlformats.org/officeDocument/2006/relationships/slide" Target="slides/slide6.xml"/><Relationship Id="rId32" Type="http://schemas.openxmlformats.org/officeDocument/2006/relationships/font" Target="fonts/CarterOne-regular.fntdata"/><Relationship Id="rId13" Type="http://schemas.openxmlformats.org/officeDocument/2006/relationships/slide" Target="slides/slide9.xml"/><Relationship Id="rId12" Type="http://schemas.openxmlformats.org/officeDocument/2006/relationships/slide" Target="slides/slide8.xml"/><Relationship Id="rId34" Type="http://customschemas.google.com/relationships/presentationmetadata" Target="meta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5f3a3673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5f3a3673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5f3a3673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65f3a36735_0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g265f3a36735_0_1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g265f3a36735_0_1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65f3a36735_0_2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g265f3a36735_0_2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g265f3a36735_0_2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65f3a36735_0_2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265f3a36735_0_2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g265f3a36735_0_2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65f3a36735_0_2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265f3a36735_0_2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g265f3a36735_0_2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65f3a36735_0_2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g265f3a36735_0_2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g265f3a36735_0_2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65f3a36735_0_3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g265f3a36735_0_3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g265f3a36735_0_3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65f3a36735_0_3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g265f3a36735_0_3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g265f3a36735_0_3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65f3a36735_0_3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g265f3a36735_0_3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g265f3a36735_0_3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65f3a36735_0_4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g265f3a36735_0_4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8" name="Google Shape;448;g265f3a36735_0_4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65f3a36735_0_4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g265f3a36735_0_4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g265f3a36735_0_4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65f3a36735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65f3a36735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65f3a36735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65f3a36735_0_4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g265f3a36735_0_4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g265f3a36735_0_4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65f3a36735_0_4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g265f3a36735_0_4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g265f3a36735_0_4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g265f3a36735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 name="Google Shape;39;g265f3a36735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 name="Google Shape;40;g265f3a36735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65f3a36735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g265f3a36735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g265f3a36735_0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65f3a36735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g265f3a36735_0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g265f3a36735_0_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65f3a36735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g265f3a36735_0_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g265f3a36735_0_1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65f3a36735_0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g265f3a36735_0_1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g265f3a36735_0_1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65f3a36735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265f3a36735_0_1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g265f3a36735_0_1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65f3a36735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g265f3a36735_0_1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g265f3a36735_0_1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29.png"/><Relationship Id="rId5" Type="http://schemas.openxmlformats.org/officeDocument/2006/relationships/image" Target="../media/image13.png"/><Relationship Id="rId6" Type="http://schemas.openxmlformats.org/officeDocument/2006/relationships/image" Target="../media/image1.png"/><Relationship Id="rId7" Type="http://schemas.openxmlformats.org/officeDocument/2006/relationships/image" Target="../media/image2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35.png"/><Relationship Id="rId10" Type="http://schemas.openxmlformats.org/officeDocument/2006/relationships/image" Target="../media/image58.png"/><Relationship Id="rId9" Type="http://schemas.openxmlformats.org/officeDocument/2006/relationships/image" Target="../media/image66.png"/><Relationship Id="rId5" Type="http://schemas.openxmlformats.org/officeDocument/2006/relationships/image" Target="../media/image19.png"/><Relationship Id="rId6" Type="http://schemas.openxmlformats.org/officeDocument/2006/relationships/image" Target="../media/image8.png"/><Relationship Id="rId7" Type="http://schemas.openxmlformats.org/officeDocument/2006/relationships/image" Target="../media/image1.png"/><Relationship Id="rId8" Type="http://schemas.openxmlformats.org/officeDocument/2006/relationships/image" Target="../media/image5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29.png"/><Relationship Id="rId5" Type="http://schemas.openxmlformats.org/officeDocument/2006/relationships/image" Target="../media/image13.png"/><Relationship Id="rId6" Type="http://schemas.openxmlformats.org/officeDocument/2006/relationships/image" Target="../media/image1.png"/><Relationship Id="rId7" Type="http://schemas.openxmlformats.org/officeDocument/2006/relationships/image" Target="../media/image87.png"/><Relationship Id="rId8" Type="http://schemas.openxmlformats.org/officeDocument/2006/relationships/image" Target="../media/image8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28.png"/><Relationship Id="rId6" Type="http://schemas.openxmlformats.org/officeDocument/2006/relationships/image" Target="../media/image9.png"/><Relationship Id="rId7"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35.png"/><Relationship Id="rId5" Type="http://schemas.openxmlformats.org/officeDocument/2006/relationships/image" Target="../media/image19.png"/><Relationship Id="rId6" Type="http://schemas.openxmlformats.org/officeDocument/2006/relationships/image" Target="../media/image8.png"/><Relationship Id="rId7" Type="http://schemas.openxmlformats.org/officeDocument/2006/relationships/image" Target="../media/image1.png"/></Relationships>
</file>

<file path=ppt/slides/_rels/slide14.xml.rels><?xml version="1.0" encoding="UTF-8" standalone="yes"?><Relationships xmlns="http://schemas.openxmlformats.org/package/2006/relationships"><Relationship Id="rId20" Type="http://schemas.openxmlformats.org/officeDocument/2006/relationships/image" Target="../media/image85.png"/><Relationship Id="rId22" Type="http://schemas.openxmlformats.org/officeDocument/2006/relationships/image" Target="../media/image108.png"/><Relationship Id="rId21" Type="http://schemas.openxmlformats.org/officeDocument/2006/relationships/image" Target="../media/image105.png"/><Relationship Id="rId24" Type="http://schemas.openxmlformats.org/officeDocument/2006/relationships/image" Target="../media/image96.png"/><Relationship Id="rId23" Type="http://schemas.openxmlformats.org/officeDocument/2006/relationships/image" Target="../media/image92.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0.png"/><Relationship Id="rId4" Type="http://schemas.openxmlformats.org/officeDocument/2006/relationships/image" Target="../media/image26.png"/><Relationship Id="rId9" Type="http://schemas.openxmlformats.org/officeDocument/2006/relationships/image" Target="../media/image88.png"/><Relationship Id="rId26" Type="http://schemas.openxmlformats.org/officeDocument/2006/relationships/image" Target="../media/image120.png"/><Relationship Id="rId25" Type="http://schemas.openxmlformats.org/officeDocument/2006/relationships/image" Target="../media/image103.png"/><Relationship Id="rId28" Type="http://schemas.openxmlformats.org/officeDocument/2006/relationships/image" Target="../media/image116.png"/><Relationship Id="rId27" Type="http://schemas.openxmlformats.org/officeDocument/2006/relationships/image" Target="../media/image121.png"/><Relationship Id="rId5" Type="http://schemas.openxmlformats.org/officeDocument/2006/relationships/image" Target="../media/image12.png"/><Relationship Id="rId6" Type="http://schemas.openxmlformats.org/officeDocument/2006/relationships/image" Target="../media/image16.png"/><Relationship Id="rId29" Type="http://schemas.openxmlformats.org/officeDocument/2006/relationships/image" Target="../media/image102.png"/><Relationship Id="rId7" Type="http://schemas.openxmlformats.org/officeDocument/2006/relationships/image" Target="../media/image1.png"/><Relationship Id="rId8" Type="http://schemas.openxmlformats.org/officeDocument/2006/relationships/image" Target="../media/image98.png"/><Relationship Id="rId31" Type="http://schemas.openxmlformats.org/officeDocument/2006/relationships/image" Target="../media/image128.png"/><Relationship Id="rId30" Type="http://schemas.openxmlformats.org/officeDocument/2006/relationships/image" Target="../media/image127.png"/><Relationship Id="rId11" Type="http://schemas.openxmlformats.org/officeDocument/2006/relationships/image" Target="../media/image79.png"/><Relationship Id="rId10" Type="http://schemas.openxmlformats.org/officeDocument/2006/relationships/image" Target="../media/image91.png"/><Relationship Id="rId13" Type="http://schemas.openxmlformats.org/officeDocument/2006/relationships/image" Target="../media/image84.png"/><Relationship Id="rId12" Type="http://schemas.openxmlformats.org/officeDocument/2006/relationships/image" Target="../media/image119.png"/><Relationship Id="rId15" Type="http://schemas.openxmlformats.org/officeDocument/2006/relationships/image" Target="../media/image89.png"/><Relationship Id="rId14" Type="http://schemas.openxmlformats.org/officeDocument/2006/relationships/image" Target="../media/image86.png"/><Relationship Id="rId17" Type="http://schemas.openxmlformats.org/officeDocument/2006/relationships/image" Target="../media/image94.png"/><Relationship Id="rId16" Type="http://schemas.openxmlformats.org/officeDocument/2006/relationships/image" Target="../media/image110.png"/><Relationship Id="rId19" Type="http://schemas.openxmlformats.org/officeDocument/2006/relationships/image" Target="../media/image83.png"/><Relationship Id="rId18" Type="http://schemas.openxmlformats.org/officeDocument/2006/relationships/image" Target="../media/image9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29.png"/><Relationship Id="rId5" Type="http://schemas.openxmlformats.org/officeDocument/2006/relationships/image" Target="../media/image13.png"/><Relationship Id="rId6" Type="http://schemas.openxmlformats.org/officeDocument/2006/relationships/image" Target="../media/image1.png"/><Relationship Id="rId7" Type="http://schemas.openxmlformats.org/officeDocument/2006/relationships/image" Target="../media/image123.png"/><Relationship Id="rId8" Type="http://schemas.openxmlformats.org/officeDocument/2006/relationships/image" Target="../media/image1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35.png"/><Relationship Id="rId9" Type="http://schemas.openxmlformats.org/officeDocument/2006/relationships/image" Target="../media/image131.png"/><Relationship Id="rId5" Type="http://schemas.openxmlformats.org/officeDocument/2006/relationships/image" Target="../media/image19.png"/><Relationship Id="rId6" Type="http://schemas.openxmlformats.org/officeDocument/2006/relationships/image" Target="../media/image8.png"/><Relationship Id="rId7" Type="http://schemas.openxmlformats.org/officeDocument/2006/relationships/image" Target="../media/image1.png"/><Relationship Id="rId8" Type="http://schemas.openxmlformats.org/officeDocument/2006/relationships/image" Target="../media/image1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0.png"/><Relationship Id="rId4" Type="http://schemas.openxmlformats.org/officeDocument/2006/relationships/image" Target="../media/image26.png"/><Relationship Id="rId9" Type="http://schemas.openxmlformats.org/officeDocument/2006/relationships/image" Target="../media/image146.png"/><Relationship Id="rId5" Type="http://schemas.openxmlformats.org/officeDocument/2006/relationships/image" Target="../media/image12.png"/><Relationship Id="rId6" Type="http://schemas.openxmlformats.org/officeDocument/2006/relationships/image" Target="../media/image16.png"/><Relationship Id="rId7" Type="http://schemas.openxmlformats.org/officeDocument/2006/relationships/image" Target="../media/image1.png"/><Relationship Id="rId8" Type="http://schemas.openxmlformats.org/officeDocument/2006/relationships/image" Target="../media/image1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8.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35.png"/><Relationship Id="rId5" Type="http://schemas.openxmlformats.org/officeDocument/2006/relationships/image" Target="../media/image19.png"/><Relationship Id="rId6" Type="http://schemas.openxmlformats.org/officeDocument/2006/relationships/image" Target="../media/image8.png"/><Relationship Id="rId7" Type="http://schemas.openxmlformats.org/officeDocument/2006/relationships/image" Target="../media/image1.png"/><Relationship Id="rId8" Type="http://schemas.openxmlformats.org/officeDocument/2006/relationships/image" Target="../media/image1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28.png"/><Relationship Id="rId6" Type="http://schemas.openxmlformats.org/officeDocument/2006/relationships/image" Target="../media/image9.png"/><Relationship Id="rId7"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29.png"/><Relationship Id="rId9" Type="http://schemas.openxmlformats.org/officeDocument/2006/relationships/image" Target="../media/image144.png"/><Relationship Id="rId5" Type="http://schemas.openxmlformats.org/officeDocument/2006/relationships/image" Target="../media/image13.png"/><Relationship Id="rId6" Type="http://schemas.openxmlformats.org/officeDocument/2006/relationships/image" Target="../media/image1.png"/><Relationship Id="rId7" Type="http://schemas.openxmlformats.org/officeDocument/2006/relationships/image" Target="../media/image142.png"/><Relationship Id="rId8" Type="http://schemas.openxmlformats.org/officeDocument/2006/relationships/image" Target="../media/image1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39.png"/><Relationship Id="rId5" Type="http://schemas.openxmlformats.org/officeDocument/2006/relationships/image" Target="../media/image28.png"/><Relationship Id="rId6" Type="http://schemas.openxmlformats.org/officeDocument/2006/relationships/image" Target="../media/image9.png"/><Relationship Id="rId7" Type="http://schemas.openxmlformats.org/officeDocument/2006/relationships/image" Target="../media/image1.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35.png"/><Relationship Id="rId5" Type="http://schemas.openxmlformats.org/officeDocument/2006/relationships/image" Target="../media/image19.png"/><Relationship Id="rId6" Type="http://schemas.openxmlformats.org/officeDocument/2006/relationships/image" Target="../media/image8.png"/><Relationship Id="rId7" Type="http://schemas.openxmlformats.org/officeDocument/2006/relationships/image" Target="../media/image1.png"/><Relationship Id="rId8"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0.png"/><Relationship Id="rId4" Type="http://schemas.openxmlformats.org/officeDocument/2006/relationships/image" Target="../media/image26.png"/><Relationship Id="rId5" Type="http://schemas.openxmlformats.org/officeDocument/2006/relationships/image" Target="../media/image12.png"/><Relationship Id="rId6" Type="http://schemas.openxmlformats.org/officeDocument/2006/relationships/image" Target="../media/image16.png"/><Relationship Id="rId7"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29.png"/><Relationship Id="rId9" Type="http://schemas.openxmlformats.org/officeDocument/2006/relationships/image" Target="../media/image36.png"/><Relationship Id="rId5" Type="http://schemas.openxmlformats.org/officeDocument/2006/relationships/image" Target="../media/image13.png"/><Relationship Id="rId6" Type="http://schemas.openxmlformats.org/officeDocument/2006/relationships/image" Target="../media/image61.png"/><Relationship Id="rId7" Type="http://schemas.openxmlformats.org/officeDocument/2006/relationships/image" Target="../media/image1.png"/><Relationship Id="rId8"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35.png"/><Relationship Id="rId9" Type="http://schemas.openxmlformats.org/officeDocument/2006/relationships/image" Target="../media/image49.png"/><Relationship Id="rId5" Type="http://schemas.openxmlformats.org/officeDocument/2006/relationships/image" Target="../media/image19.png"/><Relationship Id="rId6" Type="http://schemas.openxmlformats.org/officeDocument/2006/relationships/image" Target="../media/image8.png"/><Relationship Id="rId7" Type="http://schemas.openxmlformats.org/officeDocument/2006/relationships/image" Target="../media/image1.png"/><Relationship Id="rId8" Type="http://schemas.openxmlformats.org/officeDocument/2006/relationships/image" Target="../media/image6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28.png"/><Relationship Id="rId6" Type="http://schemas.openxmlformats.org/officeDocument/2006/relationships/image" Target="../media/image9.png"/><Relationship Id="rId7" Type="http://schemas.openxmlformats.org/officeDocument/2006/relationships/image" Target="../media/image1.png"/><Relationship Id="rId8"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0.png"/><Relationship Id="rId4" Type="http://schemas.openxmlformats.org/officeDocument/2006/relationships/image" Target="../media/image26.png"/><Relationship Id="rId9"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6.png"/><Relationship Id="rId7" Type="http://schemas.openxmlformats.org/officeDocument/2006/relationships/image" Target="../media/image106.png"/><Relationship Id="rId8" Type="http://schemas.openxmlformats.org/officeDocument/2006/relationships/image" Target="../media/image6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29.png"/><Relationship Id="rId9" Type="http://schemas.openxmlformats.org/officeDocument/2006/relationships/image" Target="../media/image78.png"/><Relationship Id="rId5" Type="http://schemas.openxmlformats.org/officeDocument/2006/relationships/image" Target="../media/image13.png"/><Relationship Id="rId6" Type="http://schemas.openxmlformats.org/officeDocument/2006/relationships/image" Target="../media/image1.png"/><Relationship Id="rId7" Type="http://schemas.openxmlformats.org/officeDocument/2006/relationships/image" Target="../media/image59.png"/><Relationship Id="rId8" Type="http://schemas.openxmlformats.org/officeDocument/2006/relationships/image" Target="../media/image14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pic>
        <p:nvPicPr>
          <p:cNvPr descr=" " id="16" name="Google Shape;16;g265f3a36735_0_0"/>
          <p:cNvPicPr preferRelativeResize="0"/>
          <p:nvPr/>
        </p:nvPicPr>
        <p:blipFill rotWithShape="1">
          <a:blip r:embed="rId3">
            <a:alphaModFix/>
          </a:blip>
          <a:srcRect b="0" l="0" r="0" t="0"/>
          <a:stretch/>
        </p:blipFill>
        <p:spPr>
          <a:xfrm>
            <a:off x="0" y="0"/>
            <a:ext cx="3306149" cy="6854251"/>
          </a:xfrm>
          <a:prstGeom prst="rect">
            <a:avLst/>
          </a:prstGeom>
          <a:noFill/>
          <a:ln>
            <a:noFill/>
          </a:ln>
        </p:spPr>
      </p:pic>
      <p:pic>
        <p:nvPicPr>
          <p:cNvPr descr=" " id="17" name="Google Shape;17;g265f3a36735_0_0"/>
          <p:cNvPicPr preferRelativeResize="0"/>
          <p:nvPr/>
        </p:nvPicPr>
        <p:blipFill rotWithShape="1">
          <a:blip r:embed="rId4">
            <a:alphaModFix/>
          </a:blip>
          <a:srcRect b="0" l="0" r="0" t="0"/>
          <a:stretch/>
        </p:blipFill>
        <p:spPr>
          <a:xfrm>
            <a:off x="21173546" y="7886700"/>
            <a:ext cx="3213502" cy="5829300"/>
          </a:xfrm>
          <a:prstGeom prst="rect">
            <a:avLst/>
          </a:prstGeom>
          <a:noFill/>
          <a:ln>
            <a:noFill/>
          </a:ln>
        </p:spPr>
      </p:pic>
      <p:pic>
        <p:nvPicPr>
          <p:cNvPr descr=" " id="18" name="Google Shape;18;g265f3a36735_0_0"/>
          <p:cNvPicPr preferRelativeResize="0"/>
          <p:nvPr/>
        </p:nvPicPr>
        <p:blipFill rotWithShape="1">
          <a:blip r:embed="rId5">
            <a:alphaModFix/>
          </a:blip>
          <a:srcRect b="0" l="0" r="0" t="0"/>
          <a:stretch/>
        </p:blipFill>
        <p:spPr>
          <a:xfrm>
            <a:off x="6338092" y="0"/>
            <a:ext cx="18048956" cy="7888961"/>
          </a:xfrm>
          <a:prstGeom prst="rect">
            <a:avLst/>
          </a:prstGeom>
          <a:noFill/>
          <a:ln>
            <a:noFill/>
          </a:ln>
        </p:spPr>
      </p:pic>
      <p:sp>
        <p:nvSpPr>
          <p:cNvPr id="19" name="Google Shape;19;g265f3a36735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265f3a36735_0_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1" name="Google Shape;21;g265f3a36735_0_0"/>
          <p:cNvPicPr preferRelativeResize="0"/>
          <p:nvPr/>
        </p:nvPicPr>
        <p:blipFill rotWithShape="1">
          <a:blip r:embed="rId7">
            <a:alphaModFix/>
          </a:blip>
          <a:srcRect b="0" l="0" r="0" t="0"/>
          <a:stretch/>
        </p:blipFill>
        <p:spPr>
          <a:xfrm>
            <a:off x="851006" y="1803400"/>
            <a:ext cx="12041105" cy="10896600"/>
          </a:xfrm>
          <a:prstGeom prst="rect">
            <a:avLst/>
          </a:prstGeom>
          <a:noFill/>
          <a:ln>
            <a:noFill/>
          </a:ln>
        </p:spPr>
      </p:pic>
      <p:sp>
        <p:nvSpPr>
          <p:cNvPr id="22" name="Google Shape;22;g265f3a36735_0_0"/>
          <p:cNvSpPr/>
          <p:nvPr/>
        </p:nvSpPr>
        <p:spPr>
          <a:xfrm>
            <a:off x="13222353" y="7543800"/>
            <a:ext cx="9047700" cy="235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Rajdhani"/>
              <a:buNone/>
            </a:pPr>
            <a:r>
              <a:rPr b="1" i="0" lang="en-US" sz="6400" u="none" cap="none" strike="noStrike">
                <a:solidFill>
                  <a:srgbClr val="0E0E0E"/>
                </a:solidFill>
                <a:latin typeface="Rajdhani"/>
                <a:ea typeface="Rajdhani"/>
                <a:cs typeface="Rajdhani"/>
                <a:sym typeface="Rajdhani"/>
              </a:rPr>
              <a:t>FREE PRESENTATION TEMPLATE</a:t>
            </a:r>
            <a:endParaRPr b="0" i="0" sz="6400" u="none" cap="none" strike="noStrike">
              <a:solidFill>
                <a:schemeClr val="dk1"/>
              </a:solidFill>
              <a:latin typeface="Calibri"/>
              <a:ea typeface="Calibri"/>
              <a:cs typeface="Calibri"/>
              <a:sym typeface="Calibri"/>
            </a:endParaRPr>
          </a:p>
        </p:txBody>
      </p:sp>
      <p:sp>
        <p:nvSpPr>
          <p:cNvPr id="23" name="Google Shape;23;g265f3a36735_0_0"/>
          <p:cNvSpPr/>
          <p:nvPr/>
        </p:nvSpPr>
        <p:spPr>
          <a:xfrm>
            <a:off x="12892111" y="4749800"/>
            <a:ext cx="9979200" cy="304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arter One"/>
              <a:buNone/>
            </a:pPr>
            <a:r>
              <a:rPr b="0" i="0" lang="en-US" sz="12800" u="none" cap="none" strike="noStrike">
                <a:solidFill>
                  <a:srgbClr val="272727"/>
                </a:solidFill>
                <a:latin typeface="Carter One"/>
                <a:ea typeface="Carter One"/>
                <a:cs typeface="Carter One"/>
                <a:sym typeface="Carter One"/>
              </a:rPr>
              <a:t>Greenhouse </a:t>
            </a:r>
            <a:endParaRPr b="0" i="0" sz="128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8" name="Shape 218"/>
        <p:cNvGrpSpPr/>
        <p:nvPr/>
      </p:nvGrpSpPr>
      <p:grpSpPr>
        <a:xfrm>
          <a:off x="0" y="0"/>
          <a:ext cx="0" cy="0"/>
          <a:chOff x="0" y="0"/>
          <a:chExt cx="0" cy="0"/>
        </a:xfrm>
      </p:grpSpPr>
      <p:pic>
        <p:nvPicPr>
          <p:cNvPr descr=" " id="219" name="Google Shape;219;g265f3a36735_0_194"/>
          <p:cNvPicPr preferRelativeResize="0"/>
          <p:nvPr/>
        </p:nvPicPr>
        <p:blipFill rotWithShape="1">
          <a:blip r:embed="rId3">
            <a:alphaModFix/>
          </a:blip>
          <a:srcRect b="0" l="0" r="0" t="0"/>
          <a:stretch/>
        </p:blipFill>
        <p:spPr>
          <a:xfrm>
            <a:off x="0" y="6197600"/>
            <a:ext cx="8555933" cy="7518400"/>
          </a:xfrm>
          <a:prstGeom prst="rect">
            <a:avLst/>
          </a:prstGeom>
          <a:noFill/>
          <a:ln>
            <a:noFill/>
          </a:ln>
        </p:spPr>
      </p:pic>
      <p:pic>
        <p:nvPicPr>
          <p:cNvPr descr=" " id="220" name="Google Shape;220;g265f3a36735_0_194"/>
          <p:cNvPicPr preferRelativeResize="0"/>
          <p:nvPr/>
        </p:nvPicPr>
        <p:blipFill rotWithShape="1">
          <a:blip r:embed="rId4">
            <a:alphaModFix/>
          </a:blip>
          <a:srcRect b="0" l="0" r="0" t="0"/>
          <a:stretch/>
        </p:blipFill>
        <p:spPr>
          <a:xfrm>
            <a:off x="18798350" y="0"/>
            <a:ext cx="5588698" cy="4214006"/>
          </a:xfrm>
          <a:prstGeom prst="rect">
            <a:avLst/>
          </a:prstGeom>
          <a:noFill/>
          <a:ln>
            <a:noFill/>
          </a:ln>
        </p:spPr>
      </p:pic>
      <p:pic>
        <p:nvPicPr>
          <p:cNvPr descr=" " id="221" name="Google Shape;221;g265f3a36735_0_194"/>
          <p:cNvPicPr preferRelativeResize="0"/>
          <p:nvPr/>
        </p:nvPicPr>
        <p:blipFill rotWithShape="1">
          <a:blip r:embed="rId5">
            <a:alphaModFix/>
          </a:blip>
          <a:srcRect b="0" l="0" r="0" t="0"/>
          <a:stretch/>
        </p:blipFill>
        <p:spPr>
          <a:xfrm>
            <a:off x="18874559" y="9258300"/>
            <a:ext cx="5512489" cy="4033875"/>
          </a:xfrm>
          <a:prstGeom prst="rect">
            <a:avLst/>
          </a:prstGeom>
          <a:noFill/>
          <a:ln>
            <a:noFill/>
          </a:ln>
        </p:spPr>
      </p:pic>
      <p:pic>
        <p:nvPicPr>
          <p:cNvPr descr=" " id="222" name="Google Shape;222;g265f3a36735_0_194"/>
          <p:cNvPicPr preferRelativeResize="0"/>
          <p:nvPr/>
        </p:nvPicPr>
        <p:blipFill rotWithShape="1">
          <a:blip r:embed="rId6">
            <a:alphaModFix/>
          </a:blip>
          <a:srcRect b="0" l="0" r="0" t="0"/>
          <a:stretch/>
        </p:blipFill>
        <p:spPr>
          <a:xfrm>
            <a:off x="0" y="0"/>
            <a:ext cx="3251606" cy="2781300"/>
          </a:xfrm>
          <a:prstGeom prst="rect">
            <a:avLst/>
          </a:prstGeom>
          <a:noFill/>
          <a:ln>
            <a:noFill/>
          </a:ln>
        </p:spPr>
      </p:pic>
      <p:sp>
        <p:nvSpPr>
          <p:cNvPr id="223" name="Google Shape;223;g265f3a36735_0_1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4" name="Google Shape;224;g265f3a36735_0_19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25" name="Google Shape;225;g265f3a36735_0_194"/>
          <p:cNvSpPr/>
          <p:nvPr/>
        </p:nvSpPr>
        <p:spPr>
          <a:xfrm>
            <a:off x="9557945" y="1511300"/>
            <a:ext cx="6346500" cy="190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Pricing Plan</a:t>
            </a:r>
            <a:endParaRPr b="0" i="0" sz="8000" u="none" cap="none" strike="noStrike">
              <a:solidFill>
                <a:schemeClr val="dk1"/>
              </a:solidFill>
              <a:latin typeface="Calibri"/>
              <a:ea typeface="Calibri"/>
              <a:cs typeface="Calibri"/>
              <a:sym typeface="Calibri"/>
            </a:endParaRPr>
          </a:p>
        </p:txBody>
      </p:sp>
      <p:sp>
        <p:nvSpPr>
          <p:cNvPr id="226" name="Google Shape;226;g265f3a36735_0_194"/>
          <p:cNvSpPr/>
          <p:nvPr/>
        </p:nvSpPr>
        <p:spPr>
          <a:xfrm>
            <a:off x="1778222" y="3632200"/>
            <a:ext cx="20843400" cy="886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65f3a36735_0_194"/>
          <p:cNvSpPr/>
          <p:nvPr/>
        </p:nvSpPr>
        <p:spPr>
          <a:xfrm>
            <a:off x="1778222" y="3632200"/>
            <a:ext cx="6439800" cy="8864700"/>
          </a:xfrm>
          <a:prstGeom prst="rect">
            <a:avLst/>
          </a:prstGeom>
          <a:solidFill>
            <a:srgbClr val="FFFFFF"/>
          </a:solidFill>
          <a:ln cap="flat" cmpd="sng" w="50800">
            <a:solidFill>
              <a:srgbClr val="6699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g265f3a36735_0_194"/>
          <p:cNvPicPr preferRelativeResize="0"/>
          <p:nvPr/>
        </p:nvPicPr>
        <p:blipFill rotWithShape="1">
          <a:blip r:embed="rId8">
            <a:alphaModFix/>
          </a:blip>
          <a:srcRect b="0" l="0" r="0" t="0"/>
          <a:stretch/>
        </p:blipFill>
        <p:spPr>
          <a:xfrm>
            <a:off x="4194442" y="4089400"/>
            <a:ext cx="1607266" cy="1625600"/>
          </a:xfrm>
          <a:prstGeom prst="rect">
            <a:avLst/>
          </a:prstGeom>
          <a:noFill/>
          <a:ln>
            <a:noFill/>
          </a:ln>
        </p:spPr>
      </p:pic>
      <p:sp>
        <p:nvSpPr>
          <p:cNvPr id="229" name="Google Shape;229;g265f3a36735_0_194"/>
          <p:cNvSpPr/>
          <p:nvPr/>
        </p:nvSpPr>
        <p:spPr>
          <a:xfrm>
            <a:off x="4115314" y="6019800"/>
            <a:ext cx="17655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4673E"/>
              </a:buClr>
              <a:buSzPts val="4800"/>
              <a:buFont typeface="Carter One"/>
              <a:buNone/>
            </a:pPr>
            <a:r>
              <a:rPr b="0" i="0" lang="en-US" sz="4800" u="none" cap="none" strike="noStrike">
                <a:solidFill>
                  <a:srgbClr val="44673E"/>
                </a:solidFill>
                <a:latin typeface="Carter One"/>
                <a:ea typeface="Carter One"/>
                <a:cs typeface="Carter One"/>
                <a:sym typeface="Carter One"/>
              </a:rPr>
              <a:t>Basic</a:t>
            </a:r>
            <a:endParaRPr b="0" i="0" sz="4800" u="none" cap="none" strike="noStrike">
              <a:solidFill>
                <a:schemeClr val="dk1"/>
              </a:solidFill>
              <a:latin typeface="Calibri"/>
              <a:ea typeface="Calibri"/>
              <a:cs typeface="Calibri"/>
              <a:sym typeface="Calibri"/>
            </a:endParaRPr>
          </a:p>
        </p:txBody>
      </p:sp>
      <p:sp>
        <p:nvSpPr>
          <p:cNvPr id="230" name="Google Shape;230;g265f3a36735_0_194"/>
          <p:cNvSpPr/>
          <p:nvPr/>
        </p:nvSpPr>
        <p:spPr>
          <a:xfrm>
            <a:off x="2235479" y="7264400"/>
            <a:ext cx="5660700" cy="3666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31" name="Google Shape;231;g265f3a36735_0_194"/>
          <p:cNvSpPr/>
          <p:nvPr/>
        </p:nvSpPr>
        <p:spPr>
          <a:xfrm>
            <a:off x="3257957" y="11099800"/>
            <a:ext cx="34803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$10/month</a:t>
            </a:r>
            <a:endParaRPr b="0" i="0" sz="4800" u="none" cap="none" strike="noStrike">
              <a:solidFill>
                <a:schemeClr val="dk1"/>
              </a:solidFill>
              <a:latin typeface="Calibri"/>
              <a:ea typeface="Calibri"/>
              <a:cs typeface="Calibri"/>
              <a:sym typeface="Calibri"/>
            </a:endParaRPr>
          </a:p>
        </p:txBody>
      </p:sp>
      <p:sp>
        <p:nvSpPr>
          <p:cNvPr id="232" name="Google Shape;232;g265f3a36735_0_194"/>
          <p:cNvSpPr/>
          <p:nvPr/>
        </p:nvSpPr>
        <p:spPr>
          <a:xfrm>
            <a:off x="8980022" y="3632200"/>
            <a:ext cx="6439800" cy="8864700"/>
          </a:xfrm>
          <a:prstGeom prst="rect">
            <a:avLst/>
          </a:prstGeom>
          <a:solidFill>
            <a:srgbClr val="FFFFFF"/>
          </a:solidFill>
          <a:ln cap="flat" cmpd="sng" w="50800">
            <a:solidFill>
              <a:srgbClr val="6699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3" name="Google Shape;233;g265f3a36735_0_194"/>
          <p:cNvPicPr preferRelativeResize="0"/>
          <p:nvPr/>
        </p:nvPicPr>
        <p:blipFill rotWithShape="1">
          <a:blip r:embed="rId9">
            <a:alphaModFix/>
          </a:blip>
          <a:srcRect b="0" l="0" r="0" t="0"/>
          <a:stretch/>
        </p:blipFill>
        <p:spPr>
          <a:xfrm>
            <a:off x="11621968" y="4089400"/>
            <a:ext cx="1155813" cy="1625600"/>
          </a:xfrm>
          <a:prstGeom prst="rect">
            <a:avLst/>
          </a:prstGeom>
          <a:noFill/>
          <a:ln>
            <a:noFill/>
          </a:ln>
        </p:spPr>
      </p:pic>
      <p:sp>
        <p:nvSpPr>
          <p:cNvPr id="234" name="Google Shape;234;g265f3a36735_0_194"/>
          <p:cNvSpPr/>
          <p:nvPr/>
        </p:nvSpPr>
        <p:spPr>
          <a:xfrm>
            <a:off x="11431429" y="6019800"/>
            <a:ext cx="15369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4673E"/>
              </a:buClr>
              <a:buSzPts val="4800"/>
              <a:buFont typeface="Carter One"/>
              <a:buNone/>
            </a:pPr>
            <a:r>
              <a:rPr b="0" i="0" lang="en-US" sz="4800" u="none" cap="none" strike="noStrike">
                <a:solidFill>
                  <a:srgbClr val="44673E"/>
                </a:solidFill>
                <a:latin typeface="Carter One"/>
                <a:ea typeface="Carter One"/>
                <a:cs typeface="Carter One"/>
                <a:sym typeface="Carter One"/>
              </a:rPr>
              <a:t>Elite</a:t>
            </a:r>
            <a:endParaRPr b="0" i="0" sz="4800" u="none" cap="none" strike="noStrike">
              <a:solidFill>
                <a:schemeClr val="dk1"/>
              </a:solidFill>
              <a:latin typeface="Calibri"/>
              <a:ea typeface="Calibri"/>
              <a:cs typeface="Calibri"/>
              <a:sym typeface="Calibri"/>
            </a:endParaRPr>
          </a:p>
        </p:txBody>
      </p:sp>
      <p:sp>
        <p:nvSpPr>
          <p:cNvPr id="235" name="Google Shape;235;g265f3a36735_0_194"/>
          <p:cNvSpPr/>
          <p:nvPr/>
        </p:nvSpPr>
        <p:spPr>
          <a:xfrm>
            <a:off x="9437280" y="7264400"/>
            <a:ext cx="5660700" cy="3666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6" name="Google Shape;236;g265f3a36735_0_194"/>
          <p:cNvSpPr/>
          <p:nvPr/>
        </p:nvSpPr>
        <p:spPr>
          <a:xfrm>
            <a:off x="10402600" y="11099800"/>
            <a:ext cx="35946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$50/month</a:t>
            </a:r>
            <a:endParaRPr b="0" i="0" sz="4800" u="none" cap="none" strike="noStrike">
              <a:solidFill>
                <a:schemeClr val="dk1"/>
              </a:solidFill>
              <a:latin typeface="Calibri"/>
              <a:ea typeface="Calibri"/>
              <a:cs typeface="Calibri"/>
              <a:sym typeface="Calibri"/>
            </a:endParaRPr>
          </a:p>
        </p:txBody>
      </p:sp>
      <p:sp>
        <p:nvSpPr>
          <p:cNvPr id="237" name="Google Shape;237;g265f3a36735_0_194"/>
          <p:cNvSpPr/>
          <p:nvPr/>
        </p:nvSpPr>
        <p:spPr>
          <a:xfrm>
            <a:off x="16181822" y="3632200"/>
            <a:ext cx="6439800" cy="8864700"/>
          </a:xfrm>
          <a:prstGeom prst="rect">
            <a:avLst/>
          </a:prstGeom>
          <a:solidFill>
            <a:srgbClr val="FFFFFF"/>
          </a:solidFill>
          <a:ln cap="flat" cmpd="sng" w="50800">
            <a:solidFill>
              <a:srgbClr val="6699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8" name="Google Shape;238;g265f3a36735_0_194"/>
          <p:cNvPicPr preferRelativeResize="0"/>
          <p:nvPr/>
        </p:nvPicPr>
        <p:blipFill rotWithShape="1">
          <a:blip r:embed="rId10">
            <a:alphaModFix/>
          </a:blip>
          <a:srcRect b="0" l="0" r="0" t="0"/>
          <a:stretch/>
        </p:blipFill>
        <p:spPr>
          <a:xfrm>
            <a:off x="18668912" y="4089400"/>
            <a:ext cx="1465526" cy="1625600"/>
          </a:xfrm>
          <a:prstGeom prst="rect">
            <a:avLst/>
          </a:prstGeom>
          <a:noFill/>
          <a:ln>
            <a:noFill/>
          </a:ln>
        </p:spPr>
      </p:pic>
      <p:sp>
        <p:nvSpPr>
          <p:cNvPr id="239" name="Google Shape;239;g265f3a36735_0_194"/>
          <p:cNvSpPr/>
          <p:nvPr/>
        </p:nvSpPr>
        <p:spPr>
          <a:xfrm>
            <a:off x="17731416" y="6019800"/>
            <a:ext cx="33405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4673E"/>
              </a:buClr>
              <a:buSzPts val="4800"/>
              <a:buFont typeface="Carter One"/>
              <a:buNone/>
            </a:pPr>
            <a:r>
              <a:rPr b="0" i="0" lang="en-US" sz="4800" u="none" cap="none" strike="noStrike">
                <a:solidFill>
                  <a:srgbClr val="44673E"/>
                </a:solidFill>
                <a:latin typeface="Carter One"/>
                <a:ea typeface="Carter One"/>
                <a:cs typeface="Carter One"/>
                <a:sym typeface="Carter One"/>
              </a:rPr>
              <a:t>Legendary</a:t>
            </a:r>
            <a:endParaRPr b="0" i="0" sz="4800" u="none" cap="none" strike="noStrike">
              <a:solidFill>
                <a:schemeClr val="dk1"/>
              </a:solidFill>
              <a:latin typeface="Calibri"/>
              <a:ea typeface="Calibri"/>
              <a:cs typeface="Calibri"/>
              <a:sym typeface="Calibri"/>
            </a:endParaRPr>
          </a:p>
        </p:txBody>
      </p:sp>
      <p:sp>
        <p:nvSpPr>
          <p:cNvPr id="240" name="Google Shape;240;g265f3a36735_0_194"/>
          <p:cNvSpPr/>
          <p:nvPr/>
        </p:nvSpPr>
        <p:spPr>
          <a:xfrm>
            <a:off x="16639080" y="7264400"/>
            <a:ext cx="5660700" cy="3666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41" name="Google Shape;241;g265f3a36735_0_194"/>
          <p:cNvSpPr/>
          <p:nvPr/>
        </p:nvSpPr>
        <p:spPr>
          <a:xfrm>
            <a:off x="17420227" y="11099800"/>
            <a:ext cx="39630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6" name="Shape 246"/>
        <p:cNvGrpSpPr/>
        <p:nvPr/>
      </p:nvGrpSpPr>
      <p:grpSpPr>
        <a:xfrm>
          <a:off x="0" y="0"/>
          <a:ext cx="0" cy="0"/>
          <a:chOff x="0" y="0"/>
          <a:chExt cx="0" cy="0"/>
        </a:xfrm>
      </p:grpSpPr>
      <p:pic>
        <p:nvPicPr>
          <p:cNvPr descr=" " id="247" name="Google Shape;247;g265f3a36735_0_221"/>
          <p:cNvPicPr preferRelativeResize="0"/>
          <p:nvPr/>
        </p:nvPicPr>
        <p:blipFill rotWithShape="1">
          <a:blip r:embed="rId3">
            <a:alphaModFix/>
          </a:blip>
          <a:srcRect b="0" l="0" r="0" t="0"/>
          <a:stretch/>
        </p:blipFill>
        <p:spPr>
          <a:xfrm>
            <a:off x="0" y="0"/>
            <a:ext cx="3306149" cy="6854254"/>
          </a:xfrm>
          <a:prstGeom prst="rect">
            <a:avLst/>
          </a:prstGeom>
          <a:noFill/>
          <a:ln>
            <a:noFill/>
          </a:ln>
        </p:spPr>
      </p:pic>
      <p:pic>
        <p:nvPicPr>
          <p:cNvPr descr=" " id="248" name="Google Shape;248;g265f3a36735_0_221"/>
          <p:cNvPicPr preferRelativeResize="0"/>
          <p:nvPr/>
        </p:nvPicPr>
        <p:blipFill rotWithShape="1">
          <a:blip r:embed="rId4">
            <a:alphaModFix/>
          </a:blip>
          <a:srcRect b="0" l="0" r="0" t="0"/>
          <a:stretch/>
        </p:blipFill>
        <p:spPr>
          <a:xfrm>
            <a:off x="21173546" y="7886700"/>
            <a:ext cx="3213502" cy="5829300"/>
          </a:xfrm>
          <a:prstGeom prst="rect">
            <a:avLst/>
          </a:prstGeom>
          <a:noFill/>
          <a:ln>
            <a:noFill/>
          </a:ln>
        </p:spPr>
      </p:pic>
      <p:pic>
        <p:nvPicPr>
          <p:cNvPr descr=" " id="249" name="Google Shape;249;g265f3a36735_0_221"/>
          <p:cNvPicPr preferRelativeResize="0"/>
          <p:nvPr/>
        </p:nvPicPr>
        <p:blipFill rotWithShape="1">
          <a:blip r:embed="rId5">
            <a:alphaModFix/>
          </a:blip>
          <a:srcRect b="0" l="0" r="0" t="0"/>
          <a:stretch/>
        </p:blipFill>
        <p:spPr>
          <a:xfrm>
            <a:off x="6338092" y="0"/>
            <a:ext cx="18048956" cy="7888957"/>
          </a:xfrm>
          <a:prstGeom prst="rect">
            <a:avLst/>
          </a:prstGeom>
          <a:noFill/>
          <a:ln>
            <a:noFill/>
          </a:ln>
        </p:spPr>
      </p:pic>
      <p:sp>
        <p:nvSpPr>
          <p:cNvPr id="250" name="Google Shape;250;g265f3a36735_0_2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1" name="Google Shape;251;g265f3a36735_0_22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52" name="Google Shape;252;g265f3a36735_0_221"/>
          <p:cNvPicPr preferRelativeResize="0"/>
          <p:nvPr/>
        </p:nvPicPr>
        <p:blipFill rotWithShape="1">
          <a:blip r:embed="rId7">
            <a:alphaModFix/>
          </a:blip>
          <a:srcRect b="0" l="0" r="0" t="0"/>
          <a:stretch/>
        </p:blipFill>
        <p:spPr>
          <a:xfrm>
            <a:off x="16334242" y="2895600"/>
            <a:ext cx="6515914" cy="9220200"/>
          </a:xfrm>
          <a:prstGeom prst="rect">
            <a:avLst/>
          </a:prstGeom>
          <a:noFill/>
          <a:ln>
            <a:noFill/>
          </a:ln>
        </p:spPr>
      </p:pic>
      <p:pic>
        <p:nvPicPr>
          <p:cNvPr descr=" " id="253" name="Google Shape;253;g265f3a36735_0_221"/>
          <p:cNvPicPr preferRelativeResize="0"/>
          <p:nvPr/>
        </p:nvPicPr>
        <p:blipFill rotWithShape="1">
          <a:blip r:embed="rId8">
            <a:alphaModFix/>
          </a:blip>
          <a:srcRect b="0" l="0" r="0" t="0"/>
          <a:stretch/>
        </p:blipFill>
        <p:spPr>
          <a:xfrm>
            <a:off x="685886" y="1866900"/>
            <a:ext cx="5656228" cy="9992704"/>
          </a:xfrm>
          <a:prstGeom prst="rect">
            <a:avLst/>
          </a:prstGeom>
          <a:noFill/>
          <a:ln>
            <a:noFill/>
          </a:ln>
        </p:spPr>
      </p:pic>
      <p:sp>
        <p:nvSpPr>
          <p:cNvPr id="254" name="Google Shape;254;g265f3a36735_0_221"/>
          <p:cNvSpPr/>
          <p:nvPr/>
        </p:nvSpPr>
        <p:spPr>
          <a:xfrm>
            <a:off x="7023978" y="1930400"/>
            <a:ext cx="5749500" cy="190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Carter One"/>
              <a:buNone/>
            </a:pPr>
            <a:r>
              <a:rPr b="0" i="0" lang="en-US" sz="8000" u="none" cap="none" strike="noStrike">
                <a:solidFill>
                  <a:srgbClr val="0E0E0E"/>
                </a:solidFill>
                <a:latin typeface="Carter One"/>
                <a:ea typeface="Carter One"/>
                <a:cs typeface="Carter One"/>
                <a:sym typeface="Carter One"/>
              </a:rPr>
              <a:t>Some Data</a:t>
            </a:r>
            <a:endParaRPr b="0" i="0" sz="8000" u="none" cap="none" strike="noStrike">
              <a:solidFill>
                <a:schemeClr val="dk1"/>
              </a:solidFill>
              <a:latin typeface="Calibri"/>
              <a:ea typeface="Calibri"/>
              <a:cs typeface="Calibri"/>
              <a:sym typeface="Calibri"/>
            </a:endParaRPr>
          </a:p>
        </p:txBody>
      </p:sp>
      <p:sp>
        <p:nvSpPr>
          <p:cNvPr id="255" name="Google Shape;255;g265f3a36735_0_221"/>
          <p:cNvSpPr/>
          <p:nvPr/>
        </p:nvSpPr>
        <p:spPr>
          <a:xfrm>
            <a:off x="7023978" y="4381500"/>
            <a:ext cx="9576900"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65f3a36735_0_221"/>
          <p:cNvSpPr/>
          <p:nvPr/>
        </p:nvSpPr>
        <p:spPr>
          <a:xfrm>
            <a:off x="7023978" y="4381500"/>
            <a:ext cx="95769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65f3a36735_0_221"/>
          <p:cNvSpPr/>
          <p:nvPr/>
        </p:nvSpPr>
        <p:spPr>
          <a:xfrm>
            <a:off x="7023978" y="4381500"/>
            <a:ext cx="3963000" cy="2171700"/>
          </a:xfrm>
          <a:prstGeom prst="rect">
            <a:avLst/>
          </a:prstGeom>
          <a:solidFill>
            <a:srgbClr val="FFFFFF"/>
          </a:solidFill>
          <a:ln cap="flat" cmpd="sng" w="50800">
            <a:solidFill>
              <a:srgbClr val="6699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65f3a36735_0_221"/>
          <p:cNvSpPr/>
          <p:nvPr/>
        </p:nvSpPr>
        <p:spPr>
          <a:xfrm>
            <a:off x="7786073" y="4686300"/>
            <a:ext cx="2777400" cy="190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70%</a:t>
            </a:r>
            <a:endParaRPr b="0" i="0" sz="8000" u="none" cap="none" strike="noStrike">
              <a:solidFill>
                <a:schemeClr val="dk1"/>
              </a:solidFill>
              <a:latin typeface="Calibri"/>
              <a:ea typeface="Calibri"/>
              <a:cs typeface="Calibri"/>
              <a:sym typeface="Calibri"/>
            </a:endParaRPr>
          </a:p>
        </p:txBody>
      </p:sp>
      <p:sp>
        <p:nvSpPr>
          <p:cNvPr id="259" name="Google Shape;259;g265f3a36735_0_221"/>
          <p:cNvSpPr/>
          <p:nvPr/>
        </p:nvSpPr>
        <p:spPr>
          <a:xfrm>
            <a:off x="11190099" y="4546600"/>
            <a:ext cx="54108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65f3a36735_0_221"/>
          <p:cNvSpPr/>
          <p:nvPr/>
        </p:nvSpPr>
        <p:spPr>
          <a:xfrm>
            <a:off x="11190099" y="4546600"/>
            <a:ext cx="55632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Enchanted Creatures</a:t>
            </a:r>
            <a:endParaRPr b="0" i="0" sz="3600" u="none" cap="none" strike="noStrike">
              <a:solidFill>
                <a:schemeClr val="dk1"/>
              </a:solidFill>
              <a:latin typeface="Calibri"/>
              <a:ea typeface="Calibri"/>
              <a:cs typeface="Calibri"/>
              <a:sym typeface="Calibri"/>
            </a:endParaRPr>
          </a:p>
        </p:txBody>
      </p:sp>
      <p:sp>
        <p:nvSpPr>
          <p:cNvPr id="261" name="Google Shape;261;g265f3a36735_0_221"/>
          <p:cNvSpPr/>
          <p:nvPr/>
        </p:nvSpPr>
        <p:spPr>
          <a:xfrm>
            <a:off x="11190099" y="5346700"/>
            <a:ext cx="55464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possess the ability to cast spells.</a:t>
            </a:r>
            <a:endParaRPr b="0" i="0" sz="3200" u="none" cap="none" strike="noStrike">
              <a:solidFill>
                <a:schemeClr val="dk1"/>
              </a:solidFill>
              <a:latin typeface="Calibri"/>
              <a:ea typeface="Calibri"/>
              <a:cs typeface="Calibri"/>
              <a:sym typeface="Calibri"/>
            </a:endParaRPr>
          </a:p>
        </p:txBody>
      </p:sp>
      <p:sp>
        <p:nvSpPr>
          <p:cNvPr id="262" name="Google Shape;262;g265f3a36735_0_221"/>
          <p:cNvSpPr/>
          <p:nvPr/>
        </p:nvSpPr>
        <p:spPr>
          <a:xfrm>
            <a:off x="7023978" y="7162800"/>
            <a:ext cx="95769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65f3a36735_0_221"/>
          <p:cNvSpPr/>
          <p:nvPr/>
        </p:nvSpPr>
        <p:spPr>
          <a:xfrm>
            <a:off x="7023978" y="7162800"/>
            <a:ext cx="4064400" cy="2171700"/>
          </a:xfrm>
          <a:prstGeom prst="rect">
            <a:avLst/>
          </a:prstGeom>
          <a:solidFill>
            <a:srgbClr val="FFFFFF"/>
          </a:solidFill>
          <a:ln cap="flat" cmpd="sng" w="50800">
            <a:solidFill>
              <a:srgbClr val="6699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65f3a36735_0_221"/>
          <p:cNvSpPr/>
          <p:nvPr/>
        </p:nvSpPr>
        <p:spPr>
          <a:xfrm>
            <a:off x="7786073" y="7467600"/>
            <a:ext cx="2879100" cy="190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60%</a:t>
            </a:r>
            <a:endParaRPr b="0" i="0" sz="8000" u="none" cap="none" strike="noStrike">
              <a:solidFill>
                <a:schemeClr val="dk1"/>
              </a:solidFill>
              <a:latin typeface="Calibri"/>
              <a:ea typeface="Calibri"/>
              <a:cs typeface="Calibri"/>
              <a:sym typeface="Calibri"/>
            </a:endParaRPr>
          </a:p>
        </p:txBody>
      </p:sp>
      <p:sp>
        <p:nvSpPr>
          <p:cNvPr id="265" name="Google Shape;265;g265f3a36735_0_221"/>
          <p:cNvSpPr/>
          <p:nvPr/>
        </p:nvSpPr>
        <p:spPr>
          <a:xfrm>
            <a:off x="11291711" y="7239000"/>
            <a:ext cx="53094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65f3a36735_0_221"/>
          <p:cNvSpPr/>
          <p:nvPr/>
        </p:nvSpPr>
        <p:spPr>
          <a:xfrm>
            <a:off x="11291711" y="7239000"/>
            <a:ext cx="5461800" cy="154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Magic-Wielding Individuals</a:t>
            </a:r>
            <a:endParaRPr b="0" i="0" sz="3600" u="none" cap="none" strike="noStrike">
              <a:solidFill>
                <a:schemeClr val="dk1"/>
              </a:solidFill>
              <a:latin typeface="Calibri"/>
              <a:ea typeface="Calibri"/>
              <a:cs typeface="Calibri"/>
              <a:sym typeface="Calibri"/>
            </a:endParaRPr>
          </a:p>
        </p:txBody>
      </p:sp>
      <p:sp>
        <p:nvSpPr>
          <p:cNvPr id="267" name="Google Shape;267;g265f3a36735_0_221"/>
          <p:cNvSpPr/>
          <p:nvPr/>
        </p:nvSpPr>
        <p:spPr>
          <a:xfrm>
            <a:off x="11291711" y="8737600"/>
            <a:ext cx="54447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practice the art of illusions.</a:t>
            </a:r>
            <a:endParaRPr b="0" i="0" sz="3200" u="none" cap="none" strike="noStrike">
              <a:solidFill>
                <a:schemeClr val="dk1"/>
              </a:solidFill>
              <a:latin typeface="Calibri"/>
              <a:ea typeface="Calibri"/>
              <a:cs typeface="Calibri"/>
              <a:sym typeface="Calibri"/>
            </a:endParaRPr>
          </a:p>
        </p:txBody>
      </p:sp>
      <p:sp>
        <p:nvSpPr>
          <p:cNvPr id="268" name="Google Shape;268;g265f3a36735_0_221"/>
          <p:cNvSpPr/>
          <p:nvPr/>
        </p:nvSpPr>
        <p:spPr>
          <a:xfrm>
            <a:off x="7023978" y="9944100"/>
            <a:ext cx="95769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65f3a36735_0_221"/>
          <p:cNvSpPr/>
          <p:nvPr/>
        </p:nvSpPr>
        <p:spPr>
          <a:xfrm>
            <a:off x="7023978" y="9944100"/>
            <a:ext cx="4089900" cy="2171700"/>
          </a:xfrm>
          <a:prstGeom prst="rect">
            <a:avLst/>
          </a:prstGeom>
          <a:solidFill>
            <a:srgbClr val="FFFFFF"/>
          </a:solidFill>
          <a:ln cap="flat" cmpd="sng" w="50800">
            <a:solidFill>
              <a:srgbClr val="6699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65f3a36735_0_221"/>
          <p:cNvSpPr/>
          <p:nvPr/>
        </p:nvSpPr>
        <p:spPr>
          <a:xfrm>
            <a:off x="7786073" y="10248900"/>
            <a:ext cx="2904300" cy="190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90%</a:t>
            </a:r>
            <a:endParaRPr b="0" i="0" sz="8000" u="none" cap="none" strike="noStrike">
              <a:solidFill>
                <a:schemeClr val="dk1"/>
              </a:solidFill>
              <a:latin typeface="Calibri"/>
              <a:ea typeface="Calibri"/>
              <a:cs typeface="Calibri"/>
              <a:sym typeface="Calibri"/>
            </a:endParaRPr>
          </a:p>
        </p:txBody>
      </p:sp>
      <p:sp>
        <p:nvSpPr>
          <p:cNvPr id="271" name="Google Shape;271;g265f3a36735_0_221"/>
          <p:cNvSpPr/>
          <p:nvPr/>
        </p:nvSpPr>
        <p:spPr>
          <a:xfrm>
            <a:off x="11317114" y="10109200"/>
            <a:ext cx="52839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65f3a36735_0_221"/>
          <p:cNvSpPr/>
          <p:nvPr/>
        </p:nvSpPr>
        <p:spPr>
          <a:xfrm>
            <a:off x="11317114" y="10109200"/>
            <a:ext cx="54363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Spells Cast</a:t>
            </a:r>
            <a:endParaRPr b="0" i="0" sz="3600" u="none" cap="none" strike="noStrike">
              <a:solidFill>
                <a:schemeClr val="dk1"/>
              </a:solidFill>
              <a:latin typeface="Calibri"/>
              <a:ea typeface="Calibri"/>
              <a:cs typeface="Calibri"/>
              <a:sym typeface="Calibri"/>
            </a:endParaRPr>
          </a:p>
        </p:txBody>
      </p:sp>
      <p:sp>
        <p:nvSpPr>
          <p:cNvPr id="273" name="Google Shape;273;g265f3a36735_0_221"/>
          <p:cNvSpPr/>
          <p:nvPr/>
        </p:nvSpPr>
        <p:spPr>
          <a:xfrm>
            <a:off x="11317114" y="10909300"/>
            <a:ext cx="54192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8" name="Shape 278"/>
        <p:cNvGrpSpPr/>
        <p:nvPr/>
      </p:nvGrpSpPr>
      <p:grpSpPr>
        <a:xfrm>
          <a:off x="0" y="0"/>
          <a:ext cx="0" cy="0"/>
          <a:chOff x="0" y="0"/>
          <a:chExt cx="0" cy="0"/>
        </a:xfrm>
      </p:grpSpPr>
      <p:pic>
        <p:nvPicPr>
          <p:cNvPr descr=" " id="279" name="Google Shape;279;g265f3a36735_0_252"/>
          <p:cNvPicPr preferRelativeResize="0"/>
          <p:nvPr/>
        </p:nvPicPr>
        <p:blipFill rotWithShape="1">
          <a:blip r:embed="rId3">
            <a:alphaModFix/>
          </a:blip>
          <a:srcRect b="0" l="0" r="0" t="0"/>
          <a:stretch/>
        </p:blipFill>
        <p:spPr>
          <a:xfrm>
            <a:off x="18785648" y="0"/>
            <a:ext cx="5601400" cy="13716000"/>
          </a:xfrm>
          <a:prstGeom prst="rect">
            <a:avLst/>
          </a:prstGeom>
          <a:noFill/>
          <a:ln>
            <a:noFill/>
          </a:ln>
        </p:spPr>
      </p:pic>
      <p:pic>
        <p:nvPicPr>
          <p:cNvPr descr=" " id="280" name="Google Shape;280;g265f3a36735_0_252"/>
          <p:cNvPicPr preferRelativeResize="0"/>
          <p:nvPr/>
        </p:nvPicPr>
        <p:blipFill rotWithShape="1">
          <a:blip r:embed="rId4">
            <a:alphaModFix/>
          </a:blip>
          <a:srcRect b="0" l="0" r="0" t="0"/>
          <a:stretch/>
        </p:blipFill>
        <p:spPr>
          <a:xfrm>
            <a:off x="0" y="0"/>
            <a:ext cx="5363279" cy="13716000"/>
          </a:xfrm>
          <a:prstGeom prst="rect">
            <a:avLst/>
          </a:prstGeom>
          <a:noFill/>
          <a:ln>
            <a:noFill/>
          </a:ln>
        </p:spPr>
      </p:pic>
      <p:pic>
        <p:nvPicPr>
          <p:cNvPr descr=" " id="281" name="Google Shape;281;g265f3a36735_0_252"/>
          <p:cNvPicPr preferRelativeResize="0"/>
          <p:nvPr/>
        </p:nvPicPr>
        <p:blipFill rotWithShape="1">
          <a:blip r:embed="rId5">
            <a:alphaModFix/>
          </a:blip>
          <a:srcRect b="0" l="0" r="0" t="0"/>
          <a:stretch/>
        </p:blipFill>
        <p:spPr>
          <a:xfrm>
            <a:off x="0" y="4940300"/>
            <a:ext cx="3080699" cy="8775700"/>
          </a:xfrm>
          <a:prstGeom prst="rect">
            <a:avLst/>
          </a:prstGeom>
          <a:noFill/>
          <a:ln>
            <a:noFill/>
          </a:ln>
        </p:spPr>
      </p:pic>
      <p:pic>
        <p:nvPicPr>
          <p:cNvPr descr=" " id="282" name="Google Shape;282;g265f3a36735_0_252"/>
          <p:cNvPicPr preferRelativeResize="0"/>
          <p:nvPr/>
        </p:nvPicPr>
        <p:blipFill rotWithShape="1">
          <a:blip r:embed="rId6">
            <a:alphaModFix/>
          </a:blip>
          <a:srcRect b="0" l="0" r="0" t="0"/>
          <a:stretch/>
        </p:blipFill>
        <p:spPr>
          <a:xfrm>
            <a:off x="16664483" y="787400"/>
            <a:ext cx="7722565" cy="2895600"/>
          </a:xfrm>
          <a:prstGeom prst="rect">
            <a:avLst/>
          </a:prstGeom>
          <a:noFill/>
          <a:ln>
            <a:noFill/>
          </a:ln>
        </p:spPr>
      </p:pic>
      <p:sp>
        <p:nvSpPr>
          <p:cNvPr id="283" name="Google Shape;283;g265f3a36735_0_25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4" name="Google Shape;284;g265f3a36735_0_25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85" name="Google Shape;285;g265f3a36735_0_252"/>
          <p:cNvSpPr/>
          <p:nvPr/>
        </p:nvSpPr>
        <p:spPr>
          <a:xfrm>
            <a:off x="4305838" y="3403600"/>
            <a:ext cx="15762600" cy="739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65f3a36735_0_252"/>
          <p:cNvSpPr/>
          <p:nvPr/>
        </p:nvSpPr>
        <p:spPr>
          <a:xfrm>
            <a:off x="4305838" y="3403600"/>
            <a:ext cx="15762600" cy="594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65f3a36735_0_252"/>
          <p:cNvSpPr/>
          <p:nvPr/>
        </p:nvSpPr>
        <p:spPr>
          <a:xfrm>
            <a:off x="6566721" y="3403600"/>
            <a:ext cx="12257100" cy="571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Carter One"/>
              <a:buNone/>
            </a:pPr>
            <a:r>
              <a:rPr b="0" i="0" lang="en-US" sz="24000" u="none" cap="none" strike="noStrike">
                <a:solidFill>
                  <a:srgbClr val="272727"/>
                </a:solidFill>
                <a:latin typeface="Carter One"/>
                <a:ea typeface="Carter One"/>
                <a:cs typeface="Carter One"/>
                <a:sym typeface="Carter One"/>
              </a:rPr>
              <a:t>234,567</a:t>
            </a:r>
            <a:endParaRPr b="0" i="0" sz="24000" u="none" cap="none" strike="noStrike">
              <a:solidFill>
                <a:schemeClr val="dk1"/>
              </a:solidFill>
              <a:latin typeface="Calibri"/>
              <a:ea typeface="Calibri"/>
              <a:cs typeface="Calibri"/>
              <a:sym typeface="Calibri"/>
            </a:endParaRPr>
          </a:p>
        </p:txBody>
      </p:sp>
      <p:sp>
        <p:nvSpPr>
          <p:cNvPr id="288" name="Google Shape;288;g265f3a36735_0_252"/>
          <p:cNvSpPr/>
          <p:nvPr/>
        </p:nvSpPr>
        <p:spPr>
          <a:xfrm>
            <a:off x="4170355" y="8305800"/>
            <a:ext cx="16033500" cy="1312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Rajdhani"/>
              <a:buNone/>
            </a:pPr>
            <a:r>
              <a:rPr b="1" i="0" lang="en-US" sz="6400" u="none" cap="none" strike="noStrike">
                <a:solidFill>
                  <a:srgbClr val="0E0E0E"/>
                </a:solidFill>
                <a:latin typeface="Rajdhani"/>
                <a:ea typeface="Rajdhani"/>
                <a:cs typeface="Rajdhani"/>
                <a:sym typeface="Rajdhani"/>
              </a:rPr>
              <a:t>UNICORN SIGHTINGS</a:t>
            </a:r>
            <a:endParaRPr b="0" i="0" sz="6400" u="none" cap="none" strike="noStrike">
              <a:solidFill>
                <a:schemeClr val="dk1"/>
              </a:solidFill>
              <a:latin typeface="Calibri"/>
              <a:ea typeface="Calibri"/>
              <a:cs typeface="Calibri"/>
              <a:sym typeface="Calibri"/>
            </a:endParaRPr>
          </a:p>
        </p:txBody>
      </p:sp>
      <p:sp>
        <p:nvSpPr>
          <p:cNvPr id="289" name="Google Shape;289;g265f3a36735_0_252"/>
          <p:cNvSpPr/>
          <p:nvPr/>
        </p:nvSpPr>
        <p:spPr>
          <a:xfrm>
            <a:off x="7483352" y="9753600"/>
            <a:ext cx="94077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4" name="Shape 294"/>
        <p:cNvGrpSpPr/>
        <p:nvPr/>
      </p:nvGrpSpPr>
      <p:grpSpPr>
        <a:xfrm>
          <a:off x="0" y="0"/>
          <a:ext cx="0" cy="0"/>
          <a:chOff x="0" y="0"/>
          <a:chExt cx="0" cy="0"/>
        </a:xfrm>
      </p:grpSpPr>
      <p:pic>
        <p:nvPicPr>
          <p:cNvPr descr=" " id="295" name="Google Shape;295;g265f3a36735_0_267"/>
          <p:cNvPicPr preferRelativeResize="0"/>
          <p:nvPr/>
        </p:nvPicPr>
        <p:blipFill rotWithShape="1">
          <a:blip r:embed="rId3">
            <a:alphaModFix/>
          </a:blip>
          <a:srcRect b="0" l="0" r="0" t="0"/>
          <a:stretch/>
        </p:blipFill>
        <p:spPr>
          <a:xfrm>
            <a:off x="0" y="6197600"/>
            <a:ext cx="8555933" cy="7518400"/>
          </a:xfrm>
          <a:prstGeom prst="rect">
            <a:avLst/>
          </a:prstGeom>
          <a:noFill/>
          <a:ln>
            <a:noFill/>
          </a:ln>
        </p:spPr>
      </p:pic>
      <p:pic>
        <p:nvPicPr>
          <p:cNvPr descr=" " id="296" name="Google Shape;296;g265f3a36735_0_267"/>
          <p:cNvPicPr preferRelativeResize="0"/>
          <p:nvPr/>
        </p:nvPicPr>
        <p:blipFill rotWithShape="1">
          <a:blip r:embed="rId4">
            <a:alphaModFix/>
          </a:blip>
          <a:srcRect b="0" l="0" r="0" t="0"/>
          <a:stretch/>
        </p:blipFill>
        <p:spPr>
          <a:xfrm>
            <a:off x="18798350" y="0"/>
            <a:ext cx="5588698" cy="4214006"/>
          </a:xfrm>
          <a:prstGeom prst="rect">
            <a:avLst/>
          </a:prstGeom>
          <a:noFill/>
          <a:ln>
            <a:noFill/>
          </a:ln>
        </p:spPr>
      </p:pic>
      <p:pic>
        <p:nvPicPr>
          <p:cNvPr descr=" " id="297" name="Google Shape;297;g265f3a36735_0_267"/>
          <p:cNvPicPr preferRelativeResize="0"/>
          <p:nvPr/>
        </p:nvPicPr>
        <p:blipFill rotWithShape="1">
          <a:blip r:embed="rId5">
            <a:alphaModFix/>
          </a:blip>
          <a:srcRect b="0" l="0" r="0" t="0"/>
          <a:stretch/>
        </p:blipFill>
        <p:spPr>
          <a:xfrm>
            <a:off x="18874559" y="9258300"/>
            <a:ext cx="5512489" cy="4033875"/>
          </a:xfrm>
          <a:prstGeom prst="rect">
            <a:avLst/>
          </a:prstGeom>
          <a:noFill/>
          <a:ln>
            <a:noFill/>
          </a:ln>
        </p:spPr>
      </p:pic>
      <p:pic>
        <p:nvPicPr>
          <p:cNvPr descr=" " id="298" name="Google Shape;298;g265f3a36735_0_267"/>
          <p:cNvPicPr preferRelativeResize="0"/>
          <p:nvPr/>
        </p:nvPicPr>
        <p:blipFill rotWithShape="1">
          <a:blip r:embed="rId6">
            <a:alphaModFix/>
          </a:blip>
          <a:srcRect b="0" l="0" r="0" t="0"/>
          <a:stretch/>
        </p:blipFill>
        <p:spPr>
          <a:xfrm>
            <a:off x="0" y="0"/>
            <a:ext cx="3251606" cy="2781300"/>
          </a:xfrm>
          <a:prstGeom prst="rect">
            <a:avLst/>
          </a:prstGeom>
          <a:noFill/>
          <a:ln>
            <a:noFill/>
          </a:ln>
        </p:spPr>
      </p:pic>
      <p:sp>
        <p:nvSpPr>
          <p:cNvPr id="299" name="Google Shape;299;g265f3a36735_0_2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0" name="Google Shape;300;g265f3a36735_0_26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01" name="Google Shape;301;g265f3a36735_0_267"/>
          <p:cNvSpPr/>
          <p:nvPr/>
        </p:nvSpPr>
        <p:spPr>
          <a:xfrm>
            <a:off x="3391324" y="2476500"/>
            <a:ext cx="7875000" cy="393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65f3a36735_0_267"/>
          <p:cNvSpPr/>
          <p:nvPr/>
        </p:nvSpPr>
        <p:spPr>
          <a:xfrm>
            <a:off x="2927716" y="2476500"/>
            <a:ext cx="8802300" cy="3111600"/>
          </a:xfrm>
          <a:prstGeom prst="rect">
            <a:avLst/>
          </a:prstGeom>
          <a:solidFill>
            <a:srgbClr val="FFFFFF"/>
          </a:solidFill>
          <a:ln cap="flat" cmpd="sng" w="50800">
            <a:solidFill>
              <a:srgbClr val="6699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65f3a36735_0_267"/>
          <p:cNvSpPr/>
          <p:nvPr/>
        </p:nvSpPr>
        <p:spPr>
          <a:xfrm>
            <a:off x="3147877" y="2781300"/>
            <a:ext cx="7819800" cy="3043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Carter One"/>
              <a:buNone/>
            </a:pPr>
            <a:r>
              <a:rPr b="0" i="0" lang="en-US" sz="12800" u="none" cap="none" strike="noStrike">
                <a:solidFill>
                  <a:srgbClr val="272727"/>
                </a:solidFill>
                <a:latin typeface="Carter One"/>
                <a:ea typeface="Carter One"/>
                <a:cs typeface="Carter One"/>
                <a:sym typeface="Carter One"/>
              </a:rPr>
              <a:t>233 Coins</a:t>
            </a:r>
            <a:endParaRPr b="0" i="0" sz="12800" u="none" cap="none" strike="noStrike">
              <a:solidFill>
                <a:schemeClr val="dk1"/>
              </a:solidFill>
              <a:latin typeface="Calibri"/>
              <a:ea typeface="Calibri"/>
              <a:cs typeface="Calibri"/>
              <a:sym typeface="Calibri"/>
            </a:endParaRPr>
          </a:p>
        </p:txBody>
      </p:sp>
      <p:sp>
        <p:nvSpPr>
          <p:cNvPr id="304" name="Google Shape;304;g265f3a36735_0_267"/>
          <p:cNvSpPr/>
          <p:nvPr/>
        </p:nvSpPr>
        <p:spPr>
          <a:xfrm>
            <a:off x="3391324" y="5892800"/>
            <a:ext cx="7875000" cy="5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65f3a36735_0_267"/>
          <p:cNvSpPr/>
          <p:nvPr/>
        </p:nvSpPr>
        <p:spPr>
          <a:xfrm>
            <a:off x="3323582" y="5892800"/>
            <a:ext cx="80106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Treasure Found</a:t>
            </a:r>
            <a:endParaRPr b="0" i="0" sz="3200" u="none" cap="none" strike="noStrike">
              <a:solidFill>
                <a:schemeClr val="dk1"/>
              </a:solidFill>
              <a:latin typeface="Calibri"/>
              <a:ea typeface="Calibri"/>
              <a:cs typeface="Calibri"/>
              <a:sym typeface="Calibri"/>
            </a:endParaRPr>
          </a:p>
        </p:txBody>
      </p:sp>
      <p:sp>
        <p:nvSpPr>
          <p:cNvPr id="306" name="Google Shape;306;g265f3a36735_0_267"/>
          <p:cNvSpPr/>
          <p:nvPr/>
        </p:nvSpPr>
        <p:spPr>
          <a:xfrm>
            <a:off x="3391324" y="7226300"/>
            <a:ext cx="7875000" cy="393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65f3a36735_0_267"/>
          <p:cNvSpPr/>
          <p:nvPr/>
        </p:nvSpPr>
        <p:spPr>
          <a:xfrm>
            <a:off x="2603825" y="7226300"/>
            <a:ext cx="9450000" cy="3111600"/>
          </a:xfrm>
          <a:prstGeom prst="rect">
            <a:avLst/>
          </a:prstGeom>
          <a:solidFill>
            <a:srgbClr val="FFFFFF"/>
          </a:solidFill>
          <a:ln cap="flat" cmpd="sng" w="50800">
            <a:solidFill>
              <a:srgbClr val="6699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65f3a36735_0_267"/>
          <p:cNvSpPr/>
          <p:nvPr/>
        </p:nvSpPr>
        <p:spPr>
          <a:xfrm>
            <a:off x="2823986" y="7531100"/>
            <a:ext cx="8467800" cy="3043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Carter One"/>
              <a:buNone/>
            </a:pPr>
            <a:r>
              <a:rPr b="0" i="0" lang="en-US" sz="12800" u="none" cap="none" strike="noStrike">
                <a:solidFill>
                  <a:srgbClr val="272727"/>
                </a:solidFill>
                <a:latin typeface="Carter One"/>
                <a:ea typeface="Carter One"/>
                <a:cs typeface="Carter One"/>
                <a:sym typeface="Carter One"/>
              </a:rPr>
              <a:t>456 Hours</a:t>
            </a:r>
            <a:endParaRPr b="0" i="0" sz="12800" u="none" cap="none" strike="noStrike">
              <a:solidFill>
                <a:schemeClr val="dk1"/>
              </a:solidFill>
              <a:latin typeface="Calibri"/>
              <a:ea typeface="Calibri"/>
              <a:cs typeface="Calibri"/>
              <a:sym typeface="Calibri"/>
            </a:endParaRPr>
          </a:p>
        </p:txBody>
      </p:sp>
      <p:sp>
        <p:nvSpPr>
          <p:cNvPr id="309" name="Google Shape;309;g265f3a36735_0_267"/>
          <p:cNvSpPr/>
          <p:nvPr/>
        </p:nvSpPr>
        <p:spPr>
          <a:xfrm>
            <a:off x="3391324" y="10642600"/>
            <a:ext cx="7875000" cy="5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65f3a36735_0_267"/>
          <p:cNvSpPr/>
          <p:nvPr/>
        </p:nvSpPr>
        <p:spPr>
          <a:xfrm>
            <a:off x="3323582" y="10642600"/>
            <a:ext cx="80106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Duration of Spell Casting</a:t>
            </a:r>
            <a:endParaRPr b="0" i="0" sz="3200" u="none" cap="none" strike="noStrike">
              <a:solidFill>
                <a:schemeClr val="dk1"/>
              </a:solidFill>
              <a:latin typeface="Calibri"/>
              <a:ea typeface="Calibri"/>
              <a:cs typeface="Calibri"/>
              <a:sym typeface="Calibri"/>
            </a:endParaRPr>
          </a:p>
        </p:txBody>
      </p:sp>
      <p:sp>
        <p:nvSpPr>
          <p:cNvPr id="311" name="Google Shape;311;g265f3a36735_0_267"/>
          <p:cNvSpPr/>
          <p:nvPr/>
        </p:nvSpPr>
        <p:spPr>
          <a:xfrm>
            <a:off x="13552594" y="2476500"/>
            <a:ext cx="7875000" cy="393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65f3a36735_0_267"/>
          <p:cNvSpPr/>
          <p:nvPr/>
        </p:nvSpPr>
        <p:spPr>
          <a:xfrm>
            <a:off x="14918015" y="2476500"/>
            <a:ext cx="5144100" cy="3111600"/>
          </a:xfrm>
          <a:prstGeom prst="rect">
            <a:avLst/>
          </a:prstGeom>
          <a:solidFill>
            <a:srgbClr val="FFFFFF"/>
          </a:solidFill>
          <a:ln cap="flat" cmpd="sng" w="50800">
            <a:solidFill>
              <a:srgbClr val="6699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65f3a36735_0_267"/>
          <p:cNvSpPr/>
          <p:nvPr/>
        </p:nvSpPr>
        <p:spPr>
          <a:xfrm>
            <a:off x="15138175" y="2781300"/>
            <a:ext cx="4161900" cy="3043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Carter One"/>
              <a:buNone/>
            </a:pPr>
            <a:r>
              <a:rPr b="0" i="0" lang="en-US" sz="12800" u="none" cap="none" strike="noStrike">
                <a:solidFill>
                  <a:srgbClr val="272727"/>
                </a:solidFill>
                <a:latin typeface="Carter One"/>
                <a:ea typeface="Carter One"/>
                <a:cs typeface="Carter One"/>
                <a:sym typeface="Carter One"/>
              </a:rPr>
              <a:t>85%</a:t>
            </a:r>
            <a:endParaRPr b="0" i="0" sz="12800" u="none" cap="none" strike="noStrike">
              <a:solidFill>
                <a:schemeClr val="dk1"/>
              </a:solidFill>
              <a:latin typeface="Calibri"/>
              <a:ea typeface="Calibri"/>
              <a:cs typeface="Calibri"/>
              <a:sym typeface="Calibri"/>
            </a:endParaRPr>
          </a:p>
        </p:txBody>
      </p:sp>
      <p:sp>
        <p:nvSpPr>
          <p:cNvPr id="314" name="Google Shape;314;g265f3a36735_0_267"/>
          <p:cNvSpPr/>
          <p:nvPr/>
        </p:nvSpPr>
        <p:spPr>
          <a:xfrm>
            <a:off x="13552594" y="5892800"/>
            <a:ext cx="7875000" cy="5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65f3a36735_0_267"/>
          <p:cNvSpPr/>
          <p:nvPr/>
        </p:nvSpPr>
        <p:spPr>
          <a:xfrm>
            <a:off x="13484852" y="5892800"/>
            <a:ext cx="80106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Wished Granted</a:t>
            </a:r>
            <a:endParaRPr b="0" i="0" sz="3200" u="none" cap="none" strike="noStrike">
              <a:solidFill>
                <a:schemeClr val="dk1"/>
              </a:solidFill>
              <a:latin typeface="Calibri"/>
              <a:ea typeface="Calibri"/>
              <a:cs typeface="Calibri"/>
              <a:sym typeface="Calibri"/>
            </a:endParaRPr>
          </a:p>
        </p:txBody>
      </p:sp>
      <p:sp>
        <p:nvSpPr>
          <p:cNvPr id="316" name="Google Shape;316;g265f3a36735_0_267"/>
          <p:cNvSpPr/>
          <p:nvPr/>
        </p:nvSpPr>
        <p:spPr>
          <a:xfrm>
            <a:off x="13552594" y="7226300"/>
            <a:ext cx="7875000" cy="393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65f3a36735_0_267"/>
          <p:cNvSpPr/>
          <p:nvPr/>
        </p:nvSpPr>
        <p:spPr>
          <a:xfrm>
            <a:off x="13920940" y="7226300"/>
            <a:ext cx="7138200" cy="3111600"/>
          </a:xfrm>
          <a:prstGeom prst="rect">
            <a:avLst/>
          </a:prstGeom>
          <a:solidFill>
            <a:srgbClr val="FFFFFF"/>
          </a:solidFill>
          <a:ln cap="flat" cmpd="sng" w="50800">
            <a:solidFill>
              <a:srgbClr val="6699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65f3a36735_0_267"/>
          <p:cNvSpPr/>
          <p:nvPr/>
        </p:nvSpPr>
        <p:spPr>
          <a:xfrm>
            <a:off x="14141101" y="7531100"/>
            <a:ext cx="6156000" cy="3043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Carter One"/>
              <a:buNone/>
            </a:pPr>
            <a:r>
              <a:rPr b="0" i="0" lang="en-US" sz="12800" u="none" cap="none" strike="noStrike">
                <a:solidFill>
                  <a:srgbClr val="272727"/>
                </a:solidFill>
                <a:latin typeface="Carter One"/>
                <a:ea typeface="Carter One"/>
                <a:cs typeface="Carter One"/>
                <a:sym typeface="Carter One"/>
              </a:rPr>
              <a:t>535 Km</a:t>
            </a:r>
            <a:endParaRPr b="0" i="0" sz="12800" u="none" cap="none" strike="noStrike">
              <a:solidFill>
                <a:schemeClr val="dk1"/>
              </a:solidFill>
              <a:latin typeface="Calibri"/>
              <a:ea typeface="Calibri"/>
              <a:cs typeface="Calibri"/>
              <a:sym typeface="Calibri"/>
            </a:endParaRPr>
          </a:p>
        </p:txBody>
      </p:sp>
      <p:sp>
        <p:nvSpPr>
          <p:cNvPr id="319" name="Google Shape;319;g265f3a36735_0_267"/>
          <p:cNvSpPr/>
          <p:nvPr/>
        </p:nvSpPr>
        <p:spPr>
          <a:xfrm>
            <a:off x="13552594" y="10642600"/>
            <a:ext cx="7875000" cy="5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65f3a36735_0_267"/>
          <p:cNvSpPr/>
          <p:nvPr/>
        </p:nvSpPr>
        <p:spPr>
          <a:xfrm>
            <a:off x="13484852" y="10642600"/>
            <a:ext cx="80106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5" name="Shape 325"/>
        <p:cNvGrpSpPr/>
        <p:nvPr/>
      </p:nvGrpSpPr>
      <p:grpSpPr>
        <a:xfrm>
          <a:off x="0" y="0"/>
          <a:ext cx="0" cy="0"/>
          <a:chOff x="0" y="0"/>
          <a:chExt cx="0" cy="0"/>
        </a:xfrm>
      </p:grpSpPr>
      <p:pic>
        <p:nvPicPr>
          <p:cNvPr descr=" " id="326" name="Google Shape;326;g265f3a36735_0_297"/>
          <p:cNvPicPr preferRelativeResize="0"/>
          <p:nvPr/>
        </p:nvPicPr>
        <p:blipFill rotWithShape="1">
          <a:blip r:embed="rId3">
            <a:alphaModFix/>
          </a:blip>
          <a:srcRect b="0" l="0" r="0" t="0"/>
          <a:stretch/>
        </p:blipFill>
        <p:spPr>
          <a:xfrm>
            <a:off x="13171546" y="6375400"/>
            <a:ext cx="11215502" cy="7340600"/>
          </a:xfrm>
          <a:prstGeom prst="rect">
            <a:avLst/>
          </a:prstGeom>
          <a:noFill/>
          <a:ln>
            <a:noFill/>
          </a:ln>
        </p:spPr>
      </p:pic>
      <p:pic>
        <p:nvPicPr>
          <p:cNvPr descr=" " id="327" name="Google Shape;327;g265f3a36735_0_297"/>
          <p:cNvPicPr preferRelativeResize="0"/>
          <p:nvPr/>
        </p:nvPicPr>
        <p:blipFill rotWithShape="1">
          <a:blip r:embed="rId4">
            <a:alphaModFix/>
          </a:blip>
          <a:srcRect b="0" l="0" r="0" t="0"/>
          <a:stretch/>
        </p:blipFill>
        <p:spPr>
          <a:xfrm>
            <a:off x="0" y="8801100"/>
            <a:ext cx="6709732" cy="4914900"/>
          </a:xfrm>
          <a:prstGeom prst="rect">
            <a:avLst/>
          </a:prstGeom>
          <a:noFill/>
          <a:ln>
            <a:noFill/>
          </a:ln>
        </p:spPr>
      </p:pic>
      <p:pic>
        <p:nvPicPr>
          <p:cNvPr descr=" " id="328" name="Google Shape;328;g265f3a36735_0_297"/>
          <p:cNvPicPr preferRelativeResize="0"/>
          <p:nvPr/>
        </p:nvPicPr>
        <p:blipFill rotWithShape="1">
          <a:blip r:embed="rId5">
            <a:alphaModFix/>
          </a:blip>
          <a:srcRect b="0" l="0" r="0" t="0"/>
          <a:stretch/>
        </p:blipFill>
        <p:spPr>
          <a:xfrm>
            <a:off x="0" y="0"/>
            <a:ext cx="4954419" cy="6858770"/>
          </a:xfrm>
          <a:prstGeom prst="rect">
            <a:avLst/>
          </a:prstGeom>
          <a:noFill/>
          <a:ln>
            <a:noFill/>
          </a:ln>
        </p:spPr>
      </p:pic>
      <p:pic>
        <p:nvPicPr>
          <p:cNvPr descr=" " id="329" name="Google Shape;329;g265f3a36735_0_297"/>
          <p:cNvPicPr preferRelativeResize="0"/>
          <p:nvPr/>
        </p:nvPicPr>
        <p:blipFill rotWithShape="1">
          <a:blip r:embed="rId6">
            <a:alphaModFix/>
          </a:blip>
          <a:srcRect b="0" l="0" r="0" t="0"/>
          <a:stretch/>
        </p:blipFill>
        <p:spPr>
          <a:xfrm>
            <a:off x="21503788" y="0"/>
            <a:ext cx="2883260" cy="8527976"/>
          </a:xfrm>
          <a:prstGeom prst="rect">
            <a:avLst/>
          </a:prstGeom>
          <a:noFill/>
          <a:ln>
            <a:noFill/>
          </a:ln>
        </p:spPr>
      </p:pic>
      <p:sp>
        <p:nvSpPr>
          <p:cNvPr id="330" name="Google Shape;330;g265f3a36735_0_2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1" name="Google Shape;331;g265f3a36735_0_29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32" name="Google Shape;332;g265f3a36735_0_297"/>
          <p:cNvSpPr/>
          <p:nvPr/>
        </p:nvSpPr>
        <p:spPr>
          <a:xfrm>
            <a:off x="9361070" y="1143000"/>
            <a:ext cx="6397500" cy="190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Some Graph</a:t>
            </a:r>
            <a:endParaRPr b="0" i="0" sz="8000" u="none" cap="none" strike="noStrike">
              <a:solidFill>
                <a:schemeClr val="dk1"/>
              </a:solidFill>
              <a:latin typeface="Calibri"/>
              <a:ea typeface="Calibri"/>
              <a:cs typeface="Calibri"/>
              <a:sym typeface="Calibri"/>
            </a:endParaRPr>
          </a:p>
        </p:txBody>
      </p:sp>
      <p:sp>
        <p:nvSpPr>
          <p:cNvPr id="333" name="Google Shape;333;g265f3a36735_0_297"/>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65f3a36735_0_297"/>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4673E"/>
              </a:buClr>
              <a:buSzPts val="1820"/>
              <a:buFont typeface="Lato"/>
              <a:buNone/>
            </a:pPr>
            <a:r>
              <a:rPr b="0" i="0" lang="en-US" sz="1820" u="none" cap="none" strike="noStrike">
                <a:solidFill>
                  <a:srgbClr val="44673E"/>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35" name="Google Shape;335;g265f3a36735_0_297"/>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4673E"/>
              </a:buClr>
              <a:buSzPts val="2185"/>
              <a:buFont typeface="Lato"/>
              <a:buNone/>
            </a:pPr>
            <a:r>
              <a:rPr b="0" i="0" lang="en-US" sz="2185" u="none" cap="none" strike="noStrike">
                <a:solidFill>
                  <a:srgbClr val="44673E"/>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36" name="Google Shape;336;g265f3a36735_0_297"/>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4673E"/>
              </a:buClr>
              <a:buSzPts val="2185"/>
              <a:buFont typeface="Lato"/>
              <a:buNone/>
            </a:pPr>
            <a:r>
              <a:rPr b="0" i="0" lang="en-US" sz="2185" u="none" cap="none" strike="noStrike">
                <a:solidFill>
                  <a:srgbClr val="44673E"/>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37" name="Google Shape;337;g265f3a36735_0_297"/>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4673E"/>
              </a:buClr>
              <a:buSzPts val="2185"/>
              <a:buFont typeface="Lato"/>
              <a:buNone/>
            </a:pPr>
            <a:r>
              <a:rPr b="0" i="0" lang="en-US" sz="2185" u="none" cap="none" strike="noStrike">
                <a:solidFill>
                  <a:srgbClr val="44673E"/>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38" name="Google Shape;338;g265f3a36735_0_297"/>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4673E"/>
              </a:buClr>
              <a:buSzPts val="2185"/>
              <a:buFont typeface="Lato"/>
              <a:buNone/>
            </a:pPr>
            <a:r>
              <a:rPr b="0" i="0" lang="en-US" sz="2185" u="none" cap="none" strike="noStrike">
                <a:solidFill>
                  <a:srgbClr val="44673E"/>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39" name="Google Shape;339;g265f3a36735_0_297"/>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4673E"/>
              </a:buClr>
              <a:buSzPts val="2185"/>
              <a:buFont typeface="Lato"/>
              <a:buNone/>
            </a:pPr>
            <a:r>
              <a:rPr b="0" i="0" lang="en-US" sz="2185" u="none" cap="none" strike="noStrike">
                <a:solidFill>
                  <a:srgbClr val="44673E"/>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40" name="Google Shape;340;g265f3a36735_0_297"/>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4673E"/>
              </a:buClr>
              <a:buSzPts val="2185"/>
              <a:buFont typeface="Lato"/>
              <a:buNone/>
            </a:pPr>
            <a:r>
              <a:rPr b="0" i="0" lang="en-US" sz="2185" u="none" cap="none" strike="noStrike">
                <a:solidFill>
                  <a:srgbClr val="44673E"/>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41" name="Google Shape;341;g265f3a36735_0_297"/>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4673E"/>
              </a:buClr>
              <a:buSzPts val="2185"/>
              <a:buFont typeface="Lato"/>
              <a:buNone/>
            </a:pPr>
            <a:r>
              <a:rPr b="0" i="0" lang="en-US" sz="2185" u="none" cap="none" strike="noStrike">
                <a:solidFill>
                  <a:srgbClr val="44673E"/>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42" name="Google Shape;342;g265f3a36735_0_297"/>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4673E"/>
              </a:buClr>
              <a:buSzPts val="2185"/>
              <a:buFont typeface="Lato"/>
              <a:buNone/>
            </a:pPr>
            <a:r>
              <a:rPr b="0" i="0" lang="en-US" sz="2185" u="none" cap="none" strike="noStrike">
                <a:solidFill>
                  <a:srgbClr val="44673E"/>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43" name="Google Shape;343;g265f3a36735_0_297"/>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4673E"/>
              </a:buClr>
              <a:buSzPts val="1820"/>
              <a:buFont typeface="Lato"/>
              <a:buNone/>
            </a:pPr>
            <a:r>
              <a:rPr b="0" i="0" lang="en-US" sz="1820" u="none" cap="none" strike="noStrike">
                <a:solidFill>
                  <a:srgbClr val="44673E"/>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44" name="Google Shape;344;g265f3a36735_0_297"/>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4673E"/>
              </a:buClr>
              <a:buSzPts val="1820"/>
              <a:buFont typeface="Lato"/>
              <a:buNone/>
            </a:pPr>
            <a:r>
              <a:rPr b="0" i="0" lang="en-US" sz="1820" u="none" cap="none" strike="noStrike">
                <a:solidFill>
                  <a:srgbClr val="44673E"/>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45" name="Google Shape;345;g265f3a36735_0_297"/>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4673E"/>
              </a:buClr>
              <a:buSzPts val="1820"/>
              <a:buFont typeface="Lato"/>
              <a:buNone/>
            </a:pPr>
            <a:r>
              <a:rPr b="0" i="0" lang="en-US" sz="1820" u="none" cap="none" strike="noStrike">
                <a:solidFill>
                  <a:srgbClr val="44673E"/>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46" name="Google Shape;346;g265f3a36735_0_297"/>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4673E"/>
              </a:buClr>
              <a:buSzPts val="1820"/>
              <a:buFont typeface="Lato"/>
              <a:buNone/>
            </a:pPr>
            <a:r>
              <a:rPr b="0" i="0" lang="en-US" sz="1820" u="none" cap="none" strike="noStrike">
                <a:solidFill>
                  <a:srgbClr val="44673E"/>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47" name="Google Shape;347;g265f3a36735_0_297"/>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4673E"/>
              </a:buClr>
              <a:buSzPts val="1820"/>
              <a:buFont typeface="Lato"/>
              <a:buNone/>
            </a:pPr>
            <a:r>
              <a:rPr b="0" i="0" lang="en-US" sz="1820" u="none" cap="none" strike="noStrike">
                <a:solidFill>
                  <a:srgbClr val="44673E"/>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48" name="Google Shape;348;g265f3a36735_0_297"/>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4673E"/>
              </a:buClr>
              <a:buSzPts val="1820"/>
              <a:buFont typeface="Lato"/>
              <a:buNone/>
            </a:pPr>
            <a:r>
              <a:rPr b="0" i="0" lang="en-US" sz="1820" u="none" cap="none" strike="noStrike">
                <a:solidFill>
                  <a:srgbClr val="44673E"/>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49" name="Google Shape;349;g265f3a36735_0_297"/>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4673E"/>
              </a:buClr>
              <a:buSzPts val="1820"/>
              <a:buFont typeface="Lato"/>
              <a:buNone/>
            </a:pPr>
            <a:r>
              <a:rPr b="0" i="0" lang="en-US" sz="1820" u="none" cap="none" strike="noStrike">
                <a:solidFill>
                  <a:srgbClr val="44673E"/>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50" name="Google Shape;350;g265f3a36735_0_297"/>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4673E"/>
              </a:buClr>
              <a:buSzPts val="1820"/>
              <a:buFont typeface="Lato"/>
              <a:buNone/>
            </a:pPr>
            <a:r>
              <a:rPr b="0" i="0" lang="en-US" sz="1820" u="none" cap="none" strike="noStrike">
                <a:solidFill>
                  <a:srgbClr val="44673E"/>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51" name="Google Shape;351;g265f3a36735_0_297"/>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4673E"/>
              </a:buClr>
              <a:buSzPts val="1820"/>
              <a:buFont typeface="Lato"/>
              <a:buNone/>
            </a:pPr>
            <a:r>
              <a:rPr b="0" i="0" lang="en-US" sz="1820" u="none" cap="none" strike="noStrike">
                <a:solidFill>
                  <a:srgbClr val="44673E"/>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52" name="Google Shape;352;g265f3a36735_0_297"/>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4673E"/>
              </a:buClr>
              <a:buSzPts val="1820"/>
              <a:buFont typeface="Lato"/>
              <a:buNone/>
            </a:pPr>
            <a:r>
              <a:rPr b="0" i="0" lang="en-US" sz="1820" u="none" cap="none" strike="noStrike">
                <a:solidFill>
                  <a:srgbClr val="44673E"/>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53" name="Google Shape;353;g265f3a36735_0_297"/>
          <p:cNvPicPr preferRelativeResize="0"/>
          <p:nvPr/>
        </p:nvPicPr>
        <p:blipFill rotWithShape="1">
          <a:blip r:embed="rId8">
            <a:alphaModFix/>
          </a:blip>
          <a:srcRect b="0" l="0" r="0" t="0"/>
          <a:stretch/>
        </p:blipFill>
        <p:spPr>
          <a:xfrm>
            <a:off x="3368467" y="3771900"/>
            <a:ext cx="8291592" cy="5511006"/>
          </a:xfrm>
          <a:prstGeom prst="rect">
            <a:avLst/>
          </a:prstGeom>
          <a:noFill/>
          <a:ln>
            <a:noFill/>
          </a:ln>
        </p:spPr>
      </p:pic>
      <p:pic>
        <p:nvPicPr>
          <p:cNvPr descr=" " id="354" name="Google Shape;354;g265f3a36735_0_297"/>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 " id="355" name="Google Shape;355;g265f3a36735_0_297"/>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 " id="356" name="Google Shape;356;g265f3a36735_0_297"/>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 " id="357" name="Google Shape;357;g265f3a36735_0_297"/>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 " id="358" name="Google Shape;358;g265f3a36735_0_297"/>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 " id="359" name="Google Shape;359;g265f3a36735_0_297"/>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 " id="360" name="Google Shape;360;g265f3a36735_0_297"/>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 " id="361" name="Google Shape;361;g265f3a36735_0_297"/>
          <p:cNvPicPr preferRelativeResize="0"/>
          <p:nvPr/>
        </p:nvPicPr>
        <p:blipFill rotWithShape="1">
          <a:blip r:embed="rId16">
            <a:alphaModFix/>
          </a:blip>
          <a:srcRect b="0" l="0" r="0" t="0"/>
          <a:stretch/>
        </p:blipFill>
        <p:spPr>
          <a:xfrm>
            <a:off x="3355539" y="5483845"/>
            <a:ext cx="8050167" cy="2373585"/>
          </a:xfrm>
          <a:prstGeom prst="rect">
            <a:avLst/>
          </a:prstGeom>
          <a:noFill/>
          <a:ln>
            <a:noFill/>
          </a:ln>
        </p:spPr>
      </p:pic>
      <p:pic>
        <p:nvPicPr>
          <p:cNvPr descr=" " id="362" name="Google Shape;362;g265f3a36735_0_297"/>
          <p:cNvPicPr preferRelativeResize="0"/>
          <p:nvPr/>
        </p:nvPicPr>
        <p:blipFill rotWithShape="1">
          <a:blip r:embed="rId17">
            <a:alphaModFix/>
          </a:blip>
          <a:srcRect b="0" l="0" r="0" t="0"/>
          <a:stretch/>
        </p:blipFill>
        <p:spPr>
          <a:xfrm>
            <a:off x="3369143" y="6359525"/>
            <a:ext cx="8044030" cy="2268538"/>
          </a:xfrm>
          <a:prstGeom prst="rect">
            <a:avLst/>
          </a:prstGeom>
          <a:noFill/>
          <a:ln>
            <a:noFill/>
          </a:ln>
        </p:spPr>
      </p:pic>
      <p:pic>
        <p:nvPicPr>
          <p:cNvPr descr=" " id="363" name="Google Shape;363;g265f3a36735_0_297"/>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 " id="364" name="Google Shape;364;g265f3a36735_0_297"/>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 " id="365" name="Google Shape;365;g265f3a36735_0_297"/>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 " id="366" name="Google Shape;366;g265f3a36735_0_297"/>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 " id="367" name="Google Shape;367;g265f3a36735_0_297"/>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 " id="368" name="Google Shape;368;g265f3a36735_0_297"/>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 " id="369" name="Google Shape;369;g265f3a36735_0_297"/>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 " id="370" name="Google Shape;370;g265f3a36735_0_297"/>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 " id="371" name="Google Shape;371;g265f3a36735_0_297"/>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 " id="372" name="Google Shape;372;g265f3a36735_0_297"/>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 " id="373" name="Google Shape;373;g265f3a36735_0_297"/>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 " id="374" name="Google Shape;374;g265f3a36735_0_297"/>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375" name="Google Shape;375;g265f3a36735_0_29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265f3a36735_0_29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7" name="Google Shape;377;g265f3a36735_0_297"/>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 " id="378" name="Google Shape;378;g265f3a36735_0_297"/>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379" name="Google Shape;379;g265f3a36735_0_297"/>
          <p:cNvSpPr/>
          <p:nvPr/>
        </p:nvSpPr>
        <p:spPr>
          <a:xfrm>
            <a:off x="16238980" y="6365379"/>
            <a:ext cx="19179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65f3a36735_0_297"/>
          <p:cNvSpPr/>
          <p:nvPr/>
        </p:nvSpPr>
        <p:spPr>
          <a:xfrm>
            <a:off x="16238980" y="6248400"/>
            <a:ext cx="21213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34.574</a:t>
            </a:r>
            <a:endParaRPr b="0" i="0" sz="4800" u="none" cap="none" strike="noStrike">
              <a:solidFill>
                <a:schemeClr val="dk1"/>
              </a:solidFill>
              <a:latin typeface="Calibri"/>
              <a:ea typeface="Calibri"/>
              <a:cs typeface="Calibri"/>
              <a:sym typeface="Calibri"/>
            </a:endParaRPr>
          </a:p>
        </p:txBody>
      </p:sp>
      <p:sp>
        <p:nvSpPr>
          <p:cNvPr id="381" name="Google Shape;381;g265f3a36735_0_297"/>
          <p:cNvSpPr/>
          <p:nvPr/>
        </p:nvSpPr>
        <p:spPr>
          <a:xfrm>
            <a:off x="16791499" y="7188200"/>
            <a:ext cx="9483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Total</a:t>
            </a:r>
            <a:endParaRPr b="0" i="0" sz="3200" u="none" cap="none" strike="noStrike">
              <a:solidFill>
                <a:schemeClr val="dk1"/>
              </a:solidFill>
              <a:latin typeface="Calibri"/>
              <a:ea typeface="Calibri"/>
              <a:cs typeface="Calibri"/>
              <a:sym typeface="Calibri"/>
            </a:endParaRPr>
          </a:p>
        </p:txBody>
      </p:sp>
      <p:sp>
        <p:nvSpPr>
          <p:cNvPr id="382" name="Google Shape;382;g265f3a36735_0_297"/>
          <p:cNvSpPr/>
          <p:nvPr/>
        </p:nvSpPr>
        <p:spPr>
          <a:xfrm>
            <a:off x="13260457"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65f3a36735_0_297"/>
          <p:cNvSpPr/>
          <p:nvPr/>
        </p:nvSpPr>
        <p:spPr>
          <a:xfrm>
            <a:off x="13260457"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265f3a36735_0_297"/>
          <p:cNvSpPr/>
          <p:nvPr/>
        </p:nvSpPr>
        <p:spPr>
          <a:xfrm>
            <a:off x="13158845" y="10515600"/>
            <a:ext cx="80781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Treasure Found</a:t>
            </a:r>
            <a:endParaRPr b="0" i="0" sz="4800" u="none" cap="none" strike="noStrike">
              <a:solidFill>
                <a:schemeClr val="dk1"/>
              </a:solidFill>
              <a:latin typeface="Calibri"/>
              <a:ea typeface="Calibri"/>
              <a:cs typeface="Calibri"/>
              <a:sym typeface="Calibri"/>
            </a:endParaRPr>
          </a:p>
        </p:txBody>
      </p:sp>
      <p:sp>
        <p:nvSpPr>
          <p:cNvPr id="385" name="Google Shape;385;g265f3a36735_0_297"/>
          <p:cNvSpPr/>
          <p:nvPr/>
        </p:nvSpPr>
        <p:spPr>
          <a:xfrm>
            <a:off x="13192716" y="11557000"/>
            <a:ext cx="80106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86" name="Google Shape;386;g265f3a36735_0_297"/>
          <p:cNvSpPr/>
          <p:nvPr/>
        </p:nvSpPr>
        <p:spPr>
          <a:xfrm>
            <a:off x="3251606" y="10515600"/>
            <a:ext cx="78750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265f3a36735_0_297"/>
          <p:cNvSpPr/>
          <p:nvPr/>
        </p:nvSpPr>
        <p:spPr>
          <a:xfrm>
            <a:off x="3251606" y="10515600"/>
            <a:ext cx="78750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265f3a36735_0_297"/>
          <p:cNvSpPr/>
          <p:nvPr/>
        </p:nvSpPr>
        <p:spPr>
          <a:xfrm>
            <a:off x="3149994" y="10515600"/>
            <a:ext cx="80781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Spellcasting Progress</a:t>
            </a:r>
            <a:endParaRPr b="0" i="0" sz="4800" u="none" cap="none" strike="noStrike">
              <a:solidFill>
                <a:schemeClr val="dk1"/>
              </a:solidFill>
              <a:latin typeface="Calibri"/>
              <a:ea typeface="Calibri"/>
              <a:cs typeface="Calibri"/>
              <a:sym typeface="Calibri"/>
            </a:endParaRPr>
          </a:p>
        </p:txBody>
      </p:sp>
      <p:sp>
        <p:nvSpPr>
          <p:cNvPr id="389" name="Google Shape;389;g265f3a36735_0_297"/>
          <p:cNvSpPr/>
          <p:nvPr/>
        </p:nvSpPr>
        <p:spPr>
          <a:xfrm>
            <a:off x="3183865" y="11557000"/>
            <a:ext cx="80106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94" name="Shape 394"/>
        <p:cNvGrpSpPr/>
        <p:nvPr/>
      </p:nvGrpSpPr>
      <p:grpSpPr>
        <a:xfrm>
          <a:off x="0" y="0"/>
          <a:ext cx="0" cy="0"/>
          <a:chOff x="0" y="0"/>
          <a:chExt cx="0" cy="0"/>
        </a:xfrm>
      </p:grpSpPr>
      <p:pic>
        <p:nvPicPr>
          <p:cNvPr descr=" " id="395" name="Google Shape;395;g265f3a36735_0_365"/>
          <p:cNvPicPr preferRelativeResize="0"/>
          <p:nvPr/>
        </p:nvPicPr>
        <p:blipFill rotWithShape="1">
          <a:blip r:embed="rId3">
            <a:alphaModFix/>
          </a:blip>
          <a:srcRect b="0" l="0" r="0" t="0"/>
          <a:stretch/>
        </p:blipFill>
        <p:spPr>
          <a:xfrm>
            <a:off x="0" y="0"/>
            <a:ext cx="3306149" cy="6854254"/>
          </a:xfrm>
          <a:prstGeom prst="rect">
            <a:avLst/>
          </a:prstGeom>
          <a:noFill/>
          <a:ln>
            <a:noFill/>
          </a:ln>
        </p:spPr>
      </p:pic>
      <p:pic>
        <p:nvPicPr>
          <p:cNvPr descr=" " id="396" name="Google Shape;396;g265f3a36735_0_365"/>
          <p:cNvPicPr preferRelativeResize="0"/>
          <p:nvPr/>
        </p:nvPicPr>
        <p:blipFill rotWithShape="1">
          <a:blip r:embed="rId4">
            <a:alphaModFix/>
          </a:blip>
          <a:srcRect b="0" l="0" r="0" t="0"/>
          <a:stretch/>
        </p:blipFill>
        <p:spPr>
          <a:xfrm>
            <a:off x="21173546" y="7886700"/>
            <a:ext cx="3213502" cy="5829300"/>
          </a:xfrm>
          <a:prstGeom prst="rect">
            <a:avLst/>
          </a:prstGeom>
          <a:noFill/>
          <a:ln>
            <a:noFill/>
          </a:ln>
        </p:spPr>
      </p:pic>
      <p:pic>
        <p:nvPicPr>
          <p:cNvPr descr=" " id="397" name="Google Shape;397;g265f3a36735_0_365"/>
          <p:cNvPicPr preferRelativeResize="0"/>
          <p:nvPr/>
        </p:nvPicPr>
        <p:blipFill rotWithShape="1">
          <a:blip r:embed="rId5">
            <a:alphaModFix/>
          </a:blip>
          <a:srcRect b="0" l="0" r="0" t="0"/>
          <a:stretch/>
        </p:blipFill>
        <p:spPr>
          <a:xfrm>
            <a:off x="6338092" y="0"/>
            <a:ext cx="18048956" cy="7888957"/>
          </a:xfrm>
          <a:prstGeom prst="rect">
            <a:avLst/>
          </a:prstGeom>
          <a:noFill/>
          <a:ln>
            <a:noFill/>
          </a:ln>
        </p:spPr>
      </p:pic>
      <p:sp>
        <p:nvSpPr>
          <p:cNvPr id="398" name="Google Shape;398;g265f3a36735_0_3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9" name="Google Shape;399;g265f3a36735_0_36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00" name="Google Shape;400;g265f3a36735_0_365"/>
          <p:cNvSpPr/>
          <p:nvPr/>
        </p:nvSpPr>
        <p:spPr>
          <a:xfrm>
            <a:off x="13450981" y="5753100"/>
            <a:ext cx="87387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265f3a36735_0_365"/>
          <p:cNvSpPr/>
          <p:nvPr/>
        </p:nvSpPr>
        <p:spPr>
          <a:xfrm>
            <a:off x="13450981" y="5753100"/>
            <a:ext cx="87387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g265f3a36735_0_365"/>
          <p:cNvSpPr/>
          <p:nvPr/>
        </p:nvSpPr>
        <p:spPr>
          <a:xfrm>
            <a:off x="13450981" y="5753100"/>
            <a:ext cx="89418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A web application</a:t>
            </a:r>
            <a:endParaRPr b="0" i="0" sz="4800" u="none" cap="none" strike="noStrike">
              <a:solidFill>
                <a:schemeClr val="dk1"/>
              </a:solidFill>
              <a:latin typeface="Calibri"/>
              <a:ea typeface="Calibri"/>
              <a:cs typeface="Calibri"/>
              <a:sym typeface="Calibri"/>
            </a:endParaRPr>
          </a:p>
        </p:txBody>
      </p:sp>
      <p:sp>
        <p:nvSpPr>
          <p:cNvPr id="403" name="Google Shape;403;g265f3a36735_0_365"/>
          <p:cNvSpPr/>
          <p:nvPr/>
        </p:nvSpPr>
        <p:spPr>
          <a:xfrm>
            <a:off x="13450981" y="6896100"/>
            <a:ext cx="88743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04" name="Google Shape;404;g265f3a36735_0_365"/>
          <p:cNvPicPr preferRelativeResize="0"/>
          <p:nvPr/>
        </p:nvPicPr>
        <p:blipFill rotWithShape="1">
          <a:blip r:embed="rId7">
            <a:alphaModFix/>
          </a:blip>
          <a:srcRect b="0" l="0" r="0" t="0"/>
          <a:stretch/>
        </p:blipFill>
        <p:spPr>
          <a:xfrm>
            <a:off x="254032" y="3251200"/>
            <a:ext cx="13768521" cy="8166100"/>
          </a:xfrm>
          <a:prstGeom prst="rect">
            <a:avLst/>
          </a:prstGeom>
          <a:noFill/>
          <a:ln>
            <a:noFill/>
          </a:ln>
        </p:spPr>
      </p:pic>
      <p:pic>
        <p:nvPicPr>
          <p:cNvPr descr=" " id="405" name="Google Shape;405;g265f3a36735_0_365"/>
          <p:cNvPicPr preferRelativeResize="0"/>
          <p:nvPr/>
        </p:nvPicPr>
        <p:blipFill rotWithShape="1">
          <a:blip r:embed="rId8">
            <a:alphaModFix/>
          </a:blip>
          <a:srcRect b="0" l="0" r="0" t="0"/>
          <a:stretch/>
        </p:blipFill>
        <p:spPr>
          <a:xfrm>
            <a:off x="2184673" y="3594100"/>
            <a:ext cx="9894537" cy="6489700"/>
          </a:xfrm>
          <a:prstGeom prst="rect">
            <a:avLst/>
          </a:prstGeom>
          <a:noFill/>
          <a:ln>
            <a:noFill/>
          </a:ln>
        </p:spPr>
      </p:pic>
      <p:sp>
        <p:nvSpPr>
          <p:cNvPr id="406" name="Google Shape;406;g265f3a36735_0_365"/>
          <p:cNvSpPr/>
          <p:nvPr/>
        </p:nvSpPr>
        <p:spPr>
          <a:xfrm>
            <a:off x="7633654" y="1219200"/>
            <a:ext cx="10245900" cy="190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1" name="Shape 411"/>
        <p:cNvGrpSpPr/>
        <p:nvPr/>
      </p:nvGrpSpPr>
      <p:grpSpPr>
        <a:xfrm>
          <a:off x="0" y="0"/>
          <a:ext cx="0" cy="0"/>
          <a:chOff x="0" y="0"/>
          <a:chExt cx="0" cy="0"/>
        </a:xfrm>
      </p:grpSpPr>
      <p:pic>
        <p:nvPicPr>
          <p:cNvPr descr=" " id="412" name="Google Shape;412;g265f3a36735_0_381"/>
          <p:cNvPicPr preferRelativeResize="0"/>
          <p:nvPr/>
        </p:nvPicPr>
        <p:blipFill rotWithShape="1">
          <a:blip r:embed="rId3">
            <a:alphaModFix/>
          </a:blip>
          <a:srcRect b="0" l="0" r="0" t="0"/>
          <a:stretch/>
        </p:blipFill>
        <p:spPr>
          <a:xfrm>
            <a:off x="0" y="6197600"/>
            <a:ext cx="8555933" cy="7518400"/>
          </a:xfrm>
          <a:prstGeom prst="rect">
            <a:avLst/>
          </a:prstGeom>
          <a:noFill/>
          <a:ln>
            <a:noFill/>
          </a:ln>
        </p:spPr>
      </p:pic>
      <p:pic>
        <p:nvPicPr>
          <p:cNvPr descr=" " id="413" name="Google Shape;413;g265f3a36735_0_381"/>
          <p:cNvPicPr preferRelativeResize="0"/>
          <p:nvPr/>
        </p:nvPicPr>
        <p:blipFill rotWithShape="1">
          <a:blip r:embed="rId4">
            <a:alphaModFix/>
          </a:blip>
          <a:srcRect b="0" l="0" r="0" t="0"/>
          <a:stretch/>
        </p:blipFill>
        <p:spPr>
          <a:xfrm>
            <a:off x="18798350" y="0"/>
            <a:ext cx="5588698" cy="4213994"/>
          </a:xfrm>
          <a:prstGeom prst="rect">
            <a:avLst/>
          </a:prstGeom>
          <a:noFill/>
          <a:ln>
            <a:noFill/>
          </a:ln>
        </p:spPr>
      </p:pic>
      <p:pic>
        <p:nvPicPr>
          <p:cNvPr descr=" " id="414" name="Google Shape;414;g265f3a36735_0_381"/>
          <p:cNvPicPr preferRelativeResize="0"/>
          <p:nvPr/>
        </p:nvPicPr>
        <p:blipFill rotWithShape="1">
          <a:blip r:embed="rId5">
            <a:alphaModFix/>
          </a:blip>
          <a:srcRect b="0" l="0" r="0" t="0"/>
          <a:stretch/>
        </p:blipFill>
        <p:spPr>
          <a:xfrm>
            <a:off x="18874559" y="9258300"/>
            <a:ext cx="5512489" cy="4033862"/>
          </a:xfrm>
          <a:prstGeom prst="rect">
            <a:avLst/>
          </a:prstGeom>
          <a:noFill/>
          <a:ln>
            <a:noFill/>
          </a:ln>
        </p:spPr>
      </p:pic>
      <p:pic>
        <p:nvPicPr>
          <p:cNvPr descr=" " id="415" name="Google Shape;415;g265f3a36735_0_381"/>
          <p:cNvPicPr preferRelativeResize="0"/>
          <p:nvPr/>
        </p:nvPicPr>
        <p:blipFill rotWithShape="1">
          <a:blip r:embed="rId6">
            <a:alphaModFix/>
          </a:blip>
          <a:srcRect b="0" l="0" r="0" t="0"/>
          <a:stretch/>
        </p:blipFill>
        <p:spPr>
          <a:xfrm>
            <a:off x="0" y="0"/>
            <a:ext cx="3251606" cy="2781300"/>
          </a:xfrm>
          <a:prstGeom prst="rect">
            <a:avLst/>
          </a:prstGeom>
          <a:noFill/>
          <a:ln>
            <a:noFill/>
          </a:ln>
        </p:spPr>
      </p:pic>
      <p:sp>
        <p:nvSpPr>
          <p:cNvPr id="416" name="Google Shape;416;g265f3a36735_0_3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7" name="Google Shape;417;g265f3a36735_0_38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18" name="Google Shape;418;g265f3a36735_0_381"/>
          <p:cNvSpPr/>
          <p:nvPr/>
        </p:nvSpPr>
        <p:spPr>
          <a:xfrm>
            <a:off x="2946768" y="4660900"/>
            <a:ext cx="87387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265f3a36735_0_381"/>
          <p:cNvSpPr/>
          <p:nvPr/>
        </p:nvSpPr>
        <p:spPr>
          <a:xfrm>
            <a:off x="2946768" y="4660900"/>
            <a:ext cx="87387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65f3a36735_0_381"/>
          <p:cNvSpPr/>
          <p:nvPr/>
        </p:nvSpPr>
        <p:spPr>
          <a:xfrm>
            <a:off x="2946768" y="4660900"/>
            <a:ext cx="89418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An mobile app</a:t>
            </a:r>
            <a:endParaRPr b="0" i="0" sz="4800" u="none" cap="none" strike="noStrike">
              <a:solidFill>
                <a:schemeClr val="dk1"/>
              </a:solidFill>
              <a:latin typeface="Calibri"/>
              <a:ea typeface="Calibri"/>
              <a:cs typeface="Calibri"/>
              <a:sym typeface="Calibri"/>
            </a:endParaRPr>
          </a:p>
        </p:txBody>
      </p:sp>
      <p:sp>
        <p:nvSpPr>
          <p:cNvPr id="421" name="Google Shape;421;g265f3a36735_0_381"/>
          <p:cNvSpPr/>
          <p:nvPr/>
        </p:nvSpPr>
        <p:spPr>
          <a:xfrm>
            <a:off x="2946768" y="5803900"/>
            <a:ext cx="88743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22" name="Google Shape;422;g265f3a36735_0_381"/>
          <p:cNvSpPr/>
          <p:nvPr/>
        </p:nvSpPr>
        <p:spPr>
          <a:xfrm>
            <a:off x="2946768" y="7658100"/>
            <a:ext cx="9090000" cy="35517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Live your fantasy dreams</a:t>
            </a:r>
            <a:endParaRPr b="0" i="0" sz="3200" u="none" cap="none" strike="noStrike">
              <a:solidFill>
                <a:schemeClr val="dk1"/>
              </a:solidFill>
              <a:latin typeface="Calibri"/>
              <a:ea typeface="Calibri"/>
              <a:cs typeface="Calibri"/>
              <a:sym typeface="Calibri"/>
            </a:endParaRPr>
          </a:p>
        </p:txBody>
      </p:sp>
      <p:sp>
        <p:nvSpPr>
          <p:cNvPr id="423" name="Google Shape;423;g265f3a36735_0_381"/>
          <p:cNvSpPr/>
          <p:nvPr/>
        </p:nvSpPr>
        <p:spPr>
          <a:xfrm>
            <a:off x="2895962" y="1854200"/>
            <a:ext cx="11084400" cy="190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The Future of Fantasy</a:t>
            </a:r>
            <a:endParaRPr b="0" i="0" sz="8000" u="none" cap="none" strike="noStrike">
              <a:solidFill>
                <a:schemeClr val="dk1"/>
              </a:solidFill>
              <a:latin typeface="Calibri"/>
              <a:ea typeface="Calibri"/>
              <a:cs typeface="Calibri"/>
              <a:sym typeface="Calibri"/>
            </a:endParaRPr>
          </a:p>
        </p:txBody>
      </p:sp>
      <p:pic>
        <p:nvPicPr>
          <p:cNvPr descr=" " id="424" name="Google Shape;424;g265f3a36735_0_381"/>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425" name="Google Shape;425;g265f3a36735_0_381"/>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0" name="Shape 430"/>
        <p:cNvGrpSpPr/>
        <p:nvPr/>
      </p:nvGrpSpPr>
      <p:grpSpPr>
        <a:xfrm>
          <a:off x="0" y="0"/>
          <a:ext cx="0" cy="0"/>
          <a:chOff x="0" y="0"/>
          <a:chExt cx="0" cy="0"/>
        </a:xfrm>
      </p:grpSpPr>
      <p:pic>
        <p:nvPicPr>
          <p:cNvPr descr=" " id="431" name="Google Shape;431;g265f3a36735_0_399"/>
          <p:cNvPicPr preferRelativeResize="0"/>
          <p:nvPr/>
        </p:nvPicPr>
        <p:blipFill rotWithShape="1">
          <a:blip r:embed="rId3">
            <a:alphaModFix/>
          </a:blip>
          <a:srcRect b="0" l="0" r="0" t="0"/>
          <a:stretch/>
        </p:blipFill>
        <p:spPr>
          <a:xfrm>
            <a:off x="13171546" y="6375400"/>
            <a:ext cx="11215502" cy="7340600"/>
          </a:xfrm>
          <a:prstGeom prst="rect">
            <a:avLst/>
          </a:prstGeom>
          <a:noFill/>
          <a:ln>
            <a:noFill/>
          </a:ln>
        </p:spPr>
      </p:pic>
      <p:pic>
        <p:nvPicPr>
          <p:cNvPr descr=" " id="432" name="Google Shape;432;g265f3a36735_0_399"/>
          <p:cNvPicPr preferRelativeResize="0"/>
          <p:nvPr/>
        </p:nvPicPr>
        <p:blipFill rotWithShape="1">
          <a:blip r:embed="rId4">
            <a:alphaModFix/>
          </a:blip>
          <a:srcRect b="0" l="0" r="0" t="0"/>
          <a:stretch/>
        </p:blipFill>
        <p:spPr>
          <a:xfrm>
            <a:off x="0" y="8801100"/>
            <a:ext cx="6709732" cy="4914900"/>
          </a:xfrm>
          <a:prstGeom prst="rect">
            <a:avLst/>
          </a:prstGeom>
          <a:noFill/>
          <a:ln>
            <a:noFill/>
          </a:ln>
        </p:spPr>
      </p:pic>
      <p:pic>
        <p:nvPicPr>
          <p:cNvPr descr=" " id="433" name="Google Shape;433;g265f3a36735_0_399"/>
          <p:cNvPicPr preferRelativeResize="0"/>
          <p:nvPr/>
        </p:nvPicPr>
        <p:blipFill rotWithShape="1">
          <a:blip r:embed="rId5">
            <a:alphaModFix/>
          </a:blip>
          <a:srcRect b="0" l="0" r="0" t="0"/>
          <a:stretch/>
        </p:blipFill>
        <p:spPr>
          <a:xfrm>
            <a:off x="0" y="0"/>
            <a:ext cx="4954419" cy="6858770"/>
          </a:xfrm>
          <a:prstGeom prst="rect">
            <a:avLst/>
          </a:prstGeom>
          <a:noFill/>
          <a:ln>
            <a:noFill/>
          </a:ln>
        </p:spPr>
      </p:pic>
      <p:pic>
        <p:nvPicPr>
          <p:cNvPr descr=" " id="434" name="Google Shape;434;g265f3a36735_0_399"/>
          <p:cNvPicPr preferRelativeResize="0"/>
          <p:nvPr/>
        </p:nvPicPr>
        <p:blipFill rotWithShape="1">
          <a:blip r:embed="rId6">
            <a:alphaModFix/>
          </a:blip>
          <a:srcRect b="0" l="0" r="0" t="0"/>
          <a:stretch/>
        </p:blipFill>
        <p:spPr>
          <a:xfrm>
            <a:off x="21503788" y="0"/>
            <a:ext cx="2883260" cy="8527976"/>
          </a:xfrm>
          <a:prstGeom prst="rect">
            <a:avLst/>
          </a:prstGeom>
          <a:noFill/>
          <a:ln>
            <a:noFill/>
          </a:ln>
        </p:spPr>
      </p:pic>
      <p:sp>
        <p:nvSpPr>
          <p:cNvPr id="435" name="Google Shape;435;g265f3a36735_0_3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6" name="Google Shape;436;g265f3a36735_0_39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37" name="Google Shape;437;g265f3a36735_0_399"/>
          <p:cNvSpPr/>
          <p:nvPr/>
        </p:nvSpPr>
        <p:spPr>
          <a:xfrm>
            <a:off x="876410" y="8369300"/>
            <a:ext cx="57156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265f3a36735_0_399"/>
          <p:cNvSpPr/>
          <p:nvPr/>
        </p:nvSpPr>
        <p:spPr>
          <a:xfrm>
            <a:off x="876410" y="8369300"/>
            <a:ext cx="57156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265f3a36735_0_399"/>
          <p:cNvSpPr/>
          <p:nvPr/>
        </p:nvSpPr>
        <p:spPr>
          <a:xfrm>
            <a:off x="876410" y="8369300"/>
            <a:ext cx="59190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A web application</a:t>
            </a:r>
            <a:endParaRPr b="0" i="0" sz="4800" u="none" cap="none" strike="noStrike">
              <a:solidFill>
                <a:schemeClr val="dk1"/>
              </a:solidFill>
              <a:latin typeface="Calibri"/>
              <a:ea typeface="Calibri"/>
              <a:cs typeface="Calibri"/>
              <a:sym typeface="Calibri"/>
            </a:endParaRPr>
          </a:p>
        </p:txBody>
      </p:sp>
      <p:sp>
        <p:nvSpPr>
          <p:cNvPr id="440" name="Google Shape;440;g265f3a36735_0_399"/>
          <p:cNvSpPr/>
          <p:nvPr/>
        </p:nvSpPr>
        <p:spPr>
          <a:xfrm>
            <a:off x="876410" y="9512300"/>
            <a:ext cx="58512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41" name="Google Shape;441;g265f3a36735_0_399"/>
          <p:cNvSpPr/>
          <p:nvPr/>
        </p:nvSpPr>
        <p:spPr>
          <a:xfrm>
            <a:off x="825603" y="1231900"/>
            <a:ext cx="6943500" cy="658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Wonder</a:t>
            </a:r>
            <a:endParaRPr b="0" i="0" sz="8000" u="none" cap="none" strike="noStrike">
              <a:solidFill>
                <a:schemeClr val="dk1"/>
              </a:solidFill>
              <a:latin typeface="Calibri"/>
              <a:ea typeface="Calibri"/>
              <a:cs typeface="Calibri"/>
              <a:sym typeface="Calibri"/>
            </a:endParaRPr>
          </a:p>
        </p:txBody>
      </p:sp>
      <p:sp>
        <p:nvSpPr>
          <p:cNvPr id="442" name="Google Shape;442;g265f3a36735_0_399"/>
          <p:cNvSpPr/>
          <p:nvPr/>
        </p:nvSpPr>
        <p:spPr>
          <a:xfrm>
            <a:off x="18125165" y="4711700"/>
            <a:ext cx="5381100" cy="54315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43" name="Google Shape;443;g265f3a36735_0_399"/>
          <p:cNvPicPr preferRelativeResize="0"/>
          <p:nvPr/>
        </p:nvPicPr>
        <p:blipFill rotWithShape="1">
          <a:blip r:embed="rId8">
            <a:alphaModFix/>
          </a:blip>
          <a:srcRect b="0" l="0" r="0" t="0"/>
          <a:stretch/>
        </p:blipFill>
        <p:spPr>
          <a:xfrm>
            <a:off x="8814902" y="749300"/>
            <a:ext cx="8573572" cy="12331700"/>
          </a:xfrm>
          <a:prstGeom prst="rect">
            <a:avLst/>
          </a:prstGeom>
          <a:noFill/>
          <a:ln>
            <a:noFill/>
          </a:ln>
        </p:spPr>
      </p:pic>
      <p:pic>
        <p:nvPicPr>
          <p:cNvPr descr=" " id="444" name="Google Shape;444;g265f3a36735_0_399"/>
          <p:cNvPicPr preferRelativeResize="0"/>
          <p:nvPr/>
        </p:nvPicPr>
        <p:blipFill rotWithShape="1">
          <a:blip r:embed="rId9">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49" name="Shape 449"/>
        <p:cNvGrpSpPr/>
        <p:nvPr/>
      </p:nvGrpSpPr>
      <p:grpSpPr>
        <a:xfrm>
          <a:off x="0" y="0"/>
          <a:ext cx="0" cy="0"/>
          <a:chOff x="0" y="0"/>
          <a:chExt cx="0" cy="0"/>
        </a:xfrm>
      </p:grpSpPr>
      <p:pic>
        <p:nvPicPr>
          <p:cNvPr descr=" " id="450" name="Google Shape;450;g265f3a36735_0_41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51" name="Google Shape;451;g265f3a36735_0_4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2" name="Google Shape;452;g265f3a36735_0_41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53" name="Google Shape;453;g265f3a36735_0_417"/>
          <p:cNvSpPr/>
          <p:nvPr/>
        </p:nvSpPr>
        <p:spPr>
          <a:xfrm>
            <a:off x="14797349" y="698500"/>
            <a:ext cx="7985100" cy="190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8" name="Shape 458"/>
        <p:cNvGrpSpPr/>
        <p:nvPr/>
      </p:nvGrpSpPr>
      <p:grpSpPr>
        <a:xfrm>
          <a:off x="0" y="0"/>
          <a:ext cx="0" cy="0"/>
          <a:chOff x="0" y="0"/>
          <a:chExt cx="0" cy="0"/>
        </a:xfrm>
      </p:grpSpPr>
      <p:pic>
        <p:nvPicPr>
          <p:cNvPr descr=" " id="459" name="Google Shape;459;g265f3a36735_0_425"/>
          <p:cNvPicPr preferRelativeResize="0"/>
          <p:nvPr/>
        </p:nvPicPr>
        <p:blipFill rotWithShape="1">
          <a:blip r:embed="rId3">
            <a:alphaModFix/>
          </a:blip>
          <a:srcRect b="0" l="0" r="0" t="0"/>
          <a:stretch/>
        </p:blipFill>
        <p:spPr>
          <a:xfrm>
            <a:off x="0" y="6197600"/>
            <a:ext cx="8555933" cy="7518400"/>
          </a:xfrm>
          <a:prstGeom prst="rect">
            <a:avLst/>
          </a:prstGeom>
          <a:noFill/>
          <a:ln>
            <a:noFill/>
          </a:ln>
        </p:spPr>
      </p:pic>
      <p:pic>
        <p:nvPicPr>
          <p:cNvPr descr=" " id="460" name="Google Shape;460;g265f3a36735_0_425"/>
          <p:cNvPicPr preferRelativeResize="0"/>
          <p:nvPr/>
        </p:nvPicPr>
        <p:blipFill rotWithShape="1">
          <a:blip r:embed="rId4">
            <a:alphaModFix/>
          </a:blip>
          <a:srcRect b="0" l="0" r="0" t="0"/>
          <a:stretch/>
        </p:blipFill>
        <p:spPr>
          <a:xfrm>
            <a:off x="18798350" y="0"/>
            <a:ext cx="5588698" cy="4213994"/>
          </a:xfrm>
          <a:prstGeom prst="rect">
            <a:avLst/>
          </a:prstGeom>
          <a:noFill/>
          <a:ln>
            <a:noFill/>
          </a:ln>
        </p:spPr>
      </p:pic>
      <p:pic>
        <p:nvPicPr>
          <p:cNvPr descr=" " id="461" name="Google Shape;461;g265f3a36735_0_425"/>
          <p:cNvPicPr preferRelativeResize="0"/>
          <p:nvPr/>
        </p:nvPicPr>
        <p:blipFill rotWithShape="1">
          <a:blip r:embed="rId5">
            <a:alphaModFix/>
          </a:blip>
          <a:srcRect b="0" l="0" r="0" t="0"/>
          <a:stretch/>
        </p:blipFill>
        <p:spPr>
          <a:xfrm>
            <a:off x="18874559" y="9258300"/>
            <a:ext cx="5512489" cy="4033862"/>
          </a:xfrm>
          <a:prstGeom prst="rect">
            <a:avLst/>
          </a:prstGeom>
          <a:noFill/>
          <a:ln>
            <a:noFill/>
          </a:ln>
        </p:spPr>
      </p:pic>
      <p:pic>
        <p:nvPicPr>
          <p:cNvPr descr=" " id="462" name="Google Shape;462;g265f3a36735_0_425"/>
          <p:cNvPicPr preferRelativeResize="0"/>
          <p:nvPr/>
        </p:nvPicPr>
        <p:blipFill rotWithShape="1">
          <a:blip r:embed="rId6">
            <a:alphaModFix/>
          </a:blip>
          <a:srcRect b="0" l="0" r="0" t="0"/>
          <a:stretch/>
        </p:blipFill>
        <p:spPr>
          <a:xfrm>
            <a:off x="0" y="0"/>
            <a:ext cx="3251606" cy="2781300"/>
          </a:xfrm>
          <a:prstGeom prst="rect">
            <a:avLst/>
          </a:prstGeom>
          <a:noFill/>
          <a:ln>
            <a:noFill/>
          </a:ln>
        </p:spPr>
      </p:pic>
      <p:sp>
        <p:nvSpPr>
          <p:cNvPr id="463" name="Google Shape;463;g265f3a36735_0_4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4" name="Google Shape;464;g265f3a36735_0_42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465" name="Google Shape;465;g265f3a36735_0_425"/>
          <p:cNvPicPr preferRelativeResize="0"/>
          <p:nvPr/>
        </p:nvPicPr>
        <p:blipFill rotWithShape="1">
          <a:blip r:embed="rId8">
            <a:alphaModFix/>
          </a:blip>
          <a:srcRect b="0" l="0" r="0" t="0"/>
          <a:stretch/>
        </p:blipFill>
        <p:spPr>
          <a:xfrm>
            <a:off x="508063" y="3911600"/>
            <a:ext cx="14479810" cy="7861300"/>
          </a:xfrm>
          <a:prstGeom prst="rect">
            <a:avLst/>
          </a:prstGeom>
          <a:noFill/>
          <a:ln>
            <a:noFill/>
          </a:ln>
        </p:spPr>
      </p:pic>
      <p:sp>
        <p:nvSpPr>
          <p:cNvPr id="466" name="Google Shape;466;g265f3a36735_0_425"/>
          <p:cNvSpPr/>
          <p:nvPr/>
        </p:nvSpPr>
        <p:spPr>
          <a:xfrm>
            <a:off x="6192024" y="1250950"/>
            <a:ext cx="13357800" cy="190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Fantasy Realm at a Glance</a:t>
            </a:r>
            <a:endParaRPr b="0" i="0" sz="8000" u="none" cap="none" strike="noStrike">
              <a:solidFill>
                <a:schemeClr val="dk1"/>
              </a:solidFill>
              <a:latin typeface="Calibri"/>
              <a:ea typeface="Calibri"/>
              <a:cs typeface="Calibri"/>
              <a:sym typeface="Calibri"/>
            </a:endParaRPr>
          </a:p>
        </p:txBody>
      </p:sp>
      <p:sp>
        <p:nvSpPr>
          <p:cNvPr id="467" name="Google Shape;467;g265f3a36735_0_425"/>
          <p:cNvSpPr/>
          <p:nvPr/>
        </p:nvSpPr>
        <p:spPr>
          <a:xfrm>
            <a:off x="16118315" y="357505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65f3a36735_0_425"/>
          <p:cNvSpPr/>
          <p:nvPr/>
        </p:nvSpPr>
        <p:spPr>
          <a:xfrm>
            <a:off x="16118315" y="357505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65f3a36735_0_425"/>
          <p:cNvSpPr/>
          <p:nvPr/>
        </p:nvSpPr>
        <p:spPr>
          <a:xfrm>
            <a:off x="16118315" y="3575050"/>
            <a:ext cx="71382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The Enchanted Forest</a:t>
            </a:r>
            <a:endParaRPr b="0" i="0" sz="4800" u="none" cap="none" strike="noStrike">
              <a:solidFill>
                <a:schemeClr val="dk1"/>
              </a:solidFill>
              <a:latin typeface="Calibri"/>
              <a:ea typeface="Calibri"/>
              <a:cs typeface="Calibri"/>
              <a:sym typeface="Calibri"/>
            </a:endParaRPr>
          </a:p>
        </p:txBody>
      </p:sp>
      <p:sp>
        <p:nvSpPr>
          <p:cNvPr id="470" name="Google Shape;470;g265f3a36735_0_425"/>
          <p:cNvSpPr/>
          <p:nvPr/>
        </p:nvSpPr>
        <p:spPr>
          <a:xfrm>
            <a:off x="16118315" y="4616450"/>
            <a:ext cx="70707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471" name="Google Shape;471;g265f3a36735_0_425"/>
          <p:cNvSpPr/>
          <p:nvPr/>
        </p:nvSpPr>
        <p:spPr>
          <a:xfrm>
            <a:off x="16118315" y="67437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65f3a36735_0_425"/>
          <p:cNvSpPr/>
          <p:nvPr/>
        </p:nvSpPr>
        <p:spPr>
          <a:xfrm>
            <a:off x="16118315" y="67437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265f3a36735_0_425"/>
          <p:cNvSpPr/>
          <p:nvPr/>
        </p:nvSpPr>
        <p:spPr>
          <a:xfrm>
            <a:off x="16118315" y="6743700"/>
            <a:ext cx="71382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The Crystal Caves</a:t>
            </a:r>
            <a:endParaRPr b="0" i="0" sz="4800" u="none" cap="none" strike="noStrike">
              <a:solidFill>
                <a:schemeClr val="dk1"/>
              </a:solidFill>
              <a:latin typeface="Calibri"/>
              <a:ea typeface="Calibri"/>
              <a:cs typeface="Calibri"/>
              <a:sym typeface="Calibri"/>
            </a:endParaRPr>
          </a:p>
        </p:txBody>
      </p:sp>
      <p:sp>
        <p:nvSpPr>
          <p:cNvPr id="474" name="Google Shape;474;g265f3a36735_0_425"/>
          <p:cNvSpPr/>
          <p:nvPr/>
        </p:nvSpPr>
        <p:spPr>
          <a:xfrm>
            <a:off x="16118315" y="7785100"/>
            <a:ext cx="70707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475" name="Google Shape;475;g265f3a36735_0_425"/>
          <p:cNvSpPr/>
          <p:nvPr/>
        </p:nvSpPr>
        <p:spPr>
          <a:xfrm>
            <a:off x="16118315" y="99060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65f3a36735_0_425"/>
          <p:cNvSpPr/>
          <p:nvPr/>
        </p:nvSpPr>
        <p:spPr>
          <a:xfrm>
            <a:off x="16118315" y="99060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265f3a36735_0_425"/>
          <p:cNvSpPr/>
          <p:nvPr/>
        </p:nvSpPr>
        <p:spPr>
          <a:xfrm>
            <a:off x="16118315" y="9906000"/>
            <a:ext cx="71382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The Dragon's Lair</a:t>
            </a:r>
            <a:endParaRPr b="0" i="0" sz="4800" u="none" cap="none" strike="noStrike">
              <a:solidFill>
                <a:schemeClr val="dk1"/>
              </a:solidFill>
              <a:latin typeface="Calibri"/>
              <a:ea typeface="Calibri"/>
              <a:cs typeface="Calibri"/>
              <a:sym typeface="Calibri"/>
            </a:endParaRPr>
          </a:p>
        </p:txBody>
      </p:sp>
      <p:sp>
        <p:nvSpPr>
          <p:cNvPr id="478" name="Google Shape;478;g265f3a36735_0_425"/>
          <p:cNvSpPr/>
          <p:nvPr/>
        </p:nvSpPr>
        <p:spPr>
          <a:xfrm>
            <a:off x="16118315" y="10947400"/>
            <a:ext cx="70707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 name="Shape 28"/>
        <p:cNvGrpSpPr/>
        <p:nvPr/>
      </p:nvGrpSpPr>
      <p:grpSpPr>
        <a:xfrm>
          <a:off x="0" y="0"/>
          <a:ext cx="0" cy="0"/>
          <a:chOff x="0" y="0"/>
          <a:chExt cx="0" cy="0"/>
        </a:xfrm>
      </p:grpSpPr>
      <p:pic>
        <p:nvPicPr>
          <p:cNvPr descr=" " id="29" name="Google Shape;29;g265f3a36735_0_12"/>
          <p:cNvPicPr preferRelativeResize="0"/>
          <p:nvPr/>
        </p:nvPicPr>
        <p:blipFill rotWithShape="1">
          <a:blip r:embed="rId3">
            <a:alphaModFix/>
          </a:blip>
          <a:srcRect b="0" l="0" r="0" t="0"/>
          <a:stretch/>
        </p:blipFill>
        <p:spPr>
          <a:xfrm>
            <a:off x="18785648" y="0"/>
            <a:ext cx="5601400" cy="13716000"/>
          </a:xfrm>
          <a:prstGeom prst="rect">
            <a:avLst/>
          </a:prstGeom>
          <a:noFill/>
          <a:ln>
            <a:noFill/>
          </a:ln>
        </p:spPr>
      </p:pic>
      <p:pic>
        <p:nvPicPr>
          <p:cNvPr descr=" " id="30" name="Google Shape;30;g265f3a36735_0_12"/>
          <p:cNvPicPr preferRelativeResize="0"/>
          <p:nvPr/>
        </p:nvPicPr>
        <p:blipFill rotWithShape="1">
          <a:blip r:embed="rId4">
            <a:alphaModFix/>
          </a:blip>
          <a:srcRect b="0" l="0" r="0" t="0"/>
          <a:stretch/>
        </p:blipFill>
        <p:spPr>
          <a:xfrm>
            <a:off x="0" y="0"/>
            <a:ext cx="5363279" cy="13716000"/>
          </a:xfrm>
          <a:prstGeom prst="rect">
            <a:avLst/>
          </a:prstGeom>
          <a:noFill/>
          <a:ln>
            <a:noFill/>
          </a:ln>
        </p:spPr>
      </p:pic>
      <p:pic>
        <p:nvPicPr>
          <p:cNvPr descr=" " id="31" name="Google Shape;31;g265f3a36735_0_12"/>
          <p:cNvPicPr preferRelativeResize="0"/>
          <p:nvPr/>
        </p:nvPicPr>
        <p:blipFill rotWithShape="1">
          <a:blip r:embed="rId5">
            <a:alphaModFix/>
          </a:blip>
          <a:srcRect b="0" l="0" r="0" t="0"/>
          <a:stretch/>
        </p:blipFill>
        <p:spPr>
          <a:xfrm>
            <a:off x="0" y="4940300"/>
            <a:ext cx="3080699" cy="8775700"/>
          </a:xfrm>
          <a:prstGeom prst="rect">
            <a:avLst/>
          </a:prstGeom>
          <a:noFill/>
          <a:ln>
            <a:noFill/>
          </a:ln>
        </p:spPr>
      </p:pic>
      <p:pic>
        <p:nvPicPr>
          <p:cNvPr descr=" " id="32" name="Google Shape;32;g265f3a36735_0_12"/>
          <p:cNvPicPr preferRelativeResize="0"/>
          <p:nvPr/>
        </p:nvPicPr>
        <p:blipFill rotWithShape="1">
          <a:blip r:embed="rId6">
            <a:alphaModFix/>
          </a:blip>
          <a:srcRect b="0" l="0" r="0" t="0"/>
          <a:stretch/>
        </p:blipFill>
        <p:spPr>
          <a:xfrm>
            <a:off x="16664483" y="787400"/>
            <a:ext cx="7722565" cy="2895600"/>
          </a:xfrm>
          <a:prstGeom prst="rect">
            <a:avLst/>
          </a:prstGeom>
          <a:noFill/>
          <a:ln>
            <a:noFill/>
          </a:ln>
        </p:spPr>
      </p:pic>
      <p:sp>
        <p:nvSpPr>
          <p:cNvPr id="33" name="Google Shape;33;g265f3a36735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 name="Google Shape;34;g265f3a36735_0_1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5" name="Google Shape;35;g265f3a36735_0_12"/>
          <p:cNvSpPr/>
          <p:nvPr/>
        </p:nvSpPr>
        <p:spPr>
          <a:xfrm>
            <a:off x="8649781" y="3619500"/>
            <a:ext cx="7654800" cy="304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arter One"/>
              <a:buNone/>
            </a:pPr>
            <a:r>
              <a:rPr b="0" i="0" lang="en-US" sz="12800" u="none" cap="none" strike="noStrike">
                <a:solidFill>
                  <a:srgbClr val="272727"/>
                </a:solidFill>
                <a:latin typeface="Carter One"/>
                <a:ea typeface="Carter One"/>
                <a:cs typeface="Carter One"/>
                <a:sym typeface="Carter One"/>
              </a:rPr>
              <a:t>Welcome</a:t>
            </a:r>
            <a:endParaRPr b="0" i="0" sz="12800" u="none" cap="none" strike="noStrike">
              <a:solidFill>
                <a:schemeClr val="dk1"/>
              </a:solidFill>
              <a:latin typeface="Calibri"/>
              <a:ea typeface="Calibri"/>
              <a:cs typeface="Calibri"/>
              <a:sym typeface="Calibri"/>
            </a:endParaRPr>
          </a:p>
        </p:txBody>
      </p:sp>
      <p:sp>
        <p:nvSpPr>
          <p:cNvPr id="36" name="Google Shape;36;g265f3a36735_0_12"/>
          <p:cNvSpPr/>
          <p:nvPr/>
        </p:nvSpPr>
        <p:spPr>
          <a:xfrm>
            <a:off x="5000192" y="6921500"/>
            <a:ext cx="14399400" cy="221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83" name="Shape 483"/>
        <p:cNvGrpSpPr/>
        <p:nvPr/>
      </p:nvGrpSpPr>
      <p:grpSpPr>
        <a:xfrm>
          <a:off x="0" y="0"/>
          <a:ext cx="0" cy="0"/>
          <a:chOff x="0" y="0"/>
          <a:chExt cx="0" cy="0"/>
        </a:xfrm>
      </p:grpSpPr>
      <p:pic>
        <p:nvPicPr>
          <p:cNvPr descr=" " id="484" name="Google Shape;484;g265f3a36735_0_449"/>
          <p:cNvPicPr preferRelativeResize="0"/>
          <p:nvPr/>
        </p:nvPicPr>
        <p:blipFill rotWithShape="1">
          <a:blip r:embed="rId3">
            <a:alphaModFix/>
          </a:blip>
          <a:srcRect b="0" l="0" r="0" t="0"/>
          <a:stretch/>
        </p:blipFill>
        <p:spPr>
          <a:xfrm>
            <a:off x="0" y="0"/>
            <a:ext cx="3306149" cy="6854254"/>
          </a:xfrm>
          <a:prstGeom prst="rect">
            <a:avLst/>
          </a:prstGeom>
          <a:noFill/>
          <a:ln>
            <a:noFill/>
          </a:ln>
        </p:spPr>
      </p:pic>
      <p:pic>
        <p:nvPicPr>
          <p:cNvPr descr=" " id="485" name="Google Shape;485;g265f3a36735_0_449"/>
          <p:cNvPicPr preferRelativeResize="0"/>
          <p:nvPr/>
        </p:nvPicPr>
        <p:blipFill rotWithShape="1">
          <a:blip r:embed="rId4">
            <a:alphaModFix/>
          </a:blip>
          <a:srcRect b="0" l="0" r="0" t="0"/>
          <a:stretch/>
        </p:blipFill>
        <p:spPr>
          <a:xfrm>
            <a:off x="21173546" y="7886700"/>
            <a:ext cx="3213502" cy="5829300"/>
          </a:xfrm>
          <a:prstGeom prst="rect">
            <a:avLst/>
          </a:prstGeom>
          <a:noFill/>
          <a:ln>
            <a:noFill/>
          </a:ln>
        </p:spPr>
      </p:pic>
      <p:pic>
        <p:nvPicPr>
          <p:cNvPr descr=" " id="486" name="Google Shape;486;g265f3a36735_0_449"/>
          <p:cNvPicPr preferRelativeResize="0"/>
          <p:nvPr/>
        </p:nvPicPr>
        <p:blipFill rotWithShape="1">
          <a:blip r:embed="rId5">
            <a:alphaModFix/>
          </a:blip>
          <a:srcRect b="0" l="0" r="0" t="0"/>
          <a:stretch/>
        </p:blipFill>
        <p:spPr>
          <a:xfrm>
            <a:off x="6338092" y="0"/>
            <a:ext cx="18048956" cy="7888957"/>
          </a:xfrm>
          <a:prstGeom prst="rect">
            <a:avLst/>
          </a:prstGeom>
          <a:noFill/>
          <a:ln>
            <a:noFill/>
          </a:ln>
        </p:spPr>
      </p:pic>
      <p:sp>
        <p:nvSpPr>
          <p:cNvPr id="487" name="Google Shape;487;g265f3a36735_0_44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8" name="Google Shape;488;g265f3a36735_0_44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89" name="Google Shape;489;g265f3a36735_0_449"/>
          <p:cNvSpPr/>
          <p:nvPr/>
        </p:nvSpPr>
        <p:spPr>
          <a:xfrm>
            <a:off x="9894537" y="1536700"/>
            <a:ext cx="5089200" cy="190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Our Team</a:t>
            </a:r>
            <a:endParaRPr b="0" i="0" sz="8000" u="none" cap="none" strike="noStrike">
              <a:solidFill>
                <a:schemeClr val="dk1"/>
              </a:solidFill>
              <a:latin typeface="Calibri"/>
              <a:ea typeface="Calibri"/>
              <a:cs typeface="Calibri"/>
              <a:sym typeface="Calibri"/>
            </a:endParaRPr>
          </a:p>
        </p:txBody>
      </p:sp>
      <p:sp>
        <p:nvSpPr>
          <p:cNvPr id="490" name="Google Shape;490;g265f3a36735_0_449"/>
          <p:cNvSpPr/>
          <p:nvPr/>
        </p:nvSpPr>
        <p:spPr>
          <a:xfrm>
            <a:off x="2070359" y="3854450"/>
            <a:ext cx="6096900" cy="791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1" name="Google Shape;491;g265f3a36735_0_449"/>
          <p:cNvPicPr preferRelativeResize="0"/>
          <p:nvPr/>
        </p:nvPicPr>
        <p:blipFill rotWithShape="1">
          <a:blip r:embed="rId7">
            <a:alphaModFix/>
          </a:blip>
          <a:srcRect b="0" l="0" r="0" t="0"/>
          <a:stretch/>
        </p:blipFill>
        <p:spPr>
          <a:xfrm>
            <a:off x="2070359" y="3854450"/>
            <a:ext cx="6096762" cy="6096000"/>
          </a:xfrm>
          <a:prstGeom prst="rect">
            <a:avLst/>
          </a:prstGeom>
          <a:noFill/>
          <a:ln>
            <a:noFill/>
          </a:ln>
        </p:spPr>
      </p:pic>
      <p:sp>
        <p:nvSpPr>
          <p:cNvPr id="492" name="Google Shape;492;g265f3a36735_0_449"/>
          <p:cNvSpPr/>
          <p:nvPr/>
        </p:nvSpPr>
        <p:spPr>
          <a:xfrm>
            <a:off x="2070359" y="10153650"/>
            <a:ext cx="60969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65f3a36735_0_449"/>
          <p:cNvSpPr/>
          <p:nvPr/>
        </p:nvSpPr>
        <p:spPr>
          <a:xfrm>
            <a:off x="2070359" y="10153650"/>
            <a:ext cx="60969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65f3a36735_0_449"/>
          <p:cNvSpPr/>
          <p:nvPr/>
        </p:nvSpPr>
        <p:spPr>
          <a:xfrm>
            <a:off x="1968746" y="10153650"/>
            <a:ext cx="63000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Eldruin</a:t>
            </a:r>
            <a:endParaRPr b="0" i="0" sz="4800" u="none" cap="none" strike="noStrike">
              <a:solidFill>
                <a:schemeClr val="dk1"/>
              </a:solidFill>
              <a:latin typeface="Calibri"/>
              <a:ea typeface="Calibri"/>
              <a:cs typeface="Calibri"/>
              <a:sym typeface="Calibri"/>
            </a:endParaRPr>
          </a:p>
        </p:txBody>
      </p:sp>
      <p:sp>
        <p:nvSpPr>
          <p:cNvPr id="495" name="Google Shape;495;g265f3a36735_0_449"/>
          <p:cNvSpPr/>
          <p:nvPr/>
        </p:nvSpPr>
        <p:spPr>
          <a:xfrm>
            <a:off x="2002617" y="11245850"/>
            <a:ext cx="62322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Fire Mage</a:t>
            </a:r>
            <a:endParaRPr b="0" i="0" sz="3200" u="none" cap="none" strike="noStrike">
              <a:solidFill>
                <a:schemeClr val="dk1"/>
              </a:solidFill>
              <a:latin typeface="Calibri"/>
              <a:ea typeface="Calibri"/>
              <a:cs typeface="Calibri"/>
              <a:sym typeface="Calibri"/>
            </a:endParaRPr>
          </a:p>
        </p:txBody>
      </p:sp>
      <p:sp>
        <p:nvSpPr>
          <p:cNvPr id="496" name="Google Shape;496;g265f3a36735_0_449"/>
          <p:cNvSpPr/>
          <p:nvPr/>
        </p:nvSpPr>
        <p:spPr>
          <a:xfrm>
            <a:off x="9145143" y="3854450"/>
            <a:ext cx="6096900" cy="791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7" name="Google Shape;497;g265f3a36735_0_449"/>
          <p:cNvPicPr preferRelativeResize="0"/>
          <p:nvPr/>
        </p:nvPicPr>
        <p:blipFill rotWithShape="1">
          <a:blip r:embed="rId8">
            <a:alphaModFix/>
          </a:blip>
          <a:srcRect b="0" l="0" r="0" t="0"/>
          <a:stretch/>
        </p:blipFill>
        <p:spPr>
          <a:xfrm>
            <a:off x="9145143" y="3854450"/>
            <a:ext cx="6096762" cy="6096000"/>
          </a:xfrm>
          <a:prstGeom prst="rect">
            <a:avLst/>
          </a:prstGeom>
          <a:noFill/>
          <a:ln>
            <a:noFill/>
          </a:ln>
        </p:spPr>
      </p:pic>
      <p:sp>
        <p:nvSpPr>
          <p:cNvPr id="498" name="Google Shape;498;g265f3a36735_0_449"/>
          <p:cNvSpPr/>
          <p:nvPr/>
        </p:nvSpPr>
        <p:spPr>
          <a:xfrm>
            <a:off x="9145143" y="10153650"/>
            <a:ext cx="60969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65f3a36735_0_449"/>
          <p:cNvSpPr/>
          <p:nvPr/>
        </p:nvSpPr>
        <p:spPr>
          <a:xfrm>
            <a:off x="9145143" y="10153650"/>
            <a:ext cx="60969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65f3a36735_0_449"/>
          <p:cNvSpPr/>
          <p:nvPr/>
        </p:nvSpPr>
        <p:spPr>
          <a:xfrm>
            <a:off x="9043530" y="10153650"/>
            <a:ext cx="63000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Elementalen</a:t>
            </a:r>
            <a:endParaRPr b="0" i="0" sz="4800" u="none" cap="none" strike="noStrike">
              <a:solidFill>
                <a:schemeClr val="dk1"/>
              </a:solidFill>
              <a:latin typeface="Calibri"/>
              <a:ea typeface="Calibri"/>
              <a:cs typeface="Calibri"/>
              <a:sym typeface="Calibri"/>
            </a:endParaRPr>
          </a:p>
        </p:txBody>
      </p:sp>
      <p:sp>
        <p:nvSpPr>
          <p:cNvPr id="501" name="Google Shape;501;g265f3a36735_0_449"/>
          <p:cNvSpPr/>
          <p:nvPr/>
        </p:nvSpPr>
        <p:spPr>
          <a:xfrm>
            <a:off x="9077401" y="11245850"/>
            <a:ext cx="62322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Guardian</a:t>
            </a:r>
            <a:endParaRPr b="0" i="0" sz="3200" u="none" cap="none" strike="noStrike">
              <a:solidFill>
                <a:schemeClr val="dk1"/>
              </a:solidFill>
              <a:latin typeface="Calibri"/>
              <a:ea typeface="Calibri"/>
              <a:cs typeface="Calibri"/>
              <a:sym typeface="Calibri"/>
            </a:endParaRPr>
          </a:p>
        </p:txBody>
      </p:sp>
      <p:sp>
        <p:nvSpPr>
          <p:cNvPr id="502" name="Google Shape;502;g265f3a36735_0_449"/>
          <p:cNvSpPr/>
          <p:nvPr/>
        </p:nvSpPr>
        <p:spPr>
          <a:xfrm>
            <a:off x="16219927" y="3854450"/>
            <a:ext cx="6096900" cy="791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3" name="Google Shape;503;g265f3a36735_0_449"/>
          <p:cNvPicPr preferRelativeResize="0"/>
          <p:nvPr/>
        </p:nvPicPr>
        <p:blipFill rotWithShape="1">
          <a:blip r:embed="rId9">
            <a:alphaModFix/>
          </a:blip>
          <a:srcRect b="0" l="0" r="0" t="0"/>
          <a:stretch/>
        </p:blipFill>
        <p:spPr>
          <a:xfrm>
            <a:off x="16219927" y="3854450"/>
            <a:ext cx="6096762" cy="6096000"/>
          </a:xfrm>
          <a:prstGeom prst="rect">
            <a:avLst/>
          </a:prstGeom>
          <a:noFill/>
          <a:ln>
            <a:noFill/>
          </a:ln>
        </p:spPr>
      </p:pic>
      <p:sp>
        <p:nvSpPr>
          <p:cNvPr id="504" name="Google Shape;504;g265f3a36735_0_449"/>
          <p:cNvSpPr/>
          <p:nvPr/>
        </p:nvSpPr>
        <p:spPr>
          <a:xfrm>
            <a:off x="16219927" y="10153650"/>
            <a:ext cx="60969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265f3a36735_0_449"/>
          <p:cNvSpPr/>
          <p:nvPr/>
        </p:nvSpPr>
        <p:spPr>
          <a:xfrm>
            <a:off x="16219927" y="10153650"/>
            <a:ext cx="60969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65f3a36735_0_449"/>
          <p:cNvSpPr/>
          <p:nvPr/>
        </p:nvSpPr>
        <p:spPr>
          <a:xfrm>
            <a:off x="16118315" y="10153650"/>
            <a:ext cx="63000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Lunaria</a:t>
            </a:r>
            <a:endParaRPr b="0" i="0" sz="4800" u="none" cap="none" strike="noStrike">
              <a:solidFill>
                <a:schemeClr val="dk1"/>
              </a:solidFill>
              <a:latin typeface="Calibri"/>
              <a:ea typeface="Calibri"/>
              <a:cs typeface="Calibri"/>
              <a:sym typeface="Calibri"/>
            </a:endParaRPr>
          </a:p>
        </p:txBody>
      </p:sp>
      <p:sp>
        <p:nvSpPr>
          <p:cNvPr id="507" name="Google Shape;507;g265f3a36735_0_449"/>
          <p:cNvSpPr/>
          <p:nvPr/>
        </p:nvSpPr>
        <p:spPr>
          <a:xfrm>
            <a:off x="16152185" y="11245850"/>
            <a:ext cx="62322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2" name="Shape 512"/>
        <p:cNvGrpSpPr/>
        <p:nvPr/>
      </p:nvGrpSpPr>
      <p:grpSpPr>
        <a:xfrm>
          <a:off x="0" y="0"/>
          <a:ext cx="0" cy="0"/>
          <a:chOff x="0" y="0"/>
          <a:chExt cx="0" cy="0"/>
        </a:xfrm>
      </p:grpSpPr>
      <p:pic>
        <p:nvPicPr>
          <p:cNvPr descr=" " id="513" name="Google Shape;513;g265f3a36735_0_477"/>
          <p:cNvPicPr preferRelativeResize="0"/>
          <p:nvPr/>
        </p:nvPicPr>
        <p:blipFill rotWithShape="1">
          <a:blip r:embed="rId3">
            <a:alphaModFix/>
          </a:blip>
          <a:srcRect b="0" l="0" r="0" t="0"/>
          <a:stretch/>
        </p:blipFill>
        <p:spPr>
          <a:xfrm>
            <a:off x="18785648" y="0"/>
            <a:ext cx="5601400" cy="13716000"/>
          </a:xfrm>
          <a:prstGeom prst="rect">
            <a:avLst/>
          </a:prstGeom>
          <a:noFill/>
          <a:ln>
            <a:noFill/>
          </a:ln>
        </p:spPr>
      </p:pic>
      <p:pic>
        <p:nvPicPr>
          <p:cNvPr descr=" " id="514" name="Google Shape;514;g265f3a36735_0_477"/>
          <p:cNvPicPr preferRelativeResize="0"/>
          <p:nvPr/>
        </p:nvPicPr>
        <p:blipFill rotWithShape="1">
          <a:blip r:embed="rId4">
            <a:alphaModFix/>
          </a:blip>
          <a:srcRect b="0" l="0" r="0" t="0"/>
          <a:stretch/>
        </p:blipFill>
        <p:spPr>
          <a:xfrm>
            <a:off x="0" y="0"/>
            <a:ext cx="5363279" cy="13716000"/>
          </a:xfrm>
          <a:prstGeom prst="rect">
            <a:avLst/>
          </a:prstGeom>
          <a:noFill/>
          <a:ln>
            <a:noFill/>
          </a:ln>
        </p:spPr>
      </p:pic>
      <p:pic>
        <p:nvPicPr>
          <p:cNvPr descr=" " id="515" name="Google Shape;515;g265f3a36735_0_477"/>
          <p:cNvPicPr preferRelativeResize="0"/>
          <p:nvPr/>
        </p:nvPicPr>
        <p:blipFill rotWithShape="1">
          <a:blip r:embed="rId5">
            <a:alphaModFix/>
          </a:blip>
          <a:srcRect b="0" l="0" r="0" t="0"/>
          <a:stretch/>
        </p:blipFill>
        <p:spPr>
          <a:xfrm>
            <a:off x="0" y="4940300"/>
            <a:ext cx="3080699" cy="8775700"/>
          </a:xfrm>
          <a:prstGeom prst="rect">
            <a:avLst/>
          </a:prstGeom>
          <a:noFill/>
          <a:ln>
            <a:noFill/>
          </a:ln>
        </p:spPr>
      </p:pic>
      <p:pic>
        <p:nvPicPr>
          <p:cNvPr descr=" " id="516" name="Google Shape;516;g265f3a36735_0_477"/>
          <p:cNvPicPr preferRelativeResize="0"/>
          <p:nvPr/>
        </p:nvPicPr>
        <p:blipFill rotWithShape="1">
          <a:blip r:embed="rId6">
            <a:alphaModFix/>
          </a:blip>
          <a:srcRect b="0" l="0" r="0" t="0"/>
          <a:stretch/>
        </p:blipFill>
        <p:spPr>
          <a:xfrm>
            <a:off x="16664483" y="787400"/>
            <a:ext cx="7722565" cy="2895600"/>
          </a:xfrm>
          <a:prstGeom prst="rect">
            <a:avLst/>
          </a:prstGeom>
          <a:noFill/>
          <a:ln>
            <a:noFill/>
          </a:ln>
        </p:spPr>
      </p:pic>
      <p:sp>
        <p:nvSpPr>
          <p:cNvPr id="517" name="Google Shape;517;g265f3a36735_0_47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8" name="Google Shape;518;g265f3a36735_0_47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19" name="Google Shape;519;g265f3a36735_0_477"/>
          <p:cNvSpPr/>
          <p:nvPr/>
        </p:nvSpPr>
        <p:spPr>
          <a:xfrm rot="-5400000">
            <a:off x="22199466" y="8338620"/>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8">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520" name="Google Shape;520;g265f3a36735_0_477"/>
          <p:cNvPicPr preferRelativeResize="0"/>
          <p:nvPr/>
        </p:nvPicPr>
        <p:blipFill rotWithShape="1">
          <a:blip r:embed="rId9">
            <a:alphaModFix/>
          </a:blip>
          <a:srcRect b="0" l="0" r="0" t="0"/>
          <a:stretch/>
        </p:blipFill>
        <p:spPr>
          <a:xfrm>
            <a:off x="11812476" y="1485900"/>
            <a:ext cx="11558445" cy="10756900"/>
          </a:xfrm>
          <a:prstGeom prst="rect">
            <a:avLst/>
          </a:prstGeom>
          <a:noFill/>
          <a:ln>
            <a:noFill/>
          </a:ln>
        </p:spPr>
      </p:pic>
      <p:sp>
        <p:nvSpPr>
          <p:cNvPr id="521" name="Google Shape;521;g265f3a36735_0_477"/>
          <p:cNvSpPr/>
          <p:nvPr/>
        </p:nvSpPr>
        <p:spPr>
          <a:xfrm>
            <a:off x="2400600" y="2108200"/>
            <a:ext cx="9399300" cy="9512400"/>
          </a:xfrm>
          <a:prstGeom prst="roundRect">
            <a:avLst>
              <a:gd fmla="val 135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65f3a36735_0_477"/>
          <p:cNvSpPr/>
          <p:nvPr/>
        </p:nvSpPr>
        <p:spPr>
          <a:xfrm>
            <a:off x="3213502" y="2921000"/>
            <a:ext cx="8925000" cy="346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choosing EaTemp</a:t>
            </a:r>
            <a:endParaRPr b="0" i="0" sz="8000" u="none" cap="none" strike="noStrike">
              <a:solidFill>
                <a:schemeClr val="dk1"/>
              </a:solidFill>
              <a:latin typeface="Calibri"/>
              <a:ea typeface="Calibri"/>
              <a:cs typeface="Calibri"/>
              <a:sym typeface="Calibri"/>
            </a:endParaRPr>
          </a:p>
        </p:txBody>
      </p:sp>
      <p:sp>
        <p:nvSpPr>
          <p:cNvPr id="523" name="Google Shape;523;g265f3a36735_0_477"/>
          <p:cNvSpPr/>
          <p:nvPr/>
        </p:nvSpPr>
        <p:spPr>
          <a:xfrm>
            <a:off x="3213502" y="6654800"/>
            <a:ext cx="7908900" cy="428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 name="Shape 41"/>
        <p:cNvGrpSpPr/>
        <p:nvPr/>
      </p:nvGrpSpPr>
      <p:grpSpPr>
        <a:xfrm>
          <a:off x="0" y="0"/>
          <a:ext cx="0" cy="0"/>
          <a:chOff x="0" y="0"/>
          <a:chExt cx="0" cy="0"/>
        </a:xfrm>
      </p:grpSpPr>
      <p:pic>
        <p:nvPicPr>
          <p:cNvPr descr=" " id="42" name="Google Shape;42;g265f3a36735_0_24"/>
          <p:cNvPicPr preferRelativeResize="0"/>
          <p:nvPr/>
        </p:nvPicPr>
        <p:blipFill rotWithShape="1">
          <a:blip r:embed="rId3">
            <a:alphaModFix/>
          </a:blip>
          <a:srcRect b="0" l="0" r="0" t="0"/>
          <a:stretch/>
        </p:blipFill>
        <p:spPr>
          <a:xfrm>
            <a:off x="0" y="6197600"/>
            <a:ext cx="8555933" cy="7518400"/>
          </a:xfrm>
          <a:prstGeom prst="rect">
            <a:avLst/>
          </a:prstGeom>
          <a:noFill/>
          <a:ln>
            <a:noFill/>
          </a:ln>
        </p:spPr>
      </p:pic>
      <p:pic>
        <p:nvPicPr>
          <p:cNvPr descr=" " id="43" name="Google Shape;43;g265f3a36735_0_24"/>
          <p:cNvPicPr preferRelativeResize="0"/>
          <p:nvPr/>
        </p:nvPicPr>
        <p:blipFill rotWithShape="1">
          <a:blip r:embed="rId4">
            <a:alphaModFix/>
          </a:blip>
          <a:srcRect b="0" l="0" r="0" t="0"/>
          <a:stretch/>
        </p:blipFill>
        <p:spPr>
          <a:xfrm>
            <a:off x="18798350" y="0"/>
            <a:ext cx="5588698" cy="4214000"/>
          </a:xfrm>
          <a:prstGeom prst="rect">
            <a:avLst/>
          </a:prstGeom>
          <a:noFill/>
          <a:ln>
            <a:noFill/>
          </a:ln>
        </p:spPr>
      </p:pic>
      <p:pic>
        <p:nvPicPr>
          <p:cNvPr descr=" " id="44" name="Google Shape;44;g265f3a36735_0_24"/>
          <p:cNvPicPr preferRelativeResize="0"/>
          <p:nvPr/>
        </p:nvPicPr>
        <p:blipFill rotWithShape="1">
          <a:blip r:embed="rId5">
            <a:alphaModFix/>
          </a:blip>
          <a:srcRect b="0" l="0" r="0" t="0"/>
          <a:stretch/>
        </p:blipFill>
        <p:spPr>
          <a:xfrm>
            <a:off x="18874559" y="9258300"/>
            <a:ext cx="5512489" cy="4033872"/>
          </a:xfrm>
          <a:prstGeom prst="rect">
            <a:avLst/>
          </a:prstGeom>
          <a:noFill/>
          <a:ln>
            <a:noFill/>
          </a:ln>
        </p:spPr>
      </p:pic>
      <p:pic>
        <p:nvPicPr>
          <p:cNvPr descr=" " id="45" name="Google Shape;45;g265f3a36735_0_24"/>
          <p:cNvPicPr preferRelativeResize="0"/>
          <p:nvPr/>
        </p:nvPicPr>
        <p:blipFill rotWithShape="1">
          <a:blip r:embed="rId6">
            <a:alphaModFix/>
          </a:blip>
          <a:srcRect b="0" l="0" r="0" t="0"/>
          <a:stretch/>
        </p:blipFill>
        <p:spPr>
          <a:xfrm>
            <a:off x="0" y="0"/>
            <a:ext cx="3251606" cy="2781300"/>
          </a:xfrm>
          <a:prstGeom prst="rect">
            <a:avLst/>
          </a:prstGeom>
          <a:noFill/>
          <a:ln>
            <a:noFill/>
          </a:ln>
        </p:spPr>
      </p:pic>
      <p:sp>
        <p:nvSpPr>
          <p:cNvPr id="46" name="Google Shape;46;g265f3a36735_0_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 name="Google Shape;47;g265f3a36735_0_2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48" name="Google Shape;48;g265f3a36735_0_24"/>
          <p:cNvPicPr preferRelativeResize="0"/>
          <p:nvPr/>
        </p:nvPicPr>
        <p:blipFill rotWithShape="1">
          <a:blip r:embed="rId8">
            <a:alphaModFix/>
          </a:blip>
          <a:srcRect b="0" l="0" r="0" t="0"/>
          <a:stretch/>
        </p:blipFill>
        <p:spPr>
          <a:xfrm>
            <a:off x="1041530" y="4216400"/>
            <a:ext cx="8408451" cy="8204200"/>
          </a:xfrm>
          <a:prstGeom prst="rect">
            <a:avLst/>
          </a:prstGeom>
          <a:noFill/>
          <a:ln>
            <a:noFill/>
          </a:ln>
        </p:spPr>
      </p:pic>
      <p:sp>
        <p:nvSpPr>
          <p:cNvPr id="49" name="Google Shape;49;g265f3a36735_0_24"/>
          <p:cNvSpPr/>
          <p:nvPr/>
        </p:nvSpPr>
        <p:spPr>
          <a:xfrm>
            <a:off x="5245756" y="692150"/>
            <a:ext cx="14437500" cy="304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arter One"/>
              <a:buNone/>
            </a:pPr>
            <a:r>
              <a:rPr b="0" i="0" lang="en-US" sz="12800" u="none" cap="none" strike="noStrike">
                <a:solidFill>
                  <a:srgbClr val="272727"/>
                </a:solidFill>
                <a:latin typeface="Carter One"/>
                <a:ea typeface="Carter One"/>
                <a:cs typeface="Carter One"/>
                <a:sym typeface="Carter One"/>
              </a:rPr>
              <a:t>Table of Contents</a:t>
            </a:r>
            <a:endParaRPr b="0" i="0" sz="12800" u="none" cap="none" strike="noStrike">
              <a:solidFill>
                <a:schemeClr val="dk1"/>
              </a:solidFill>
              <a:latin typeface="Calibri"/>
              <a:ea typeface="Calibri"/>
              <a:cs typeface="Calibri"/>
              <a:sym typeface="Calibri"/>
            </a:endParaRPr>
          </a:p>
        </p:txBody>
      </p:sp>
      <p:sp>
        <p:nvSpPr>
          <p:cNvPr id="50" name="Google Shape;50;g265f3a36735_0_24"/>
          <p:cNvSpPr/>
          <p:nvPr/>
        </p:nvSpPr>
        <p:spPr>
          <a:xfrm>
            <a:off x="10783648" y="4521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65f3a36735_0_24"/>
          <p:cNvSpPr/>
          <p:nvPr/>
        </p:nvSpPr>
        <p:spPr>
          <a:xfrm>
            <a:off x="10783648" y="4521200"/>
            <a:ext cx="1625700" cy="1625700"/>
          </a:xfrm>
          <a:prstGeom prst="roundRect">
            <a:avLst>
              <a:gd fmla="val 781313" name="adj"/>
            </a:avLst>
          </a:prstGeom>
          <a:solidFill>
            <a:srgbClr val="FFFFFF"/>
          </a:solidFill>
          <a:ln cap="flat" cmpd="sng" w="50800">
            <a:solidFill>
              <a:srgbClr val="6699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65f3a36735_0_24"/>
          <p:cNvSpPr/>
          <p:nvPr/>
        </p:nvSpPr>
        <p:spPr>
          <a:xfrm>
            <a:off x="11145643" y="4762500"/>
            <a:ext cx="901800" cy="114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Carter One"/>
              <a:buNone/>
            </a:pPr>
            <a:r>
              <a:rPr b="0" i="0" lang="en-US" sz="4800" u="none" cap="none" strike="noStrike">
                <a:solidFill>
                  <a:srgbClr val="000000"/>
                </a:solidFill>
                <a:latin typeface="Carter One"/>
                <a:ea typeface="Carter One"/>
                <a:cs typeface="Carter One"/>
                <a:sym typeface="Carter One"/>
              </a:rPr>
              <a:t>01</a:t>
            </a:r>
            <a:endParaRPr b="0" i="0" sz="4800" u="none" cap="none" strike="noStrike">
              <a:solidFill>
                <a:schemeClr val="dk1"/>
              </a:solidFill>
              <a:latin typeface="Calibri"/>
              <a:ea typeface="Calibri"/>
              <a:cs typeface="Calibri"/>
              <a:sym typeface="Calibri"/>
            </a:endParaRPr>
          </a:p>
        </p:txBody>
      </p:sp>
      <p:sp>
        <p:nvSpPr>
          <p:cNvPr id="53" name="Google Shape;53;g265f3a36735_0_24"/>
          <p:cNvSpPr/>
          <p:nvPr/>
        </p:nvSpPr>
        <p:spPr>
          <a:xfrm>
            <a:off x="12612676" y="4552950"/>
            <a:ext cx="54870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65f3a36735_0_24"/>
          <p:cNvSpPr/>
          <p:nvPr/>
        </p:nvSpPr>
        <p:spPr>
          <a:xfrm>
            <a:off x="12612676" y="4552950"/>
            <a:ext cx="56904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Introduction</a:t>
            </a:r>
            <a:endParaRPr b="0" i="0" sz="4800" u="none" cap="none" strike="noStrike">
              <a:solidFill>
                <a:schemeClr val="dk1"/>
              </a:solidFill>
              <a:latin typeface="Calibri"/>
              <a:ea typeface="Calibri"/>
              <a:cs typeface="Calibri"/>
              <a:sym typeface="Calibri"/>
            </a:endParaRPr>
          </a:p>
        </p:txBody>
      </p:sp>
      <p:sp>
        <p:nvSpPr>
          <p:cNvPr id="55" name="Google Shape;55;g265f3a36735_0_24"/>
          <p:cNvSpPr/>
          <p:nvPr/>
        </p:nvSpPr>
        <p:spPr>
          <a:xfrm>
            <a:off x="12612676" y="5594350"/>
            <a:ext cx="56226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Extraordinary Realm</a:t>
            </a:r>
            <a:endParaRPr b="0" i="0" sz="3200" u="none" cap="none" strike="noStrike">
              <a:solidFill>
                <a:schemeClr val="dk1"/>
              </a:solidFill>
              <a:latin typeface="Calibri"/>
              <a:ea typeface="Calibri"/>
              <a:cs typeface="Calibri"/>
              <a:sym typeface="Calibri"/>
            </a:endParaRPr>
          </a:p>
        </p:txBody>
      </p:sp>
      <p:sp>
        <p:nvSpPr>
          <p:cNvPr id="56" name="Google Shape;56;g265f3a36735_0_24"/>
          <p:cNvSpPr/>
          <p:nvPr/>
        </p:nvSpPr>
        <p:spPr>
          <a:xfrm>
            <a:off x="17693311" y="4521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65f3a36735_0_24"/>
          <p:cNvSpPr/>
          <p:nvPr/>
        </p:nvSpPr>
        <p:spPr>
          <a:xfrm>
            <a:off x="17693311" y="4521200"/>
            <a:ext cx="1625700" cy="1625700"/>
          </a:xfrm>
          <a:prstGeom prst="rect">
            <a:avLst/>
          </a:prstGeom>
          <a:solidFill>
            <a:srgbClr val="FFFFFF"/>
          </a:solidFill>
          <a:ln cap="flat" cmpd="sng" w="50800">
            <a:solidFill>
              <a:srgbClr val="6699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65f3a36735_0_24"/>
          <p:cNvSpPr/>
          <p:nvPr/>
        </p:nvSpPr>
        <p:spPr>
          <a:xfrm>
            <a:off x="17991799" y="4762500"/>
            <a:ext cx="1028700" cy="114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Carter One"/>
              <a:buNone/>
            </a:pPr>
            <a:r>
              <a:rPr b="0" i="0" lang="en-US" sz="4800" u="none" cap="none" strike="noStrike">
                <a:solidFill>
                  <a:srgbClr val="000000"/>
                </a:solidFill>
                <a:latin typeface="Carter One"/>
                <a:ea typeface="Carter One"/>
                <a:cs typeface="Carter One"/>
                <a:sym typeface="Carter One"/>
              </a:rPr>
              <a:t>02</a:t>
            </a:r>
            <a:endParaRPr b="0" i="0" sz="4800" u="none" cap="none" strike="noStrike">
              <a:solidFill>
                <a:schemeClr val="dk1"/>
              </a:solidFill>
              <a:latin typeface="Calibri"/>
              <a:ea typeface="Calibri"/>
              <a:cs typeface="Calibri"/>
              <a:sym typeface="Calibri"/>
            </a:endParaRPr>
          </a:p>
        </p:txBody>
      </p:sp>
      <p:sp>
        <p:nvSpPr>
          <p:cNvPr id="59" name="Google Shape;59;g265f3a36735_0_24"/>
          <p:cNvSpPr/>
          <p:nvPr/>
        </p:nvSpPr>
        <p:spPr>
          <a:xfrm>
            <a:off x="19522340" y="4552950"/>
            <a:ext cx="54870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65f3a36735_0_24"/>
          <p:cNvSpPr/>
          <p:nvPr/>
        </p:nvSpPr>
        <p:spPr>
          <a:xfrm>
            <a:off x="19522340" y="4552950"/>
            <a:ext cx="56904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Encounters</a:t>
            </a:r>
            <a:endParaRPr b="0" i="0" sz="4800" u="none" cap="none" strike="noStrike">
              <a:solidFill>
                <a:schemeClr val="dk1"/>
              </a:solidFill>
              <a:latin typeface="Calibri"/>
              <a:ea typeface="Calibri"/>
              <a:cs typeface="Calibri"/>
              <a:sym typeface="Calibri"/>
            </a:endParaRPr>
          </a:p>
        </p:txBody>
      </p:sp>
      <p:sp>
        <p:nvSpPr>
          <p:cNvPr id="61" name="Google Shape;61;g265f3a36735_0_24"/>
          <p:cNvSpPr/>
          <p:nvPr/>
        </p:nvSpPr>
        <p:spPr>
          <a:xfrm>
            <a:off x="19522340" y="5594350"/>
            <a:ext cx="56226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Unicorn Sightings</a:t>
            </a:r>
            <a:endParaRPr b="0" i="0" sz="3200" u="none" cap="none" strike="noStrike">
              <a:solidFill>
                <a:schemeClr val="dk1"/>
              </a:solidFill>
              <a:latin typeface="Calibri"/>
              <a:ea typeface="Calibri"/>
              <a:cs typeface="Calibri"/>
              <a:sym typeface="Calibri"/>
            </a:endParaRPr>
          </a:p>
        </p:txBody>
      </p:sp>
      <p:sp>
        <p:nvSpPr>
          <p:cNvPr id="62" name="Google Shape;62;g265f3a36735_0_24"/>
          <p:cNvSpPr/>
          <p:nvPr/>
        </p:nvSpPr>
        <p:spPr>
          <a:xfrm>
            <a:off x="10783648" y="75057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65f3a36735_0_24"/>
          <p:cNvSpPr/>
          <p:nvPr/>
        </p:nvSpPr>
        <p:spPr>
          <a:xfrm>
            <a:off x="10783648" y="7505700"/>
            <a:ext cx="1625700" cy="1625700"/>
          </a:xfrm>
          <a:prstGeom prst="rect">
            <a:avLst/>
          </a:prstGeom>
          <a:solidFill>
            <a:srgbClr val="FFFFFF"/>
          </a:solidFill>
          <a:ln cap="flat" cmpd="sng" w="50800">
            <a:solidFill>
              <a:srgbClr val="6699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65f3a36735_0_24"/>
          <p:cNvSpPr/>
          <p:nvPr/>
        </p:nvSpPr>
        <p:spPr>
          <a:xfrm>
            <a:off x="11082135" y="7747000"/>
            <a:ext cx="1028700" cy="114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Carter One"/>
              <a:buNone/>
            </a:pPr>
            <a:r>
              <a:rPr b="0" i="0" lang="en-US" sz="4800" u="none" cap="none" strike="noStrike">
                <a:solidFill>
                  <a:srgbClr val="000000"/>
                </a:solidFill>
                <a:latin typeface="Carter One"/>
                <a:ea typeface="Carter One"/>
                <a:cs typeface="Carter One"/>
                <a:sym typeface="Carter One"/>
              </a:rPr>
              <a:t>03</a:t>
            </a:r>
            <a:endParaRPr b="0" i="0" sz="4800" u="none" cap="none" strike="noStrike">
              <a:solidFill>
                <a:schemeClr val="dk1"/>
              </a:solidFill>
              <a:latin typeface="Calibri"/>
              <a:ea typeface="Calibri"/>
              <a:cs typeface="Calibri"/>
              <a:sym typeface="Calibri"/>
            </a:endParaRPr>
          </a:p>
        </p:txBody>
      </p:sp>
      <p:sp>
        <p:nvSpPr>
          <p:cNvPr id="65" name="Google Shape;65;g265f3a36735_0_24"/>
          <p:cNvSpPr/>
          <p:nvPr/>
        </p:nvSpPr>
        <p:spPr>
          <a:xfrm>
            <a:off x="12612676" y="7537450"/>
            <a:ext cx="54870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65f3a36735_0_24"/>
          <p:cNvSpPr/>
          <p:nvPr/>
        </p:nvSpPr>
        <p:spPr>
          <a:xfrm>
            <a:off x="12612676" y="7537450"/>
            <a:ext cx="56904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Wonders</a:t>
            </a:r>
            <a:endParaRPr b="0" i="0" sz="4800" u="none" cap="none" strike="noStrike">
              <a:solidFill>
                <a:schemeClr val="dk1"/>
              </a:solidFill>
              <a:latin typeface="Calibri"/>
              <a:ea typeface="Calibri"/>
              <a:cs typeface="Calibri"/>
              <a:sym typeface="Calibri"/>
            </a:endParaRPr>
          </a:p>
        </p:txBody>
      </p:sp>
      <p:sp>
        <p:nvSpPr>
          <p:cNvPr id="67" name="Google Shape;67;g265f3a36735_0_24"/>
          <p:cNvSpPr/>
          <p:nvPr/>
        </p:nvSpPr>
        <p:spPr>
          <a:xfrm>
            <a:off x="12612676" y="8578850"/>
            <a:ext cx="56226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Wishes Granted</a:t>
            </a:r>
            <a:endParaRPr b="0" i="0" sz="3200" u="none" cap="none" strike="noStrike">
              <a:solidFill>
                <a:schemeClr val="dk1"/>
              </a:solidFill>
              <a:latin typeface="Calibri"/>
              <a:ea typeface="Calibri"/>
              <a:cs typeface="Calibri"/>
              <a:sym typeface="Calibri"/>
            </a:endParaRPr>
          </a:p>
        </p:txBody>
      </p:sp>
      <p:sp>
        <p:nvSpPr>
          <p:cNvPr id="68" name="Google Shape;68;g265f3a36735_0_24"/>
          <p:cNvSpPr/>
          <p:nvPr/>
        </p:nvSpPr>
        <p:spPr>
          <a:xfrm>
            <a:off x="17693311" y="75057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65f3a36735_0_24"/>
          <p:cNvSpPr/>
          <p:nvPr/>
        </p:nvSpPr>
        <p:spPr>
          <a:xfrm>
            <a:off x="17693311" y="7505700"/>
            <a:ext cx="1625700" cy="1625700"/>
          </a:xfrm>
          <a:prstGeom prst="roundRect">
            <a:avLst>
              <a:gd fmla="val 781313" name="adj"/>
            </a:avLst>
          </a:prstGeom>
          <a:solidFill>
            <a:srgbClr val="FFFFFF"/>
          </a:solidFill>
          <a:ln cap="flat" cmpd="sng" w="50800">
            <a:solidFill>
              <a:srgbClr val="6699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65f3a36735_0_24"/>
          <p:cNvSpPr/>
          <p:nvPr/>
        </p:nvSpPr>
        <p:spPr>
          <a:xfrm>
            <a:off x="17960045" y="7747000"/>
            <a:ext cx="1092300" cy="114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Carter One"/>
              <a:buNone/>
            </a:pPr>
            <a:r>
              <a:rPr b="0" i="0" lang="en-US" sz="4800" u="none" cap="none" strike="noStrike">
                <a:solidFill>
                  <a:srgbClr val="000000"/>
                </a:solidFill>
                <a:latin typeface="Carter One"/>
                <a:ea typeface="Carter One"/>
                <a:cs typeface="Carter One"/>
                <a:sym typeface="Carter One"/>
              </a:rPr>
              <a:t>04</a:t>
            </a:r>
            <a:endParaRPr b="0" i="0" sz="4800" u="none" cap="none" strike="noStrike">
              <a:solidFill>
                <a:schemeClr val="dk1"/>
              </a:solidFill>
              <a:latin typeface="Calibri"/>
              <a:ea typeface="Calibri"/>
              <a:cs typeface="Calibri"/>
              <a:sym typeface="Calibri"/>
            </a:endParaRPr>
          </a:p>
        </p:txBody>
      </p:sp>
      <p:sp>
        <p:nvSpPr>
          <p:cNvPr id="71" name="Google Shape;71;g265f3a36735_0_24"/>
          <p:cNvSpPr/>
          <p:nvPr/>
        </p:nvSpPr>
        <p:spPr>
          <a:xfrm>
            <a:off x="19522340" y="7537450"/>
            <a:ext cx="54870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65f3a36735_0_24"/>
          <p:cNvSpPr/>
          <p:nvPr/>
        </p:nvSpPr>
        <p:spPr>
          <a:xfrm>
            <a:off x="19522340" y="7537450"/>
            <a:ext cx="56904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Magic</a:t>
            </a:r>
            <a:endParaRPr b="0" i="0" sz="4800" u="none" cap="none" strike="noStrike">
              <a:solidFill>
                <a:schemeClr val="dk1"/>
              </a:solidFill>
              <a:latin typeface="Calibri"/>
              <a:ea typeface="Calibri"/>
              <a:cs typeface="Calibri"/>
              <a:sym typeface="Calibri"/>
            </a:endParaRPr>
          </a:p>
        </p:txBody>
      </p:sp>
      <p:sp>
        <p:nvSpPr>
          <p:cNvPr id="73" name="Google Shape;73;g265f3a36735_0_24"/>
          <p:cNvSpPr/>
          <p:nvPr/>
        </p:nvSpPr>
        <p:spPr>
          <a:xfrm>
            <a:off x="19522340" y="8578850"/>
            <a:ext cx="56226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Spellcasting</a:t>
            </a:r>
            <a:endParaRPr b="0" i="0" sz="3200" u="none" cap="none" strike="noStrike">
              <a:solidFill>
                <a:schemeClr val="dk1"/>
              </a:solidFill>
              <a:latin typeface="Calibri"/>
              <a:ea typeface="Calibri"/>
              <a:cs typeface="Calibri"/>
              <a:sym typeface="Calibri"/>
            </a:endParaRPr>
          </a:p>
        </p:txBody>
      </p:sp>
      <p:sp>
        <p:nvSpPr>
          <p:cNvPr id="74" name="Google Shape;74;g265f3a36735_0_24"/>
          <p:cNvSpPr/>
          <p:nvPr/>
        </p:nvSpPr>
        <p:spPr>
          <a:xfrm>
            <a:off x="10783648" y="10490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65f3a36735_0_24"/>
          <p:cNvSpPr/>
          <p:nvPr/>
        </p:nvSpPr>
        <p:spPr>
          <a:xfrm>
            <a:off x="10783648" y="10490200"/>
            <a:ext cx="1625700" cy="1625700"/>
          </a:xfrm>
          <a:prstGeom prst="roundRect">
            <a:avLst>
              <a:gd fmla="val 781313" name="adj"/>
            </a:avLst>
          </a:prstGeom>
          <a:solidFill>
            <a:srgbClr val="FFFFFF"/>
          </a:solidFill>
          <a:ln cap="flat" cmpd="sng" w="50800">
            <a:solidFill>
              <a:srgbClr val="6699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65f3a36735_0_24"/>
          <p:cNvSpPr/>
          <p:nvPr/>
        </p:nvSpPr>
        <p:spPr>
          <a:xfrm>
            <a:off x="11088486" y="10731500"/>
            <a:ext cx="1016100" cy="114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Carter One"/>
              <a:buNone/>
            </a:pPr>
            <a:r>
              <a:rPr b="0" i="0" lang="en-US" sz="4800" u="none" cap="none" strike="noStrike">
                <a:solidFill>
                  <a:srgbClr val="000000"/>
                </a:solidFill>
                <a:latin typeface="Carter One"/>
                <a:ea typeface="Carter One"/>
                <a:cs typeface="Carter One"/>
                <a:sym typeface="Carter One"/>
              </a:rPr>
              <a:t>05</a:t>
            </a:r>
            <a:endParaRPr b="0" i="0" sz="4800" u="none" cap="none" strike="noStrike">
              <a:solidFill>
                <a:schemeClr val="dk1"/>
              </a:solidFill>
              <a:latin typeface="Calibri"/>
              <a:ea typeface="Calibri"/>
              <a:cs typeface="Calibri"/>
              <a:sym typeface="Calibri"/>
            </a:endParaRPr>
          </a:p>
        </p:txBody>
      </p:sp>
      <p:sp>
        <p:nvSpPr>
          <p:cNvPr id="77" name="Google Shape;77;g265f3a36735_0_24"/>
          <p:cNvSpPr/>
          <p:nvPr/>
        </p:nvSpPr>
        <p:spPr>
          <a:xfrm>
            <a:off x="12612676" y="10521950"/>
            <a:ext cx="54870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65f3a36735_0_24"/>
          <p:cNvSpPr/>
          <p:nvPr/>
        </p:nvSpPr>
        <p:spPr>
          <a:xfrm>
            <a:off x="12612676" y="10521950"/>
            <a:ext cx="56904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Adventure</a:t>
            </a:r>
            <a:endParaRPr b="0" i="0" sz="4800" u="none" cap="none" strike="noStrike">
              <a:solidFill>
                <a:schemeClr val="dk1"/>
              </a:solidFill>
              <a:latin typeface="Calibri"/>
              <a:ea typeface="Calibri"/>
              <a:cs typeface="Calibri"/>
              <a:sym typeface="Calibri"/>
            </a:endParaRPr>
          </a:p>
        </p:txBody>
      </p:sp>
      <p:sp>
        <p:nvSpPr>
          <p:cNvPr id="79" name="Google Shape;79;g265f3a36735_0_24"/>
          <p:cNvSpPr/>
          <p:nvPr/>
        </p:nvSpPr>
        <p:spPr>
          <a:xfrm>
            <a:off x="12612676" y="11563350"/>
            <a:ext cx="56226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Happily Ever After</a:t>
            </a:r>
            <a:endParaRPr b="0" i="0" sz="3200" u="none" cap="none" strike="noStrike">
              <a:solidFill>
                <a:schemeClr val="dk1"/>
              </a:solidFill>
              <a:latin typeface="Calibri"/>
              <a:ea typeface="Calibri"/>
              <a:cs typeface="Calibri"/>
              <a:sym typeface="Calibri"/>
            </a:endParaRPr>
          </a:p>
        </p:txBody>
      </p:sp>
      <p:sp>
        <p:nvSpPr>
          <p:cNvPr id="80" name="Google Shape;80;g265f3a36735_0_24"/>
          <p:cNvSpPr/>
          <p:nvPr/>
        </p:nvSpPr>
        <p:spPr>
          <a:xfrm>
            <a:off x="17693311" y="10490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65f3a36735_0_24"/>
          <p:cNvSpPr/>
          <p:nvPr/>
        </p:nvSpPr>
        <p:spPr>
          <a:xfrm>
            <a:off x="17693311" y="10490200"/>
            <a:ext cx="1625700" cy="1625700"/>
          </a:xfrm>
          <a:prstGeom prst="rect">
            <a:avLst/>
          </a:prstGeom>
          <a:solidFill>
            <a:srgbClr val="FFFFFF"/>
          </a:solidFill>
          <a:ln cap="flat" cmpd="sng" w="50800">
            <a:solidFill>
              <a:srgbClr val="6699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65f3a36735_0_24"/>
          <p:cNvSpPr/>
          <p:nvPr/>
        </p:nvSpPr>
        <p:spPr>
          <a:xfrm>
            <a:off x="17966396" y="10731500"/>
            <a:ext cx="1079700" cy="114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Carter One"/>
              <a:buNone/>
            </a:pPr>
            <a:r>
              <a:rPr b="0" i="0" lang="en-US" sz="4800" u="none" cap="none" strike="noStrike">
                <a:solidFill>
                  <a:srgbClr val="000000"/>
                </a:solidFill>
                <a:latin typeface="Carter One"/>
                <a:ea typeface="Carter One"/>
                <a:cs typeface="Carter One"/>
                <a:sym typeface="Carter One"/>
              </a:rPr>
              <a:t>06</a:t>
            </a:r>
            <a:endParaRPr b="0" i="0" sz="4800" u="none" cap="none" strike="noStrike">
              <a:solidFill>
                <a:schemeClr val="dk1"/>
              </a:solidFill>
              <a:latin typeface="Calibri"/>
              <a:ea typeface="Calibri"/>
              <a:cs typeface="Calibri"/>
              <a:sym typeface="Calibri"/>
            </a:endParaRPr>
          </a:p>
        </p:txBody>
      </p:sp>
      <p:sp>
        <p:nvSpPr>
          <p:cNvPr id="83" name="Google Shape;83;g265f3a36735_0_24"/>
          <p:cNvSpPr/>
          <p:nvPr/>
        </p:nvSpPr>
        <p:spPr>
          <a:xfrm>
            <a:off x="19522340" y="10521950"/>
            <a:ext cx="54870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65f3a36735_0_24"/>
          <p:cNvSpPr/>
          <p:nvPr/>
        </p:nvSpPr>
        <p:spPr>
          <a:xfrm>
            <a:off x="19522340" y="10521950"/>
            <a:ext cx="56904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Conclusion</a:t>
            </a:r>
            <a:endParaRPr b="0" i="0" sz="4800" u="none" cap="none" strike="noStrike">
              <a:solidFill>
                <a:schemeClr val="dk1"/>
              </a:solidFill>
              <a:latin typeface="Calibri"/>
              <a:ea typeface="Calibri"/>
              <a:cs typeface="Calibri"/>
              <a:sym typeface="Calibri"/>
            </a:endParaRPr>
          </a:p>
        </p:txBody>
      </p:sp>
      <p:sp>
        <p:nvSpPr>
          <p:cNvPr id="85" name="Google Shape;85;g265f3a36735_0_24"/>
          <p:cNvSpPr/>
          <p:nvPr/>
        </p:nvSpPr>
        <p:spPr>
          <a:xfrm>
            <a:off x="19522340" y="11563350"/>
            <a:ext cx="56226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0" name="Shape 90"/>
        <p:cNvGrpSpPr/>
        <p:nvPr/>
      </p:nvGrpSpPr>
      <p:grpSpPr>
        <a:xfrm>
          <a:off x="0" y="0"/>
          <a:ext cx="0" cy="0"/>
          <a:chOff x="0" y="0"/>
          <a:chExt cx="0" cy="0"/>
        </a:xfrm>
      </p:grpSpPr>
      <p:pic>
        <p:nvPicPr>
          <p:cNvPr descr=" " id="91" name="Google Shape;91;g265f3a36735_0_72"/>
          <p:cNvPicPr preferRelativeResize="0"/>
          <p:nvPr/>
        </p:nvPicPr>
        <p:blipFill rotWithShape="1">
          <a:blip r:embed="rId3">
            <a:alphaModFix/>
          </a:blip>
          <a:srcRect b="0" l="0" r="0" t="0"/>
          <a:stretch/>
        </p:blipFill>
        <p:spPr>
          <a:xfrm>
            <a:off x="13171546" y="6375400"/>
            <a:ext cx="11215502" cy="7340600"/>
          </a:xfrm>
          <a:prstGeom prst="rect">
            <a:avLst/>
          </a:prstGeom>
          <a:noFill/>
          <a:ln>
            <a:noFill/>
          </a:ln>
        </p:spPr>
      </p:pic>
      <p:pic>
        <p:nvPicPr>
          <p:cNvPr descr=" " id="92" name="Google Shape;92;g265f3a36735_0_72"/>
          <p:cNvPicPr preferRelativeResize="0"/>
          <p:nvPr/>
        </p:nvPicPr>
        <p:blipFill rotWithShape="1">
          <a:blip r:embed="rId4">
            <a:alphaModFix/>
          </a:blip>
          <a:srcRect b="0" l="0" r="0" t="0"/>
          <a:stretch/>
        </p:blipFill>
        <p:spPr>
          <a:xfrm>
            <a:off x="0" y="8801100"/>
            <a:ext cx="6709732" cy="4914900"/>
          </a:xfrm>
          <a:prstGeom prst="rect">
            <a:avLst/>
          </a:prstGeom>
          <a:noFill/>
          <a:ln>
            <a:noFill/>
          </a:ln>
        </p:spPr>
      </p:pic>
      <p:pic>
        <p:nvPicPr>
          <p:cNvPr descr=" " id="93" name="Google Shape;93;g265f3a36735_0_72"/>
          <p:cNvPicPr preferRelativeResize="0"/>
          <p:nvPr/>
        </p:nvPicPr>
        <p:blipFill rotWithShape="1">
          <a:blip r:embed="rId5">
            <a:alphaModFix/>
          </a:blip>
          <a:srcRect b="0" l="0" r="0" t="0"/>
          <a:stretch/>
        </p:blipFill>
        <p:spPr>
          <a:xfrm>
            <a:off x="0" y="0"/>
            <a:ext cx="4954419" cy="6858766"/>
          </a:xfrm>
          <a:prstGeom prst="rect">
            <a:avLst/>
          </a:prstGeom>
          <a:noFill/>
          <a:ln>
            <a:noFill/>
          </a:ln>
        </p:spPr>
      </p:pic>
      <p:pic>
        <p:nvPicPr>
          <p:cNvPr descr=" " id="94" name="Google Shape;94;g265f3a36735_0_72"/>
          <p:cNvPicPr preferRelativeResize="0"/>
          <p:nvPr/>
        </p:nvPicPr>
        <p:blipFill rotWithShape="1">
          <a:blip r:embed="rId6">
            <a:alphaModFix/>
          </a:blip>
          <a:srcRect b="0" l="0" r="0" t="0"/>
          <a:stretch/>
        </p:blipFill>
        <p:spPr>
          <a:xfrm>
            <a:off x="21503788" y="0"/>
            <a:ext cx="2883260" cy="8527969"/>
          </a:xfrm>
          <a:prstGeom prst="rect">
            <a:avLst/>
          </a:prstGeom>
          <a:noFill/>
          <a:ln>
            <a:noFill/>
          </a:ln>
        </p:spPr>
      </p:pic>
      <p:sp>
        <p:nvSpPr>
          <p:cNvPr id="95" name="Google Shape;95;g265f3a36735_0_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 name="Google Shape;96;g265f3a36735_0_7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97" name="Google Shape;97;g265f3a36735_0_72"/>
          <p:cNvSpPr/>
          <p:nvPr/>
        </p:nvSpPr>
        <p:spPr>
          <a:xfrm>
            <a:off x="2959470" y="2432050"/>
            <a:ext cx="15936300" cy="190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The Realm of the Extraordinary</a:t>
            </a:r>
            <a:endParaRPr b="0" i="0" sz="8000" u="none" cap="none" strike="noStrike">
              <a:solidFill>
                <a:schemeClr val="dk1"/>
              </a:solidFill>
              <a:latin typeface="Calibri"/>
              <a:ea typeface="Calibri"/>
              <a:cs typeface="Calibri"/>
              <a:sym typeface="Calibri"/>
            </a:endParaRPr>
          </a:p>
        </p:txBody>
      </p:sp>
      <p:sp>
        <p:nvSpPr>
          <p:cNvPr id="98" name="Google Shape;98;g265f3a36735_0_72"/>
          <p:cNvSpPr/>
          <p:nvPr/>
        </p:nvSpPr>
        <p:spPr>
          <a:xfrm>
            <a:off x="2959470" y="4508500"/>
            <a:ext cx="8861400" cy="482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9" name="Google Shape;99;g265f3a36735_0_72"/>
          <p:cNvSpPr/>
          <p:nvPr/>
        </p:nvSpPr>
        <p:spPr>
          <a:xfrm>
            <a:off x="12701588" y="4508500"/>
            <a:ext cx="8861400" cy="482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4" name="Shape 104"/>
        <p:cNvGrpSpPr/>
        <p:nvPr/>
      </p:nvGrpSpPr>
      <p:grpSpPr>
        <a:xfrm>
          <a:off x="0" y="0"/>
          <a:ext cx="0" cy="0"/>
          <a:chOff x="0" y="0"/>
          <a:chExt cx="0" cy="0"/>
        </a:xfrm>
      </p:grpSpPr>
      <p:pic>
        <p:nvPicPr>
          <p:cNvPr descr=" " id="105" name="Google Shape;105;g265f3a36735_0_85"/>
          <p:cNvPicPr preferRelativeResize="0"/>
          <p:nvPr/>
        </p:nvPicPr>
        <p:blipFill rotWithShape="1">
          <a:blip r:embed="rId3">
            <a:alphaModFix/>
          </a:blip>
          <a:srcRect b="0" l="0" r="0" t="0"/>
          <a:stretch/>
        </p:blipFill>
        <p:spPr>
          <a:xfrm>
            <a:off x="0" y="0"/>
            <a:ext cx="3306149" cy="6854254"/>
          </a:xfrm>
          <a:prstGeom prst="rect">
            <a:avLst/>
          </a:prstGeom>
          <a:noFill/>
          <a:ln>
            <a:noFill/>
          </a:ln>
        </p:spPr>
      </p:pic>
      <p:pic>
        <p:nvPicPr>
          <p:cNvPr descr=" " id="106" name="Google Shape;106;g265f3a36735_0_85"/>
          <p:cNvPicPr preferRelativeResize="0"/>
          <p:nvPr/>
        </p:nvPicPr>
        <p:blipFill rotWithShape="1">
          <a:blip r:embed="rId4">
            <a:alphaModFix/>
          </a:blip>
          <a:srcRect b="0" l="0" r="0" t="0"/>
          <a:stretch/>
        </p:blipFill>
        <p:spPr>
          <a:xfrm>
            <a:off x="21173546" y="7886700"/>
            <a:ext cx="3213502" cy="5829300"/>
          </a:xfrm>
          <a:prstGeom prst="rect">
            <a:avLst/>
          </a:prstGeom>
          <a:noFill/>
          <a:ln>
            <a:noFill/>
          </a:ln>
        </p:spPr>
      </p:pic>
      <p:pic>
        <p:nvPicPr>
          <p:cNvPr descr=" " id="107" name="Google Shape;107;g265f3a36735_0_85"/>
          <p:cNvPicPr preferRelativeResize="0"/>
          <p:nvPr/>
        </p:nvPicPr>
        <p:blipFill rotWithShape="1">
          <a:blip r:embed="rId5">
            <a:alphaModFix/>
          </a:blip>
          <a:srcRect b="0" l="0" r="0" t="0"/>
          <a:stretch/>
        </p:blipFill>
        <p:spPr>
          <a:xfrm>
            <a:off x="6338092" y="0"/>
            <a:ext cx="18048956" cy="7888963"/>
          </a:xfrm>
          <a:prstGeom prst="rect">
            <a:avLst/>
          </a:prstGeom>
          <a:noFill/>
          <a:ln>
            <a:noFill/>
          </a:ln>
        </p:spPr>
      </p:pic>
      <p:pic>
        <p:nvPicPr>
          <p:cNvPr descr=" " id="108" name="Google Shape;108;g265f3a36735_0_85"/>
          <p:cNvPicPr preferRelativeResize="0"/>
          <p:nvPr/>
        </p:nvPicPr>
        <p:blipFill rotWithShape="1">
          <a:blip r:embed="rId6">
            <a:alphaModFix/>
          </a:blip>
          <a:srcRect b="0" l="0" r="0" t="0"/>
          <a:stretch/>
        </p:blipFill>
        <p:spPr>
          <a:xfrm>
            <a:off x="6274584" y="0"/>
            <a:ext cx="18112464" cy="13716000"/>
          </a:xfrm>
          <a:prstGeom prst="rect">
            <a:avLst/>
          </a:prstGeom>
          <a:noFill/>
          <a:ln>
            <a:noFill/>
          </a:ln>
        </p:spPr>
      </p:pic>
      <p:sp>
        <p:nvSpPr>
          <p:cNvPr id="109" name="Google Shape;109;g265f3a36735_0_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265f3a36735_0_8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11" name="Google Shape;111;g265f3a36735_0_85"/>
          <p:cNvSpPr/>
          <p:nvPr/>
        </p:nvSpPr>
        <p:spPr>
          <a:xfrm>
            <a:off x="1778222" y="1435100"/>
            <a:ext cx="7875000" cy="5664300"/>
          </a:xfrm>
          <a:prstGeom prst="rect">
            <a:avLst/>
          </a:prstGeom>
          <a:solidFill>
            <a:srgbClr val="FFFFFF"/>
          </a:solidFill>
          <a:ln cap="flat" cmpd="sng" w="50800">
            <a:solidFill>
              <a:srgbClr val="6699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2" name="Google Shape;112;g265f3a36735_0_85"/>
          <p:cNvPicPr preferRelativeResize="0"/>
          <p:nvPr/>
        </p:nvPicPr>
        <p:blipFill rotWithShape="1">
          <a:blip r:embed="rId8">
            <a:alphaModFix/>
          </a:blip>
          <a:srcRect b="0" l="0" r="0" t="0"/>
          <a:stretch/>
        </p:blipFill>
        <p:spPr>
          <a:xfrm>
            <a:off x="5050732" y="1739900"/>
            <a:ext cx="1329967" cy="1625600"/>
          </a:xfrm>
          <a:prstGeom prst="rect">
            <a:avLst/>
          </a:prstGeom>
          <a:noFill/>
          <a:ln>
            <a:noFill/>
          </a:ln>
        </p:spPr>
      </p:pic>
      <p:sp>
        <p:nvSpPr>
          <p:cNvPr id="113" name="Google Shape;113;g265f3a36735_0_85"/>
          <p:cNvSpPr/>
          <p:nvPr/>
        </p:nvSpPr>
        <p:spPr>
          <a:xfrm>
            <a:off x="2184673" y="3670300"/>
            <a:ext cx="7062000" cy="312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265f3a36735_0_85"/>
          <p:cNvSpPr/>
          <p:nvPr/>
        </p:nvSpPr>
        <p:spPr>
          <a:xfrm>
            <a:off x="2083060" y="3670300"/>
            <a:ext cx="72654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Unicorn Sightings</a:t>
            </a:r>
            <a:endParaRPr b="0" i="0" sz="4800" u="none" cap="none" strike="noStrike">
              <a:solidFill>
                <a:schemeClr val="dk1"/>
              </a:solidFill>
              <a:latin typeface="Calibri"/>
              <a:ea typeface="Calibri"/>
              <a:cs typeface="Calibri"/>
              <a:sym typeface="Calibri"/>
            </a:endParaRPr>
          </a:p>
        </p:txBody>
      </p:sp>
      <p:sp>
        <p:nvSpPr>
          <p:cNvPr id="115" name="Google Shape;115;g265f3a36735_0_85"/>
          <p:cNvSpPr/>
          <p:nvPr/>
        </p:nvSpPr>
        <p:spPr>
          <a:xfrm>
            <a:off x="2116931" y="4711700"/>
            <a:ext cx="7197600" cy="221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6" name="Google Shape;116;g265f3a36735_0_85"/>
          <p:cNvSpPr/>
          <p:nvPr/>
        </p:nvSpPr>
        <p:spPr>
          <a:xfrm>
            <a:off x="1778222" y="7797800"/>
            <a:ext cx="7875000" cy="5143500"/>
          </a:xfrm>
          <a:prstGeom prst="rect">
            <a:avLst/>
          </a:prstGeom>
          <a:solidFill>
            <a:srgbClr val="FFFFFF"/>
          </a:solidFill>
          <a:ln cap="flat" cmpd="sng" w="50800">
            <a:solidFill>
              <a:srgbClr val="6699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g265f3a36735_0_85"/>
          <p:cNvPicPr preferRelativeResize="0"/>
          <p:nvPr/>
        </p:nvPicPr>
        <p:blipFill rotWithShape="1">
          <a:blip r:embed="rId9">
            <a:alphaModFix/>
          </a:blip>
          <a:srcRect b="0" l="0" r="0" t="0"/>
          <a:stretch/>
        </p:blipFill>
        <p:spPr>
          <a:xfrm>
            <a:off x="4884523" y="8102600"/>
            <a:ext cx="1662382" cy="1625600"/>
          </a:xfrm>
          <a:prstGeom prst="rect">
            <a:avLst/>
          </a:prstGeom>
          <a:noFill/>
          <a:ln>
            <a:noFill/>
          </a:ln>
        </p:spPr>
      </p:pic>
      <p:sp>
        <p:nvSpPr>
          <p:cNvPr id="118" name="Google Shape;118;g265f3a36735_0_85"/>
          <p:cNvSpPr/>
          <p:nvPr/>
        </p:nvSpPr>
        <p:spPr>
          <a:xfrm>
            <a:off x="2184673" y="10033000"/>
            <a:ext cx="7062000" cy="26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65f3a36735_0_85"/>
          <p:cNvSpPr/>
          <p:nvPr/>
        </p:nvSpPr>
        <p:spPr>
          <a:xfrm>
            <a:off x="2083060" y="10033000"/>
            <a:ext cx="72654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Dragon Taming</a:t>
            </a:r>
            <a:endParaRPr b="0" i="0" sz="4800" u="none" cap="none" strike="noStrike">
              <a:solidFill>
                <a:schemeClr val="dk1"/>
              </a:solidFill>
              <a:latin typeface="Calibri"/>
              <a:ea typeface="Calibri"/>
              <a:cs typeface="Calibri"/>
              <a:sym typeface="Calibri"/>
            </a:endParaRPr>
          </a:p>
        </p:txBody>
      </p:sp>
      <p:sp>
        <p:nvSpPr>
          <p:cNvPr id="120" name="Google Shape;120;g265f3a36735_0_85"/>
          <p:cNvSpPr/>
          <p:nvPr/>
        </p:nvSpPr>
        <p:spPr>
          <a:xfrm>
            <a:off x="2116931" y="11074400"/>
            <a:ext cx="7197600" cy="1697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5" name="Shape 125"/>
        <p:cNvGrpSpPr/>
        <p:nvPr/>
      </p:nvGrpSpPr>
      <p:grpSpPr>
        <a:xfrm>
          <a:off x="0" y="0"/>
          <a:ext cx="0" cy="0"/>
          <a:chOff x="0" y="0"/>
          <a:chExt cx="0" cy="0"/>
        </a:xfrm>
      </p:grpSpPr>
      <p:pic>
        <p:nvPicPr>
          <p:cNvPr descr=" " id="126" name="Google Shape;126;g265f3a36735_0_105"/>
          <p:cNvPicPr preferRelativeResize="0"/>
          <p:nvPr/>
        </p:nvPicPr>
        <p:blipFill rotWithShape="1">
          <a:blip r:embed="rId3">
            <a:alphaModFix/>
          </a:blip>
          <a:srcRect b="0" l="0" r="0" t="0"/>
          <a:stretch/>
        </p:blipFill>
        <p:spPr>
          <a:xfrm>
            <a:off x="0" y="6197600"/>
            <a:ext cx="8555933" cy="7518400"/>
          </a:xfrm>
          <a:prstGeom prst="rect">
            <a:avLst/>
          </a:prstGeom>
          <a:noFill/>
          <a:ln>
            <a:noFill/>
          </a:ln>
        </p:spPr>
      </p:pic>
      <p:pic>
        <p:nvPicPr>
          <p:cNvPr descr=" " id="127" name="Google Shape;127;g265f3a36735_0_105"/>
          <p:cNvPicPr preferRelativeResize="0"/>
          <p:nvPr/>
        </p:nvPicPr>
        <p:blipFill rotWithShape="1">
          <a:blip r:embed="rId4">
            <a:alphaModFix/>
          </a:blip>
          <a:srcRect b="0" l="0" r="0" t="0"/>
          <a:stretch/>
        </p:blipFill>
        <p:spPr>
          <a:xfrm>
            <a:off x="18798350" y="0"/>
            <a:ext cx="5588698" cy="4214000"/>
          </a:xfrm>
          <a:prstGeom prst="rect">
            <a:avLst/>
          </a:prstGeom>
          <a:noFill/>
          <a:ln>
            <a:noFill/>
          </a:ln>
        </p:spPr>
      </p:pic>
      <p:pic>
        <p:nvPicPr>
          <p:cNvPr descr=" " id="128" name="Google Shape;128;g265f3a36735_0_105"/>
          <p:cNvPicPr preferRelativeResize="0"/>
          <p:nvPr/>
        </p:nvPicPr>
        <p:blipFill rotWithShape="1">
          <a:blip r:embed="rId5">
            <a:alphaModFix/>
          </a:blip>
          <a:srcRect b="0" l="0" r="0" t="0"/>
          <a:stretch/>
        </p:blipFill>
        <p:spPr>
          <a:xfrm>
            <a:off x="18874559" y="9258300"/>
            <a:ext cx="5512489" cy="4033875"/>
          </a:xfrm>
          <a:prstGeom prst="rect">
            <a:avLst/>
          </a:prstGeom>
          <a:noFill/>
          <a:ln>
            <a:noFill/>
          </a:ln>
        </p:spPr>
      </p:pic>
      <p:pic>
        <p:nvPicPr>
          <p:cNvPr descr=" " id="129" name="Google Shape;129;g265f3a36735_0_105"/>
          <p:cNvPicPr preferRelativeResize="0"/>
          <p:nvPr/>
        </p:nvPicPr>
        <p:blipFill rotWithShape="1">
          <a:blip r:embed="rId6">
            <a:alphaModFix/>
          </a:blip>
          <a:srcRect b="0" l="0" r="0" t="0"/>
          <a:stretch/>
        </p:blipFill>
        <p:spPr>
          <a:xfrm>
            <a:off x="0" y="0"/>
            <a:ext cx="3251606" cy="2781300"/>
          </a:xfrm>
          <a:prstGeom prst="rect">
            <a:avLst/>
          </a:prstGeom>
          <a:noFill/>
          <a:ln>
            <a:noFill/>
          </a:ln>
        </p:spPr>
      </p:pic>
      <p:sp>
        <p:nvSpPr>
          <p:cNvPr id="130" name="Google Shape;130;g265f3a36735_0_1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1" name="Google Shape;131;g265f3a36735_0_10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32" name="Google Shape;132;g265f3a36735_0_105"/>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g265f3a36735_0_105"/>
          <p:cNvPicPr preferRelativeResize="0"/>
          <p:nvPr/>
        </p:nvPicPr>
        <p:blipFill rotWithShape="1">
          <a:blip r:embed="rId8">
            <a:alphaModFix/>
          </a:blip>
          <a:srcRect b="0" l="0" r="0" t="0"/>
          <a:stretch/>
        </p:blipFill>
        <p:spPr>
          <a:xfrm>
            <a:off x="2934067" y="1384300"/>
            <a:ext cx="8129016" cy="7404100"/>
          </a:xfrm>
          <a:prstGeom prst="rect">
            <a:avLst/>
          </a:prstGeom>
          <a:noFill/>
          <a:ln>
            <a:noFill/>
          </a:ln>
        </p:spPr>
      </p:pic>
      <p:sp>
        <p:nvSpPr>
          <p:cNvPr id="134" name="Google Shape;134;g265f3a36735_0_105"/>
          <p:cNvSpPr/>
          <p:nvPr/>
        </p:nvSpPr>
        <p:spPr>
          <a:xfrm>
            <a:off x="2934067" y="9398000"/>
            <a:ext cx="8129100" cy="1549500"/>
          </a:xfrm>
          <a:prstGeom prst="rect">
            <a:avLst/>
          </a:prstGeom>
          <a:solidFill>
            <a:srgbClr val="FFFFFF"/>
          </a:solidFill>
          <a:ln cap="flat" cmpd="sng" w="50800">
            <a:solidFill>
              <a:srgbClr val="6699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65f3a36735_0_105"/>
          <p:cNvSpPr/>
          <p:nvPr/>
        </p:nvSpPr>
        <p:spPr>
          <a:xfrm>
            <a:off x="3696162" y="9702800"/>
            <a:ext cx="54618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Unicorn Sightings</a:t>
            </a:r>
            <a:endParaRPr b="0" i="0" sz="4800" u="none" cap="none" strike="noStrike">
              <a:solidFill>
                <a:schemeClr val="dk1"/>
              </a:solidFill>
              <a:latin typeface="Calibri"/>
              <a:ea typeface="Calibri"/>
              <a:cs typeface="Calibri"/>
              <a:sym typeface="Calibri"/>
            </a:endParaRPr>
          </a:p>
        </p:txBody>
      </p:sp>
      <p:sp>
        <p:nvSpPr>
          <p:cNvPr id="136" name="Google Shape;136;g265f3a36735_0_105"/>
          <p:cNvSpPr/>
          <p:nvPr/>
        </p:nvSpPr>
        <p:spPr>
          <a:xfrm>
            <a:off x="2934067" y="11557000"/>
            <a:ext cx="8129100" cy="104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65f3a36735_0_105"/>
          <p:cNvSpPr/>
          <p:nvPr/>
        </p:nvSpPr>
        <p:spPr>
          <a:xfrm>
            <a:off x="2934067" y="11557000"/>
            <a:ext cx="82644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8" name="Google Shape;138;g265f3a36735_0_105"/>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9" name="Google Shape;139;g265f3a36735_0_105"/>
          <p:cNvPicPr preferRelativeResize="0"/>
          <p:nvPr/>
        </p:nvPicPr>
        <p:blipFill rotWithShape="1">
          <a:blip r:embed="rId9">
            <a:alphaModFix/>
          </a:blip>
          <a:srcRect b="0" l="0" r="0" t="0"/>
          <a:stretch/>
        </p:blipFill>
        <p:spPr>
          <a:xfrm>
            <a:off x="13323965" y="1384300"/>
            <a:ext cx="8129016" cy="7404100"/>
          </a:xfrm>
          <a:prstGeom prst="rect">
            <a:avLst/>
          </a:prstGeom>
          <a:noFill/>
          <a:ln>
            <a:noFill/>
          </a:ln>
        </p:spPr>
      </p:pic>
      <p:sp>
        <p:nvSpPr>
          <p:cNvPr id="140" name="Google Shape;140;g265f3a36735_0_105"/>
          <p:cNvSpPr/>
          <p:nvPr/>
        </p:nvSpPr>
        <p:spPr>
          <a:xfrm>
            <a:off x="13323965" y="9398000"/>
            <a:ext cx="8129100" cy="1549500"/>
          </a:xfrm>
          <a:prstGeom prst="rect">
            <a:avLst/>
          </a:prstGeom>
          <a:solidFill>
            <a:srgbClr val="FFFFFF"/>
          </a:solidFill>
          <a:ln cap="flat" cmpd="sng" w="50800">
            <a:solidFill>
              <a:srgbClr val="6699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65f3a36735_0_105"/>
          <p:cNvSpPr/>
          <p:nvPr/>
        </p:nvSpPr>
        <p:spPr>
          <a:xfrm>
            <a:off x="14086061" y="9702800"/>
            <a:ext cx="48138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Dragon Taming</a:t>
            </a:r>
            <a:endParaRPr b="0" i="0" sz="4800" u="none" cap="none" strike="noStrike">
              <a:solidFill>
                <a:schemeClr val="dk1"/>
              </a:solidFill>
              <a:latin typeface="Calibri"/>
              <a:ea typeface="Calibri"/>
              <a:cs typeface="Calibri"/>
              <a:sym typeface="Calibri"/>
            </a:endParaRPr>
          </a:p>
        </p:txBody>
      </p:sp>
      <p:sp>
        <p:nvSpPr>
          <p:cNvPr id="142" name="Google Shape;142;g265f3a36735_0_105"/>
          <p:cNvSpPr/>
          <p:nvPr/>
        </p:nvSpPr>
        <p:spPr>
          <a:xfrm>
            <a:off x="13323965" y="11557000"/>
            <a:ext cx="8129100" cy="104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65f3a36735_0_105"/>
          <p:cNvSpPr/>
          <p:nvPr/>
        </p:nvSpPr>
        <p:spPr>
          <a:xfrm>
            <a:off x="13323965" y="11557000"/>
            <a:ext cx="82644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8" name="Shape 148"/>
        <p:cNvGrpSpPr/>
        <p:nvPr/>
      </p:nvGrpSpPr>
      <p:grpSpPr>
        <a:xfrm>
          <a:off x="0" y="0"/>
          <a:ext cx="0" cy="0"/>
          <a:chOff x="0" y="0"/>
          <a:chExt cx="0" cy="0"/>
        </a:xfrm>
      </p:grpSpPr>
      <p:pic>
        <p:nvPicPr>
          <p:cNvPr descr=" " id="149" name="Google Shape;149;g265f3a36735_0_127"/>
          <p:cNvPicPr preferRelativeResize="0"/>
          <p:nvPr/>
        </p:nvPicPr>
        <p:blipFill rotWithShape="1">
          <a:blip r:embed="rId3">
            <a:alphaModFix/>
          </a:blip>
          <a:srcRect b="0" l="0" r="0" t="0"/>
          <a:stretch/>
        </p:blipFill>
        <p:spPr>
          <a:xfrm>
            <a:off x="18785648" y="0"/>
            <a:ext cx="5601400" cy="13716000"/>
          </a:xfrm>
          <a:prstGeom prst="rect">
            <a:avLst/>
          </a:prstGeom>
          <a:noFill/>
          <a:ln>
            <a:noFill/>
          </a:ln>
        </p:spPr>
      </p:pic>
      <p:pic>
        <p:nvPicPr>
          <p:cNvPr descr=" " id="150" name="Google Shape;150;g265f3a36735_0_127"/>
          <p:cNvPicPr preferRelativeResize="0"/>
          <p:nvPr/>
        </p:nvPicPr>
        <p:blipFill rotWithShape="1">
          <a:blip r:embed="rId4">
            <a:alphaModFix/>
          </a:blip>
          <a:srcRect b="0" l="0" r="0" t="0"/>
          <a:stretch/>
        </p:blipFill>
        <p:spPr>
          <a:xfrm>
            <a:off x="0" y="0"/>
            <a:ext cx="5363279" cy="13716000"/>
          </a:xfrm>
          <a:prstGeom prst="rect">
            <a:avLst/>
          </a:prstGeom>
          <a:noFill/>
          <a:ln>
            <a:noFill/>
          </a:ln>
        </p:spPr>
      </p:pic>
      <p:pic>
        <p:nvPicPr>
          <p:cNvPr descr=" " id="151" name="Google Shape;151;g265f3a36735_0_127"/>
          <p:cNvPicPr preferRelativeResize="0"/>
          <p:nvPr/>
        </p:nvPicPr>
        <p:blipFill rotWithShape="1">
          <a:blip r:embed="rId5">
            <a:alphaModFix/>
          </a:blip>
          <a:srcRect b="0" l="0" r="0" t="0"/>
          <a:stretch/>
        </p:blipFill>
        <p:spPr>
          <a:xfrm>
            <a:off x="0" y="4940300"/>
            <a:ext cx="3080699" cy="8775700"/>
          </a:xfrm>
          <a:prstGeom prst="rect">
            <a:avLst/>
          </a:prstGeom>
          <a:noFill/>
          <a:ln>
            <a:noFill/>
          </a:ln>
        </p:spPr>
      </p:pic>
      <p:pic>
        <p:nvPicPr>
          <p:cNvPr descr=" " id="152" name="Google Shape;152;g265f3a36735_0_127"/>
          <p:cNvPicPr preferRelativeResize="0"/>
          <p:nvPr/>
        </p:nvPicPr>
        <p:blipFill rotWithShape="1">
          <a:blip r:embed="rId6">
            <a:alphaModFix/>
          </a:blip>
          <a:srcRect b="0" l="0" r="0" t="0"/>
          <a:stretch/>
        </p:blipFill>
        <p:spPr>
          <a:xfrm>
            <a:off x="16664483" y="787400"/>
            <a:ext cx="7722565" cy="2895600"/>
          </a:xfrm>
          <a:prstGeom prst="rect">
            <a:avLst/>
          </a:prstGeom>
          <a:noFill/>
          <a:ln>
            <a:noFill/>
          </a:ln>
        </p:spPr>
      </p:pic>
      <p:sp>
        <p:nvSpPr>
          <p:cNvPr id="153" name="Google Shape;153;g265f3a36735_0_1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4" name="Google Shape;154;g265f3a36735_0_12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55" name="Google Shape;155;g265f3a36735_0_127"/>
          <p:cNvPicPr preferRelativeResize="0"/>
          <p:nvPr/>
        </p:nvPicPr>
        <p:blipFill rotWithShape="1">
          <a:blip r:embed="rId8">
            <a:alphaModFix/>
          </a:blip>
          <a:srcRect b="0" l="0" r="0" t="0"/>
          <a:stretch/>
        </p:blipFill>
        <p:spPr>
          <a:xfrm>
            <a:off x="863708" y="1316515"/>
            <a:ext cx="6068312" cy="4556472"/>
          </a:xfrm>
          <a:prstGeom prst="rect">
            <a:avLst/>
          </a:prstGeom>
          <a:noFill/>
          <a:ln>
            <a:noFill/>
          </a:ln>
        </p:spPr>
      </p:pic>
      <p:sp>
        <p:nvSpPr>
          <p:cNvPr id="156" name="Google Shape;156;g265f3a36735_0_127"/>
          <p:cNvSpPr/>
          <p:nvPr/>
        </p:nvSpPr>
        <p:spPr>
          <a:xfrm>
            <a:off x="5842730" y="4699000"/>
            <a:ext cx="136035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65f3a36735_0_127"/>
          <p:cNvSpPr/>
          <p:nvPr/>
        </p:nvSpPr>
        <p:spPr>
          <a:xfrm>
            <a:off x="5842730" y="4699000"/>
            <a:ext cx="13806600" cy="584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8" name="Google Shape;158;g265f3a36735_0_127"/>
          <p:cNvSpPr/>
          <p:nvPr/>
        </p:nvSpPr>
        <p:spPr>
          <a:xfrm>
            <a:off x="15292711" y="10642600"/>
            <a:ext cx="43059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rter One"/>
              <a:buNone/>
            </a:pPr>
            <a:r>
              <a:rPr b="0" i="0" lang="en-US" sz="3600" u="none" cap="none" strike="noStrike">
                <a:solidFill>
                  <a:srgbClr val="0E0E0E"/>
                </a:solidFill>
                <a:latin typeface="Carter One"/>
                <a:ea typeface="Carter One"/>
                <a:cs typeface="Carter One"/>
                <a:sym typeface="Carter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3" name="Shape 163"/>
        <p:cNvGrpSpPr/>
        <p:nvPr/>
      </p:nvGrpSpPr>
      <p:grpSpPr>
        <a:xfrm>
          <a:off x="0" y="0"/>
          <a:ext cx="0" cy="0"/>
          <a:chOff x="0" y="0"/>
          <a:chExt cx="0" cy="0"/>
        </a:xfrm>
      </p:grpSpPr>
      <p:pic>
        <p:nvPicPr>
          <p:cNvPr descr=" " id="164" name="Google Shape;164;g265f3a36735_0_141"/>
          <p:cNvPicPr preferRelativeResize="0"/>
          <p:nvPr/>
        </p:nvPicPr>
        <p:blipFill rotWithShape="1">
          <a:blip r:embed="rId3">
            <a:alphaModFix/>
          </a:blip>
          <a:srcRect b="0" l="0" r="0" t="0"/>
          <a:stretch/>
        </p:blipFill>
        <p:spPr>
          <a:xfrm>
            <a:off x="13171546" y="6375400"/>
            <a:ext cx="11215502" cy="7340600"/>
          </a:xfrm>
          <a:prstGeom prst="rect">
            <a:avLst/>
          </a:prstGeom>
          <a:noFill/>
          <a:ln>
            <a:noFill/>
          </a:ln>
        </p:spPr>
      </p:pic>
      <p:pic>
        <p:nvPicPr>
          <p:cNvPr descr=" " id="165" name="Google Shape;165;g265f3a36735_0_141"/>
          <p:cNvPicPr preferRelativeResize="0"/>
          <p:nvPr/>
        </p:nvPicPr>
        <p:blipFill rotWithShape="1">
          <a:blip r:embed="rId4">
            <a:alphaModFix/>
          </a:blip>
          <a:srcRect b="0" l="0" r="0" t="0"/>
          <a:stretch/>
        </p:blipFill>
        <p:spPr>
          <a:xfrm>
            <a:off x="0" y="8801100"/>
            <a:ext cx="6709732" cy="4914900"/>
          </a:xfrm>
          <a:prstGeom prst="rect">
            <a:avLst/>
          </a:prstGeom>
          <a:noFill/>
          <a:ln>
            <a:noFill/>
          </a:ln>
        </p:spPr>
      </p:pic>
      <p:pic>
        <p:nvPicPr>
          <p:cNvPr descr=" " id="166" name="Google Shape;166;g265f3a36735_0_141"/>
          <p:cNvPicPr preferRelativeResize="0"/>
          <p:nvPr/>
        </p:nvPicPr>
        <p:blipFill rotWithShape="1">
          <a:blip r:embed="rId5">
            <a:alphaModFix/>
          </a:blip>
          <a:srcRect b="0" l="0" r="0" t="0"/>
          <a:stretch/>
        </p:blipFill>
        <p:spPr>
          <a:xfrm>
            <a:off x="0" y="0"/>
            <a:ext cx="4954419" cy="6858770"/>
          </a:xfrm>
          <a:prstGeom prst="rect">
            <a:avLst/>
          </a:prstGeom>
          <a:noFill/>
          <a:ln>
            <a:noFill/>
          </a:ln>
        </p:spPr>
      </p:pic>
      <p:pic>
        <p:nvPicPr>
          <p:cNvPr descr=" " id="167" name="Google Shape;167;g265f3a36735_0_141"/>
          <p:cNvPicPr preferRelativeResize="0"/>
          <p:nvPr/>
        </p:nvPicPr>
        <p:blipFill rotWithShape="1">
          <a:blip r:embed="rId6">
            <a:alphaModFix/>
          </a:blip>
          <a:srcRect b="0" l="0" r="0" t="0"/>
          <a:stretch/>
        </p:blipFill>
        <p:spPr>
          <a:xfrm>
            <a:off x="21503788" y="0"/>
            <a:ext cx="2883260" cy="8527976"/>
          </a:xfrm>
          <a:prstGeom prst="rect">
            <a:avLst/>
          </a:prstGeom>
          <a:noFill/>
          <a:ln>
            <a:noFill/>
          </a:ln>
        </p:spPr>
      </p:pic>
      <p:pic>
        <p:nvPicPr>
          <p:cNvPr descr=" " id="168" name="Google Shape;168;g265f3a36735_0_141"/>
          <p:cNvPicPr preferRelativeResize="0"/>
          <p:nvPr/>
        </p:nvPicPr>
        <p:blipFill rotWithShape="1">
          <a:blip r:embed="rId7">
            <a:alphaModFix/>
          </a:blip>
          <a:srcRect b="0" l="0" r="0" t="0"/>
          <a:stretch/>
        </p:blipFill>
        <p:spPr>
          <a:xfrm>
            <a:off x="16270734" y="5727700"/>
            <a:ext cx="7049381" cy="6400800"/>
          </a:xfrm>
          <a:prstGeom prst="rect">
            <a:avLst/>
          </a:prstGeom>
          <a:noFill/>
          <a:ln>
            <a:noFill/>
          </a:ln>
        </p:spPr>
      </p:pic>
      <p:pic>
        <p:nvPicPr>
          <p:cNvPr descr=" " id="169" name="Google Shape;169;g265f3a36735_0_141"/>
          <p:cNvPicPr preferRelativeResize="0"/>
          <p:nvPr/>
        </p:nvPicPr>
        <p:blipFill rotWithShape="1">
          <a:blip r:embed="rId8">
            <a:alphaModFix/>
          </a:blip>
          <a:srcRect b="0" l="0" r="0" t="0"/>
          <a:stretch/>
        </p:blipFill>
        <p:spPr>
          <a:xfrm>
            <a:off x="889111" y="5727700"/>
            <a:ext cx="14835454" cy="6400800"/>
          </a:xfrm>
          <a:prstGeom prst="rect">
            <a:avLst/>
          </a:prstGeom>
          <a:noFill/>
          <a:ln>
            <a:noFill/>
          </a:ln>
        </p:spPr>
      </p:pic>
      <p:sp>
        <p:nvSpPr>
          <p:cNvPr id="170" name="Google Shape;170;g265f3a36735_0_14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1" name="Google Shape;171;g265f3a36735_0_141"/>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172" name="Google Shape;172;g265f3a36735_0_141"/>
          <p:cNvSpPr/>
          <p:nvPr/>
        </p:nvSpPr>
        <p:spPr>
          <a:xfrm>
            <a:off x="1079635" y="2247900"/>
            <a:ext cx="70494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65f3a36735_0_141"/>
          <p:cNvSpPr/>
          <p:nvPr/>
        </p:nvSpPr>
        <p:spPr>
          <a:xfrm>
            <a:off x="1079635" y="2247900"/>
            <a:ext cx="7049400" cy="1549500"/>
          </a:xfrm>
          <a:prstGeom prst="rect">
            <a:avLst/>
          </a:prstGeom>
          <a:solidFill>
            <a:srgbClr val="FFFFFF"/>
          </a:solidFill>
          <a:ln cap="flat" cmpd="sng" w="50800">
            <a:solidFill>
              <a:srgbClr val="6699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65f3a36735_0_141"/>
          <p:cNvSpPr/>
          <p:nvPr/>
        </p:nvSpPr>
        <p:spPr>
          <a:xfrm>
            <a:off x="1841730" y="2552700"/>
            <a:ext cx="48138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Dragon Taming </a:t>
            </a:r>
            <a:endParaRPr b="0" i="0" sz="4800" u="none" cap="none" strike="noStrike">
              <a:solidFill>
                <a:schemeClr val="dk1"/>
              </a:solidFill>
              <a:latin typeface="Calibri"/>
              <a:ea typeface="Calibri"/>
              <a:cs typeface="Calibri"/>
              <a:sym typeface="Calibri"/>
            </a:endParaRPr>
          </a:p>
        </p:txBody>
      </p:sp>
      <p:sp>
        <p:nvSpPr>
          <p:cNvPr id="175" name="Google Shape;175;g265f3a36735_0_141"/>
          <p:cNvSpPr/>
          <p:nvPr/>
        </p:nvSpPr>
        <p:spPr>
          <a:xfrm>
            <a:off x="1079635" y="4102100"/>
            <a:ext cx="71850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6" name="Google Shape;176;g265f3a36735_0_141"/>
          <p:cNvSpPr/>
          <p:nvPr/>
        </p:nvSpPr>
        <p:spPr>
          <a:xfrm>
            <a:off x="8675184" y="2247900"/>
            <a:ext cx="70494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65f3a36735_0_141"/>
          <p:cNvSpPr/>
          <p:nvPr/>
        </p:nvSpPr>
        <p:spPr>
          <a:xfrm>
            <a:off x="8675184" y="2247900"/>
            <a:ext cx="7049400" cy="1549500"/>
          </a:xfrm>
          <a:prstGeom prst="rect">
            <a:avLst/>
          </a:prstGeom>
          <a:solidFill>
            <a:srgbClr val="FFFFFF"/>
          </a:solidFill>
          <a:ln cap="flat" cmpd="sng" w="50800">
            <a:solidFill>
              <a:srgbClr val="6699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65f3a36735_0_141"/>
          <p:cNvSpPr/>
          <p:nvPr/>
        </p:nvSpPr>
        <p:spPr>
          <a:xfrm>
            <a:off x="9437280" y="2552700"/>
            <a:ext cx="56394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The Art of Unicorn</a:t>
            </a:r>
            <a:endParaRPr b="0" i="0" sz="4800" u="none" cap="none" strike="noStrike">
              <a:solidFill>
                <a:schemeClr val="dk1"/>
              </a:solidFill>
              <a:latin typeface="Calibri"/>
              <a:ea typeface="Calibri"/>
              <a:cs typeface="Calibri"/>
              <a:sym typeface="Calibri"/>
            </a:endParaRPr>
          </a:p>
        </p:txBody>
      </p:sp>
      <p:sp>
        <p:nvSpPr>
          <p:cNvPr id="179" name="Google Shape;179;g265f3a36735_0_141"/>
          <p:cNvSpPr/>
          <p:nvPr/>
        </p:nvSpPr>
        <p:spPr>
          <a:xfrm>
            <a:off x="8675184" y="4102100"/>
            <a:ext cx="71850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180" name="Google Shape;180;g265f3a36735_0_141"/>
          <p:cNvSpPr/>
          <p:nvPr/>
        </p:nvSpPr>
        <p:spPr>
          <a:xfrm>
            <a:off x="16270734" y="2247900"/>
            <a:ext cx="70494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65f3a36735_0_141"/>
          <p:cNvSpPr/>
          <p:nvPr/>
        </p:nvSpPr>
        <p:spPr>
          <a:xfrm>
            <a:off x="16270734" y="2247900"/>
            <a:ext cx="7049400" cy="1549500"/>
          </a:xfrm>
          <a:prstGeom prst="rect">
            <a:avLst/>
          </a:prstGeom>
          <a:solidFill>
            <a:srgbClr val="FFFFFF"/>
          </a:solidFill>
          <a:ln cap="flat" cmpd="sng" w="50800">
            <a:solidFill>
              <a:srgbClr val="6699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65f3a36735_0_141"/>
          <p:cNvSpPr/>
          <p:nvPr/>
        </p:nvSpPr>
        <p:spPr>
          <a:xfrm>
            <a:off x="17032829" y="2552700"/>
            <a:ext cx="48138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rter One"/>
              <a:buNone/>
            </a:pPr>
            <a:r>
              <a:rPr b="0" i="0" lang="en-US" sz="4800" u="none" cap="none" strike="noStrike">
                <a:solidFill>
                  <a:srgbClr val="0E0E0E"/>
                </a:solidFill>
                <a:latin typeface="Carter One"/>
                <a:ea typeface="Carter One"/>
                <a:cs typeface="Carter One"/>
                <a:sym typeface="Carter One"/>
              </a:rPr>
              <a:t>Dragon Taming </a:t>
            </a:r>
            <a:endParaRPr b="0" i="0" sz="4800" u="none" cap="none" strike="noStrike">
              <a:solidFill>
                <a:schemeClr val="dk1"/>
              </a:solidFill>
              <a:latin typeface="Calibri"/>
              <a:ea typeface="Calibri"/>
              <a:cs typeface="Calibri"/>
              <a:sym typeface="Calibri"/>
            </a:endParaRPr>
          </a:p>
        </p:txBody>
      </p:sp>
      <p:sp>
        <p:nvSpPr>
          <p:cNvPr id="183" name="Google Shape;183;g265f3a36735_0_141"/>
          <p:cNvSpPr/>
          <p:nvPr/>
        </p:nvSpPr>
        <p:spPr>
          <a:xfrm>
            <a:off x="16270734" y="4102100"/>
            <a:ext cx="71850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8" name="Shape 188"/>
        <p:cNvGrpSpPr/>
        <p:nvPr/>
      </p:nvGrpSpPr>
      <p:grpSpPr>
        <a:xfrm>
          <a:off x="0" y="0"/>
          <a:ext cx="0" cy="0"/>
          <a:chOff x="0" y="0"/>
          <a:chExt cx="0" cy="0"/>
        </a:xfrm>
      </p:grpSpPr>
      <p:pic>
        <p:nvPicPr>
          <p:cNvPr descr=" " id="189" name="Google Shape;189;g265f3a36735_0_165"/>
          <p:cNvPicPr preferRelativeResize="0"/>
          <p:nvPr/>
        </p:nvPicPr>
        <p:blipFill rotWithShape="1">
          <a:blip r:embed="rId3">
            <a:alphaModFix/>
          </a:blip>
          <a:srcRect b="0" l="0" r="0" t="0"/>
          <a:stretch/>
        </p:blipFill>
        <p:spPr>
          <a:xfrm>
            <a:off x="0" y="0"/>
            <a:ext cx="3306149" cy="6854254"/>
          </a:xfrm>
          <a:prstGeom prst="rect">
            <a:avLst/>
          </a:prstGeom>
          <a:noFill/>
          <a:ln>
            <a:noFill/>
          </a:ln>
        </p:spPr>
      </p:pic>
      <p:pic>
        <p:nvPicPr>
          <p:cNvPr descr=" " id="190" name="Google Shape;190;g265f3a36735_0_165"/>
          <p:cNvPicPr preferRelativeResize="0"/>
          <p:nvPr/>
        </p:nvPicPr>
        <p:blipFill rotWithShape="1">
          <a:blip r:embed="rId4">
            <a:alphaModFix/>
          </a:blip>
          <a:srcRect b="0" l="0" r="0" t="0"/>
          <a:stretch/>
        </p:blipFill>
        <p:spPr>
          <a:xfrm>
            <a:off x="21173546" y="7886700"/>
            <a:ext cx="3213502" cy="5829300"/>
          </a:xfrm>
          <a:prstGeom prst="rect">
            <a:avLst/>
          </a:prstGeom>
          <a:noFill/>
          <a:ln>
            <a:noFill/>
          </a:ln>
        </p:spPr>
      </p:pic>
      <p:pic>
        <p:nvPicPr>
          <p:cNvPr descr=" " id="191" name="Google Shape;191;g265f3a36735_0_165"/>
          <p:cNvPicPr preferRelativeResize="0"/>
          <p:nvPr/>
        </p:nvPicPr>
        <p:blipFill rotWithShape="1">
          <a:blip r:embed="rId5">
            <a:alphaModFix/>
          </a:blip>
          <a:srcRect b="0" l="0" r="0" t="0"/>
          <a:stretch/>
        </p:blipFill>
        <p:spPr>
          <a:xfrm>
            <a:off x="6338092" y="0"/>
            <a:ext cx="18048956" cy="7888957"/>
          </a:xfrm>
          <a:prstGeom prst="rect">
            <a:avLst/>
          </a:prstGeom>
          <a:noFill/>
          <a:ln>
            <a:noFill/>
          </a:ln>
        </p:spPr>
      </p:pic>
      <p:sp>
        <p:nvSpPr>
          <p:cNvPr id="192" name="Google Shape;192;g265f3a36735_0_165"/>
          <p:cNvSpPr/>
          <p:nvPr/>
        </p:nvSpPr>
        <p:spPr>
          <a:xfrm>
            <a:off x="4261383" y="1092200"/>
            <a:ext cx="16990500" cy="190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rter One"/>
              <a:buNone/>
            </a:pPr>
            <a:r>
              <a:rPr b="0" i="0" lang="en-US" sz="8000" u="none" cap="none" strike="noStrike">
                <a:solidFill>
                  <a:srgbClr val="272727"/>
                </a:solidFill>
                <a:latin typeface="Carter One"/>
                <a:ea typeface="Carter One"/>
                <a:cs typeface="Carter One"/>
                <a:sym typeface="Carter One"/>
              </a:rPr>
              <a:t>The Magic of Dragons: A Research</a:t>
            </a:r>
            <a:endParaRPr b="0" i="0" sz="8000" u="none" cap="none" strike="noStrike">
              <a:solidFill>
                <a:schemeClr val="dk1"/>
              </a:solidFill>
              <a:latin typeface="Calibri"/>
              <a:ea typeface="Calibri"/>
              <a:cs typeface="Calibri"/>
              <a:sym typeface="Calibri"/>
            </a:endParaRPr>
          </a:p>
        </p:txBody>
      </p:sp>
      <p:sp>
        <p:nvSpPr>
          <p:cNvPr id="193" name="Google Shape;193;g265f3a36735_0_165"/>
          <p:cNvSpPr/>
          <p:nvPr/>
        </p:nvSpPr>
        <p:spPr>
          <a:xfrm>
            <a:off x="14200375" y="4406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65f3a36735_0_165"/>
          <p:cNvSpPr/>
          <p:nvPr/>
        </p:nvSpPr>
        <p:spPr>
          <a:xfrm>
            <a:off x="14200375" y="4406900"/>
            <a:ext cx="8205300" cy="8204100"/>
          </a:xfrm>
          <a:prstGeom prst="ellipse">
            <a:avLst/>
          </a:prstGeom>
          <a:solidFill>
            <a:srgbClr val="FFFFFF"/>
          </a:solidFill>
          <a:ln cap="flat" cmpd="sng" w="50800">
            <a:solidFill>
              <a:srgbClr val="6699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65f3a36735_0_165"/>
          <p:cNvSpPr/>
          <p:nvPr/>
        </p:nvSpPr>
        <p:spPr>
          <a:xfrm>
            <a:off x="15229203" y="6299200"/>
            <a:ext cx="6160200" cy="6159600"/>
          </a:xfrm>
          <a:prstGeom prst="ellipse">
            <a:avLst/>
          </a:prstGeom>
          <a:solidFill>
            <a:srgbClr val="FFFFFF"/>
          </a:solidFill>
          <a:ln cap="flat" cmpd="sng" w="50800">
            <a:solidFill>
              <a:srgbClr val="6699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65f3a36735_0_165"/>
          <p:cNvSpPr/>
          <p:nvPr/>
        </p:nvSpPr>
        <p:spPr>
          <a:xfrm>
            <a:off x="16258032" y="8178800"/>
            <a:ext cx="4089900" cy="4089300"/>
          </a:xfrm>
          <a:prstGeom prst="ellipse">
            <a:avLst/>
          </a:prstGeom>
          <a:solidFill>
            <a:srgbClr val="FFFFFF"/>
          </a:solidFill>
          <a:ln cap="flat" cmpd="sng" w="50800">
            <a:solidFill>
              <a:srgbClr val="6699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65f3a36735_0_165"/>
          <p:cNvSpPr/>
          <p:nvPr/>
        </p:nvSpPr>
        <p:spPr>
          <a:xfrm>
            <a:off x="17515489" y="4838700"/>
            <a:ext cx="1562400" cy="114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6995C"/>
              </a:buClr>
              <a:buSzPts val="4800"/>
              <a:buFont typeface="Carter One"/>
              <a:buNone/>
            </a:pPr>
            <a:r>
              <a:rPr b="0" i="0" lang="en-US" sz="4800" u="none" cap="none" strike="noStrike">
                <a:solidFill>
                  <a:srgbClr val="66995C"/>
                </a:solidFill>
                <a:latin typeface="Carter One"/>
                <a:ea typeface="Carter One"/>
                <a:cs typeface="Carter One"/>
                <a:sym typeface="Carter One"/>
              </a:rPr>
              <a:t>6.7M</a:t>
            </a:r>
            <a:endParaRPr b="0" i="0" sz="4800" u="none" cap="none" strike="noStrike">
              <a:solidFill>
                <a:schemeClr val="dk1"/>
              </a:solidFill>
              <a:latin typeface="Calibri"/>
              <a:ea typeface="Calibri"/>
              <a:cs typeface="Calibri"/>
              <a:sym typeface="Calibri"/>
            </a:endParaRPr>
          </a:p>
        </p:txBody>
      </p:sp>
      <p:sp>
        <p:nvSpPr>
          <p:cNvPr id="198" name="Google Shape;198;g265f3a36735_0_165"/>
          <p:cNvSpPr/>
          <p:nvPr/>
        </p:nvSpPr>
        <p:spPr>
          <a:xfrm>
            <a:off x="17528191" y="9652000"/>
            <a:ext cx="1562400" cy="114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6995C"/>
              </a:buClr>
              <a:buSzPts val="4800"/>
              <a:buFont typeface="Carter One"/>
              <a:buNone/>
            </a:pPr>
            <a:r>
              <a:rPr b="0" i="0" lang="en-US" sz="4800" u="none" cap="none" strike="noStrike">
                <a:solidFill>
                  <a:srgbClr val="66995C"/>
                </a:solidFill>
                <a:latin typeface="Carter One"/>
                <a:ea typeface="Carter One"/>
                <a:cs typeface="Carter One"/>
                <a:sym typeface="Carter One"/>
              </a:rPr>
              <a:t>2.3M</a:t>
            </a:r>
            <a:endParaRPr b="0" i="0" sz="4800" u="none" cap="none" strike="noStrike">
              <a:solidFill>
                <a:schemeClr val="dk1"/>
              </a:solidFill>
              <a:latin typeface="Calibri"/>
              <a:ea typeface="Calibri"/>
              <a:cs typeface="Calibri"/>
              <a:sym typeface="Calibri"/>
            </a:endParaRPr>
          </a:p>
        </p:txBody>
      </p:sp>
      <p:sp>
        <p:nvSpPr>
          <p:cNvPr id="199" name="Google Shape;199;g265f3a36735_0_165"/>
          <p:cNvSpPr/>
          <p:nvPr/>
        </p:nvSpPr>
        <p:spPr>
          <a:xfrm>
            <a:off x="17451981" y="6718300"/>
            <a:ext cx="1701900" cy="114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6995C"/>
              </a:buClr>
              <a:buSzPts val="4800"/>
              <a:buFont typeface="Carter One"/>
              <a:buNone/>
            </a:pPr>
            <a:r>
              <a:rPr b="0" i="0" lang="en-US" sz="4800" u="none" cap="none" strike="noStrike">
                <a:solidFill>
                  <a:srgbClr val="66995C"/>
                </a:solidFill>
                <a:latin typeface="Carter One"/>
                <a:ea typeface="Carter One"/>
                <a:cs typeface="Carter One"/>
                <a:sym typeface="Carter One"/>
              </a:rPr>
              <a:t>4.4M</a:t>
            </a:r>
            <a:endParaRPr b="0" i="0" sz="4800" u="none" cap="none" strike="noStrike">
              <a:solidFill>
                <a:schemeClr val="dk1"/>
              </a:solidFill>
              <a:latin typeface="Calibri"/>
              <a:ea typeface="Calibri"/>
              <a:cs typeface="Calibri"/>
              <a:sym typeface="Calibri"/>
            </a:endParaRPr>
          </a:p>
        </p:txBody>
      </p:sp>
      <p:sp>
        <p:nvSpPr>
          <p:cNvPr id="200" name="Google Shape;200;g265f3a36735_0_1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1" name="Google Shape;201;g265f3a36735_0_16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02" name="Google Shape;202;g265f3a36735_0_165"/>
          <p:cNvSpPr/>
          <p:nvPr/>
        </p:nvSpPr>
        <p:spPr>
          <a:xfrm>
            <a:off x="3734267" y="3594100"/>
            <a:ext cx="84594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3" name="Google Shape;203;g265f3a36735_0_165"/>
          <p:cNvPicPr preferRelativeResize="0"/>
          <p:nvPr/>
        </p:nvPicPr>
        <p:blipFill rotWithShape="1">
          <a:blip r:embed="rId7">
            <a:alphaModFix/>
          </a:blip>
          <a:srcRect b="0" l="0" r="0" t="0"/>
          <a:stretch/>
        </p:blipFill>
        <p:spPr>
          <a:xfrm>
            <a:off x="3734267" y="3594100"/>
            <a:ext cx="1016732" cy="1016000"/>
          </a:xfrm>
          <a:prstGeom prst="rect">
            <a:avLst/>
          </a:prstGeom>
          <a:noFill/>
          <a:ln>
            <a:noFill/>
          </a:ln>
        </p:spPr>
      </p:pic>
      <p:sp>
        <p:nvSpPr>
          <p:cNvPr id="204" name="Google Shape;204;g265f3a36735_0_165"/>
          <p:cNvSpPr/>
          <p:nvPr/>
        </p:nvSpPr>
        <p:spPr>
          <a:xfrm>
            <a:off x="3734267" y="4914900"/>
            <a:ext cx="8459400" cy="104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65f3a36735_0_165"/>
          <p:cNvSpPr/>
          <p:nvPr/>
        </p:nvSpPr>
        <p:spPr>
          <a:xfrm>
            <a:off x="3734267" y="4914900"/>
            <a:ext cx="85947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6" name="Google Shape;206;g265f3a36735_0_165"/>
          <p:cNvSpPr/>
          <p:nvPr/>
        </p:nvSpPr>
        <p:spPr>
          <a:xfrm>
            <a:off x="3734267" y="6946900"/>
            <a:ext cx="84594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g265f3a36735_0_165"/>
          <p:cNvPicPr preferRelativeResize="0"/>
          <p:nvPr/>
        </p:nvPicPr>
        <p:blipFill rotWithShape="1">
          <a:blip r:embed="rId8">
            <a:alphaModFix/>
          </a:blip>
          <a:srcRect b="0" l="0" r="0" t="0"/>
          <a:stretch/>
        </p:blipFill>
        <p:spPr>
          <a:xfrm>
            <a:off x="3734267" y="6946900"/>
            <a:ext cx="963376" cy="1016000"/>
          </a:xfrm>
          <a:prstGeom prst="rect">
            <a:avLst/>
          </a:prstGeom>
          <a:noFill/>
          <a:ln>
            <a:noFill/>
          </a:ln>
        </p:spPr>
      </p:pic>
      <p:sp>
        <p:nvSpPr>
          <p:cNvPr id="208" name="Google Shape;208;g265f3a36735_0_165"/>
          <p:cNvSpPr/>
          <p:nvPr/>
        </p:nvSpPr>
        <p:spPr>
          <a:xfrm>
            <a:off x="3734267" y="8267700"/>
            <a:ext cx="8459400" cy="104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65f3a36735_0_165"/>
          <p:cNvSpPr/>
          <p:nvPr/>
        </p:nvSpPr>
        <p:spPr>
          <a:xfrm>
            <a:off x="3734267" y="8267700"/>
            <a:ext cx="85947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10" name="Google Shape;210;g265f3a36735_0_165"/>
          <p:cNvSpPr/>
          <p:nvPr/>
        </p:nvSpPr>
        <p:spPr>
          <a:xfrm>
            <a:off x="3734267" y="10299700"/>
            <a:ext cx="84594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1" name="Google Shape;211;g265f3a36735_0_165"/>
          <p:cNvPicPr preferRelativeResize="0"/>
          <p:nvPr/>
        </p:nvPicPr>
        <p:blipFill rotWithShape="1">
          <a:blip r:embed="rId9">
            <a:alphaModFix/>
          </a:blip>
          <a:srcRect b="0" l="0" r="0" t="0"/>
          <a:stretch/>
        </p:blipFill>
        <p:spPr>
          <a:xfrm>
            <a:off x="3734267" y="10299700"/>
            <a:ext cx="1103233" cy="1016000"/>
          </a:xfrm>
          <a:prstGeom prst="rect">
            <a:avLst/>
          </a:prstGeom>
          <a:noFill/>
          <a:ln>
            <a:noFill/>
          </a:ln>
        </p:spPr>
      </p:pic>
      <p:sp>
        <p:nvSpPr>
          <p:cNvPr id="212" name="Google Shape;212;g265f3a36735_0_165"/>
          <p:cNvSpPr/>
          <p:nvPr/>
        </p:nvSpPr>
        <p:spPr>
          <a:xfrm>
            <a:off x="3734267" y="11620500"/>
            <a:ext cx="8459400" cy="104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65f3a36735_0_165"/>
          <p:cNvSpPr/>
          <p:nvPr/>
        </p:nvSpPr>
        <p:spPr>
          <a:xfrm>
            <a:off x="3734267" y="11620500"/>
            <a:ext cx="85947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2023-08-17T10:48:58Z</dcterms:created>
  <dc:creator>PptxGenJS</dc:creator>
</cp:coreProperties>
</file>