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D33EA92-563A-43EC-B46A-6BBC2C8DB2D1}">
  <a:tblStyle styleId="{1D33EA92-563A-43EC-B46A-6BBC2C8DB2D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can you get ready for a big storm?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{1D33EA92-563A-43EC-B46A-6BBC2C8DB2D1}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tormenta de nieve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tormenta con mucha nieve y fuertes vientos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huracán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una tormenta con vientos fuertísimos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relámpago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1F1F1F"/>
                          </a:solidFill>
                          <a:highlight>
                            <a:schemeClr val="lt2"/>
                          </a:highlight>
                        </a:rPr>
                        <a:t>una chispa que causa un destello de luz durante un tormenta</a:t>
                      </a:r>
                      <a:endParaRPr sz="1200">
                        <a:solidFill>
                          <a:schemeClr val="dk1"/>
                        </a:solidFill>
                        <a:highlight>
                          <a:schemeClr val="lt2"/>
                        </a:highlight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observar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ponerle mucha atención a algo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lluvia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gotas de agua que caen de las nubes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nieve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agua sólida que cae del cielo cuando hace mucho frío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tormenta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cuando hay mucho viento y lluvia o nieve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trueno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fuerte sonido que se escucha durante una tormenta, normalmente después de un relámpago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tornado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un tipo de tormenta de viento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tiempo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el estado del aire en un momento y lugar determinado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viento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aire que se mueve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can you get ready for a big storm?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