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CC3C885-C751-4199-AEDB-C4C7133249F9}">
  <a:tblStyle styleId="{BCC3C885-C751-4199-AEDB-C4C7133249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1566a5ff9_0_1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1566a5ff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64945" y="9196826"/>
            <a:ext cx="6653170" cy="378150"/>
            <a:chOff x="931000" y="3282475"/>
            <a:chExt cx="63171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931000" y="3438325"/>
              <a:ext cx="6317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How can you get ready for a big storm?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205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{BCC3C885-C751-4199-AEDB-C4C7133249F9}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tormenta de nieve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una tormenta con mucha nieve y fuertes vientos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huracán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una tormenta con vientos fuertísimos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relámpago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chemeClr val="lt2"/>
                          </a:highlight>
                        </a:rPr>
                        <a:t>una chispa que causa un destello de luz durante un tormenta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observar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ponerle mucha atención a algo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lluvia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gotas de agua que caen de las nubes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nieve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agua sólida que cae del cielo cuando hace mucho frío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tormenta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cuando hay mucho viento y lluvia o nieve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trueno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fuerte sonido que se escucha durante una tormenta, normalmente después de un relámpago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tornado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tipo de tormenta de viento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tiempo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cómo se siente afuera en un momento y en un lugar particular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viento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aire que se mueve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0" y="860625"/>
            <a:ext cx="6317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How can you get ready for a big storm?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741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