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A214658-D284-4EC6-88F7-120D837A318B}">
  <a:tblStyle styleId="{8A214658-D284-4EC6-88F7-120D837A318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can you get ready for a big storm?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{8A214658-D284-4EC6-88F7-120D837A318B}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tormenta de nieve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tormenta con mucha nieve y fuertes vientos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huracán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tormenta con vientos fuertísimos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relámpago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una chispa que causa un destello de luz durante un tormenta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observar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ponerle mucha atención a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lluvia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gotas de agua que caen de las nubes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nieve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agua sólida que cae del cielo cuando hace mucho frío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tormenta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hay mucho viento y lluvia o nieve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trueno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fuerte sonido que se escucha durante una tormenta, normalmente después de un relámpago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tornado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tipo de tormenta de viento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tiempo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estado del aire en un momento y lugar determinado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viento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aire que se mueve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can you get ready for a big storm?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