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7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0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BC51E-CC96-5CAE-A507-8671D0794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FD101BB-C011-B02F-76F8-BD4B29FDD2D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FD101BB-C011-B02F-76F8-BD4B29FDD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F5394AD-3DE3-D03D-9E0C-9C155041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015B0B-536F-9577-95CE-7732BD3A9D1D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619EDE-89F9-91B7-2408-6F7B15236CAD}"/>
              </a:ext>
            </a:extLst>
          </p:cNvPr>
          <p:cNvGraphicFramePr>
            <a:graphicFrameLocks noGrp="1"/>
          </p:cNvGraphicFramePr>
          <p:nvPr/>
        </p:nvGraphicFramePr>
        <p:xfrm>
          <a:off x="1143463" y="1593645"/>
          <a:ext cx="16001080" cy="654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216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3200216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628629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985329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985329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985329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53458"/>
                  </a:ext>
                </a:extLst>
              </a:tr>
              <a:tr h="985329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013419"/>
                  </a:ext>
                </a:extLst>
              </a:tr>
              <a:tr h="985329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985329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127983" marR="127983" marT="127983" marB="127983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639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101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437</cp:revision>
  <dcterms:created xsi:type="dcterms:W3CDTF">2006-08-16T00:00:00Z</dcterms:created>
  <dcterms:modified xsi:type="dcterms:W3CDTF">2025-10-06T10:37:15Z</dcterms:modified>
  <cp:category/>
  <dc:identifier>DAGkDf5R9EM</dc:identifier>
</cp:coreProperties>
</file>