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136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1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11.xml"/><Relationship Id="rId13" Type="http://schemas.openxmlformats.org/officeDocument/2006/relationships/image" Target="../media/image2.emf"/><Relationship Id="rId3" Type="http://schemas.openxmlformats.org/officeDocument/2006/relationships/tags" Target="../tags/tag6.xml"/><Relationship Id="rId7" Type="http://schemas.openxmlformats.org/officeDocument/2006/relationships/tags" Target="../tags/tag10.xml"/><Relationship Id="rId12" Type="http://schemas.openxmlformats.org/officeDocument/2006/relationships/oleObject" Target="../embeddings/oleObject3.bin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tags" Target="../tags/tag9.xml"/><Relationship Id="rId11" Type="http://schemas.openxmlformats.org/officeDocument/2006/relationships/image" Target="../media/image3.png"/><Relationship Id="rId5" Type="http://schemas.openxmlformats.org/officeDocument/2006/relationships/tags" Target="../tags/tag8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7.xml"/><Relationship Id="rId9" Type="http://schemas.openxmlformats.org/officeDocument/2006/relationships/tags" Target="../tags/tag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DC4AF-88E0-856F-E004-8C819E1F56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62F96366-66EF-B8B0-3228-03B5DDFD6D33}"/>
              </a:ext>
            </a:extLst>
          </p:cNvPr>
          <p:cNvGrpSpPr/>
          <p:nvPr/>
        </p:nvGrpSpPr>
        <p:grpSpPr>
          <a:xfrm>
            <a:off x="5191223" y="3217256"/>
            <a:ext cx="1939468" cy="1939467"/>
            <a:chOff x="3602267" y="2122974"/>
            <a:chExt cx="1939468" cy="1939467"/>
          </a:xfrm>
        </p:grpSpPr>
        <p:sp>
          <p:nvSpPr>
            <p:cNvPr id="63" name="Freeform 15">
              <a:extLst>
                <a:ext uri="{FF2B5EF4-FFF2-40B4-BE49-F238E27FC236}">
                  <a16:creationId xmlns:a16="http://schemas.microsoft.com/office/drawing/2014/main" id="{8121489A-9327-2653-724D-7D0B891B5BE6}"/>
                </a:ext>
              </a:extLst>
            </p:cNvPr>
            <p:cNvSpPr/>
            <p:nvPr/>
          </p:nvSpPr>
          <p:spPr>
            <a:xfrm>
              <a:off x="3602267" y="2122974"/>
              <a:ext cx="1939468" cy="1939467"/>
            </a:xfrm>
            <a:custGeom>
              <a:avLst/>
              <a:gdLst>
                <a:gd name="connsiteX0" fmla="*/ 1010474 w 2020948"/>
                <a:gd name="connsiteY0" fmla="*/ 0 h 2020948"/>
                <a:gd name="connsiteX1" fmla="*/ 2020948 w 2020948"/>
                <a:gd name="connsiteY1" fmla="*/ 1010474 h 2020948"/>
                <a:gd name="connsiteX2" fmla="*/ 1010474 w 2020948"/>
                <a:gd name="connsiteY2" fmla="*/ 2020948 h 2020948"/>
                <a:gd name="connsiteX3" fmla="*/ 0 w 2020948"/>
                <a:gd name="connsiteY3" fmla="*/ 1010474 h 2020948"/>
                <a:gd name="connsiteX4" fmla="*/ 1010474 w 2020948"/>
                <a:gd name="connsiteY4" fmla="*/ 0 h 2020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20948" h="2020948">
                  <a:moveTo>
                    <a:pt x="1010474" y="0"/>
                  </a:moveTo>
                  <a:cubicBezTo>
                    <a:pt x="1568543" y="0"/>
                    <a:pt x="2020948" y="452405"/>
                    <a:pt x="2020948" y="1010474"/>
                  </a:cubicBezTo>
                  <a:cubicBezTo>
                    <a:pt x="2020948" y="1568543"/>
                    <a:pt x="1568543" y="2020948"/>
                    <a:pt x="1010474" y="2020948"/>
                  </a:cubicBezTo>
                  <a:cubicBezTo>
                    <a:pt x="452405" y="2020948"/>
                    <a:pt x="0" y="1568543"/>
                    <a:pt x="0" y="1010474"/>
                  </a:cubicBezTo>
                  <a:cubicBezTo>
                    <a:pt x="0" y="452405"/>
                    <a:pt x="452405" y="0"/>
                    <a:pt x="1010474" y="0"/>
                  </a:cubicBezTo>
                  <a:close/>
                </a:path>
              </a:pathLst>
            </a:custGeom>
            <a:solidFill>
              <a:schemeClr val="tx1">
                <a:lumMod val="25000"/>
                <a:lumOff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 16">
              <a:extLst>
                <a:ext uri="{FF2B5EF4-FFF2-40B4-BE49-F238E27FC236}">
                  <a16:creationId xmlns:a16="http://schemas.microsoft.com/office/drawing/2014/main" id="{41267B3C-1E80-738F-02FB-4564EBEA9FD9}"/>
                </a:ext>
              </a:extLst>
            </p:cNvPr>
            <p:cNvSpPr/>
            <p:nvPr/>
          </p:nvSpPr>
          <p:spPr>
            <a:xfrm>
              <a:off x="3810000" y="2330707"/>
              <a:ext cx="1524000" cy="1524000"/>
            </a:xfrm>
            <a:custGeom>
              <a:avLst/>
              <a:gdLst>
                <a:gd name="connsiteX0" fmla="*/ 1010474 w 2020948"/>
                <a:gd name="connsiteY0" fmla="*/ 0 h 2020948"/>
                <a:gd name="connsiteX1" fmla="*/ 2020948 w 2020948"/>
                <a:gd name="connsiteY1" fmla="*/ 1010474 h 2020948"/>
                <a:gd name="connsiteX2" fmla="*/ 1010474 w 2020948"/>
                <a:gd name="connsiteY2" fmla="*/ 2020948 h 2020948"/>
                <a:gd name="connsiteX3" fmla="*/ 0 w 2020948"/>
                <a:gd name="connsiteY3" fmla="*/ 1010474 h 2020948"/>
                <a:gd name="connsiteX4" fmla="*/ 1010474 w 2020948"/>
                <a:gd name="connsiteY4" fmla="*/ 0 h 2020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20948" h="2020948">
                  <a:moveTo>
                    <a:pt x="1010474" y="0"/>
                  </a:moveTo>
                  <a:cubicBezTo>
                    <a:pt x="1568543" y="0"/>
                    <a:pt x="2020948" y="452405"/>
                    <a:pt x="2020948" y="1010474"/>
                  </a:cubicBezTo>
                  <a:cubicBezTo>
                    <a:pt x="2020948" y="1568543"/>
                    <a:pt x="1568543" y="2020948"/>
                    <a:pt x="1010474" y="2020948"/>
                  </a:cubicBezTo>
                  <a:cubicBezTo>
                    <a:pt x="452405" y="2020948"/>
                    <a:pt x="0" y="1568543"/>
                    <a:pt x="0" y="1010474"/>
                  </a:cubicBezTo>
                  <a:cubicBezTo>
                    <a:pt x="0" y="452405"/>
                    <a:pt x="452405" y="0"/>
                    <a:pt x="101047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4" name="Picture 63">
            <a:extLst>
              <a:ext uri="{FF2B5EF4-FFF2-40B4-BE49-F238E27FC236}">
                <a16:creationId xmlns:a16="http://schemas.microsoft.com/office/drawing/2014/main" id="{D5D0771C-D937-46DC-FFDD-3E14A41EA001}"/>
              </a:ext>
            </a:extLst>
          </p:cNvPr>
          <p:cNvPicPr>
            <a:picLocks noChangeAspect="1"/>
          </p:cNvPicPr>
          <p:nvPr/>
        </p:nvPicPr>
        <p:blipFill>
          <a:blip r:embed="rId11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0402" y="2668183"/>
            <a:ext cx="3132010" cy="2907924"/>
          </a:xfrm>
          <a:prstGeom prst="rect">
            <a:avLst/>
          </a:prstGeom>
        </p:spPr>
      </p:pic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E80CCD60-BFAF-CE0D-499A-7A55F2735A8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2" imgW="425" imgH="426" progId="TCLayout.ActiveDocument.1">
                  <p:embed/>
                </p:oleObj>
              </mc:Choice>
              <mc:Fallback>
                <p:oleObj name="think-cell Slide" r:id="rId12" imgW="425" imgH="426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80CCD60-BFAF-CE0D-499A-7A55F2735A8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A87A866-28C8-85A4-3457-5BB447C0C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B280441-FE96-FC28-1A30-8DB9B52F79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8 Infographic</a:t>
            </a:r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2DC4D14E-9ED0-85B7-3496-77FF6CAEC9D9}"/>
              </a:ext>
            </a:extLst>
          </p:cNvPr>
          <p:cNvSpPr/>
          <p:nvPr/>
        </p:nvSpPr>
        <p:spPr>
          <a:xfrm flipH="1">
            <a:off x="6975724" y="3129427"/>
            <a:ext cx="710964" cy="517988"/>
          </a:xfrm>
          <a:custGeom>
            <a:avLst/>
            <a:gdLst>
              <a:gd name="connsiteX0" fmla="*/ 889000 w 889000"/>
              <a:gd name="connsiteY0" fmla="*/ 647700 h 647700"/>
              <a:gd name="connsiteX1" fmla="*/ 0 w 889000"/>
              <a:gd name="connsiteY1" fmla="*/ 0 h 647700"/>
              <a:gd name="connsiteX0" fmla="*/ 889000 w 889000"/>
              <a:gd name="connsiteY0" fmla="*/ 647700 h 647700"/>
              <a:gd name="connsiteX1" fmla="*/ 0 w 889000"/>
              <a:gd name="connsiteY1" fmla="*/ 0 h 647700"/>
              <a:gd name="connsiteX0" fmla="*/ 889000 w 889000"/>
              <a:gd name="connsiteY0" fmla="*/ 647700 h 647700"/>
              <a:gd name="connsiteX1" fmla="*/ 0 w 889000"/>
              <a:gd name="connsiteY1" fmla="*/ 0 h 647700"/>
              <a:gd name="connsiteX0" fmla="*/ 889000 w 889000"/>
              <a:gd name="connsiteY0" fmla="*/ 647700 h 647700"/>
              <a:gd name="connsiteX1" fmla="*/ 0 w 889000"/>
              <a:gd name="connsiteY1" fmla="*/ 0 h 64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89000" h="647700">
                <a:moveTo>
                  <a:pt x="889000" y="647700"/>
                </a:moveTo>
                <a:cubicBezTo>
                  <a:pt x="770467" y="431800"/>
                  <a:pt x="639233" y="95250"/>
                  <a:pt x="0" y="0"/>
                </a:cubicBezTo>
              </a:path>
            </a:pathLst>
          </a:cu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3">
            <a:extLst>
              <a:ext uri="{FF2B5EF4-FFF2-40B4-BE49-F238E27FC236}">
                <a16:creationId xmlns:a16="http://schemas.microsoft.com/office/drawing/2014/main" id="{E3F33234-9C22-E360-D42C-6A960584575C}"/>
              </a:ext>
            </a:extLst>
          </p:cNvPr>
          <p:cNvSpPr/>
          <p:nvPr/>
        </p:nvSpPr>
        <p:spPr>
          <a:xfrm flipH="1" flipV="1">
            <a:off x="6975724" y="4726049"/>
            <a:ext cx="834776" cy="517988"/>
          </a:xfrm>
          <a:custGeom>
            <a:avLst/>
            <a:gdLst>
              <a:gd name="connsiteX0" fmla="*/ 889000 w 889000"/>
              <a:gd name="connsiteY0" fmla="*/ 647700 h 647700"/>
              <a:gd name="connsiteX1" fmla="*/ 0 w 889000"/>
              <a:gd name="connsiteY1" fmla="*/ 0 h 647700"/>
              <a:gd name="connsiteX0" fmla="*/ 889000 w 889000"/>
              <a:gd name="connsiteY0" fmla="*/ 647700 h 647700"/>
              <a:gd name="connsiteX1" fmla="*/ 0 w 889000"/>
              <a:gd name="connsiteY1" fmla="*/ 0 h 647700"/>
              <a:gd name="connsiteX0" fmla="*/ 889000 w 889000"/>
              <a:gd name="connsiteY0" fmla="*/ 647700 h 647700"/>
              <a:gd name="connsiteX1" fmla="*/ 0 w 889000"/>
              <a:gd name="connsiteY1" fmla="*/ 0 h 647700"/>
              <a:gd name="connsiteX0" fmla="*/ 889000 w 889000"/>
              <a:gd name="connsiteY0" fmla="*/ 647700 h 647700"/>
              <a:gd name="connsiteX1" fmla="*/ 0 w 889000"/>
              <a:gd name="connsiteY1" fmla="*/ 0 h 64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89000" h="647700">
                <a:moveTo>
                  <a:pt x="889000" y="647700"/>
                </a:moveTo>
                <a:cubicBezTo>
                  <a:pt x="770467" y="431800"/>
                  <a:pt x="639233" y="95250"/>
                  <a:pt x="0" y="0"/>
                </a:cubicBezTo>
              </a:path>
            </a:pathLst>
          </a:cu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01A9CB8-AB1D-8F76-4A47-10F0D0FC61DD}"/>
              </a:ext>
            </a:extLst>
          </p:cNvPr>
          <p:cNvCxnSpPr>
            <a:cxnSpLocks/>
          </p:cNvCxnSpPr>
          <p:nvPr/>
        </p:nvCxnSpPr>
        <p:spPr>
          <a:xfrm flipH="1">
            <a:off x="7146964" y="4187752"/>
            <a:ext cx="688936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reeform 5">
            <a:extLst>
              <a:ext uri="{FF2B5EF4-FFF2-40B4-BE49-F238E27FC236}">
                <a16:creationId xmlns:a16="http://schemas.microsoft.com/office/drawing/2014/main" id="{94A78D55-8450-DB35-E6FC-30540681B416}"/>
              </a:ext>
            </a:extLst>
          </p:cNvPr>
          <p:cNvSpPr/>
          <p:nvPr/>
        </p:nvSpPr>
        <p:spPr>
          <a:xfrm>
            <a:off x="4635227" y="3129427"/>
            <a:ext cx="710964" cy="517988"/>
          </a:xfrm>
          <a:custGeom>
            <a:avLst/>
            <a:gdLst>
              <a:gd name="connsiteX0" fmla="*/ 889000 w 889000"/>
              <a:gd name="connsiteY0" fmla="*/ 647700 h 647700"/>
              <a:gd name="connsiteX1" fmla="*/ 0 w 889000"/>
              <a:gd name="connsiteY1" fmla="*/ 0 h 647700"/>
              <a:gd name="connsiteX0" fmla="*/ 889000 w 889000"/>
              <a:gd name="connsiteY0" fmla="*/ 647700 h 647700"/>
              <a:gd name="connsiteX1" fmla="*/ 0 w 889000"/>
              <a:gd name="connsiteY1" fmla="*/ 0 h 647700"/>
              <a:gd name="connsiteX0" fmla="*/ 889000 w 889000"/>
              <a:gd name="connsiteY0" fmla="*/ 647700 h 647700"/>
              <a:gd name="connsiteX1" fmla="*/ 0 w 889000"/>
              <a:gd name="connsiteY1" fmla="*/ 0 h 647700"/>
              <a:gd name="connsiteX0" fmla="*/ 889000 w 889000"/>
              <a:gd name="connsiteY0" fmla="*/ 647700 h 647700"/>
              <a:gd name="connsiteX1" fmla="*/ 0 w 889000"/>
              <a:gd name="connsiteY1" fmla="*/ 0 h 64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89000" h="647700">
                <a:moveTo>
                  <a:pt x="889000" y="647700"/>
                </a:moveTo>
                <a:cubicBezTo>
                  <a:pt x="770467" y="431800"/>
                  <a:pt x="639233" y="95250"/>
                  <a:pt x="0" y="0"/>
                </a:cubicBezTo>
              </a:path>
            </a:pathLst>
          </a:cu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6">
            <a:extLst>
              <a:ext uri="{FF2B5EF4-FFF2-40B4-BE49-F238E27FC236}">
                <a16:creationId xmlns:a16="http://schemas.microsoft.com/office/drawing/2014/main" id="{BDFAD9F5-A4D0-52EE-686F-C1BC4FA31068}"/>
              </a:ext>
            </a:extLst>
          </p:cNvPr>
          <p:cNvSpPr/>
          <p:nvPr/>
        </p:nvSpPr>
        <p:spPr>
          <a:xfrm flipV="1">
            <a:off x="4635227" y="4726049"/>
            <a:ext cx="710964" cy="517988"/>
          </a:xfrm>
          <a:custGeom>
            <a:avLst/>
            <a:gdLst>
              <a:gd name="connsiteX0" fmla="*/ 889000 w 889000"/>
              <a:gd name="connsiteY0" fmla="*/ 647700 h 647700"/>
              <a:gd name="connsiteX1" fmla="*/ 0 w 889000"/>
              <a:gd name="connsiteY1" fmla="*/ 0 h 647700"/>
              <a:gd name="connsiteX0" fmla="*/ 889000 w 889000"/>
              <a:gd name="connsiteY0" fmla="*/ 647700 h 647700"/>
              <a:gd name="connsiteX1" fmla="*/ 0 w 889000"/>
              <a:gd name="connsiteY1" fmla="*/ 0 h 647700"/>
              <a:gd name="connsiteX0" fmla="*/ 889000 w 889000"/>
              <a:gd name="connsiteY0" fmla="*/ 647700 h 647700"/>
              <a:gd name="connsiteX1" fmla="*/ 0 w 889000"/>
              <a:gd name="connsiteY1" fmla="*/ 0 h 647700"/>
              <a:gd name="connsiteX0" fmla="*/ 889000 w 889000"/>
              <a:gd name="connsiteY0" fmla="*/ 647700 h 647700"/>
              <a:gd name="connsiteX1" fmla="*/ 0 w 889000"/>
              <a:gd name="connsiteY1" fmla="*/ 0 h 64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89000" h="647700">
                <a:moveTo>
                  <a:pt x="889000" y="647700"/>
                </a:moveTo>
                <a:cubicBezTo>
                  <a:pt x="770467" y="431800"/>
                  <a:pt x="639233" y="95250"/>
                  <a:pt x="0" y="0"/>
                </a:cubicBezTo>
              </a:path>
            </a:pathLst>
          </a:cu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D8DA063-33A4-BD32-E1C0-358A34B353ED}"/>
              </a:ext>
            </a:extLst>
          </p:cNvPr>
          <p:cNvCxnSpPr/>
          <p:nvPr/>
        </p:nvCxnSpPr>
        <p:spPr>
          <a:xfrm>
            <a:off x="4648433" y="4186228"/>
            <a:ext cx="526520" cy="1524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56C128A6-02C0-14CC-AB7F-FFF293D559F9}"/>
              </a:ext>
            </a:extLst>
          </p:cNvPr>
          <p:cNvSpPr/>
          <p:nvPr/>
        </p:nvSpPr>
        <p:spPr bwMode="auto">
          <a:xfrm>
            <a:off x="4031722" y="2811322"/>
            <a:ext cx="617927" cy="617927"/>
          </a:xfrm>
          <a:prstGeom prst="ellipse">
            <a:avLst/>
          </a:prstGeom>
          <a:solidFill>
            <a:schemeClr val="accent3"/>
          </a:solidFill>
          <a:ln w="19050">
            <a:noFill/>
            <a:round/>
            <a:headEnd/>
            <a:tailEnd/>
          </a:ln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/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6F2C835-4FEF-C2F9-8272-67624D90E1F7}"/>
              </a:ext>
            </a:extLst>
          </p:cNvPr>
          <p:cNvSpPr/>
          <p:nvPr/>
        </p:nvSpPr>
        <p:spPr bwMode="auto">
          <a:xfrm flipV="1">
            <a:off x="4031722" y="4944215"/>
            <a:ext cx="617927" cy="617927"/>
          </a:xfrm>
          <a:prstGeom prst="ellipse">
            <a:avLst/>
          </a:prstGeom>
          <a:solidFill>
            <a:schemeClr val="accent1"/>
          </a:solidFill>
          <a:ln w="19050">
            <a:noFill/>
            <a:round/>
            <a:headEnd/>
            <a:tailEnd/>
          </a:ln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rtl="0"/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83DADEB-0FA4-0B2F-78ED-BBADD8067B94}"/>
              </a:ext>
            </a:extLst>
          </p:cNvPr>
          <p:cNvSpPr/>
          <p:nvPr/>
        </p:nvSpPr>
        <p:spPr bwMode="auto">
          <a:xfrm flipH="1" flipV="1">
            <a:off x="7672267" y="2797915"/>
            <a:ext cx="617927" cy="617927"/>
          </a:xfrm>
          <a:prstGeom prst="ellipse">
            <a:avLst/>
          </a:prstGeom>
          <a:solidFill>
            <a:schemeClr val="accent6"/>
          </a:solidFill>
          <a:ln w="19050">
            <a:noFill/>
            <a:round/>
            <a:headEnd/>
            <a:tailEnd/>
          </a:ln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rtl="0"/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35A80EE-E78C-F659-4E36-DE8DC58CC198}"/>
              </a:ext>
            </a:extLst>
          </p:cNvPr>
          <p:cNvSpPr/>
          <p:nvPr/>
        </p:nvSpPr>
        <p:spPr bwMode="auto">
          <a:xfrm flipV="1">
            <a:off x="4031722" y="3878026"/>
            <a:ext cx="617927" cy="617927"/>
          </a:xfrm>
          <a:prstGeom prst="ellipse">
            <a:avLst/>
          </a:prstGeom>
          <a:solidFill>
            <a:schemeClr val="accent2"/>
          </a:solidFill>
          <a:ln w="19050">
            <a:noFill/>
            <a:round/>
            <a:headEnd/>
            <a:tailEnd/>
          </a:ln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rtl="0"/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7874B31-8458-5BCE-3B2F-6F1359ACB055}"/>
              </a:ext>
            </a:extLst>
          </p:cNvPr>
          <p:cNvSpPr txBox="1"/>
          <p:nvPr/>
        </p:nvSpPr>
        <p:spPr>
          <a:xfrm>
            <a:off x="1570616" y="1496951"/>
            <a:ext cx="2338103" cy="939791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1800" b="1" dirty="0">
                <a:solidFill>
                  <a:schemeClr val="accent4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Insert your text here Insert your text here Insert your text here Insert your text here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84EE9E0-BD6E-73DD-46FF-7E8615BB9E01}"/>
              </a:ext>
            </a:extLst>
          </p:cNvPr>
          <p:cNvSpPr txBox="1"/>
          <p:nvPr/>
        </p:nvSpPr>
        <p:spPr>
          <a:xfrm>
            <a:off x="8349905" y="4806612"/>
            <a:ext cx="2547591" cy="939791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chemeClr val="accent2">
                    <a:lumMod val="75000"/>
                  </a:schemeClr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050" dirty="0">
                <a:solidFill>
                  <a:schemeClr val="accent2">
                    <a:lumMod val="75000"/>
                  </a:schemeClr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Insert your text here Insert your text here Insert your text here Insert your text here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010E620-34E8-3C88-3FC6-CC7CA524447C}"/>
              </a:ext>
            </a:extLst>
          </p:cNvPr>
          <p:cNvSpPr txBox="1"/>
          <p:nvPr/>
        </p:nvSpPr>
        <p:spPr>
          <a:xfrm>
            <a:off x="8349905" y="3678832"/>
            <a:ext cx="2547591" cy="939791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050" dirty="0">
                <a:solidFill>
                  <a:schemeClr val="accent1">
                    <a:lumMod val="75000"/>
                  </a:schemeClr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Insert your text here Insert your text here Insert your text here Insert your text here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C02FE24-5A77-DAC6-1573-BB3E3C2CB372}"/>
              </a:ext>
            </a:extLst>
          </p:cNvPr>
          <p:cNvSpPr txBox="1"/>
          <p:nvPr/>
        </p:nvSpPr>
        <p:spPr>
          <a:xfrm>
            <a:off x="1570616" y="3678832"/>
            <a:ext cx="2338103" cy="939791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1800" b="1" dirty="0">
                <a:solidFill>
                  <a:schemeClr val="accent2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050" dirty="0">
                <a:solidFill>
                  <a:schemeClr val="accent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Insert your text here Insert your text here Insert your text here Insert your text here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BB37562-9136-66B7-9124-B9BA3BDACC20}"/>
              </a:ext>
            </a:extLst>
          </p:cNvPr>
          <p:cNvSpPr txBox="1"/>
          <p:nvPr/>
        </p:nvSpPr>
        <p:spPr>
          <a:xfrm>
            <a:off x="1570616" y="4806612"/>
            <a:ext cx="2338103" cy="939791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1800" b="1" dirty="0">
                <a:solidFill>
                  <a:schemeClr val="accent1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050" dirty="0">
                <a:solidFill>
                  <a:schemeClr val="accent5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Insert your text here Insert your text here Insert your text here Insert your text here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8A75574-5CC4-9390-1435-A7E8F5CFCBAA}"/>
              </a:ext>
            </a:extLst>
          </p:cNvPr>
          <p:cNvSpPr txBox="1"/>
          <p:nvPr/>
        </p:nvSpPr>
        <p:spPr>
          <a:xfrm>
            <a:off x="1570616" y="2551051"/>
            <a:ext cx="2338103" cy="939791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1800" b="1" dirty="0">
                <a:solidFill>
                  <a:schemeClr val="accent3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050" dirty="0">
                <a:solidFill>
                  <a:schemeClr val="accent3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Insert your text here Insert your text here Insert your text here Insert your text here</a:t>
            </a:r>
          </a:p>
        </p:txBody>
      </p:sp>
      <p:grpSp>
        <p:nvGrpSpPr>
          <p:cNvPr id="25" name="ZenIcon1">
            <a:extLst>
              <a:ext uri="{FF2B5EF4-FFF2-40B4-BE49-F238E27FC236}">
                <a16:creationId xmlns:a16="http://schemas.microsoft.com/office/drawing/2014/main" id="{5D42B880-00F3-369B-3721-C45B22073288}"/>
              </a:ext>
            </a:extLst>
          </p:cNvPr>
          <p:cNvGrpSpPr>
            <a:grpSpLocks noChangeAspect="1"/>
          </p:cNvGrpSpPr>
          <p:nvPr>
            <p:custDataLst>
              <p:tags r:id="rId2"/>
            </p:custDataLst>
          </p:nvPr>
        </p:nvGrpSpPr>
        <p:grpSpPr>
          <a:xfrm>
            <a:off x="4160330" y="5082348"/>
            <a:ext cx="360710" cy="360710"/>
            <a:chOff x="5712408" y="975680"/>
            <a:chExt cx="671729" cy="639391"/>
          </a:xfrm>
        </p:grpSpPr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9DCA49D2-C62D-3079-D59F-9D6DA9B42B7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12408" y="975680"/>
              <a:ext cx="671729" cy="639391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8 w 128"/>
                <a:gd name="T13" fmla="*/ 110 h 122"/>
                <a:gd name="T14" fmla="*/ 35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CC6BB789-FB90-6524-C8DB-31606C29F1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96917" y="1058042"/>
              <a:ext cx="502713" cy="338119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92 w 96"/>
                <a:gd name="T19" fmla="*/ 57 h 64"/>
                <a:gd name="T20" fmla="*/ 89 w 96"/>
                <a:gd name="T21" fmla="*/ 60 h 64"/>
                <a:gd name="T22" fmla="*/ 7 w 96"/>
                <a:gd name="T23" fmla="*/ 60 h 64"/>
                <a:gd name="T24" fmla="*/ 4 w 96"/>
                <a:gd name="T25" fmla="*/ 57 h 64"/>
                <a:gd name="T26" fmla="*/ 4 w 96"/>
                <a:gd name="T27" fmla="*/ 7 h 64"/>
                <a:gd name="T28" fmla="*/ 7 w 96"/>
                <a:gd name="T29" fmla="*/ 4 h 64"/>
                <a:gd name="T30" fmla="*/ 89 w 96"/>
                <a:gd name="T31" fmla="*/ 4 h 64"/>
                <a:gd name="T32" fmla="*/ 92 w 96"/>
                <a:gd name="T33" fmla="*/ 7 h 64"/>
                <a:gd name="T34" fmla="*/ 92 w 96"/>
                <a:gd name="T3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214D624B-24E7-127F-2909-F8AD7695F1E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17937" y="1404831"/>
              <a:ext cx="62840" cy="65023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C62D913F-60EE-A399-70DF-3DB61C1645D4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3429" y="1190255"/>
              <a:ext cx="84509" cy="88864"/>
            </a:xfrm>
            <a:custGeom>
              <a:avLst/>
              <a:gdLst>
                <a:gd name="T0" fmla="*/ 0 w 39"/>
                <a:gd name="T1" fmla="*/ 24 h 41"/>
                <a:gd name="T2" fmla="*/ 39 w 39"/>
                <a:gd name="T3" fmla="*/ 41 h 41"/>
                <a:gd name="T4" fmla="*/ 39 w 39"/>
                <a:gd name="T5" fmla="*/ 32 h 41"/>
                <a:gd name="T6" fmla="*/ 12 w 39"/>
                <a:gd name="T7" fmla="*/ 19 h 41"/>
                <a:gd name="T8" fmla="*/ 39 w 39"/>
                <a:gd name="T9" fmla="*/ 10 h 41"/>
                <a:gd name="T10" fmla="*/ 39 w 39"/>
                <a:gd name="T11" fmla="*/ 0 h 41"/>
                <a:gd name="T12" fmla="*/ 0 w 39"/>
                <a:gd name="T13" fmla="*/ 17 h 41"/>
                <a:gd name="T14" fmla="*/ 0 w 39"/>
                <a:gd name="T15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1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60857E00-B23D-965B-424B-CBB8F759C32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6605" y="1175084"/>
              <a:ext cx="43337" cy="119208"/>
            </a:xfrm>
            <a:custGeom>
              <a:avLst/>
              <a:gdLst>
                <a:gd name="T0" fmla="*/ 7 w 8"/>
                <a:gd name="T1" fmla="*/ 0 h 23"/>
                <a:gd name="T2" fmla="*/ 5 w 8"/>
                <a:gd name="T3" fmla="*/ 0 h 23"/>
                <a:gd name="T4" fmla="*/ 5 w 8"/>
                <a:gd name="T5" fmla="*/ 2 h 23"/>
                <a:gd name="T6" fmla="*/ 0 w 8"/>
                <a:gd name="T7" fmla="*/ 20 h 23"/>
                <a:gd name="T8" fmla="*/ 0 w 8"/>
                <a:gd name="T9" fmla="*/ 22 h 23"/>
                <a:gd name="T10" fmla="*/ 2 w 8"/>
                <a:gd name="T11" fmla="*/ 23 h 23"/>
                <a:gd name="T12" fmla="*/ 3 w 8"/>
                <a:gd name="T13" fmla="*/ 23 h 23"/>
                <a:gd name="T14" fmla="*/ 3 w 8"/>
                <a:gd name="T15" fmla="*/ 22 h 23"/>
                <a:gd name="T16" fmla="*/ 4 w 8"/>
                <a:gd name="T17" fmla="*/ 21 h 23"/>
                <a:gd name="T18" fmla="*/ 8 w 8"/>
                <a:gd name="T19" fmla="*/ 3 h 23"/>
                <a:gd name="T20" fmla="*/ 8 w 8"/>
                <a:gd name="T21" fmla="*/ 1 h 23"/>
                <a:gd name="T22" fmla="*/ 8 w 8"/>
                <a:gd name="T23" fmla="*/ 0 h 23"/>
                <a:gd name="T24" fmla="*/ 7 w 8"/>
                <a:gd name="T2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23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D0515DDD-F959-E048-6972-F54AFEDFFEE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0776" y="1190255"/>
              <a:ext cx="82341" cy="88864"/>
            </a:xfrm>
            <a:custGeom>
              <a:avLst/>
              <a:gdLst>
                <a:gd name="T0" fmla="*/ 0 w 38"/>
                <a:gd name="T1" fmla="*/ 10 h 41"/>
                <a:gd name="T2" fmla="*/ 26 w 38"/>
                <a:gd name="T3" fmla="*/ 19 h 41"/>
                <a:gd name="T4" fmla="*/ 0 w 38"/>
                <a:gd name="T5" fmla="*/ 32 h 41"/>
                <a:gd name="T6" fmla="*/ 0 w 38"/>
                <a:gd name="T7" fmla="*/ 41 h 41"/>
                <a:gd name="T8" fmla="*/ 38 w 38"/>
                <a:gd name="T9" fmla="*/ 24 h 41"/>
                <a:gd name="T10" fmla="*/ 38 w 38"/>
                <a:gd name="T11" fmla="*/ 17 h 41"/>
                <a:gd name="T12" fmla="*/ 0 w 38"/>
                <a:gd name="T13" fmla="*/ 0 h 41"/>
                <a:gd name="T14" fmla="*/ 0 w 38"/>
                <a:gd name="T15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41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</p:grpSp>
      <p:sp>
        <p:nvSpPr>
          <p:cNvPr id="32" name="ZenIcon2">
            <a:extLst>
              <a:ext uri="{FF2B5EF4-FFF2-40B4-BE49-F238E27FC236}">
                <a16:creationId xmlns:a16="http://schemas.microsoft.com/office/drawing/2014/main" id="{C77BE42B-9744-889E-FBAB-203BF8A49366}"/>
              </a:ext>
            </a:extLst>
          </p:cNvPr>
          <p:cNvSpPr>
            <a:spLocks noChangeAspect="1" noEditPoints="1"/>
          </p:cNvSpPr>
          <p:nvPr>
            <p:custDataLst>
              <p:tags r:id="rId3"/>
            </p:custDataLst>
          </p:nvPr>
        </p:nvSpPr>
        <p:spPr bwMode="auto">
          <a:xfrm>
            <a:off x="7808561" y="2937066"/>
            <a:ext cx="316264" cy="316264"/>
          </a:xfrm>
          <a:custGeom>
            <a:avLst/>
            <a:gdLst>
              <a:gd name="T0" fmla="*/ 232 w 256"/>
              <a:gd name="T1" fmla="*/ 84 h 227"/>
              <a:gd name="T2" fmla="*/ 172 w 256"/>
              <a:gd name="T3" fmla="*/ 44 h 227"/>
              <a:gd name="T4" fmla="*/ 120 w 256"/>
              <a:gd name="T5" fmla="*/ 48 h 227"/>
              <a:gd name="T6" fmla="*/ 64 w 256"/>
              <a:gd name="T7" fmla="*/ 107 h 227"/>
              <a:gd name="T8" fmla="*/ 0 w 256"/>
              <a:gd name="T9" fmla="*/ 131 h 227"/>
              <a:gd name="T10" fmla="*/ 32 w 256"/>
              <a:gd name="T11" fmla="*/ 227 h 227"/>
              <a:gd name="T12" fmla="*/ 87 w 256"/>
              <a:gd name="T13" fmla="*/ 212 h 227"/>
              <a:gd name="T14" fmla="*/ 103 w 256"/>
              <a:gd name="T15" fmla="*/ 219 h 227"/>
              <a:gd name="T16" fmla="*/ 232 w 256"/>
              <a:gd name="T17" fmla="*/ 197 h 227"/>
              <a:gd name="T18" fmla="*/ 240 w 256"/>
              <a:gd name="T19" fmla="*/ 169 h 227"/>
              <a:gd name="T20" fmla="*/ 248 w 256"/>
              <a:gd name="T21" fmla="*/ 140 h 227"/>
              <a:gd name="T22" fmla="*/ 256 w 256"/>
              <a:gd name="T23" fmla="*/ 108 h 227"/>
              <a:gd name="T24" fmla="*/ 32 w 256"/>
              <a:gd name="T25" fmla="*/ 211 h 227"/>
              <a:gd name="T26" fmla="*/ 16 w 256"/>
              <a:gd name="T27" fmla="*/ 131 h 227"/>
              <a:gd name="T28" fmla="*/ 64 w 256"/>
              <a:gd name="T29" fmla="*/ 123 h 227"/>
              <a:gd name="T30" fmla="*/ 72 w 256"/>
              <a:gd name="T31" fmla="*/ 198 h 227"/>
              <a:gd name="T32" fmla="*/ 72 w 256"/>
              <a:gd name="T33" fmla="*/ 203 h 227"/>
              <a:gd name="T34" fmla="*/ 210 w 256"/>
              <a:gd name="T35" fmla="*/ 203 h 227"/>
              <a:gd name="T36" fmla="*/ 88 w 256"/>
              <a:gd name="T37" fmla="*/ 194 h 227"/>
              <a:gd name="T38" fmla="*/ 86 w 256"/>
              <a:gd name="T39" fmla="*/ 121 h 227"/>
              <a:gd name="T40" fmla="*/ 140 w 256"/>
              <a:gd name="T41" fmla="*/ 16 h 227"/>
              <a:gd name="T42" fmla="*/ 152 w 256"/>
              <a:gd name="T43" fmla="*/ 90 h 227"/>
              <a:gd name="T44" fmla="*/ 160 w 256"/>
              <a:gd name="T45" fmla="*/ 100 h 227"/>
              <a:gd name="T46" fmla="*/ 240 w 256"/>
              <a:gd name="T47" fmla="*/ 108 h 227"/>
              <a:gd name="T48" fmla="*/ 223 w 256"/>
              <a:gd name="T49" fmla="*/ 116 h 227"/>
              <a:gd name="T50" fmla="*/ 223 w 256"/>
              <a:gd name="T51" fmla="*/ 132 h 227"/>
              <a:gd name="T52" fmla="*/ 224 w 256"/>
              <a:gd name="T53" fmla="*/ 132 h 227"/>
              <a:gd name="T54" fmla="*/ 224 w 256"/>
              <a:gd name="T55" fmla="*/ 148 h 227"/>
              <a:gd name="T56" fmla="*/ 218 w 256"/>
              <a:gd name="T57" fmla="*/ 147 h 227"/>
              <a:gd name="T58" fmla="*/ 215 w 256"/>
              <a:gd name="T59" fmla="*/ 148 h 227"/>
              <a:gd name="T60" fmla="*/ 215 w 256"/>
              <a:gd name="T61" fmla="*/ 164 h 227"/>
              <a:gd name="T62" fmla="*/ 224 w 256"/>
              <a:gd name="T63" fmla="*/ 169 h 227"/>
              <a:gd name="T64" fmla="*/ 210 w 256"/>
              <a:gd name="T65" fmla="*/ 175 h 227"/>
              <a:gd name="T66" fmla="*/ 210 w 256"/>
              <a:gd name="T67" fmla="*/ 175 h 227"/>
              <a:gd name="T68" fmla="*/ 210 w 256"/>
              <a:gd name="T69" fmla="*/ 191 h 227"/>
              <a:gd name="T70" fmla="*/ 210 w 256"/>
              <a:gd name="T71" fmla="*/ 203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56" h="227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840"/>
          </a:p>
        </p:txBody>
      </p:sp>
      <p:grpSp>
        <p:nvGrpSpPr>
          <p:cNvPr id="33" name="ZenIcon4">
            <a:extLst>
              <a:ext uri="{FF2B5EF4-FFF2-40B4-BE49-F238E27FC236}">
                <a16:creationId xmlns:a16="http://schemas.microsoft.com/office/drawing/2014/main" id="{C9C94D62-8B47-7A6C-B6AC-96B01485E633}"/>
              </a:ext>
            </a:extLst>
          </p:cNvPr>
          <p:cNvGrpSpPr>
            <a:grpSpLocks noChangeAspect="1"/>
          </p:cNvGrpSpPr>
          <p:nvPr>
            <p:custDataLst>
              <p:tags r:id="rId4"/>
            </p:custDataLst>
          </p:nvPr>
        </p:nvGrpSpPr>
        <p:grpSpPr>
          <a:xfrm>
            <a:off x="4165369" y="2944969"/>
            <a:ext cx="350632" cy="350632"/>
            <a:chOff x="-4769427" y="-314325"/>
            <a:chExt cx="4660901" cy="4576762"/>
          </a:xfrm>
        </p:grpSpPr>
        <p:sp>
          <p:nvSpPr>
            <p:cNvPr id="34" name="Freeform 23">
              <a:extLst>
                <a:ext uri="{FF2B5EF4-FFF2-40B4-BE49-F238E27FC236}">
                  <a16:creationId xmlns:a16="http://schemas.microsoft.com/office/drawing/2014/main" id="{9F2F4D45-723D-2CE1-430B-15A67F705B2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509077" y="-314325"/>
              <a:ext cx="4138613" cy="3956050"/>
            </a:xfrm>
            <a:custGeom>
              <a:avLst/>
              <a:gdLst>
                <a:gd name="T0" fmla="*/ 2128 w 2188"/>
                <a:gd name="T1" fmla="*/ 946 h 2085"/>
                <a:gd name="T2" fmla="*/ 2169 w 2188"/>
                <a:gd name="T3" fmla="*/ 781 h 2085"/>
                <a:gd name="T4" fmla="*/ 2038 w 2188"/>
                <a:gd name="T5" fmla="*/ 671 h 2085"/>
                <a:gd name="T6" fmla="*/ 1503 w 2188"/>
                <a:gd name="T7" fmla="*/ 593 h 2085"/>
                <a:gd name="T8" fmla="*/ 1478 w 2188"/>
                <a:gd name="T9" fmla="*/ 576 h 2085"/>
                <a:gd name="T10" fmla="*/ 1239 w 2188"/>
                <a:gd name="T11" fmla="*/ 90 h 2085"/>
                <a:gd name="T12" fmla="*/ 1094 w 2188"/>
                <a:gd name="T13" fmla="*/ 0 h 2085"/>
                <a:gd name="T14" fmla="*/ 949 w 2188"/>
                <a:gd name="T15" fmla="*/ 90 h 2085"/>
                <a:gd name="T16" fmla="*/ 710 w 2188"/>
                <a:gd name="T17" fmla="*/ 576 h 2085"/>
                <a:gd name="T18" fmla="*/ 685 w 2188"/>
                <a:gd name="T19" fmla="*/ 593 h 2085"/>
                <a:gd name="T20" fmla="*/ 150 w 2188"/>
                <a:gd name="T21" fmla="*/ 671 h 2085"/>
                <a:gd name="T22" fmla="*/ 19 w 2188"/>
                <a:gd name="T23" fmla="*/ 781 h 2085"/>
                <a:gd name="T24" fmla="*/ 60 w 2188"/>
                <a:gd name="T25" fmla="*/ 946 h 2085"/>
                <a:gd name="T26" fmla="*/ 448 w 2188"/>
                <a:gd name="T27" fmla="*/ 1324 h 2085"/>
                <a:gd name="T28" fmla="*/ 457 w 2188"/>
                <a:gd name="T29" fmla="*/ 1353 h 2085"/>
                <a:gd name="T30" fmla="*/ 366 w 2188"/>
                <a:gd name="T31" fmla="*/ 1886 h 2085"/>
                <a:gd name="T32" fmla="*/ 430 w 2188"/>
                <a:gd name="T33" fmla="*/ 2044 h 2085"/>
                <a:gd name="T34" fmla="*/ 600 w 2188"/>
                <a:gd name="T35" fmla="*/ 2056 h 2085"/>
                <a:gd name="T36" fmla="*/ 1079 w 2188"/>
                <a:gd name="T37" fmla="*/ 1805 h 2085"/>
                <a:gd name="T38" fmla="*/ 1109 w 2188"/>
                <a:gd name="T39" fmla="*/ 1805 h 2085"/>
                <a:gd name="T40" fmla="*/ 1588 w 2188"/>
                <a:gd name="T41" fmla="*/ 2056 h 2085"/>
                <a:gd name="T42" fmla="*/ 1663 w 2188"/>
                <a:gd name="T43" fmla="*/ 2075 h 2085"/>
                <a:gd name="T44" fmla="*/ 1758 w 2188"/>
                <a:gd name="T45" fmla="*/ 2044 h 2085"/>
                <a:gd name="T46" fmla="*/ 1822 w 2188"/>
                <a:gd name="T47" fmla="*/ 1886 h 2085"/>
                <a:gd name="T48" fmla="*/ 1731 w 2188"/>
                <a:gd name="T49" fmla="*/ 1353 h 2085"/>
                <a:gd name="T50" fmla="*/ 1740 w 2188"/>
                <a:gd name="T51" fmla="*/ 1324 h 2085"/>
                <a:gd name="T52" fmla="*/ 2128 w 2188"/>
                <a:gd name="T53" fmla="*/ 946 h 2085"/>
                <a:gd name="T54" fmla="*/ 1604 w 2188"/>
                <a:gd name="T55" fmla="*/ 1375 h 2085"/>
                <a:gd name="T56" fmla="*/ 1695 w 2188"/>
                <a:gd name="T57" fmla="*/ 1908 h 2085"/>
                <a:gd name="T58" fmla="*/ 1682 w 2188"/>
                <a:gd name="T59" fmla="*/ 1940 h 2085"/>
                <a:gd name="T60" fmla="*/ 1648 w 2188"/>
                <a:gd name="T61" fmla="*/ 1942 h 2085"/>
                <a:gd name="T62" fmla="*/ 1169 w 2188"/>
                <a:gd name="T63" fmla="*/ 1690 h 2085"/>
                <a:gd name="T64" fmla="*/ 1094 w 2188"/>
                <a:gd name="T65" fmla="*/ 1672 h 2085"/>
                <a:gd name="T66" fmla="*/ 1019 w 2188"/>
                <a:gd name="T67" fmla="*/ 1690 h 2085"/>
                <a:gd name="T68" fmla="*/ 540 w 2188"/>
                <a:gd name="T69" fmla="*/ 1942 h 2085"/>
                <a:gd name="T70" fmla="*/ 506 w 2188"/>
                <a:gd name="T71" fmla="*/ 1940 h 2085"/>
                <a:gd name="T72" fmla="*/ 493 w 2188"/>
                <a:gd name="T73" fmla="*/ 1908 h 2085"/>
                <a:gd name="T74" fmla="*/ 584 w 2188"/>
                <a:gd name="T75" fmla="*/ 1375 h 2085"/>
                <a:gd name="T76" fmla="*/ 538 w 2188"/>
                <a:gd name="T77" fmla="*/ 1232 h 2085"/>
                <a:gd name="T78" fmla="*/ 150 w 2188"/>
                <a:gd name="T79" fmla="*/ 854 h 2085"/>
                <a:gd name="T80" fmla="*/ 142 w 2188"/>
                <a:gd name="T81" fmla="*/ 821 h 2085"/>
                <a:gd name="T82" fmla="*/ 168 w 2188"/>
                <a:gd name="T83" fmla="*/ 799 h 2085"/>
                <a:gd name="T84" fmla="*/ 704 w 2188"/>
                <a:gd name="T85" fmla="*/ 721 h 2085"/>
                <a:gd name="T86" fmla="*/ 826 w 2188"/>
                <a:gd name="T87" fmla="*/ 633 h 2085"/>
                <a:gd name="T88" fmla="*/ 1065 w 2188"/>
                <a:gd name="T89" fmla="*/ 147 h 2085"/>
                <a:gd name="T90" fmla="*/ 1094 w 2188"/>
                <a:gd name="T91" fmla="*/ 129 h 2085"/>
                <a:gd name="T92" fmla="*/ 1123 w 2188"/>
                <a:gd name="T93" fmla="*/ 147 h 2085"/>
                <a:gd name="T94" fmla="*/ 1123 w 2188"/>
                <a:gd name="T95" fmla="*/ 147 h 2085"/>
                <a:gd name="T96" fmla="*/ 1363 w 2188"/>
                <a:gd name="T97" fmla="*/ 633 h 2085"/>
                <a:gd name="T98" fmla="*/ 1484 w 2188"/>
                <a:gd name="T99" fmla="*/ 721 h 2085"/>
                <a:gd name="T100" fmla="*/ 2020 w 2188"/>
                <a:gd name="T101" fmla="*/ 799 h 2085"/>
                <a:gd name="T102" fmla="*/ 2046 w 2188"/>
                <a:gd name="T103" fmla="*/ 821 h 2085"/>
                <a:gd name="T104" fmla="*/ 2038 w 2188"/>
                <a:gd name="T105" fmla="*/ 854 h 2085"/>
                <a:gd name="T106" fmla="*/ 1650 w 2188"/>
                <a:gd name="T107" fmla="*/ 1232 h 2085"/>
                <a:gd name="T108" fmla="*/ 1604 w 2188"/>
                <a:gd name="T109" fmla="*/ 1375 h 20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188" h="2085">
                  <a:moveTo>
                    <a:pt x="2128" y="946"/>
                  </a:moveTo>
                  <a:cubicBezTo>
                    <a:pt x="2172" y="903"/>
                    <a:pt x="2188" y="840"/>
                    <a:pt x="2169" y="781"/>
                  </a:cubicBezTo>
                  <a:cubicBezTo>
                    <a:pt x="2149" y="722"/>
                    <a:pt x="2100" y="680"/>
                    <a:pt x="2038" y="671"/>
                  </a:cubicBezTo>
                  <a:cubicBezTo>
                    <a:pt x="1503" y="593"/>
                    <a:pt x="1503" y="593"/>
                    <a:pt x="1503" y="593"/>
                  </a:cubicBezTo>
                  <a:cubicBezTo>
                    <a:pt x="1492" y="592"/>
                    <a:pt x="1483" y="585"/>
                    <a:pt x="1478" y="576"/>
                  </a:cubicBezTo>
                  <a:cubicBezTo>
                    <a:pt x="1239" y="90"/>
                    <a:pt x="1239" y="90"/>
                    <a:pt x="1239" y="90"/>
                  </a:cubicBezTo>
                  <a:cubicBezTo>
                    <a:pt x="1211" y="35"/>
                    <a:pt x="1156" y="0"/>
                    <a:pt x="1094" y="0"/>
                  </a:cubicBezTo>
                  <a:cubicBezTo>
                    <a:pt x="1032" y="0"/>
                    <a:pt x="977" y="35"/>
                    <a:pt x="949" y="90"/>
                  </a:cubicBezTo>
                  <a:cubicBezTo>
                    <a:pt x="710" y="576"/>
                    <a:pt x="710" y="576"/>
                    <a:pt x="710" y="576"/>
                  </a:cubicBezTo>
                  <a:cubicBezTo>
                    <a:pt x="705" y="585"/>
                    <a:pt x="696" y="592"/>
                    <a:pt x="685" y="593"/>
                  </a:cubicBezTo>
                  <a:cubicBezTo>
                    <a:pt x="150" y="671"/>
                    <a:pt x="150" y="671"/>
                    <a:pt x="150" y="671"/>
                  </a:cubicBezTo>
                  <a:cubicBezTo>
                    <a:pt x="88" y="680"/>
                    <a:pt x="39" y="722"/>
                    <a:pt x="19" y="781"/>
                  </a:cubicBezTo>
                  <a:cubicBezTo>
                    <a:pt x="0" y="840"/>
                    <a:pt x="16" y="903"/>
                    <a:pt x="60" y="946"/>
                  </a:cubicBezTo>
                  <a:cubicBezTo>
                    <a:pt x="448" y="1324"/>
                    <a:pt x="448" y="1324"/>
                    <a:pt x="448" y="1324"/>
                  </a:cubicBezTo>
                  <a:cubicBezTo>
                    <a:pt x="455" y="1332"/>
                    <a:pt x="459" y="1342"/>
                    <a:pt x="457" y="1353"/>
                  </a:cubicBezTo>
                  <a:cubicBezTo>
                    <a:pt x="366" y="1886"/>
                    <a:pt x="366" y="1886"/>
                    <a:pt x="366" y="1886"/>
                  </a:cubicBezTo>
                  <a:cubicBezTo>
                    <a:pt x="355" y="1947"/>
                    <a:pt x="380" y="2008"/>
                    <a:pt x="430" y="2044"/>
                  </a:cubicBezTo>
                  <a:cubicBezTo>
                    <a:pt x="480" y="2081"/>
                    <a:pt x="545" y="2085"/>
                    <a:pt x="600" y="2056"/>
                  </a:cubicBezTo>
                  <a:cubicBezTo>
                    <a:pt x="1079" y="1805"/>
                    <a:pt x="1079" y="1805"/>
                    <a:pt x="1079" y="1805"/>
                  </a:cubicBezTo>
                  <a:cubicBezTo>
                    <a:pt x="1088" y="1800"/>
                    <a:pt x="1100" y="1800"/>
                    <a:pt x="1109" y="1805"/>
                  </a:cubicBezTo>
                  <a:cubicBezTo>
                    <a:pt x="1588" y="2056"/>
                    <a:pt x="1588" y="2056"/>
                    <a:pt x="1588" y="2056"/>
                  </a:cubicBezTo>
                  <a:cubicBezTo>
                    <a:pt x="1612" y="2069"/>
                    <a:pt x="1638" y="2075"/>
                    <a:pt x="1663" y="2075"/>
                  </a:cubicBezTo>
                  <a:cubicBezTo>
                    <a:pt x="1697" y="2075"/>
                    <a:pt x="1730" y="2065"/>
                    <a:pt x="1758" y="2044"/>
                  </a:cubicBezTo>
                  <a:cubicBezTo>
                    <a:pt x="1808" y="2008"/>
                    <a:pt x="1833" y="1947"/>
                    <a:pt x="1822" y="1886"/>
                  </a:cubicBezTo>
                  <a:cubicBezTo>
                    <a:pt x="1731" y="1353"/>
                    <a:pt x="1731" y="1353"/>
                    <a:pt x="1731" y="1353"/>
                  </a:cubicBezTo>
                  <a:cubicBezTo>
                    <a:pt x="1729" y="1342"/>
                    <a:pt x="1733" y="1332"/>
                    <a:pt x="1740" y="1324"/>
                  </a:cubicBezTo>
                  <a:lnTo>
                    <a:pt x="2128" y="946"/>
                  </a:lnTo>
                  <a:close/>
                  <a:moveTo>
                    <a:pt x="1604" y="1375"/>
                  </a:moveTo>
                  <a:cubicBezTo>
                    <a:pt x="1695" y="1908"/>
                    <a:pt x="1695" y="1908"/>
                    <a:pt x="1695" y="1908"/>
                  </a:cubicBezTo>
                  <a:cubicBezTo>
                    <a:pt x="1698" y="1926"/>
                    <a:pt x="1687" y="1936"/>
                    <a:pt x="1682" y="1940"/>
                  </a:cubicBezTo>
                  <a:cubicBezTo>
                    <a:pt x="1677" y="1943"/>
                    <a:pt x="1664" y="1951"/>
                    <a:pt x="1648" y="1942"/>
                  </a:cubicBezTo>
                  <a:cubicBezTo>
                    <a:pt x="1169" y="1690"/>
                    <a:pt x="1169" y="1690"/>
                    <a:pt x="1169" y="1690"/>
                  </a:cubicBezTo>
                  <a:cubicBezTo>
                    <a:pt x="1146" y="1678"/>
                    <a:pt x="1120" y="1672"/>
                    <a:pt x="1094" y="1672"/>
                  </a:cubicBezTo>
                  <a:cubicBezTo>
                    <a:pt x="1068" y="1672"/>
                    <a:pt x="1042" y="1678"/>
                    <a:pt x="1019" y="1690"/>
                  </a:cubicBezTo>
                  <a:cubicBezTo>
                    <a:pt x="540" y="1942"/>
                    <a:pt x="540" y="1942"/>
                    <a:pt x="540" y="1942"/>
                  </a:cubicBezTo>
                  <a:cubicBezTo>
                    <a:pt x="524" y="1951"/>
                    <a:pt x="511" y="1943"/>
                    <a:pt x="506" y="1940"/>
                  </a:cubicBezTo>
                  <a:cubicBezTo>
                    <a:pt x="501" y="1936"/>
                    <a:pt x="490" y="1926"/>
                    <a:pt x="493" y="1908"/>
                  </a:cubicBezTo>
                  <a:cubicBezTo>
                    <a:pt x="584" y="1375"/>
                    <a:pt x="584" y="1375"/>
                    <a:pt x="584" y="1375"/>
                  </a:cubicBezTo>
                  <a:cubicBezTo>
                    <a:pt x="593" y="1322"/>
                    <a:pt x="576" y="1269"/>
                    <a:pt x="538" y="1232"/>
                  </a:cubicBezTo>
                  <a:cubicBezTo>
                    <a:pt x="150" y="854"/>
                    <a:pt x="150" y="854"/>
                    <a:pt x="150" y="854"/>
                  </a:cubicBezTo>
                  <a:cubicBezTo>
                    <a:pt x="137" y="841"/>
                    <a:pt x="140" y="827"/>
                    <a:pt x="142" y="821"/>
                  </a:cubicBezTo>
                  <a:cubicBezTo>
                    <a:pt x="144" y="815"/>
                    <a:pt x="150" y="801"/>
                    <a:pt x="168" y="799"/>
                  </a:cubicBezTo>
                  <a:cubicBezTo>
                    <a:pt x="704" y="721"/>
                    <a:pt x="704" y="721"/>
                    <a:pt x="704" y="721"/>
                  </a:cubicBezTo>
                  <a:cubicBezTo>
                    <a:pt x="757" y="713"/>
                    <a:pt x="802" y="680"/>
                    <a:pt x="826" y="633"/>
                  </a:cubicBezTo>
                  <a:cubicBezTo>
                    <a:pt x="1065" y="147"/>
                    <a:pt x="1065" y="147"/>
                    <a:pt x="1065" y="147"/>
                  </a:cubicBezTo>
                  <a:cubicBezTo>
                    <a:pt x="1073" y="131"/>
                    <a:pt x="1088" y="129"/>
                    <a:pt x="1094" y="129"/>
                  </a:cubicBezTo>
                  <a:cubicBezTo>
                    <a:pt x="1100" y="129"/>
                    <a:pt x="1115" y="131"/>
                    <a:pt x="1123" y="147"/>
                  </a:cubicBezTo>
                  <a:cubicBezTo>
                    <a:pt x="1123" y="147"/>
                    <a:pt x="1123" y="147"/>
                    <a:pt x="1123" y="147"/>
                  </a:cubicBezTo>
                  <a:cubicBezTo>
                    <a:pt x="1363" y="633"/>
                    <a:pt x="1363" y="633"/>
                    <a:pt x="1363" y="633"/>
                  </a:cubicBezTo>
                  <a:cubicBezTo>
                    <a:pt x="1386" y="680"/>
                    <a:pt x="1431" y="713"/>
                    <a:pt x="1484" y="721"/>
                  </a:cubicBezTo>
                  <a:cubicBezTo>
                    <a:pt x="2020" y="799"/>
                    <a:pt x="2020" y="799"/>
                    <a:pt x="2020" y="799"/>
                  </a:cubicBezTo>
                  <a:cubicBezTo>
                    <a:pt x="2038" y="801"/>
                    <a:pt x="2044" y="815"/>
                    <a:pt x="2046" y="821"/>
                  </a:cubicBezTo>
                  <a:cubicBezTo>
                    <a:pt x="2048" y="827"/>
                    <a:pt x="2051" y="841"/>
                    <a:pt x="2038" y="854"/>
                  </a:cubicBezTo>
                  <a:cubicBezTo>
                    <a:pt x="1650" y="1232"/>
                    <a:pt x="1650" y="1232"/>
                    <a:pt x="1650" y="1232"/>
                  </a:cubicBezTo>
                  <a:cubicBezTo>
                    <a:pt x="1612" y="1269"/>
                    <a:pt x="1595" y="1322"/>
                    <a:pt x="1604" y="137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24">
              <a:extLst>
                <a:ext uri="{FF2B5EF4-FFF2-40B4-BE49-F238E27FC236}">
                  <a16:creationId xmlns:a16="http://schemas.microsoft.com/office/drawing/2014/main" id="{EE1143EC-F22B-8671-66A5-4700FFE83B72}"/>
                </a:ext>
              </a:extLst>
            </p:cNvPr>
            <p:cNvSpPr>
              <a:spLocks/>
            </p:cNvSpPr>
            <p:nvPr/>
          </p:nvSpPr>
          <p:spPr bwMode="auto">
            <a:xfrm>
              <a:off x="-1351539" y="-182563"/>
              <a:ext cx="406400" cy="439738"/>
            </a:xfrm>
            <a:custGeom>
              <a:avLst/>
              <a:gdLst>
                <a:gd name="T0" fmla="*/ 179 w 215"/>
                <a:gd name="T1" fmla="*/ 21 h 232"/>
                <a:gd name="T2" fmla="*/ 89 w 215"/>
                <a:gd name="T3" fmla="*/ 35 h 232"/>
                <a:gd name="T4" fmla="*/ 21 w 215"/>
                <a:gd name="T5" fmla="*/ 130 h 232"/>
                <a:gd name="T6" fmla="*/ 35 w 215"/>
                <a:gd name="T7" fmla="*/ 220 h 232"/>
                <a:gd name="T8" fmla="*/ 73 w 215"/>
                <a:gd name="T9" fmla="*/ 232 h 232"/>
                <a:gd name="T10" fmla="*/ 125 w 215"/>
                <a:gd name="T11" fmla="*/ 206 h 232"/>
                <a:gd name="T12" fmla="*/ 194 w 215"/>
                <a:gd name="T13" fmla="*/ 111 h 232"/>
                <a:gd name="T14" fmla="*/ 179 w 215"/>
                <a:gd name="T15" fmla="*/ 21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5" h="232">
                  <a:moveTo>
                    <a:pt x="179" y="21"/>
                  </a:moveTo>
                  <a:cubicBezTo>
                    <a:pt x="151" y="0"/>
                    <a:pt x="110" y="7"/>
                    <a:pt x="89" y="35"/>
                  </a:cubicBezTo>
                  <a:cubicBezTo>
                    <a:pt x="21" y="130"/>
                    <a:pt x="21" y="130"/>
                    <a:pt x="21" y="130"/>
                  </a:cubicBezTo>
                  <a:cubicBezTo>
                    <a:pt x="0" y="159"/>
                    <a:pt x="6" y="199"/>
                    <a:pt x="35" y="220"/>
                  </a:cubicBezTo>
                  <a:cubicBezTo>
                    <a:pt x="46" y="228"/>
                    <a:pt x="60" y="232"/>
                    <a:pt x="73" y="232"/>
                  </a:cubicBezTo>
                  <a:cubicBezTo>
                    <a:pt x="93" y="232"/>
                    <a:pt x="113" y="223"/>
                    <a:pt x="125" y="206"/>
                  </a:cubicBezTo>
                  <a:cubicBezTo>
                    <a:pt x="194" y="111"/>
                    <a:pt x="194" y="111"/>
                    <a:pt x="194" y="111"/>
                  </a:cubicBezTo>
                  <a:cubicBezTo>
                    <a:pt x="215" y="83"/>
                    <a:pt x="208" y="42"/>
                    <a:pt x="179" y="2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25">
              <a:extLst>
                <a:ext uri="{FF2B5EF4-FFF2-40B4-BE49-F238E27FC236}">
                  <a16:creationId xmlns:a16="http://schemas.microsoft.com/office/drawing/2014/main" id="{E46AA112-2203-5C3D-6E56-C5F3CB78930D}"/>
                </a:ext>
              </a:extLst>
            </p:cNvPr>
            <p:cNvSpPr>
              <a:spLocks/>
            </p:cNvSpPr>
            <p:nvPr/>
          </p:nvSpPr>
          <p:spPr bwMode="auto">
            <a:xfrm>
              <a:off x="-3934402" y="-182563"/>
              <a:ext cx="407988" cy="439738"/>
            </a:xfrm>
            <a:custGeom>
              <a:avLst/>
              <a:gdLst>
                <a:gd name="T0" fmla="*/ 194 w 215"/>
                <a:gd name="T1" fmla="*/ 129 h 232"/>
                <a:gd name="T2" fmla="*/ 126 w 215"/>
                <a:gd name="T3" fmla="*/ 35 h 232"/>
                <a:gd name="T4" fmla="*/ 35 w 215"/>
                <a:gd name="T5" fmla="*/ 21 h 232"/>
                <a:gd name="T6" fmla="*/ 21 w 215"/>
                <a:gd name="T7" fmla="*/ 111 h 232"/>
                <a:gd name="T8" fmla="*/ 90 w 215"/>
                <a:gd name="T9" fmla="*/ 205 h 232"/>
                <a:gd name="T10" fmla="*/ 142 w 215"/>
                <a:gd name="T11" fmla="*/ 232 h 232"/>
                <a:gd name="T12" fmla="*/ 180 w 215"/>
                <a:gd name="T13" fmla="*/ 220 h 232"/>
                <a:gd name="T14" fmla="*/ 194 w 215"/>
                <a:gd name="T15" fmla="*/ 129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5" h="232">
                  <a:moveTo>
                    <a:pt x="194" y="129"/>
                  </a:moveTo>
                  <a:cubicBezTo>
                    <a:pt x="126" y="35"/>
                    <a:pt x="126" y="35"/>
                    <a:pt x="126" y="35"/>
                  </a:cubicBezTo>
                  <a:cubicBezTo>
                    <a:pt x="105" y="6"/>
                    <a:pt x="64" y="0"/>
                    <a:pt x="35" y="21"/>
                  </a:cubicBezTo>
                  <a:cubicBezTo>
                    <a:pt x="6" y="42"/>
                    <a:pt x="0" y="82"/>
                    <a:pt x="21" y="111"/>
                  </a:cubicBezTo>
                  <a:cubicBezTo>
                    <a:pt x="90" y="205"/>
                    <a:pt x="90" y="205"/>
                    <a:pt x="90" y="205"/>
                  </a:cubicBezTo>
                  <a:cubicBezTo>
                    <a:pt x="102" y="223"/>
                    <a:pt x="122" y="232"/>
                    <a:pt x="142" y="232"/>
                  </a:cubicBezTo>
                  <a:cubicBezTo>
                    <a:pt x="155" y="232"/>
                    <a:pt x="168" y="228"/>
                    <a:pt x="180" y="220"/>
                  </a:cubicBezTo>
                  <a:cubicBezTo>
                    <a:pt x="209" y="199"/>
                    <a:pt x="215" y="158"/>
                    <a:pt x="194" y="12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26">
              <a:extLst>
                <a:ext uri="{FF2B5EF4-FFF2-40B4-BE49-F238E27FC236}">
                  <a16:creationId xmlns:a16="http://schemas.microsoft.com/office/drawing/2014/main" id="{FBEA6233-15BF-3D91-A8CB-926993F49F9A}"/>
                </a:ext>
              </a:extLst>
            </p:cNvPr>
            <p:cNvSpPr>
              <a:spLocks/>
            </p:cNvSpPr>
            <p:nvPr/>
          </p:nvSpPr>
          <p:spPr bwMode="auto">
            <a:xfrm>
              <a:off x="-4769427" y="2336800"/>
              <a:ext cx="484188" cy="328613"/>
            </a:xfrm>
            <a:custGeom>
              <a:avLst/>
              <a:gdLst>
                <a:gd name="T0" fmla="*/ 245 w 256"/>
                <a:gd name="T1" fmla="*/ 52 h 173"/>
                <a:gd name="T2" fmla="*/ 164 w 256"/>
                <a:gd name="T3" fmla="*/ 11 h 173"/>
                <a:gd name="T4" fmla="*/ 53 w 256"/>
                <a:gd name="T5" fmla="*/ 47 h 173"/>
                <a:gd name="T6" fmla="*/ 11 w 256"/>
                <a:gd name="T7" fmla="*/ 128 h 173"/>
                <a:gd name="T8" fmla="*/ 73 w 256"/>
                <a:gd name="T9" fmla="*/ 173 h 173"/>
                <a:gd name="T10" fmla="*/ 93 w 256"/>
                <a:gd name="T11" fmla="*/ 169 h 173"/>
                <a:gd name="T12" fmla="*/ 203 w 256"/>
                <a:gd name="T13" fmla="*/ 133 h 173"/>
                <a:gd name="T14" fmla="*/ 245 w 256"/>
                <a:gd name="T15" fmla="*/ 52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6" h="173">
                  <a:moveTo>
                    <a:pt x="245" y="52"/>
                  </a:moveTo>
                  <a:cubicBezTo>
                    <a:pt x="234" y="18"/>
                    <a:pt x="197" y="0"/>
                    <a:pt x="164" y="11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19" y="58"/>
                    <a:pt x="0" y="94"/>
                    <a:pt x="11" y="128"/>
                  </a:cubicBezTo>
                  <a:cubicBezTo>
                    <a:pt x="20" y="155"/>
                    <a:pt x="45" y="173"/>
                    <a:pt x="73" y="173"/>
                  </a:cubicBezTo>
                  <a:cubicBezTo>
                    <a:pt x="79" y="173"/>
                    <a:pt x="86" y="172"/>
                    <a:pt x="93" y="169"/>
                  </a:cubicBezTo>
                  <a:cubicBezTo>
                    <a:pt x="203" y="133"/>
                    <a:pt x="203" y="133"/>
                    <a:pt x="203" y="133"/>
                  </a:cubicBezTo>
                  <a:cubicBezTo>
                    <a:pt x="237" y="122"/>
                    <a:pt x="256" y="86"/>
                    <a:pt x="245" y="5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27">
              <a:extLst>
                <a:ext uri="{FF2B5EF4-FFF2-40B4-BE49-F238E27FC236}">
                  <a16:creationId xmlns:a16="http://schemas.microsoft.com/office/drawing/2014/main" id="{47786B12-FE68-2728-8646-E505C4789F9F}"/>
                </a:ext>
              </a:extLst>
            </p:cNvPr>
            <p:cNvSpPr>
              <a:spLocks/>
            </p:cNvSpPr>
            <p:nvPr/>
          </p:nvSpPr>
          <p:spPr bwMode="auto">
            <a:xfrm>
              <a:off x="-2562802" y="3795712"/>
              <a:ext cx="246063" cy="466725"/>
            </a:xfrm>
            <a:custGeom>
              <a:avLst/>
              <a:gdLst>
                <a:gd name="T0" fmla="*/ 65 w 130"/>
                <a:gd name="T1" fmla="*/ 0 h 246"/>
                <a:gd name="T2" fmla="*/ 0 w 130"/>
                <a:gd name="T3" fmla="*/ 65 h 246"/>
                <a:gd name="T4" fmla="*/ 0 w 130"/>
                <a:gd name="T5" fmla="*/ 181 h 246"/>
                <a:gd name="T6" fmla="*/ 65 w 130"/>
                <a:gd name="T7" fmla="*/ 246 h 246"/>
                <a:gd name="T8" fmla="*/ 130 w 130"/>
                <a:gd name="T9" fmla="*/ 181 h 246"/>
                <a:gd name="T10" fmla="*/ 130 w 130"/>
                <a:gd name="T11" fmla="*/ 65 h 246"/>
                <a:gd name="T12" fmla="*/ 65 w 130"/>
                <a:gd name="T13" fmla="*/ 0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0" h="246">
                  <a:moveTo>
                    <a:pt x="65" y="0"/>
                  </a:moveTo>
                  <a:cubicBezTo>
                    <a:pt x="29" y="0"/>
                    <a:pt x="0" y="29"/>
                    <a:pt x="0" y="65"/>
                  </a:cubicBezTo>
                  <a:cubicBezTo>
                    <a:pt x="0" y="181"/>
                    <a:pt x="0" y="181"/>
                    <a:pt x="0" y="181"/>
                  </a:cubicBezTo>
                  <a:cubicBezTo>
                    <a:pt x="0" y="217"/>
                    <a:pt x="29" y="246"/>
                    <a:pt x="65" y="246"/>
                  </a:cubicBezTo>
                  <a:cubicBezTo>
                    <a:pt x="101" y="246"/>
                    <a:pt x="130" y="217"/>
                    <a:pt x="130" y="181"/>
                  </a:cubicBezTo>
                  <a:cubicBezTo>
                    <a:pt x="130" y="65"/>
                    <a:pt x="130" y="65"/>
                    <a:pt x="130" y="65"/>
                  </a:cubicBezTo>
                  <a:cubicBezTo>
                    <a:pt x="130" y="29"/>
                    <a:pt x="101" y="0"/>
                    <a:pt x="6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28">
              <a:extLst>
                <a:ext uri="{FF2B5EF4-FFF2-40B4-BE49-F238E27FC236}">
                  <a16:creationId xmlns:a16="http://schemas.microsoft.com/office/drawing/2014/main" id="{0828EBC8-52BE-68CA-2C89-AE474FF8ECE7}"/>
                </a:ext>
              </a:extLst>
            </p:cNvPr>
            <p:cNvSpPr>
              <a:spLocks/>
            </p:cNvSpPr>
            <p:nvPr/>
          </p:nvSpPr>
          <p:spPr bwMode="auto">
            <a:xfrm>
              <a:off x="-592714" y="2336800"/>
              <a:ext cx="484188" cy="328613"/>
            </a:xfrm>
            <a:custGeom>
              <a:avLst/>
              <a:gdLst>
                <a:gd name="T0" fmla="*/ 203 w 256"/>
                <a:gd name="T1" fmla="*/ 47 h 173"/>
                <a:gd name="T2" fmla="*/ 92 w 256"/>
                <a:gd name="T3" fmla="*/ 11 h 173"/>
                <a:gd name="T4" fmla="*/ 11 w 256"/>
                <a:gd name="T5" fmla="*/ 52 h 173"/>
                <a:gd name="T6" fmla="*/ 53 w 256"/>
                <a:gd name="T7" fmla="*/ 133 h 173"/>
                <a:gd name="T8" fmla="*/ 163 w 256"/>
                <a:gd name="T9" fmla="*/ 170 h 173"/>
                <a:gd name="T10" fmla="*/ 183 w 256"/>
                <a:gd name="T11" fmla="*/ 173 h 173"/>
                <a:gd name="T12" fmla="*/ 245 w 256"/>
                <a:gd name="T13" fmla="*/ 128 h 173"/>
                <a:gd name="T14" fmla="*/ 203 w 256"/>
                <a:gd name="T15" fmla="*/ 47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6" h="173">
                  <a:moveTo>
                    <a:pt x="203" y="47"/>
                  </a:moveTo>
                  <a:cubicBezTo>
                    <a:pt x="92" y="11"/>
                    <a:pt x="92" y="11"/>
                    <a:pt x="92" y="11"/>
                  </a:cubicBezTo>
                  <a:cubicBezTo>
                    <a:pt x="59" y="0"/>
                    <a:pt x="22" y="18"/>
                    <a:pt x="11" y="52"/>
                  </a:cubicBezTo>
                  <a:cubicBezTo>
                    <a:pt x="0" y="86"/>
                    <a:pt x="19" y="122"/>
                    <a:pt x="53" y="133"/>
                  </a:cubicBezTo>
                  <a:cubicBezTo>
                    <a:pt x="163" y="170"/>
                    <a:pt x="163" y="170"/>
                    <a:pt x="163" y="170"/>
                  </a:cubicBezTo>
                  <a:cubicBezTo>
                    <a:pt x="170" y="172"/>
                    <a:pt x="177" y="173"/>
                    <a:pt x="183" y="173"/>
                  </a:cubicBezTo>
                  <a:cubicBezTo>
                    <a:pt x="211" y="173"/>
                    <a:pt x="236" y="155"/>
                    <a:pt x="245" y="128"/>
                  </a:cubicBezTo>
                  <a:cubicBezTo>
                    <a:pt x="256" y="94"/>
                    <a:pt x="237" y="58"/>
                    <a:pt x="203" y="4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0" name="ZenIcon1">
            <a:extLst>
              <a:ext uri="{FF2B5EF4-FFF2-40B4-BE49-F238E27FC236}">
                <a16:creationId xmlns:a16="http://schemas.microsoft.com/office/drawing/2014/main" id="{6D58C530-7AEB-346A-FDC9-422E7984FFA3}"/>
              </a:ext>
            </a:extLst>
          </p:cNvPr>
          <p:cNvGrpSpPr>
            <a:grpSpLocks noChangeAspect="1"/>
          </p:cNvGrpSpPr>
          <p:nvPr>
            <p:custDataLst>
              <p:tags r:id="rId5"/>
            </p:custDataLst>
          </p:nvPr>
        </p:nvGrpSpPr>
        <p:grpSpPr>
          <a:xfrm>
            <a:off x="4166518" y="4021434"/>
            <a:ext cx="322932" cy="322932"/>
            <a:chOff x="5712408" y="975680"/>
            <a:chExt cx="671729" cy="639391"/>
          </a:xfrm>
        </p:grpSpPr>
        <p:sp>
          <p:nvSpPr>
            <p:cNvPr id="41" name="Freeform 26">
              <a:extLst>
                <a:ext uri="{FF2B5EF4-FFF2-40B4-BE49-F238E27FC236}">
                  <a16:creationId xmlns:a16="http://schemas.microsoft.com/office/drawing/2014/main" id="{B327D5F4-31C6-E743-81EB-4581C89C44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12408" y="975680"/>
              <a:ext cx="671729" cy="639391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8 w 128"/>
                <a:gd name="T13" fmla="*/ 110 h 122"/>
                <a:gd name="T14" fmla="*/ 35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42" name="Freeform 27">
              <a:extLst>
                <a:ext uri="{FF2B5EF4-FFF2-40B4-BE49-F238E27FC236}">
                  <a16:creationId xmlns:a16="http://schemas.microsoft.com/office/drawing/2014/main" id="{0DA37176-4C40-9510-0C89-EE0503CE0B1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96917" y="1058042"/>
              <a:ext cx="502713" cy="338119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92 w 96"/>
                <a:gd name="T19" fmla="*/ 57 h 64"/>
                <a:gd name="T20" fmla="*/ 89 w 96"/>
                <a:gd name="T21" fmla="*/ 60 h 64"/>
                <a:gd name="T22" fmla="*/ 7 w 96"/>
                <a:gd name="T23" fmla="*/ 60 h 64"/>
                <a:gd name="T24" fmla="*/ 4 w 96"/>
                <a:gd name="T25" fmla="*/ 57 h 64"/>
                <a:gd name="T26" fmla="*/ 4 w 96"/>
                <a:gd name="T27" fmla="*/ 7 h 64"/>
                <a:gd name="T28" fmla="*/ 7 w 96"/>
                <a:gd name="T29" fmla="*/ 4 h 64"/>
                <a:gd name="T30" fmla="*/ 89 w 96"/>
                <a:gd name="T31" fmla="*/ 4 h 64"/>
                <a:gd name="T32" fmla="*/ 92 w 96"/>
                <a:gd name="T33" fmla="*/ 7 h 64"/>
                <a:gd name="T34" fmla="*/ 92 w 96"/>
                <a:gd name="T3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43" name="Freeform 28">
              <a:extLst>
                <a:ext uri="{FF2B5EF4-FFF2-40B4-BE49-F238E27FC236}">
                  <a16:creationId xmlns:a16="http://schemas.microsoft.com/office/drawing/2014/main" id="{7C76F7E1-F18D-B4A8-2B35-0AC2404FAF8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17937" y="1404831"/>
              <a:ext cx="62840" cy="65023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44" name="Freeform 29">
              <a:extLst>
                <a:ext uri="{FF2B5EF4-FFF2-40B4-BE49-F238E27FC236}">
                  <a16:creationId xmlns:a16="http://schemas.microsoft.com/office/drawing/2014/main" id="{FDFB0DC6-08F8-15FA-087D-08B59A5AABA6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3429" y="1190255"/>
              <a:ext cx="84509" cy="88864"/>
            </a:xfrm>
            <a:custGeom>
              <a:avLst/>
              <a:gdLst>
                <a:gd name="T0" fmla="*/ 0 w 39"/>
                <a:gd name="T1" fmla="*/ 24 h 41"/>
                <a:gd name="T2" fmla="*/ 39 w 39"/>
                <a:gd name="T3" fmla="*/ 41 h 41"/>
                <a:gd name="T4" fmla="*/ 39 w 39"/>
                <a:gd name="T5" fmla="*/ 32 h 41"/>
                <a:gd name="T6" fmla="*/ 12 w 39"/>
                <a:gd name="T7" fmla="*/ 19 h 41"/>
                <a:gd name="T8" fmla="*/ 39 w 39"/>
                <a:gd name="T9" fmla="*/ 10 h 41"/>
                <a:gd name="T10" fmla="*/ 39 w 39"/>
                <a:gd name="T11" fmla="*/ 0 h 41"/>
                <a:gd name="T12" fmla="*/ 0 w 39"/>
                <a:gd name="T13" fmla="*/ 17 h 41"/>
                <a:gd name="T14" fmla="*/ 0 w 39"/>
                <a:gd name="T15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1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45" name="Freeform 30">
              <a:extLst>
                <a:ext uri="{FF2B5EF4-FFF2-40B4-BE49-F238E27FC236}">
                  <a16:creationId xmlns:a16="http://schemas.microsoft.com/office/drawing/2014/main" id="{6600D485-58C1-FADF-2233-0EE822D0C0E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6605" y="1175084"/>
              <a:ext cx="43337" cy="119208"/>
            </a:xfrm>
            <a:custGeom>
              <a:avLst/>
              <a:gdLst>
                <a:gd name="T0" fmla="*/ 7 w 8"/>
                <a:gd name="T1" fmla="*/ 0 h 23"/>
                <a:gd name="T2" fmla="*/ 5 w 8"/>
                <a:gd name="T3" fmla="*/ 0 h 23"/>
                <a:gd name="T4" fmla="*/ 5 w 8"/>
                <a:gd name="T5" fmla="*/ 2 h 23"/>
                <a:gd name="T6" fmla="*/ 0 w 8"/>
                <a:gd name="T7" fmla="*/ 20 h 23"/>
                <a:gd name="T8" fmla="*/ 0 w 8"/>
                <a:gd name="T9" fmla="*/ 22 h 23"/>
                <a:gd name="T10" fmla="*/ 2 w 8"/>
                <a:gd name="T11" fmla="*/ 23 h 23"/>
                <a:gd name="T12" fmla="*/ 3 w 8"/>
                <a:gd name="T13" fmla="*/ 23 h 23"/>
                <a:gd name="T14" fmla="*/ 3 w 8"/>
                <a:gd name="T15" fmla="*/ 22 h 23"/>
                <a:gd name="T16" fmla="*/ 4 w 8"/>
                <a:gd name="T17" fmla="*/ 21 h 23"/>
                <a:gd name="T18" fmla="*/ 8 w 8"/>
                <a:gd name="T19" fmla="*/ 3 h 23"/>
                <a:gd name="T20" fmla="*/ 8 w 8"/>
                <a:gd name="T21" fmla="*/ 1 h 23"/>
                <a:gd name="T22" fmla="*/ 8 w 8"/>
                <a:gd name="T23" fmla="*/ 0 h 23"/>
                <a:gd name="T24" fmla="*/ 7 w 8"/>
                <a:gd name="T2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23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46" name="Freeform 31">
              <a:extLst>
                <a:ext uri="{FF2B5EF4-FFF2-40B4-BE49-F238E27FC236}">
                  <a16:creationId xmlns:a16="http://schemas.microsoft.com/office/drawing/2014/main" id="{222CF0BD-6C50-E2BE-A57B-93D086BD81B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0776" y="1190255"/>
              <a:ext cx="82341" cy="88864"/>
            </a:xfrm>
            <a:custGeom>
              <a:avLst/>
              <a:gdLst>
                <a:gd name="T0" fmla="*/ 0 w 38"/>
                <a:gd name="T1" fmla="*/ 10 h 41"/>
                <a:gd name="T2" fmla="*/ 26 w 38"/>
                <a:gd name="T3" fmla="*/ 19 h 41"/>
                <a:gd name="T4" fmla="*/ 0 w 38"/>
                <a:gd name="T5" fmla="*/ 32 h 41"/>
                <a:gd name="T6" fmla="*/ 0 w 38"/>
                <a:gd name="T7" fmla="*/ 41 h 41"/>
                <a:gd name="T8" fmla="*/ 38 w 38"/>
                <a:gd name="T9" fmla="*/ 24 h 41"/>
                <a:gd name="T10" fmla="*/ 38 w 38"/>
                <a:gd name="T11" fmla="*/ 17 h 41"/>
                <a:gd name="T12" fmla="*/ 0 w 38"/>
                <a:gd name="T13" fmla="*/ 0 h 41"/>
                <a:gd name="T14" fmla="*/ 0 w 38"/>
                <a:gd name="T15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41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</p:grpSp>
      <p:sp>
        <p:nvSpPr>
          <p:cNvPr id="47" name="Freeform 2">
            <a:extLst>
              <a:ext uri="{FF2B5EF4-FFF2-40B4-BE49-F238E27FC236}">
                <a16:creationId xmlns:a16="http://schemas.microsoft.com/office/drawing/2014/main" id="{0A80C6AD-C15A-5D1C-6057-515BF9832C90}"/>
              </a:ext>
            </a:extLst>
          </p:cNvPr>
          <p:cNvSpPr/>
          <p:nvPr/>
        </p:nvSpPr>
        <p:spPr>
          <a:xfrm flipH="1">
            <a:off x="6603158" y="1988457"/>
            <a:ext cx="1456096" cy="1349828"/>
          </a:xfrm>
          <a:custGeom>
            <a:avLst/>
            <a:gdLst>
              <a:gd name="connsiteX0" fmla="*/ 889000 w 889000"/>
              <a:gd name="connsiteY0" fmla="*/ 647700 h 647700"/>
              <a:gd name="connsiteX1" fmla="*/ 0 w 889000"/>
              <a:gd name="connsiteY1" fmla="*/ 0 h 647700"/>
              <a:gd name="connsiteX0" fmla="*/ 889000 w 889000"/>
              <a:gd name="connsiteY0" fmla="*/ 647700 h 647700"/>
              <a:gd name="connsiteX1" fmla="*/ 0 w 889000"/>
              <a:gd name="connsiteY1" fmla="*/ 0 h 647700"/>
              <a:gd name="connsiteX0" fmla="*/ 889000 w 889000"/>
              <a:gd name="connsiteY0" fmla="*/ 647700 h 647700"/>
              <a:gd name="connsiteX1" fmla="*/ 0 w 889000"/>
              <a:gd name="connsiteY1" fmla="*/ 0 h 647700"/>
              <a:gd name="connsiteX0" fmla="*/ 889000 w 889000"/>
              <a:gd name="connsiteY0" fmla="*/ 647700 h 647700"/>
              <a:gd name="connsiteX1" fmla="*/ 0 w 889000"/>
              <a:gd name="connsiteY1" fmla="*/ 0 h 64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89000" h="647700">
                <a:moveTo>
                  <a:pt x="889000" y="647700"/>
                </a:moveTo>
                <a:cubicBezTo>
                  <a:pt x="770467" y="431800"/>
                  <a:pt x="639233" y="95250"/>
                  <a:pt x="0" y="0"/>
                </a:cubicBezTo>
              </a:path>
            </a:pathLst>
          </a:cu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5">
            <a:extLst>
              <a:ext uri="{FF2B5EF4-FFF2-40B4-BE49-F238E27FC236}">
                <a16:creationId xmlns:a16="http://schemas.microsoft.com/office/drawing/2014/main" id="{E8AA49EE-8747-A866-2371-D75E3F6311E7}"/>
              </a:ext>
            </a:extLst>
          </p:cNvPr>
          <p:cNvSpPr/>
          <p:nvPr/>
        </p:nvSpPr>
        <p:spPr>
          <a:xfrm>
            <a:off x="4262661" y="1988457"/>
            <a:ext cx="1456096" cy="1349828"/>
          </a:xfrm>
          <a:custGeom>
            <a:avLst/>
            <a:gdLst>
              <a:gd name="connsiteX0" fmla="*/ 889000 w 889000"/>
              <a:gd name="connsiteY0" fmla="*/ 647700 h 647700"/>
              <a:gd name="connsiteX1" fmla="*/ 0 w 889000"/>
              <a:gd name="connsiteY1" fmla="*/ 0 h 647700"/>
              <a:gd name="connsiteX0" fmla="*/ 889000 w 889000"/>
              <a:gd name="connsiteY0" fmla="*/ 647700 h 647700"/>
              <a:gd name="connsiteX1" fmla="*/ 0 w 889000"/>
              <a:gd name="connsiteY1" fmla="*/ 0 h 647700"/>
              <a:gd name="connsiteX0" fmla="*/ 889000 w 889000"/>
              <a:gd name="connsiteY0" fmla="*/ 647700 h 647700"/>
              <a:gd name="connsiteX1" fmla="*/ 0 w 889000"/>
              <a:gd name="connsiteY1" fmla="*/ 0 h 647700"/>
              <a:gd name="connsiteX0" fmla="*/ 889000 w 889000"/>
              <a:gd name="connsiteY0" fmla="*/ 647700 h 647700"/>
              <a:gd name="connsiteX1" fmla="*/ 0 w 889000"/>
              <a:gd name="connsiteY1" fmla="*/ 0 h 64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89000" h="647700">
                <a:moveTo>
                  <a:pt x="889000" y="647700"/>
                </a:moveTo>
                <a:cubicBezTo>
                  <a:pt x="770467" y="431800"/>
                  <a:pt x="639233" y="95250"/>
                  <a:pt x="0" y="0"/>
                </a:cubicBezTo>
              </a:path>
            </a:pathLst>
          </a:cu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4BD1FE7B-75B7-A1E5-9C86-AB2A98D384F5}"/>
              </a:ext>
            </a:extLst>
          </p:cNvPr>
          <p:cNvGrpSpPr/>
          <p:nvPr/>
        </p:nvGrpSpPr>
        <p:grpSpPr>
          <a:xfrm>
            <a:off x="4031722" y="1642922"/>
            <a:ext cx="617927" cy="617927"/>
            <a:chOff x="7672267" y="2811322"/>
            <a:chExt cx="617927" cy="617927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7505A3CF-442A-BE1A-49BC-BFA495F9DA05}"/>
                </a:ext>
              </a:extLst>
            </p:cNvPr>
            <p:cNvSpPr/>
            <p:nvPr/>
          </p:nvSpPr>
          <p:spPr bwMode="auto">
            <a:xfrm flipH="1">
              <a:off x="7672267" y="2811322"/>
              <a:ext cx="617927" cy="617927"/>
            </a:xfrm>
            <a:prstGeom prst="ellipse">
              <a:avLst/>
            </a:prstGeom>
            <a:solidFill>
              <a:schemeClr val="accent4"/>
            </a:solidFill>
            <a:ln w="19050">
              <a:noFill/>
              <a:round/>
              <a:headEnd/>
              <a:tailEnd/>
            </a:ln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/>
              <a:endPara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1" name="ZenIcon2">
              <a:extLst>
                <a:ext uri="{FF2B5EF4-FFF2-40B4-BE49-F238E27FC236}">
                  <a16:creationId xmlns:a16="http://schemas.microsoft.com/office/drawing/2014/main" id="{B7866919-2D6F-345F-6E7A-7316C17E725C}"/>
                </a:ext>
              </a:extLst>
            </p:cNvPr>
            <p:cNvSpPr>
              <a:spLocks noChangeAspect="1" noEditPoints="1"/>
            </p:cNvSpPr>
            <p:nvPr>
              <p:custDataLst>
                <p:tags r:id="rId9"/>
              </p:custDataLst>
            </p:nvPr>
          </p:nvSpPr>
          <p:spPr bwMode="auto">
            <a:xfrm>
              <a:off x="7826554" y="2942885"/>
              <a:ext cx="323774" cy="323774"/>
            </a:xfrm>
            <a:custGeom>
              <a:avLst/>
              <a:gdLst>
                <a:gd name="T0" fmla="*/ 232 w 256"/>
                <a:gd name="T1" fmla="*/ 84 h 227"/>
                <a:gd name="T2" fmla="*/ 172 w 256"/>
                <a:gd name="T3" fmla="*/ 44 h 227"/>
                <a:gd name="T4" fmla="*/ 120 w 256"/>
                <a:gd name="T5" fmla="*/ 48 h 227"/>
                <a:gd name="T6" fmla="*/ 64 w 256"/>
                <a:gd name="T7" fmla="*/ 107 h 227"/>
                <a:gd name="T8" fmla="*/ 0 w 256"/>
                <a:gd name="T9" fmla="*/ 131 h 227"/>
                <a:gd name="T10" fmla="*/ 32 w 256"/>
                <a:gd name="T11" fmla="*/ 227 h 227"/>
                <a:gd name="T12" fmla="*/ 87 w 256"/>
                <a:gd name="T13" fmla="*/ 212 h 227"/>
                <a:gd name="T14" fmla="*/ 103 w 256"/>
                <a:gd name="T15" fmla="*/ 219 h 227"/>
                <a:gd name="T16" fmla="*/ 232 w 256"/>
                <a:gd name="T17" fmla="*/ 197 h 227"/>
                <a:gd name="T18" fmla="*/ 240 w 256"/>
                <a:gd name="T19" fmla="*/ 169 h 227"/>
                <a:gd name="T20" fmla="*/ 248 w 256"/>
                <a:gd name="T21" fmla="*/ 140 h 227"/>
                <a:gd name="T22" fmla="*/ 256 w 256"/>
                <a:gd name="T23" fmla="*/ 108 h 227"/>
                <a:gd name="T24" fmla="*/ 32 w 256"/>
                <a:gd name="T25" fmla="*/ 211 h 227"/>
                <a:gd name="T26" fmla="*/ 16 w 256"/>
                <a:gd name="T27" fmla="*/ 131 h 227"/>
                <a:gd name="T28" fmla="*/ 64 w 256"/>
                <a:gd name="T29" fmla="*/ 123 h 227"/>
                <a:gd name="T30" fmla="*/ 72 w 256"/>
                <a:gd name="T31" fmla="*/ 198 h 227"/>
                <a:gd name="T32" fmla="*/ 72 w 256"/>
                <a:gd name="T33" fmla="*/ 203 h 227"/>
                <a:gd name="T34" fmla="*/ 210 w 256"/>
                <a:gd name="T35" fmla="*/ 203 h 227"/>
                <a:gd name="T36" fmla="*/ 88 w 256"/>
                <a:gd name="T37" fmla="*/ 194 h 227"/>
                <a:gd name="T38" fmla="*/ 86 w 256"/>
                <a:gd name="T39" fmla="*/ 121 h 227"/>
                <a:gd name="T40" fmla="*/ 140 w 256"/>
                <a:gd name="T41" fmla="*/ 16 h 227"/>
                <a:gd name="T42" fmla="*/ 152 w 256"/>
                <a:gd name="T43" fmla="*/ 90 h 227"/>
                <a:gd name="T44" fmla="*/ 160 w 256"/>
                <a:gd name="T45" fmla="*/ 100 h 227"/>
                <a:gd name="T46" fmla="*/ 240 w 256"/>
                <a:gd name="T47" fmla="*/ 108 h 227"/>
                <a:gd name="T48" fmla="*/ 223 w 256"/>
                <a:gd name="T49" fmla="*/ 116 h 227"/>
                <a:gd name="T50" fmla="*/ 223 w 256"/>
                <a:gd name="T51" fmla="*/ 132 h 227"/>
                <a:gd name="T52" fmla="*/ 224 w 256"/>
                <a:gd name="T53" fmla="*/ 132 h 227"/>
                <a:gd name="T54" fmla="*/ 224 w 256"/>
                <a:gd name="T55" fmla="*/ 148 h 227"/>
                <a:gd name="T56" fmla="*/ 218 w 256"/>
                <a:gd name="T57" fmla="*/ 147 h 227"/>
                <a:gd name="T58" fmla="*/ 215 w 256"/>
                <a:gd name="T59" fmla="*/ 148 h 227"/>
                <a:gd name="T60" fmla="*/ 215 w 256"/>
                <a:gd name="T61" fmla="*/ 164 h 227"/>
                <a:gd name="T62" fmla="*/ 224 w 256"/>
                <a:gd name="T63" fmla="*/ 169 h 227"/>
                <a:gd name="T64" fmla="*/ 210 w 256"/>
                <a:gd name="T65" fmla="*/ 175 h 227"/>
                <a:gd name="T66" fmla="*/ 210 w 256"/>
                <a:gd name="T67" fmla="*/ 175 h 227"/>
                <a:gd name="T68" fmla="*/ 210 w 256"/>
                <a:gd name="T69" fmla="*/ 191 h 227"/>
                <a:gd name="T70" fmla="*/ 210 w 256"/>
                <a:gd name="T71" fmla="*/ 203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6" h="227">
                  <a:moveTo>
                    <a:pt x="256" y="108"/>
                  </a:moveTo>
                  <a:cubicBezTo>
                    <a:pt x="256" y="94"/>
                    <a:pt x="245" y="84"/>
                    <a:pt x="232" y="84"/>
                  </a:cubicBezTo>
                  <a:cubicBezTo>
                    <a:pt x="169" y="84"/>
                    <a:pt x="169" y="84"/>
                    <a:pt x="169" y="84"/>
                  </a:cubicBezTo>
                  <a:cubicBezTo>
                    <a:pt x="171" y="74"/>
                    <a:pt x="172" y="59"/>
                    <a:pt x="172" y="44"/>
                  </a:cubicBezTo>
                  <a:cubicBezTo>
                    <a:pt x="172" y="13"/>
                    <a:pt x="156" y="0"/>
                    <a:pt x="140" y="0"/>
                  </a:cubicBezTo>
                  <a:cubicBezTo>
                    <a:pt x="120" y="0"/>
                    <a:pt x="120" y="21"/>
                    <a:pt x="120" y="48"/>
                  </a:cubicBezTo>
                  <a:cubicBezTo>
                    <a:pt x="120" y="67"/>
                    <a:pt x="90" y="97"/>
                    <a:pt x="75" y="110"/>
                  </a:cubicBezTo>
                  <a:cubicBezTo>
                    <a:pt x="71" y="108"/>
                    <a:pt x="68" y="107"/>
                    <a:pt x="64" y="107"/>
                  </a:cubicBezTo>
                  <a:cubicBezTo>
                    <a:pt x="24" y="107"/>
                    <a:pt x="24" y="107"/>
                    <a:pt x="24" y="107"/>
                  </a:cubicBezTo>
                  <a:cubicBezTo>
                    <a:pt x="11" y="107"/>
                    <a:pt x="0" y="118"/>
                    <a:pt x="0" y="131"/>
                  </a:cubicBezTo>
                  <a:cubicBezTo>
                    <a:pt x="8" y="203"/>
                    <a:pt x="8" y="203"/>
                    <a:pt x="8" y="203"/>
                  </a:cubicBezTo>
                  <a:cubicBezTo>
                    <a:pt x="10" y="216"/>
                    <a:pt x="19" y="227"/>
                    <a:pt x="32" y="227"/>
                  </a:cubicBezTo>
                  <a:cubicBezTo>
                    <a:pt x="64" y="227"/>
                    <a:pt x="64" y="227"/>
                    <a:pt x="64" y="227"/>
                  </a:cubicBezTo>
                  <a:cubicBezTo>
                    <a:pt x="74" y="227"/>
                    <a:pt x="83" y="221"/>
                    <a:pt x="87" y="212"/>
                  </a:cubicBezTo>
                  <a:cubicBezTo>
                    <a:pt x="100" y="219"/>
                    <a:pt x="100" y="219"/>
                    <a:pt x="100" y="219"/>
                  </a:cubicBezTo>
                  <a:cubicBezTo>
                    <a:pt x="101" y="219"/>
                    <a:pt x="102" y="219"/>
                    <a:pt x="103" y="219"/>
                  </a:cubicBezTo>
                  <a:cubicBezTo>
                    <a:pt x="210" y="219"/>
                    <a:pt x="210" y="219"/>
                    <a:pt x="210" y="219"/>
                  </a:cubicBezTo>
                  <a:cubicBezTo>
                    <a:pt x="222" y="219"/>
                    <a:pt x="232" y="210"/>
                    <a:pt x="232" y="197"/>
                  </a:cubicBezTo>
                  <a:cubicBezTo>
                    <a:pt x="232" y="194"/>
                    <a:pt x="231" y="191"/>
                    <a:pt x="230" y="188"/>
                  </a:cubicBezTo>
                  <a:cubicBezTo>
                    <a:pt x="236" y="184"/>
                    <a:pt x="240" y="177"/>
                    <a:pt x="240" y="169"/>
                  </a:cubicBezTo>
                  <a:cubicBezTo>
                    <a:pt x="240" y="166"/>
                    <a:pt x="239" y="162"/>
                    <a:pt x="238" y="159"/>
                  </a:cubicBezTo>
                  <a:cubicBezTo>
                    <a:pt x="244" y="155"/>
                    <a:pt x="248" y="148"/>
                    <a:pt x="248" y="140"/>
                  </a:cubicBezTo>
                  <a:cubicBezTo>
                    <a:pt x="248" y="135"/>
                    <a:pt x="247" y="131"/>
                    <a:pt x="245" y="128"/>
                  </a:cubicBezTo>
                  <a:cubicBezTo>
                    <a:pt x="252" y="123"/>
                    <a:pt x="256" y="116"/>
                    <a:pt x="256" y="108"/>
                  </a:cubicBezTo>
                  <a:close/>
                  <a:moveTo>
                    <a:pt x="64" y="211"/>
                  </a:moveTo>
                  <a:cubicBezTo>
                    <a:pt x="32" y="211"/>
                    <a:pt x="32" y="211"/>
                    <a:pt x="32" y="211"/>
                  </a:cubicBezTo>
                  <a:cubicBezTo>
                    <a:pt x="28" y="211"/>
                    <a:pt x="25" y="206"/>
                    <a:pt x="24" y="202"/>
                  </a:cubicBezTo>
                  <a:cubicBezTo>
                    <a:pt x="16" y="131"/>
                    <a:pt x="16" y="131"/>
                    <a:pt x="16" y="131"/>
                  </a:cubicBezTo>
                  <a:cubicBezTo>
                    <a:pt x="17" y="127"/>
                    <a:pt x="20" y="123"/>
                    <a:pt x="24" y="123"/>
                  </a:cubicBezTo>
                  <a:cubicBezTo>
                    <a:pt x="64" y="123"/>
                    <a:pt x="64" y="123"/>
                    <a:pt x="64" y="123"/>
                  </a:cubicBezTo>
                  <a:cubicBezTo>
                    <a:pt x="69" y="123"/>
                    <a:pt x="72" y="127"/>
                    <a:pt x="72" y="131"/>
                  </a:cubicBezTo>
                  <a:cubicBezTo>
                    <a:pt x="72" y="198"/>
                    <a:pt x="72" y="198"/>
                    <a:pt x="72" y="198"/>
                  </a:cubicBezTo>
                  <a:cubicBezTo>
                    <a:pt x="72" y="199"/>
                    <a:pt x="72" y="200"/>
                    <a:pt x="72" y="201"/>
                  </a:cubicBezTo>
                  <a:cubicBezTo>
                    <a:pt x="72" y="203"/>
                    <a:pt x="72" y="203"/>
                    <a:pt x="72" y="203"/>
                  </a:cubicBezTo>
                  <a:cubicBezTo>
                    <a:pt x="72" y="208"/>
                    <a:pt x="69" y="211"/>
                    <a:pt x="64" y="211"/>
                  </a:cubicBezTo>
                  <a:close/>
                  <a:moveTo>
                    <a:pt x="210" y="203"/>
                  </a:moveTo>
                  <a:cubicBezTo>
                    <a:pt x="105" y="203"/>
                    <a:pt x="105" y="203"/>
                    <a:pt x="105" y="203"/>
                  </a:cubicBezTo>
                  <a:cubicBezTo>
                    <a:pt x="88" y="194"/>
                    <a:pt x="88" y="194"/>
                    <a:pt x="88" y="194"/>
                  </a:cubicBezTo>
                  <a:cubicBezTo>
                    <a:pt x="88" y="131"/>
                    <a:pt x="88" y="131"/>
                    <a:pt x="88" y="131"/>
                  </a:cubicBezTo>
                  <a:cubicBezTo>
                    <a:pt x="88" y="128"/>
                    <a:pt x="87" y="124"/>
                    <a:pt x="86" y="121"/>
                  </a:cubicBezTo>
                  <a:cubicBezTo>
                    <a:pt x="100" y="109"/>
                    <a:pt x="136" y="75"/>
                    <a:pt x="136" y="48"/>
                  </a:cubicBezTo>
                  <a:cubicBezTo>
                    <a:pt x="136" y="31"/>
                    <a:pt x="136" y="16"/>
                    <a:pt x="140" y="16"/>
                  </a:cubicBezTo>
                  <a:cubicBezTo>
                    <a:pt x="148" y="16"/>
                    <a:pt x="156" y="25"/>
                    <a:pt x="156" y="44"/>
                  </a:cubicBezTo>
                  <a:cubicBezTo>
                    <a:pt x="156" y="67"/>
                    <a:pt x="152" y="90"/>
                    <a:pt x="152" y="90"/>
                  </a:cubicBezTo>
                  <a:cubicBezTo>
                    <a:pt x="152" y="93"/>
                    <a:pt x="153" y="95"/>
                    <a:pt x="154" y="97"/>
                  </a:cubicBezTo>
                  <a:cubicBezTo>
                    <a:pt x="156" y="98"/>
                    <a:pt x="158" y="100"/>
                    <a:pt x="160" y="100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237" y="100"/>
                    <a:pt x="240" y="103"/>
                    <a:pt x="240" y="108"/>
                  </a:cubicBezTo>
                  <a:cubicBezTo>
                    <a:pt x="240" y="112"/>
                    <a:pt x="237" y="116"/>
                    <a:pt x="232" y="116"/>
                  </a:cubicBezTo>
                  <a:cubicBezTo>
                    <a:pt x="223" y="116"/>
                    <a:pt x="223" y="116"/>
                    <a:pt x="223" y="116"/>
                  </a:cubicBezTo>
                  <a:cubicBezTo>
                    <a:pt x="219" y="116"/>
                    <a:pt x="215" y="119"/>
                    <a:pt x="215" y="124"/>
                  </a:cubicBezTo>
                  <a:cubicBezTo>
                    <a:pt x="215" y="128"/>
                    <a:pt x="219" y="132"/>
                    <a:pt x="223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9" y="132"/>
                    <a:pt x="232" y="135"/>
                    <a:pt x="232" y="140"/>
                  </a:cubicBezTo>
                  <a:cubicBezTo>
                    <a:pt x="232" y="144"/>
                    <a:pt x="229" y="148"/>
                    <a:pt x="224" y="148"/>
                  </a:cubicBezTo>
                  <a:cubicBezTo>
                    <a:pt x="219" y="148"/>
                    <a:pt x="219" y="148"/>
                    <a:pt x="219" y="148"/>
                  </a:cubicBezTo>
                  <a:cubicBezTo>
                    <a:pt x="219" y="148"/>
                    <a:pt x="218" y="147"/>
                    <a:pt x="218" y="147"/>
                  </a:cubicBezTo>
                  <a:cubicBezTo>
                    <a:pt x="218" y="147"/>
                    <a:pt x="218" y="148"/>
                    <a:pt x="218" y="148"/>
                  </a:cubicBezTo>
                  <a:cubicBezTo>
                    <a:pt x="215" y="148"/>
                    <a:pt x="215" y="148"/>
                    <a:pt x="215" y="148"/>
                  </a:cubicBezTo>
                  <a:cubicBezTo>
                    <a:pt x="211" y="148"/>
                    <a:pt x="207" y="151"/>
                    <a:pt x="207" y="156"/>
                  </a:cubicBezTo>
                  <a:cubicBezTo>
                    <a:pt x="207" y="160"/>
                    <a:pt x="211" y="164"/>
                    <a:pt x="215" y="164"/>
                  </a:cubicBezTo>
                  <a:cubicBezTo>
                    <a:pt x="218" y="164"/>
                    <a:pt x="218" y="164"/>
                    <a:pt x="218" y="164"/>
                  </a:cubicBezTo>
                  <a:cubicBezTo>
                    <a:pt x="222" y="164"/>
                    <a:pt x="224" y="166"/>
                    <a:pt x="224" y="169"/>
                  </a:cubicBezTo>
                  <a:cubicBezTo>
                    <a:pt x="224" y="173"/>
                    <a:pt x="221" y="175"/>
                    <a:pt x="218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06" y="175"/>
                    <a:pt x="202" y="179"/>
                    <a:pt x="202" y="183"/>
                  </a:cubicBezTo>
                  <a:cubicBezTo>
                    <a:pt x="202" y="188"/>
                    <a:pt x="206" y="191"/>
                    <a:pt x="210" y="191"/>
                  </a:cubicBezTo>
                  <a:cubicBezTo>
                    <a:pt x="213" y="191"/>
                    <a:pt x="216" y="194"/>
                    <a:pt x="216" y="197"/>
                  </a:cubicBezTo>
                  <a:cubicBezTo>
                    <a:pt x="216" y="201"/>
                    <a:pt x="213" y="203"/>
                    <a:pt x="210" y="20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en-US" sz="840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F1FAA1D7-9E97-54AD-DA01-6974521A8840}"/>
              </a:ext>
            </a:extLst>
          </p:cNvPr>
          <p:cNvGrpSpPr/>
          <p:nvPr/>
        </p:nvGrpSpPr>
        <p:grpSpPr>
          <a:xfrm>
            <a:off x="7672267" y="1693626"/>
            <a:ext cx="617927" cy="617927"/>
            <a:chOff x="7672267" y="3878026"/>
            <a:chExt cx="617927" cy="617927"/>
          </a:xfrm>
        </p:grpSpPr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06D341E9-307B-F30C-924C-F148818C1783}"/>
                </a:ext>
              </a:extLst>
            </p:cNvPr>
            <p:cNvSpPr/>
            <p:nvPr/>
          </p:nvSpPr>
          <p:spPr bwMode="auto">
            <a:xfrm flipH="1" flipV="1">
              <a:off x="7672267" y="3878026"/>
              <a:ext cx="617927" cy="617927"/>
            </a:xfrm>
            <a:prstGeom prst="ellipse">
              <a:avLst/>
            </a:prstGeom>
            <a:solidFill>
              <a:schemeClr val="accent5"/>
            </a:solidFill>
            <a:ln w="19050">
              <a:noFill/>
              <a:round/>
              <a:headEnd/>
              <a:tailEnd/>
            </a:ln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rtl="0"/>
              <a:endPara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4" name="ZenIcon3">
              <a:extLst>
                <a:ext uri="{FF2B5EF4-FFF2-40B4-BE49-F238E27FC236}">
                  <a16:creationId xmlns:a16="http://schemas.microsoft.com/office/drawing/2014/main" id="{A759DC12-38DF-9CC4-B4D9-CFD1F89D76EE}"/>
                </a:ext>
              </a:extLst>
            </p:cNvPr>
            <p:cNvSpPr>
              <a:spLocks noChangeAspect="1" noEditPoints="1"/>
            </p:cNvSpPr>
            <p:nvPr>
              <p:custDataLst>
                <p:tags r:id="rId8"/>
              </p:custDataLst>
            </p:nvPr>
          </p:nvSpPr>
          <p:spPr bwMode="auto">
            <a:xfrm>
              <a:off x="7822978" y="4023257"/>
              <a:ext cx="317722" cy="318514"/>
            </a:xfrm>
            <a:custGeom>
              <a:avLst/>
              <a:gdLst>
                <a:gd name="T0" fmla="*/ 1698 w 2448"/>
                <a:gd name="T1" fmla="*/ 97 h 2446"/>
                <a:gd name="T2" fmla="*/ 748 w 2448"/>
                <a:gd name="T3" fmla="*/ 97 h 2446"/>
                <a:gd name="T4" fmla="*/ 0 w 2448"/>
                <a:gd name="T5" fmla="*/ 1222 h 2446"/>
                <a:gd name="T6" fmla="*/ 748 w 2448"/>
                <a:gd name="T7" fmla="*/ 2349 h 2446"/>
                <a:gd name="T8" fmla="*/ 1698 w 2448"/>
                <a:gd name="T9" fmla="*/ 2349 h 2446"/>
                <a:gd name="T10" fmla="*/ 2448 w 2448"/>
                <a:gd name="T11" fmla="*/ 1222 h 2446"/>
                <a:gd name="T12" fmla="*/ 816 w 2448"/>
                <a:gd name="T13" fmla="*/ 227 h 2446"/>
                <a:gd name="T14" fmla="*/ 264 w 2448"/>
                <a:gd name="T15" fmla="*/ 737 h 2446"/>
                <a:gd name="T16" fmla="*/ 149 w 2448"/>
                <a:gd name="T17" fmla="*/ 1222 h 2446"/>
                <a:gd name="T18" fmla="*/ 554 w 2448"/>
                <a:gd name="T19" fmla="*/ 884 h 2446"/>
                <a:gd name="T20" fmla="*/ 554 w 2448"/>
                <a:gd name="T21" fmla="*/ 1556 h 2446"/>
                <a:gd name="T22" fmla="*/ 149 w 2448"/>
                <a:gd name="T23" fmla="*/ 1222 h 2446"/>
                <a:gd name="T24" fmla="*/ 584 w 2448"/>
                <a:gd name="T25" fmla="*/ 1704 h 2446"/>
                <a:gd name="T26" fmla="*/ 264 w 2448"/>
                <a:gd name="T27" fmla="*/ 1704 h 2446"/>
                <a:gd name="T28" fmla="*/ 906 w 2448"/>
                <a:gd name="T29" fmla="*/ 2092 h 2446"/>
                <a:gd name="T30" fmla="*/ 1148 w 2448"/>
                <a:gd name="T31" fmla="*/ 1704 h 2446"/>
                <a:gd name="T32" fmla="*/ 1148 w 2448"/>
                <a:gd name="T33" fmla="*/ 1556 h 2446"/>
                <a:gd name="T34" fmla="*/ 677 w 2448"/>
                <a:gd name="T35" fmla="*/ 1222 h 2446"/>
                <a:gd name="T36" fmla="*/ 1148 w 2448"/>
                <a:gd name="T37" fmla="*/ 884 h 2446"/>
                <a:gd name="T38" fmla="*/ 1148 w 2448"/>
                <a:gd name="T39" fmla="*/ 737 h 2446"/>
                <a:gd name="T40" fmla="*/ 909 w 2448"/>
                <a:gd name="T41" fmla="*/ 353 h 2446"/>
                <a:gd name="T42" fmla="*/ 1148 w 2448"/>
                <a:gd name="T43" fmla="*/ 737 h 2446"/>
                <a:gd name="T44" fmla="*/ 1864 w 2448"/>
                <a:gd name="T45" fmla="*/ 737 h 2446"/>
                <a:gd name="T46" fmla="*/ 2184 w 2448"/>
                <a:gd name="T47" fmla="*/ 737 h 2446"/>
                <a:gd name="T48" fmla="*/ 1539 w 2448"/>
                <a:gd name="T49" fmla="*/ 353 h 2446"/>
                <a:gd name="T50" fmla="*/ 1300 w 2448"/>
                <a:gd name="T51" fmla="*/ 737 h 2446"/>
                <a:gd name="T52" fmla="*/ 1300 w 2448"/>
                <a:gd name="T53" fmla="*/ 884 h 2446"/>
                <a:gd name="T54" fmla="*/ 1771 w 2448"/>
                <a:gd name="T55" fmla="*/ 1222 h 2446"/>
                <a:gd name="T56" fmla="*/ 1300 w 2448"/>
                <a:gd name="T57" fmla="*/ 1556 h 2446"/>
                <a:gd name="T58" fmla="*/ 1300 w 2448"/>
                <a:gd name="T59" fmla="*/ 2286 h 2446"/>
                <a:gd name="T60" fmla="*/ 1711 w 2448"/>
                <a:gd name="T61" fmla="*/ 1704 h 2446"/>
                <a:gd name="T62" fmla="*/ 1300 w 2448"/>
                <a:gd name="T63" fmla="*/ 2286 h 2446"/>
                <a:gd name="T64" fmla="*/ 1864 w 2448"/>
                <a:gd name="T65" fmla="*/ 1704 h 2446"/>
                <a:gd name="T66" fmla="*/ 1632 w 2448"/>
                <a:gd name="T67" fmla="*/ 2219 h 2446"/>
                <a:gd name="T68" fmla="*/ 1894 w 2448"/>
                <a:gd name="T69" fmla="*/ 1556 h 2446"/>
                <a:gd name="T70" fmla="*/ 1894 w 2448"/>
                <a:gd name="T71" fmla="*/ 884 h 2446"/>
                <a:gd name="T72" fmla="*/ 2299 w 2448"/>
                <a:gd name="T73" fmla="*/ 1222 h 2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448" h="2446">
                  <a:moveTo>
                    <a:pt x="2350" y="747"/>
                  </a:moveTo>
                  <a:cubicBezTo>
                    <a:pt x="2221" y="446"/>
                    <a:pt x="2002" y="227"/>
                    <a:pt x="1698" y="97"/>
                  </a:cubicBezTo>
                  <a:cubicBezTo>
                    <a:pt x="1547" y="33"/>
                    <a:pt x="1389" y="0"/>
                    <a:pt x="1223" y="0"/>
                  </a:cubicBezTo>
                  <a:cubicBezTo>
                    <a:pt x="1057" y="0"/>
                    <a:pt x="900" y="32"/>
                    <a:pt x="748" y="97"/>
                  </a:cubicBezTo>
                  <a:cubicBezTo>
                    <a:pt x="447" y="226"/>
                    <a:pt x="226" y="445"/>
                    <a:pt x="96" y="747"/>
                  </a:cubicBezTo>
                  <a:cubicBezTo>
                    <a:pt x="32" y="898"/>
                    <a:pt x="0" y="1056"/>
                    <a:pt x="0" y="1222"/>
                  </a:cubicBezTo>
                  <a:cubicBezTo>
                    <a:pt x="0" y="1388"/>
                    <a:pt x="32" y="1547"/>
                    <a:pt x="96" y="1698"/>
                  </a:cubicBezTo>
                  <a:cubicBezTo>
                    <a:pt x="226" y="2000"/>
                    <a:pt x="447" y="2220"/>
                    <a:pt x="748" y="2349"/>
                  </a:cubicBezTo>
                  <a:cubicBezTo>
                    <a:pt x="900" y="2414"/>
                    <a:pt x="1057" y="2446"/>
                    <a:pt x="1223" y="2446"/>
                  </a:cubicBezTo>
                  <a:cubicBezTo>
                    <a:pt x="1389" y="2446"/>
                    <a:pt x="1547" y="2413"/>
                    <a:pt x="1698" y="2349"/>
                  </a:cubicBezTo>
                  <a:cubicBezTo>
                    <a:pt x="2002" y="2219"/>
                    <a:pt x="2221" y="1999"/>
                    <a:pt x="2350" y="1698"/>
                  </a:cubicBezTo>
                  <a:cubicBezTo>
                    <a:pt x="2415" y="1547"/>
                    <a:pt x="2448" y="1388"/>
                    <a:pt x="2448" y="1222"/>
                  </a:cubicBezTo>
                  <a:cubicBezTo>
                    <a:pt x="2448" y="1056"/>
                    <a:pt x="2415" y="898"/>
                    <a:pt x="2350" y="747"/>
                  </a:cubicBezTo>
                  <a:close/>
                  <a:moveTo>
                    <a:pt x="816" y="227"/>
                  </a:moveTo>
                  <a:cubicBezTo>
                    <a:pt x="711" y="361"/>
                    <a:pt x="633" y="531"/>
                    <a:pt x="584" y="737"/>
                  </a:cubicBezTo>
                  <a:cubicBezTo>
                    <a:pt x="264" y="737"/>
                    <a:pt x="264" y="737"/>
                    <a:pt x="264" y="737"/>
                  </a:cubicBezTo>
                  <a:cubicBezTo>
                    <a:pt x="381" y="508"/>
                    <a:pt x="580" y="325"/>
                    <a:pt x="816" y="227"/>
                  </a:cubicBezTo>
                  <a:close/>
                  <a:moveTo>
                    <a:pt x="149" y="1222"/>
                  </a:moveTo>
                  <a:cubicBezTo>
                    <a:pt x="149" y="1105"/>
                    <a:pt x="167" y="993"/>
                    <a:pt x="203" y="884"/>
                  </a:cubicBezTo>
                  <a:cubicBezTo>
                    <a:pt x="554" y="884"/>
                    <a:pt x="554" y="884"/>
                    <a:pt x="554" y="884"/>
                  </a:cubicBezTo>
                  <a:cubicBezTo>
                    <a:pt x="537" y="998"/>
                    <a:pt x="529" y="1111"/>
                    <a:pt x="529" y="1222"/>
                  </a:cubicBezTo>
                  <a:cubicBezTo>
                    <a:pt x="529" y="1331"/>
                    <a:pt x="537" y="1443"/>
                    <a:pt x="554" y="1556"/>
                  </a:cubicBezTo>
                  <a:cubicBezTo>
                    <a:pt x="201" y="1556"/>
                    <a:pt x="201" y="1556"/>
                    <a:pt x="201" y="1556"/>
                  </a:cubicBezTo>
                  <a:cubicBezTo>
                    <a:pt x="166" y="1448"/>
                    <a:pt x="149" y="1335"/>
                    <a:pt x="149" y="1222"/>
                  </a:cubicBezTo>
                  <a:close/>
                  <a:moveTo>
                    <a:pt x="264" y="1704"/>
                  </a:moveTo>
                  <a:cubicBezTo>
                    <a:pt x="584" y="1704"/>
                    <a:pt x="584" y="1704"/>
                    <a:pt x="584" y="1704"/>
                  </a:cubicBezTo>
                  <a:cubicBezTo>
                    <a:pt x="633" y="1914"/>
                    <a:pt x="711" y="2086"/>
                    <a:pt x="816" y="2219"/>
                  </a:cubicBezTo>
                  <a:cubicBezTo>
                    <a:pt x="576" y="2118"/>
                    <a:pt x="377" y="1935"/>
                    <a:pt x="264" y="1704"/>
                  </a:cubicBezTo>
                  <a:close/>
                  <a:moveTo>
                    <a:pt x="1148" y="2286"/>
                  </a:moveTo>
                  <a:cubicBezTo>
                    <a:pt x="1061" y="2260"/>
                    <a:pt x="980" y="2196"/>
                    <a:pt x="906" y="2092"/>
                  </a:cubicBezTo>
                  <a:cubicBezTo>
                    <a:pt x="833" y="1987"/>
                    <a:pt x="776" y="1857"/>
                    <a:pt x="737" y="1704"/>
                  </a:cubicBezTo>
                  <a:cubicBezTo>
                    <a:pt x="1148" y="1704"/>
                    <a:pt x="1148" y="1704"/>
                    <a:pt x="1148" y="1704"/>
                  </a:cubicBezTo>
                  <a:lnTo>
                    <a:pt x="1148" y="2286"/>
                  </a:lnTo>
                  <a:close/>
                  <a:moveTo>
                    <a:pt x="1148" y="1556"/>
                  </a:moveTo>
                  <a:cubicBezTo>
                    <a:pt x="704" y="1556"/>
                    <a:pt x="704" y="1556"/>
                    <a:pt x="704" y="1556"/>
                  </a:cubicBezTo>
                  <a:cubicBezTo>
                    <a:pt x="687" y="1437"/>
                    <a:pt x="677" y="1326"/>
                    <a:pt x="677" y="1222"/>
                  </a:cubicBezTo>
                  <a:cubicBezTo>
                    <a:pt x="677" y="1109"/>
                    <a:pt x="687" y="997"/>
                    <a:pt x="707" y="884"/>
                  </a:cubicBezTo>
                  <a:cubicBezTo>
                    <a:pt x="1148" y="884"/>
                    <a:pt x="1148" y="884"/>
                    <a:pt x="1148" y="884"/>
                  </a:cubicBezTo>
                  <a:cubicBezTo>
                    <a:pt x="1148" y="1556"/>
                    <a:pt x="1148" y="1556"/>
                    <a:pt x="1148" y="1556"/>
                  </a:cubicBezTo>
                  <a:close/>
                  <a:moveTo>
                    <a:pt x="1148" y="737"/>
                  </a:moveTo>
                  <a:cubicBezTo>
                    <a:pt x="737" y="737"/>
                    <a:pt x="737" y="737"/>
                    <a:pt x="737" y="737"/>
                  </a:cubicBezTo>
                  <a:cubicBezTo>
                    <a:pt x="779" y="585"/>
                    <a:pt x="836" y="456"/>
                    <a:pt x="909" y="353"/>
                  </a:cubicBezTo>
                  <a:cubicBezTo>
                    <a:pt x="983" y="249"/>
                    <a:pt x="1061" y="184"/>
                    <a:pt x="1148" y="160"/>
                  </a:cubicBezTo>
                  <a:cubicBezTo>
                    <a:pt x="1148" y="737"/>
                    <a:pt x="1148" y="737"/>
                    <a:pt x="1148" y="737"/>
                  </a:cubicBezTo>
                  <a:close/>
                  <a:moveTo>
                    <a:pt x="2184" y="737"/>
                  </a:moveTo>
                  <a:cubicBezTo>
                    <a:pt x="1864" y="737"/>
                    <a:pt x="1864" y="737"/>
                    <a:pt x="1864" y="737"/>
                  </a:cubicBezTo>
                  <a:cubicBezTo>
                    <a:pt x="1815" y="531"/>
                    <a:pt x="1737" y="361"/>
                    <a:pt x="1632" y="227"/>
                  </a:cubicBezTo>
                  <a:cubicBezTo>
                    <a:pt x="1868" y="325"/>
                    <a:pt x="2067" y="508"/>
                    <a:pt x="2184" y="737"/>
                  </a:cubicBezTo>
                  <a:close/>
                  <a:moveTo>
                    <a:pt x="1300" y="160"/>
                  </a:moveTo>
                  <a:cubicBezTo>
                    <a:pt x="1387" y="184"/>
                    <a:pt x="1465" y="249"/>
                    <a:pt x="1539" y="353"/>
                  </a:cubicBezTo>
                  <a:cubicBezTo>
                    <a:pt x="1613" y="456"/>
                    <a:pt x="1669" y="585"/>
                    <a:pt x="1711" y="737"/>
                  </a:cubicBezTo>
                  <a:cubicBezTo>
                    <a:pt x="1300" y="737"/>
                    <a:pt x="1300" y="737"/>
                    <a:pt x="1300" y="737"/>
                  </a:cubicBezTo>
                  <a:lnTo>
                    <a:pt x="1300" y="160"/>
                  </a:lnTo>
                  <a:close/>
                  <a:moveTo>
                    <a:pt x="1300" y="884"/>
                  </a:moveTo>
                  <a:cubicBezTo>
                    <a:pt x="1741" y="884"/>
                    <a:pt x="1741" y="884"/>
                    <a:pt x="1741" y="884"/>
                  </a:cubicBezTo>
                  <a:cubicBezTo>
                    <a:pt x="1761" y="997"/>
                    <a:pt x="1771" y="1109"/>
                    <a:pt x="1771" y="1222"/>
                  </a:cubicBezTo>
                  <a:cubicBezTo>
                    <a:pt x="1771" y="1326"/>
                    <a:pt x="1761" y="1437"/>
                    <a:pt x="1744" y="1556"/>
                  </a:cubicBezTo>
                  <a:cubicBezTo>
                    <a:pt x="1300" y="1556"/>
                    <a:pt x="1300" y="1556"/>
                    <a:pt x="1300" y="1556"/>
                  </a:cubicBezTo>
                  <a:lnTo>
                    <a:pt x="1300" y="884"/>
                  </a:lnTo>
                  <a:close/>
                  <a:moveTo>
                    <a:pt x="1300" y="2286"/>
                  </a:moveTo>
                  <a:cubicBezTo>
                    <a:pt x="1300" y="1704"/>
                    <a:pt x="1300" y="1704"/>
                    <a:pt x="1300" y="1704"/>
                  </a:cubicBezTo>
                  <a:cubicBezTo>
                    <a:pt x="1711" y="1704"/>
                    <a:pt x="1711" y="1704"/>
                    <a:pt x="1711" y="1704"/>
                  </a:cubicBezTo>
                  <a:cubicBezTo>
                    <a:pt x="1670" y="1857"/>
                    <a:pt x="1613" y="1987"/>
                    <a:pt x="1541" y="2092"/>
                  </a:cubicBezTo>
                  <a:cubicBezTo>
                    <a:pt x="1467" y="2197"/>
                    <a:pt x="1388" y="2262"/>
                    <a:pt x="1300" y="2286"/>
                  </a:cubicBezTo>
                  <a:close/>
                  <a:moveTo>
                    <a:pt x="1632" y="2219"/>
                  </a:moveTo>
                  <a:cubicBezTo>
                    <a:pt x="1737" y="2086"/>
                    <a:pt x="1815" y="1914"/>
                    <a:pt x="1864" y="1704"/>
                  </a:cubicBezTo>
                  <a:cubicBezTo>
                    <a:pt x="2184" y="1704"/>
                    <a:pt x="2184" y="1704"/>
                    <a:pt x="2184" y="1704"/>
                  </a:cubicBezTo>
                  <a:cubicBezTo>
                    <a:pt x="2071" y="1935"/>
                    <a:pt x="1872" y="2118"/>
                    <a:pt x="1632" y="2219"/>
                  </a:cubicBezTo>
                  <a:close/>
                  <a:moveTo>
                    <a:pt x="2247" y="1556"/>
                  </a:moveTo>
                  <a:cubicBezTo>
                    <a:pt x="1894" y="1556"/>
                    <a:pt x="1894" y="1556"/>
                    <a:pt x="1894" y="1556"/>
                  </a:cubicBezTo>
                  <a:cubicBezTo>
                    <a:pt x="1911" y="1443"/>
                    <a:pt x="1919" y="1331"/>
                    <a:pt x="1919" y="1222"/>
                  </a:cubicBezTo>
                  <a:cubicBezTo>
                    <a:pt x="1919" y="1111"/>
                    <a:pt x="1911" y="998"/>
                    <a:pt x="1894" y="884"/>
                  </a:cubicBezTo>
                  <a:cubicBezTo>
                    <a:pt x="2245" y="884"/>
                    <a:pt x="2245" y="884"/>
                    <a:pt x="2245" y="884"/>
                  </a:cubicBezTo>
                  <a:cubicBezTo>
                    <a:pt x="2281" y="993"/>
                    <a:pt x="2299" y="1105"/>
                    <a:pt x="2299" y="1222"/>
                  </a:cubicBezTo>
                  <a:cubicBezTo>
                    <a:pt x="2299" y="1335"/>
                    <a:pt x="2282" y="1448"/>
                    <a:pt x="2247" y="155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5" name="Oval 54">
            <a:extLst>
              <a:ext uri="{FF2B5EF4-FFF2-40B4-BE49-F238E27FC236}">
                <a16:creationId xmlns:a16="http://schemas.microsoft.com/office/drawing/2014/main" id="{775465C8-CCB6-719C-299A-1E2D47692C60}"/>
              </a:ext>
            </a:extLst>
          </p:cNvPr>
          <p:cNvSpPr/>
          <p:nvPr/>
        </p:nvSpPr>
        <p:spPr bwMode="auto">
          <a:xfrm flipH="1" flipV="1">
            <a:off x="7672267" y="3890115"/>
            <a:ext cx="617927" cy="617927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9050">
            <a:noFill/>
            <a:round/>
            <a:headEnd/>
            <a:tailEnd/>
          </a:ln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rtl="0"/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6" name="ZenIcon2">
            <a:extLst>
              <a:ext uri="{FF2B5EF4-FFF2-40B4-BE49-F238E27FC236}">
                <a16:creationId xmlns:a16="http://schemas.microsoft.com/office/drawing/2014/main" id="{688D541B-6DE3-7A2B-EECF-39D4699ED648}"/>
              </a:ext>
            </a:extLst>
          </p:cNvPr>
          <p:cNvSpPr>
            <a:spLocks noChangeAspect="1" noEditPoints="1"/>
          </p:cNvSpPr>
          <p:nvPr>
            <p:custDataLst>
              <p:tags r:id="rId6"/>
            </p:custDataLst>
          </p:nvPr>
        </p:nvSpPr>
        <p:spPr bwMode="auto">
          <a:xfrm>
            <a:off x="7808561" y="4029266"/>
            <a:ext cx="316264" cy="316264"/>
          </a:xfrm>
          <a:custGeom>
            <a:avLst/>
            <a:gdLst>
              <a:gd name="T0" fmla="*/ 232 w 256"/>
              <a:gd name="T1" fmla="*/ 84 h 227"/>
              <a:gd name="T2" fmla="*/ 172 w 256"/>
              <a:gd name="T3" fmla="*/ 44 h 227"/>
              <a:gd name="T4" fmla="*/ 120 w 256"/>
              <a:gd name="T5" fmla="*/ 48 h 227"/>
              <a:gd name="T6" fmla="*/ 64 w 256"/>
              <a:gd name="T7" fmla="*/ 107 h 227"/>
              <a:gd name="T8" fmla="*/ 0 w 256"/>
              <a:gd name="T9" fmla="*/ 131 h 227"/>
              <a:gd name="T10" fmla="*/ 32 w 256"/>
              <a:gd name="T11" fmla="*/ 227 h 227"/>
              <a:gd name="T12" fmla="*/ 87 w 256"/>
              <a:gd name="T13" fmla="*/ 212 h 227"/>
              <a:gd name="T14" fmla="*/ 103 w 256"/>
              <a:gd name="T15" fmla="*/ 219 h 227"/>
              <a:gd name="T16" fmla="*/ 232 w 256"/>
              <a:gd name="T17" fmla="*/ 197 h 227"/>
              <a:gd name="T18" fmla="*/ 240 w 256"/>
              <a:gd name="T19" fmla="*/ 169 h 227"/>
              <a:gd name="T20" fmla="*/ 248 w 256"/>
              <a:gd name="T21" fmla="*/ 140 h 227"/>
              <a:gd name="T22" fmla="*/ 256 w 256"/>
              <a:gd name="T23" fmla="*/ 108 h 227"/>
              <a:gd name="T24" fmla="*/ 32 w 256"/>
              <a:gd name="T25" fmla="*/ 211 h 227"/>
              <a:gd name="T26" fmla="*/ 16 w 256"/>
              <a:gd name="T27" fmla="*/ 131 h 227"/>
              <a:gd name="T28" fmla="*/ 64 w 256"/>
              <a:gd name="T29" fmla="*/ 123 h 227"/>
              <a:gd name="T30" fmla="*/ 72 w 256"/>
              <a:gd name="T31" fmla="*/ 198 h 227"/>
              <a:gd name="T32" fmla="*/ 72 w 256"/>
              <a:gd name="T33" fmla="*/ 203 h 227"/>
              <a:gd name="T34" fmla="*/ 210 w 256"/>
              <a:gd name="T35" fmla="*/ 203 h 227"/>
              <a:gd name="T36" fmla="*/ 88 w 256"/>
              <a:gd name="T37" fmla="*/ 194 h 227"/>
              <a:gd name="T38" fmla="*/ 86 w 256"/>
              <a:gd name="T39" fmla="*/ 121 h 227"/>
              <a:gd name="T40" fmla="*/ 140 w 256"/>
              <a:gd name="T41" fmla="*/ 16 h 227"/>
              <a:gd name="T42" fmla="*/ 152 w 256"/>
              <a:gd name="T43" fmla="*/ 90 h 227"/>
              <a:gd name="T44" fmla="*/ 160 w 256"/>
              <a:gd name="T45" fmla="*/ 100 h 227"/>
              <a:gd name="T46" fmla="*/ 240 w 256"/>
              <a:gd name="T47" fmla="*/ 108 h 227"/>
              <a:gd name="T48" fmla="*/ 223 w 256"/>
              <a:gd name="T49" fmla="*/ 116 h 227"/>
              <a:gd name="T50" fmla="*/ 223 w 256"/>
              <a:gd name="T51" fmla="*/ 132 h 227"/>
              <a:gd name="T52" fmla="*/ 224 w 256"/>
              <a:gd name="T53" fmla="*/ 132 h 227"/>
              <a:gd name="T54" fmla="*/ 224 w 256"/>
              <a:gd name="T55" fmla="*/ 148 h 227"/>
              <a:gd name="T56" fmla="*/ 218 w 256"/>
              <a:gd name="T57" fmla="*/ 147 h 227"/>
              <a:gd name="T58" fmla="*/ 215 w 256"/>
              <a:gd name="T59" fmla="*/ 148 h 227"/>
              <a:gd name="T60" fmla="*/ 215 w 256"/>
              <a:gd name="T61" fmla="*/ 164 h 227"/>
              <a:gd name="T62" fmla="*/ 224 w 256"/>
              <a:gd name="T63" fmla="*/ 169 h 227"/>
              <a:gd name="T64" fmla="*/ 210 w 256"/>
              <a:gd name="T65" fmla="*/ 175 h 227"/>
              <a:gd name="T66" fmla="*/ 210 w 256"/>
              <a:gd name="T67" fmla="*/ 175 h 227"/>
              <a:gd name="T68" fmla="*/ 210 w 256"/>
              <a:gd name="T69" fmla="*/ 191 h 227"/>
              <a:gd name="T70" fmla="*/ 210 w 256"/>
              <a:gd name="T71" fmla="*/ 203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56" h="227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840"/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0FEC3B86-8D9B-E9A2-9964-6A406A210035}"/>
              </a:ext>
            </a:extLst>
          </p:cNvPr>
          <p:cNvGrpSpPr/>
          <p:nvPr/>
        </p:nvGrpSpPr>
        <p:grpSpPr>
          <a:xfrm>
            <a:off x="7672267" y="4944826"/>
            <a:ext cx="617927" cy="617927"/>
            <a:chOff x="7672267" y="3878026"/>
            <a:chExt cx="617927" cy="617927"/>
          </a:xfrm>
        </p:grpSpPr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78DA54E0-32BF-DE21-C44A-831FDAF062B4}"/>
                </a:ext>
              </a:extLst>
            </p:cNvPr>
            <p:cNvSpPr/>
            <p:nvPr/>
          </p:nvSpPr>
          <p:spPr bwMode="auto">
            <a:xfrm flipH="1" flipV="1">
              <a:off x="7672267" y="3878026"/>
              <a:ext cx="617927" cy="617927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19050">
              <a:noFill/>
              <a:round/>
              <a:headEnd/>
              <a:tailEnd/>
            </a:ln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rtl="0"/>
              <a:endPara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9" name="ZenIcon3">
              <a:extLst>
                <a:ext uri="{FF2B5EF4-FFF2-40B4-BE49-F238E27FC236}">
                  <a16:creationId xmlns:a16="http://schemas.microsoft.com/office/drawing/2014/main" id="{F5B49B40-51EC-786F-95A4-372ECF813403}"/>
                </a:ext>
              </a:extLst>
            </p:cNvPr>
            <p:cNvSpPr>
              <a:spLocks noChangeAspect="1" noEditPoints="1"/>
            </p:cNvSpPr>
            <p:nvPr>
              <p:custDataLst>
                <p:tags r:id="rId7"/>
              </p:custDataLst>
            </p:nvPr>
          </p:nvSpPr>
          <p:spPr bwMode="auto">
            <a:xfrm>
              <a:off x="7822978" y="4023257"/>
              <a:ext cx="317722" cy="318514"/>
            </a:xfrm>
            <a:custGeom>
              <a:avLst/>
              <a:gdLst>
                <a:gd name="T0" fmla="*/ 1698 w 2448"/>
                <a:gd name="T1" fmla="*/ 97 h 2446"/>
                <a:gd name="T2" fmla="*/ 748 w 2448"/>
                <a:gd name="T3" fmla="*/ 97 h 2446"/>
                <a:gd name="T4" fmla="*/ 0 w 2448"/>
                <a:gd name="T5" fmla="*/ 1222 h 2446"/>
                <a:gd name="T6" fmla="*/ 748 w 2448"/>
                <a:gd name="T7" fmla="*/ 2349 h 2446"/>
                <a:gd name="T8" fmla="*/ 1698 w 2448"/>
                <a:gd name="T9" fmla="*/ 2349 h 2446"/>
                <a:gd name="T10" fmla="*/ 2448 w 2448"/>
                <a:gd name="T11" fmla="*/ 1222 h 2446"/>
                <a:gd name="T12" fmla="*/ 816 w 2448"/>
                <a:gd name="T13" fmla="*/ 227 h 2446"/>
                <a:gd name="T14" fmla="*/ 264 w 2448"/>
                <a:gd name="T15" fmla="*/ 737 h 2446"/>
                <a:gd name="T16" fmla="*/ 149 w 2448"/>
                <a:gd name="T17" fmla="*/ 1222 h 2446"/>
                <a:gd name="T18" fmla="*/ 554 w 2448"/>
                <a:gd name="T19" fmla="*/ 884 h 2446"/>
                <a:gd name="T20" fmla="*/ 554 w 2448"/>
                <a:gd name="T21" fmla="*/ 1556 h 2446"/>
                <a:gd name="T22" fmla="*/ 149 w 2448"/>
                <a:gd name="T23" fmla="*/ 1222 h 2446"/>
                <a:gd name="T24" fmla="*/ 584 w 2448"/>
                <a:gd name="T25" fmla="*/ 1704 h 2446"/>
                <a:gd name="T26" fmla="*/ 264 w 2448"/>
                <a:gd name="T27" fmla="*/ 1704 h 2446"/>
                <a:gd name="T28" fmla="*/ 906 w 2448"/>
                <a:gd name="T29" fmla="*/ 2092 h 2446"/>
                <a:gd name="T30" fmla="*/ 1148 w 2448"/>
                <a:gd name="T31" fmla="*/ 1704 h 2446"/>
                <a:gd name="T32" fmla="*/ 1148 w 2448"/>
                <a:gd name="T33" fmla="*/ 1556 h 2446"/>
                <a:gd name="T34" fmla="*/ 677 w 2448"/>
                <a:gd name="T35" fmla="*/ 1222 h 2446"/>
                <a:gd name="T36" fmla="*/ 1148 w 2448"/>
                <a:gd name="T37" fmla="*/ 884 h 2446"/>
                <a:gd name="T38" fmla="*/ 1148 w 2448"/>
                <a:gd name="T39" fmla="*/ 737 h 2446"/>
                <a:gd name="T40" fmla="*/ 909 w 2448"/>
                <a:gd name="T41" fmla="*/ 353 h 2446"/>
                <a:gd name="T42" fmla="*/ 1148 w 2448"/>
                <a:gd name="T43" fmla="*/ 737 h 2446"/>
                <a:gd name="T44" fmla="*/ 1864 w 2448"/>
                <a:gd name="T45" fmla="*/ 737 h 2446"/>
                <a:gd name="T46" fmla="*/ 2184 w 2448"/>
                <a:gd name="T47" fmla="*/ 737 h 2446"/>
                <a:gd name="T48" fmla="*/ 1539 w 2448"/>
                <a:gd name="T49" fmla="*/ 353 h 2446"/>
                <a:gd name="T50" fmla="*/ 1300 w 2448"/>
                <a:gd name="T51" fmla="*/ 737 h 2446"/>
                <a:gd name="T52" fmla="*/ 1300 w 2448"/>
                <a:gd name="T53" fmla="*/ 884 h 2446"/>
                <a:gd name="T54" fmla="*/ 1771 w 2448"/>
                <a:gd name="T55" fmla="*/ 1222 h 2446"/>
                <a:gd name="T56" fmla="*/ 1300 w 2448"/>
                <a:gd name="T57" fmla="*/ 1556 h 2446"/>
                <a:gd name="T58" fmla="*/ 1300 w 2448"/>
                <a:gd name="T59" fmla="*/ 2286 h 2446"/>
                <a:gd name="T60" fmla="*/ 1711 w 2448"/>
                <a:gd name="T61" fmla="*/ 1704 h 2446"/>
                <a:gd name="T62" fmla="*/ 1300 w 2448"/>
                <a:gd name="T63" fmla="*/ 2286 h 2446"/>
                <a:gd name="T64" fmla="*/ 1864 w 2448"/>
                <a:gd name="T65" fmla="*/ 1704 h 2446"/>
                <a:gd name="T66" fmla="*/ 1632 w 2448"/>
                <a:gd name="T67" fmla="*/ 2219 h 2446"/>
                <a:gd name="T68" fmla="*/ 1894 w 2448"/>
                <a:gd name="T69" fmla="*/ 1556 h 2446"/>
                <a:gd name="T70" fmla="*/ 1894 w 2448"/>
                <a:gd name="T71" fmla="*/ 884 h 2446"/>
                <a:gd name="T72" fmla="*/ 2299 w 2448"/>
                <a:gd name="T73" fmla="*/ 1222 h 2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448" h="2446">
                  <a:moveTo>
                    <a:pt x="2350" y="747"/>
                  </a:moveTo>
                  <a:cubicBezTo>
                    <a:pt x="2221" y="446"/>
                    <a:pt x="2002" y="227"/>
                    <a:pt x="1698" y="97"/>
                  </a:cubicBezTo>
                  <a:cubicBezTo>
                    <a:pt x="1547" y="33"/>
                    <a:pt x="1389" y="0"/>
                    <a:pt x="1223" y="0"/>
                  </a:cubicBezTo>
                  <a:cubicBezTo>
                    <a:pt x="1057" y="0"/>
                    <a:pt x="900" y="32"/>
                    <a:pt x="748" y="97"/>
                  </a:cubicBezTo>
                  <a:cubicBezTo>
                    <a:pt x="447" y="226"/>
                    <a:pt x="226" y="445"/>
                    <a:pt x="96" y="747"/>
                  </a:cubicBezTo>
                  <a:cubicBezTo>
                    <a:pt x="32" y="898"/>
                    <a:pt x="0" y="1056"/>
                    <a:pt x="0" y="1222"/>
                  </a:cubicBezTo>
                  <a:cubicBezTo>
                    <a:pt x="0" y="1388"/>
                    <a:pt x="32" y="1547"/>
                    <a:pt x="96" y="1698"/>
                  </a:cubicBezTo>
                  <a:cubicBezTo>
                    <a:pt x="226" y="2000"/>
                    <a:pt x="447" y="2220"/>
                    <a:pt x="748" y="2349"/>
                  </a:cubicBezTo>
                  <a:cubicBezTo>
                    <a:pt x="900" y="2414"/>
                    <a:pt x="1057" y="2446"/>
                    <a:pt x="1223" y="2446"/>
                  </a:cubicBezTo>
                  <a:cubicBezTo>
                    <a:pt x="1389" y="2446"/>
                    <a:pt x="1547" y="2413"/>
                    <a:pt x="1698" y="2349"/>
                  </a:cubicBezTo>
                  <a:cubicBezTo>
                    <a:pt x="2002" y="2219"/>
                    <a:pt x="2221" y="1999"/>
                    <a:pt x="2350" y="1698"/>
                  </a:cubicBezTo>
                  <a:cubicBezTo>
                    <a:pt x="2415" y="1547"/>
                    <a:pt x="2448" y="1388"/>
                    <a:pt x="2448" y="1222"/>
                  </a:cubicBezTo>
                  <a:cubicBezTo>
                    <a:pt x="2448" y="1056"/>
                    <a:pt x="2415" y="898"/>
                    <a:pt x="2350" y="747"/>
                  </a:cubicBezTo>
                  <a:close/>
                  <a:moveTo>
                    <a:pt x="816" y="227"/>
                  </a:moveTo>
                  <a:cubicBezTo>
                    <a:pt x="711" y="361"/>
                    <a:pt x="633" y="531"/>
                    <a:pt x="584" y="737"/>
                  </a:cubicBezTo>
                  <a:cubicBezTo>
                    <a:pt x="264" y="737"/>
                    <a:pt x="264" y="737"/>
                    <a:pt x="264" y="737"/>
                  </a:cubicBezTo>
                  <a:cubicBezTo>
                    <a:pt x="381" y="508"/>
                    <a:pt x="580" y="325"/>
                    <a:pt x="816" y="227"/>
                  </a:cubicBezTo>
                  <a:close/>
                  <a:moveTo>
                    <a:pt x="149" y="1222"/>
                  </a:moveTo>
                  <a:cubicBezTo>
                    <a:pt x="149" y="1105"/>
                    <a:pt x="167" y="993"/>
                    <a:pt x="203" y="884"/>
                  </a:cubicBezTo>
                  <a:cubicBezTo>
                    <a:pt x="554" y="884"/>
                    <a:pt x="554" y="884"/>
                    <a:pt x="554" y="884"/>
                  </a:cubicBezTo>
                  <a:cubicBezTo>
                    <a:pt x="537" y="998"/>
                    <a:pt x="529" y="1111"/>
                    <a:pt x="529" y="1222"/>
                  </a:cubicBezTo>
                  <a:cubicBezTo>
                    <a:pt x="529" y="1331"/>
                    <a:pt x="537" y="1443"/>
                    <a:pt x="554" y="1556"/>
                  </a:cubicBezTo>
                  <a:cubicBezTo>
                    <a:pt x="201" y="1556"/>
                    <a:pt x="201" y="1556"/>
                    <a:pt x="201" y="1556"/>
                  </a:cubicBezTo>
                  <a:cubicBezTo>
                    <a:pt x="166" y="1448"/>
                    <a:pt x="149" y="1335"/>
                    <a:pt x="149" y="1222"/>
                  </a:cubicBezTo>
                  <a:close/>
                  <a:moveTo>
                    <a:pt x="264" y="1704"/>
                  </a:moveTo>
                  <a:cubicBezTo>
                    <a:pt x="584" y="1704"/>
                    <a:pt x="584" y="1704"/>
                    <a:pt x="584" y="1704"/>
                  </a:cubicBezTo>
                  <a:cubicBezTo>
                    <a:pt x="633" y="1914"/>
                    <a:pt x="711" y="2086"/>
                    <a:pt x="816" y="2219"/>
                  </a:cubicBezTo>
                  <a:cubicBezTo>
                    <a:pt x="576" y="2118"/>
                    <a:pt x="377" y="1935"/>
                    <a:pt x="264" y="1704"/>
                  </a:cubicBezTo>
                  <a:close/>
                  <a:moveTo>
                    <a:pt x="1148" y="2286"/>
                  </a:moveTo>
                  <a:cubicBezTo>
                    <a:pt x="1061" y="2260"/>
                    <a:pt x="980" y="2196"/>
                    <a:pt x="906" y="2092"/>
                  </a:cubicBezTo>
                  <a:cubicBezTo>
                    <a:pt x="833" y="1987"/>
                    <a:pt x="776" y="1857"/>
                    <a:pt x="737" y="1704"/>
                  </a:cubicBezTo>
                  <a:cubicBezTo>
                    <a:pt x="1148" y="1704"/>
                    <a:pt x="1148" y="1704"/>
                    <a:pt x="1148" y="1704"/>
                  </a:cubicBezTo>
                  <a:lnTo>
                    <a:pt x="1148" y="2286"/>
                  </a:lnTo>
                  <a:close/>
                  <a:moveTo>
                    <a:pt x="1148" y="1556"/>
                  </a:moveTo>
                  <a:cubicBezTo>
                    <a:pt x="704" y="1556"/>
                    <a:pt x="704" y="1556"/>
                    <a:pt x="704" y="1556"/>
                  </a:cubicBezTo>
                  <a:cubicBezTo>
                    <a:pt x="687" y="1437"/>
                    <a:pt x="677" y="1326"/>
                    <a:pt x="677" y="1222"/>
                  </a:cubicBezTo>
                  <a:cubicBezTo>
                    <a:pt x="677" y="1109"/>
                    <a:pt x="687" y="997"/>
                    <a:pt x="707" y="884"/>
                  </a:cubicBezTo>
                  <a:cubicBezTo>
                    <a:pt x="1148" y="884"/>
                    <a:pt x="1148" y="884"/>
                    <a:pt x="1148" y="884"/>
                  </a:cubicBezTo>
                  <a:cubicBezTo>
                    <a:pt x="1148" y="1556"/>
                    <a:pt x="1148" y="1556"/>
                    <a:pt x="1148" y="1556"/>
                  </a:cubicBezTo>
                  <a:close/>
                  <a:moveTo>
                    <a:pt x="1148" y="737"/>
                  </a:moveTo>
                  <a:cubicBezTo>
                    <a:pt x="737" y="737"/>
                    <a:pt x="737" y="737"/>
                    <a:pt x="737" y="737"/>
                  </a:cubicBezTo>
                  <a:cubicBezTo>
                    <a:pt x="779" y="585"/>
                    <a:pt x="836" y="456"/>
                    <a:pt x="909" y="353"/>
                  </a:cubicBezTo>
                  <a:cubicBezTo>
                    <a:pt x="983" y="249"/>
                    <a:pt x="1061" y="184"/>
                    <a:pt x="1148" y="160"/>
                  </a:cubicBezTo>
                  <a:cubicBezTo>
                    <a:pt x="1148" y="737"/>
                    <a:pt x="1148" y="737"/>
                    <a:pt x="1148" y="737"/>
                  </a:cubicBezTo>
                  <a:close/>
                  <a:moveTo>
                    <a:pt x="2184" y="737"/>
                  </a:moveTo>
                  <a:cubicBezTo>
                    <a:pt x="1864" y="737"/>
                    <a:pt x="1864" y="737"/>
                    <a:pt x="1864" y="737"/>
                  </a:cubicBezTo>
                  <a:cubicBezTo>
                    <a:pt x="1815" y="531"/>
                    <a:pt x="1737" y="361"/>
                    <a:pt x="1632" y="227"/>
                  </a:cubicBezTo>
                  <a:cubicBezTo>
                    <a:pt x="1868" y="325"/>
                    <a:pt x="2067" y="508"/>
                    <a:pt x="2184" y="737"/>
                  </a:cubicBezTo>
                  <a:close/>
                  <a:moveTo>
                    <a:pt x="1300" y="160"/>
                  </a:moveTo>
                  <a:cubicBezTo>
                    <a:pt x="1387" y="184"/>
                    <a:pt x="1465" y="249"/>
                    <a:pt x="1539" y="353"/>
                  </a:cubicBezTo>
                  <a:cubicBezTo>
                    <a:pt x="1613" y="456"/>
                    <a:pt x="1669" y="585"/>
                    <a:pt x="1711" y="737"/>
                  </a:cubicBezTo>
                  <a:cubicBezTo>
                    <a:pt x="1300" y="737"/>
                    <a:pt x="1300" y="737"/>
                    <a:pt x="1300" y="737"/>
                  </a:cubicBezTo>
                  <a:lnTo>
                    <a:pt x="1300" y="160"/>
                  </a:lnTo>
                  <a:close/>
                  <a:moveTo>
                    <a:pt x="1300" y="884"/>
                  </a:moveTo>
                  <a:cubicBezTo>
                    <a:pt x="1741" y="884"/>
                    <a:pt x="1741" y="884"/>
                    <a:pt x="1741" y="884"/>
                  </a:cubicBezTo>
                  <a:cubicBezTo>
                    <a:pt x="1761" y="997"/>
                    <a:pt x="1771" y="1109"/>
                    <a:pt x="1771" y="1222"/>
                  </a:cubicBezTo>
                  <a:cubicBezTo>
                    <a:pt x="1771" y="1326"/>
                    <a:pt x="1761" y="1437"/>
                    <a:pt x="1744" y="1556"/>
                  </a:cubicBezTo>
                  <a:cubicBezTo>
                    <a:pt x="1300" y="1556"/>
                    <a:pt x="1300" y="1556"/>
                    <a:pt x="1300" y="1556"/>
                  </a:cubicBezTo>
                  <a:lnTo>
                    <a:pt x="1300" y="884"/>
                  </a:lnTo>
                  <a:close/>
                  <a:moveTo>
                    <a:pt x="1300" y="2286"/>
                  </a:moveTo>
                  <a:cubicBezTo>
                    <a:pt x="1300" y="1704"/>
                    <a:pt x="1300" y="1704"/>
                    <a:pt x="1300" y="1704"/>
                  </a:cubicBezTo>
                  <a:cubicBezTo>
                    <a:pt x="1711" y="1704"/>
                    <a:pt x="1711" y="1704"/>
                    <a:pt x="1711" y="1704"/>
                  </a:cubicBezTo>
                  <a:cubicBezTo>
                    <a:pt x="1670" y="1857"/>
                    <a:pt x="1613" y="1987"/>
                    <a:pt x="1541" y="2092"/>
                  </a:cubicBezTo>
                  <a:cubicBezTo>
                    <a:pt x="1467" y="2197"/>
                    <a:pt x="1388" y="2262"/>
                    <a:pt x="1300" y="2286"/>
                  </a:cubicBezTo>
                  <a:close/>
                  <a:moveTo>
                    <a:pt x="1632" y="2219"/>
                  </a:moveTo>
                  <a:cubicBezTo>
                    <a:pt x="1737" y="2086"/>
                    <a:pt x="1815" y="1914"/>
                    <a:pt x="1864" y="1704"/>
                  </a:cubicBezTo>
                  <a:cubicBezTo>
                    <a:pt x="2184" y="1704"/>
                    <a:pt x="2184" y="1704"/>
                    <a:pt x="2184" y="1704"/>
                  </a:cubicBezTo>
                  <a:cubicBezTo>
                    <a:pt x="2071" y="1935"/>
                    <a:pt x="1872" y="2118"/>
                    <a:pt x="1632" y="2219"/>
                  </a:cubicBezTo>
                  <a:close/>
                  <a:moveTo>
                    <a:pt x="2247" y="1556"/>
                  </a:moveTo>
                  <a:cubicBezTo>
                    <a:pt x="1894" y="1556"/>
                    <a:pt x="1894" y="1556"/>
                    <a:pt x="1894" y="1556"/>
                  </a:cubicBezTo>
                  <a:cubicBezTo>
                    <a:pt x="1911" y="1443"/>
                    <a:pt x="1919" y="1331"/>
                    <a:pt x="1919" y="1222"/>
                  </a:cubicBezTo>
                  <a:cubicBezTo>
                    <a:pt x="1919" y="1111"/>
                    <a:pt x="1911" y="998"/>
                    <a:pt x="1894" y="884"/>
                  </a:cubicBezTo>
                  <a:cubicBezTo>
                    <a:pt x="2245" y="884"/>
                    <a:pt x="2245" y="884"/>
                    <a:pt x="2245" y="884"/>
                  </a:cubicBezTo>
                  <a:cubicBezTo>
                    <a:pt x="2281" y="993"/>
                    <a:pt x="2299" y="1105"/>
                    <a:pt x="2299" y="1222"/>
                  </a:cubicBezTo>
                  <a:cubicBezTo>
                    <a:pt x="2299" y="1335"/>
                    <a:pt x="2282" y="1448"/>
                    <a:pt x="2247" y="155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2BE75B5A-CD87-C4EB-F671-B42848E7AADA}"/>
              </a:ext>
            </a:extLst>
          </p:cNvPr>
          <p:cNvSpPr txBox="1"/>
          <p:nvPr/>
        </p:nvSpPr>
        <p:spPr>
          <a:xfrm>
            <a:off x="8349905" y="2662832"/>
            <a:ext cx="2547591" cy="939791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chemeClr val="accent6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050" dirty="0">
                <a:solidFill>
                  <a:schemeClr val="accent1">
                    <a:lumMod val="75000"/>
                  </a:schemeClr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Insert your text here Insert your text here Insert your text here Insert your text here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F35B6B23-F2C3-C676-0508-D56163968A93}"/>
              </a:ext>
            </a:extLst>
          </p:cNvPr>
          <p:cNvSpPr txBox="1"/>
          <p:nvPr/>
        </p:nvSpPr>
        <p:spPr>
          <a:xfrm>
            <a:off x="8349905" y="1496951"/>
            <a:ext cx="2547591" cy="939791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chemeClr val="accent5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050" dirty="0">
                <a:solidFill>
                  <a:schemeClr val="accent1">
                    <a:lumMod val="75000"/>
                  </a:schemeClr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Insert your text here Insert your text here Insert your text here Insert your text here</a:t>
            </a:r>
          </a:p>
        </p:txBody>
      </p:sp>
      <p:sp>
        <p:nvSpPr>
          <p:cNvPr id="62" name="Title 1">
            <a:extLst>
              <a:ext uri="{FF2B5EF4-FFF2-40B4-BE49-F238E27FC236}">
                <a16:creationId xmlns:a16="http://schemas.microsoft.com/office/drawing/2014/main" id="{6667B018-743D-5F96-85E9-CE0B96EEA096}"/>
              </a:ext>
            </a:extLst>
          </p:cNvPr>
          <p:cNvSpPr txBox="1">
            <a:spLocks/>
          </p:cNvSpPr>
          <p:nvPr/>
        </p:nvSpPr>
        <p:spPr>
          <a:xfrm>
            <a:off x="5486401" y="3942027"/>
            <a:ext cx="1371638" cy="521681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457152">
              <a:buClr>
                <a:srgbClr val="0070C0"/>
              </a:buClr>
              <a:defRPr/>
            </a:pPr>
            <a:r>
              <a:rPr lang="en-IN" sz="2000" b="1" dirty="0">
                <a:solidFill>
                  <a:schemeClr val="tx2"/>
                </a:solidFill>
                <a:latin typeface="+mn-lt"/>
                <a:ea typeface="Open Sans ExtraBold" charset="0"/>
                <a:cs typeface="Open Sans ExtraBold" charset="0"/>
              </a:rPr>
              <a:t>INSERT</a:t>
            </a:r>
            <a:r>
              <a:rPr lang="en-IN" sz="2000" b="1" dirty="0">
                <a:solidFill>
                  <a:schemeClr val="tx2"/>
                </a:solidFill>
                <a:latin typeface="+mn-lt"/>
              </a:rPr>
              <a:t> </a:t>
            </a:r>
            <a:br>
              <a:rPr lang="en-IN" sz="1200" b="1" dirty="0">
                <a:solidFill>
                  <a:schemeClr val="tx2"/>
                </a:solidFill>
                <a:latin typeface="+mn-lt"/>
              </a:rPr>
            </a:br>
            <a:r>
              <a:rPr lang="en-IN" sz="1100" dirty="0">
                <a:solidFill>
                  <a:schemeClr val="tx2"/>
                </a:solidFill>
                <a:latin typeface="+mn-lt"/>
              </a:rPr>
              <a:t>SUB-HEADING</a:t>
            </a:r>
            <a:endParaRPr lang="en-IN" sz="1000" dirty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2626950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2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8581</TotalTime>
  <Words>173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Calibri</vt:lpstr>
      <vt:lpstr>Courier New</vt:lpstr>
      <vt:lpstr>Crimson Pro</vt:lpstr>
      <vt:lpstr>Lato Light</vt:lpstr>
      <vt:lpstr>Open Sans Light</vt:lpstr>
      <vt:lpstr>Wingdings</vt:lpstr>
      <vt:lpstr>Office Theme</vt:lpstr>
      <vt:lpstr>think-cell Slide</vt:lpstr>
      <vt:lpstr>8 Infographic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435</cp:revision>
  <dcterms:created xsi:type="dcterms:W3CDTF">2021-03-31T02:49:57Z</dcterms:created>
  <dcterms:modified xsi:type="dcterms:W3CDTF">2025-10-15T08:24:42Z</dcterms:modified>
  <cp:category/>
</cp:coreProperties>
</file>