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image" Target="../media/image2.emf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oleObject" Target="../embeddings/oleObject3.bin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3.png"/><Relationship Id="rId5" Type="http://schemas.openxmlformats.org/officeDocument/2006/relationships/tags" Target="../tags/tag8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7.xml"/><Relationship Id="rId9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DC4AF-88E0-856F-E004-8C819E1F5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62F96366-66EF-B8B0-3228-03B5DDFD6D33}"/>
              </a:ext>
            </a:extLst>
          </p:cNvPr>
          <p:cNvGrpSpPr/>
          <p:nvPr/>
        </p:nvGrpSpPr>
        <p:grpSpPr>
          <a:xfrm>
            <a:off x="5191223" y="3217256"/>
            <a:ext cx="1939468" cy="1939467"/>
            <a:chOff x="3602267" y="2122974"/>
            <a:chExt cx="1939468" cy="1939467"/>
          </a:xfrm>
        </p:grpSpPr>
        <p:sp>
          <p:nvSpPr>
            <p:cNvPr id="63" name="Freeform 15">
              <a:extLst>
                <a:ext uri="{FF2B5EF4-FFF2-40B4-BE49-F238E27FC236}">
                  <a16:creationId xmlns:a16="http://schemas.microsoft.com/office/drawing/2014/main" id="{8121489A-9327-2653-724D-7D0B891B5BE6}"/>
                </a:ext>
              </a:extLst>
            </p:cNvPr>
            <p:cNvSpPr/>
            <p:nvPr/>
          </p:nvSpPr>
          <p:spPr>
            <a:xfrm>
              <a:off x="3602267" y="2122974"/>
              <a:ext cx="1939468" cy="1939467"/>
            </a:xfrm>
            <a:custGeom>
              <a:avLst/>
              <a:gdLst>
                <a:gd name="connsiteX0" fmla="*/ 1010474 w 2020948"/>
                <a:gd name="connsiteY0" fmla="*/ 0 h 2020948"/>
                <a:gd name="connsiteX1" fmla="*/ 2020948 w 2020948"/>
                <a:gd name="connsiteY1" fmla="*/ 1010474 h 2020948"/>
                <a:gd name="connsiteX2" fmla="*/ 1010474 w 2020948"/>
                <a:gd name="connsiteY2" fmla="*/ 2020948 h 2020948"/>
                <a:gd name="connsiteX3" fmla="*/ 0 w 2020948"/>
                <a:gd name="connsiteY3" fmla="*/ 1010474 h 2020948"/>
                <a:gd name="connsiteX4" fmla="*/ 1010474 w 2020948"/>
                <a:gd name="connsiteY4" fmla="*/ 0 h 2020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0948" h="2020948">
                  <a:moveTo>
                    <a:pt x="1010474" y="0"/>
                  </a:moveTo>
                  <a:cubicBezTo>
                    <a:pt x="1568543" y="0"/>
                    <a:pt x="2020948" y="452405"/>
                    <a:pt x="2020948" y="1010474"/>
                  </a:cubicBezTo>
                  <a:cubicBezTo>
                    <a:pt x="2020948" y="1568543"/>
                    <a:pt x="1568543" y="2020948"/>
                    <a:pt x="1010474" y="2020948"/>
                  </a:cubicBezTo>
                  <a:cubicBezTo>
                    <a:pt x="452405" y="2020948"/>
                    <a:pt x="0" y="1568543"/>
                    <a:pt x="0" y="1010474"/>
                  </a:cubicBezTo>
                  <a:cubicBezTo>
                    <a:pt x="0" y="452405"/>
                    <a:pt x="452405" y="0"/>
                    <a:pt x="1010474" y="0"/>
                  </a:cubicBezTo>
                  <a:close/>
                </a:path>
              </a:pathLst>
            </a:custGeom>
            <a:solidFill>
              <a:schemeClr val="tx1">
                <a:lumMod val="25000"/>
                <a:lumOff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16">
              <a:extLst>
                <a:ext uri="{FF2B5EF4-FFF2-40B4-BE49-F238E27FC236}">
                  <a16:creationId xmlns:a16="http://schemas.microsoft.com/office/drawing/2014/main" id="{41267B3C-1E80-738F-02FB-4564EBEA9FD9}"/>
                </a:ext>
              </a:extLst>
            </p:cNvPr>
            <p:cNvSpPr/>
            <p:nvPr/>
          </p:nvSpPr>
          <p:spPr>
            <a:xfrm>
              <a:off x="3810000" y="2330707"/>
              <a:ext cx="1524000" cy="1524000"/>
            </a:xfrm>
            <a:custGeom>
              <a:avLst/>
              <a:gdLst>
                <a:gd name="connsiteX0" fmla="*/ 1010474 w 2020948"/>
                <a:gd name="connsiteY0" fmla="*/ 0 h 2020948"/>
                <a:gd name="connsiteX1" fmla="*/ 2020948 w 2020948"/>
                <a:gd name="connsiteY1" fmla="*/ 1010474 h 2020948"/>
                <a:gd name="connsiteX2" fmla="*/ 1010474 w 2020948"/>
                <a:gd name="connsiteY2" fmla="*/ 2020948 h 2020948"/>
                <a:gd name="connsiteX3" fmla="*/ 0 w 2020948"/>
                <a:gd name="connsiteY3" fmla="*/ 1010474 h 2020948"/>
                <a:gd name="connsiteX4" fmla="*/ 1010474 w 2020948"/>
                <a:gd name="connsiteY4" fmla="*/ 0 h 2020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20948" h="2020948">
                  <a:moveTo>
                    <a:pt x="1010474" y="0"/>
                  </a:moveTo>
                  <a:cubicBezTo>
                    <a:pt x="1568543" y="0"/>
                    <a:pt x="2020948" y="452405"/>
                    <a:pt x="2020948" y="1010474"/>
                  </a:cubicBezTo>
                  <a:cubicBezTo>
                    <a:pt x="2020948" y="1568543"/>
                    <a:pt x="1568543" y="2020948"/>
                    <a:pt x="1010474" y="2020948"/>
                  </a:cubicBezTo>
                  <a:cubicBezTo>
                    <a:pt x="452405" y="2020948"/>
                    <a:pt x="0" y="1568543"/>
                    <a:pt x="0" y="1010474"/>
                  </a:cubicBezTo>
                  <a:cubicBezTo>
                    <a:pt x="0" y="452405"/>
                    <a:pt x="452405" y="0"/>
                    <a:pt x="101047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4" name="Picture 63">
            <a:extLst>
              <a:ext uri="{FF2B5EF4-FFF2-40B4-BE49-F238E27FC236}">
                <a16:creationId xmlns:a16="http://schemas.microsoft.com/office/drawing/2014/main" id="{D5D0771C-D937-46DC-FFDD-3E14A41EA001}"/>
              </a:ext>
            </a:extLst>
          </p:cNvPr>
          <p:cNvPicPr>
            <a:picLocks noChangeAspect="1"/>
          </p:cNvPicPr>
          <p:nvPr/>
        </p:nvPicPr>
        <p:blipFill>
          <a:blip r:embed="rId11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0402" y="2668183"/>
            <a:ext cx="3132010" cy="2907924"/>
          </a:xfrm>
          <a:prstGeom prst="rect">
            <a:avLst/>
          </a:prstGeom>
        </p:spPr>
      </p:pic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80CCD60-BFAF-CE0D-499A-7A55F2735A8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25" imgH="426" progId="TCLayout.ActiveDocument.1">
                  <p:embed/>
                </p:oleObj>
              </mc:Choice>
              <mc:Fallback>
                <p:oleObj name="think-cell Slide" r:id="rId12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0CCD60-BFAF-CE0D-499A-7A55F2735A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87A866-28C8-85A4-3457-5BB447C0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B280441-FE96-FC28-1A30-8DB9B52F7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8 Infographic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DC4D14E-9ED0-85B7-3496-77FF6CAEC9D9}"/>
              </a:ext>
            </a:extLst>
          </p:cNvPr>
          <p:cNvSpPr/>
          <p:nvPr/>
        </p:nvSpPr>
        <p:spPr>
          <a:xfrm flipH="1">
            <a:off x="6975724" y="3129427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3F33234-9C22-E360-D42C-6A960584575C}"/>
              </a:ext>
            </a:extLst>
          </p:cNvPr>
          <p:cNvSpPr/>
          <p:nvPr/>
        </p:nvSpPr>
        <p:spPr>
          <a:xfrm flipH="1" flipV="1">
            <a:off x="6975724" y="4726049"/>
            <a:ext cx="834776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01A9CB8-AB1D-8F76-4A47-10F0D0FC61DD}"/>
              </a:ext>
            </a:extLst>
          </p:cNvPr>
          <p:cNvCxnSpPr>
            <a:cxnSpLocks/>
          </p:cNvCxnSpPr>
          <p:nvPr/>
        </p:nvCxnSpPr>
        <p:spPr>
          <a:xfrm flipH="1">
            <a:off x="7146964" y="4187752"/>
            <a:ext cx="688936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5">
            <a:extLst>
              <a:ext uri="{FF2B5EF4-FFF2-40B4-BE49-F238E27FC236}">
                <a16:creationId xmlns:a16="http://schemas.microsoft.com/office/drawing/2014/main" id="{94A78D55-8450-DB35-E6FC-30540681B416}"/>
              </a:ext>
            </a:extLst>
          </p:cNvPr>
          <p:cNvSpPr/>
          <p:nvPr/>
        </p:nvSpPr>
        <p:spPr>
          <a:xfrm>
            <a:off x="4635227" y="3129427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DFAD9F5-A4D0-52EE-686F-C1BC4FA31068}"/>
              </a:ext>
            </a:extLst>
          </p:cNvPr>
          <p:cNvSpPr/>
          <p:nvPr/>
        </p:nvSpPr>
        <p:spPr>
          <a:xfrm flipV="1">
            <a:off x="4635227" y="4726049"/>
            <a:ext cx="710964" cy="51798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8DA063-33A4-BD32-E1C0-358A34B353ED}"/>
              </a:ext>
            </a:extLst>
          </p:cNvPr>
          <p:cNvCxnSpPr/>
          <p:nvPr/>
        </p:nvCxnSpPr>
        <p:spPr>
          <a:xfrm>
            <a:off x="4648433" y="4186228"/>
            <a:ext cx="526520" cy="1524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6C128A6-02C0-14CC-AB7F-FFF293D559F9}"/>
              </a:ext>
            </a:extLst>
          </p:cNvPr>
          <p:cNvSpPr/>
          <p:nvPr/>
        </p:nvSpPr>
        <p:spPr bwMode="auto">
          <a:xfrm>
            <a:off x="4031722" y="2811322"/>
            <a:ext cx="617927" cy="617927"/>
          </a:xfrm>
          <a:prstGeom prst="ellipse">
            <a:avLst/>
          </a:prstGeom>
          <a:solidFill>
            <a:schemeClr val="accent3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6F2C835-4FEF-C2F9-8272-67624D90E1F7}"/>
              </a:ext>
            </a:extLst>
          </p:cNvPr>
          <p:cNvSpPr/>
          <p:nvPr/>
        </p:nvSpPr>
        <p:spPr bwMode="auto">
          <a:xfrm flipV="1">
            <a:off x="4031722" y="4944215"/>
            <a:ext cx="617927" cy="617927"/>
          </a:xfrm>
          <a:prstGeom prst="ellipse">
            <a:avLst/>
          </a:prstGeom>
          <a:solidFill>
            <a:schemeClr val="accent1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83DADEB-0FA4-0B2F-78ED-BBADD8067B94}"/>
              </a:ext>
            </a:extLst>
          </p:cNvPr>
          <p:cNvSpPr/>
          <p:nvPr/>
        </p:nvSpPr>
        <p:spPr bwMode="auto">
          <a:xfrm flipH="1" flipV="1">
            <a:off x="7672267" y="2797915"/>
            <a:ext cx="617927" cy="617927"/>
          </a:xfrm>
          <a:prstGeom prst="ellipse">
            <a:avLst/>
          </a:prstGeom>
          <a:solidFill>
            <a:schemeClr val="accent6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35A80EE-E78C-F659-4E36-DE8DC58CC198}"/>
              </a:ext>
            </a:extLst>
          </p:cNvPr>
          <p:cNvSpPr/>
          <p:nvPr/>
        </p:nvSpPr>
        <p:spPr bwMode="auto">
          <a:xfrm flipV="1">
            <a:off x="4031722" y="3878026"/>
            <a:ext cx="617927" cy="617927"/>
          </a:xfrm>
          <a:prstGeom prst="ellipse">
            <a:avLst/>
          </a:prstGeom>
          <a:solidFill>
            <a:schemeClr val="accent2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874B31-8458-5BCE-3B2F-6F1359ACB055}"/>
              </a:ext>
            </a:extLst>
          </p:cNvPr>
          <p:cNvSpPr txBox="1"/>
          <p:nvPr/>
        </p:nvSpPr>
        <p:spPr>
          <a:xfrm>
            <a:off x="1570616" y="1496951"/>
            <a:ext cx="2338103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4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84EE9E0-BD6E-73DD-46FF-7E8615BB9E01}"/>
              </a:ext>
            </a:extLst>
          </p:cNvPr>
          <p:cNvSpPr txBox="1"/>
          <p:nvPr/>
        </p:nvSpPr>
        <p:spPr>
          <a:xfrm>
            <a:off x="8349905" y="4806612"/>
            <a:ext cx="2547591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>
                    <a:lumMod val="75000"/>
                  </a:schemeClr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10E620-34E8-3C88-3FC6-CC7CA524447C}"/>
              </a:ext>
            </a:extLst>
          </p:cNvPr>
          <p:cNvSpPr txBox="1"/>
          <p:nvPr/>
        </p:nvSpPr>
        <p:spPr>
          <a:xfrm>
            <a:off x="8349905" y="3678832"/>
            <a:ext cx="2547591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1">
                    <a:lumMod val="75000"/>
                  </a:schemeClr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02FE24-5A77-DAC6-1573-BB3E3C2CB372}"/>
              </a:ext>
            </a:extLst>
          </p:cNvPr>
          <p:cNvSpPr txBox="1"/>
          <p:nvPr/>
        </p:nvSpPr>
        <p:spPr>
          <a:xfrm>
            <a:off x="1570616" y="3678832"/>
            <a:ext cx="2338103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2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2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B37562-9136-66B7-9124-B9BA3BDACC20}"/>
              </a:ext>
            </a:extLst>
          </p:cNvPr>
          <p:cNvSpPr txBox="1"/>
          <p:nvPr/>
        </p:nvSpPr>
        <p:spPr>
          <a:xfrm>
            <a:off x="1570616" y="4806612"/>
            <a:ext cx="2338103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1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5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A75574-5CC4-9390-1435-A7E8F5CFCBAA}"/>
              </a:ext>
            </a:extLst>
          </p:cNvPr>
          <p:cNvSpPr txBox="1"/>
          <p:nvPr/>
        </p:nvSpPr>
        <p:spPr>
          <a:xfrm>
            <a:off x="1570616" y="2551051"/>
            <a:ext cx="2338103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800" b="1" dirty="0">
                <a:solidFill>
                  <a:schemeClr val="accent3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3"/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grpSp>
        <p:nvGrpSpPr>
          <p:cNvPr id="25" name="ZenIcon1">
            <a:extLst>
              <a:ext uri="{FF2B5EF4-FFF2-40B4-BE49-F238E27FC236}">
                <a16:creationId xmlns:a16="http://schemas.microsoft.com/office/drawing/2014/main" id="{5D42B880-00F3-369B-3721-C45B22073288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4160330" y="5082348"/>
            <a:ext cx="360710" cy="360710"/>
            <a:chOff x="5712408" y="975680"/>
            <a:chExt cx="671729" cy="639391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9DCA49D2-C62D-3079-D59F-9D6DA9B42B7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CC6BB789-FB90-6524-C8DB-31606C29F1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214D624B-24E7-127F-2909-F8AD7695F1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C62D913F-60EE-A399-70DF-3DB61C164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60857E00-B23D-965B-424B-CBB8F759C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D0515DDD-F959-E048-6972-F54AFEDFFEE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2" name="ZenIcon2">
            <a:extLst>
              <a:ext uri="{FF2B5EF4-FFF2-40B4-BE49-F238E27FC236}">
                <a16:creationId xmlns:a16="http://schemas.microsoft.com/office/drawing/2014/main" id="{C77BE42B-9744-889E-FBAB-203BF8A49366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7808561" y="2937066"/>
            <a:ext cx="316264" cy="316264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33" name="ZenIcon4">
            <a:extLst>
              <a:ext uri="{FF2B5EF4-FFF2-40B4-BE49-F238E27FC236}">
                <a16:creationId xmlns:a16="http://schemas.microsoft.com/office/drawing/2014/main" id="{C9C94D62-8B47-7A6C-B6AC-96B01485E633}"/>
              </a:ext>
            </a:extLst>
          </p:cNvPr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4165369" y="2944969"/>
            <a:ext cx="350632" cy="350632"/>
            <a:chOff x="-4769427" y="-314325"/>
            <a:chExt cx="4660901" cy="4576762"/>
          </a:xfrm>
        </p:grpSpPr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9F2F4D45-723D-2CE1-430B-15A67F705B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EE1143EC-F22B-8671-66A5-4700FFE83B7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E46AA112-2203-5C3D-6E56-C5F3CB78930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FBEA6233-15BF-3D91-A8CB-926993F49F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47786B12-FE68-2728-8646-E505C4789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0828EBC8-52BE-68CA-2C89-AE474FF8E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" name="ZenIcon1">
            <a:extLst>
              <a:ext uri="{FF2B5EF4-FFF2-40B4-BE49-F238E27FC236}">
                <a16:creationId xmlns:a16="http://schemas.microsoft.com/office/drawing/2014/main" id="{6D58C530-7AEB-346A-FDC9-422E7984FFA3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4166518" y="4021434"/>
            <a:ext cx="322932" cy="322932"/>
            <a:chOff x="5712408" y="975680"/>
            <a:chExt cx="671729" cy="639391"/>
          </a:xfrm>
        </p:grpSpPr>
        <p:sp>
          <p:nvSpPr>
            <p:cNvPr id="41" name="Freeform 26">
              <a:extLst>
                <a:ext uri="{FF2B5EF4-FFF2-40B4-BE49-F238E27FC236}">
                  <a16:creationId xmlns:a16="http://schemas.microsoft.com/office/drawing/2014/main" id="{B327D5F4-31C6-E743-81EB-4581C89C44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2" name="Freeform 27">
              <a:extLst>
                <a:ext uri="{FF2B5EF4-FFF2-40B4-BE49-F238E27FC236}">
                  <a16:creationId xmlns:a16="http://schemas.microsoft.com/office/drawing/2014/main" id="{0DA37176-4C40-9510-0C89-EE0503CE0B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3" name="Freeform 28">
              <a:extLst>
                <a:ext uri="{FF2B5EF4-FFF2-40B4-BE49-F238E27FC236}">
                  <a16:creationId xmlns:a16="http://schemas.microsoft.com/office/drawing/2014/main" id="{7C76F7E1-F18D-B4A8-2B35-0AC2404FAF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FDFB0DC6-08F8-15FA-087D-08B59A5AA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5" name="Freeform 30">
              <a:extLst>
                <a:ext uri="{FF2B5EF4-FFF2-40B4-BE49-F238E27FC236}">
                  <a16:creationId xmlns:a16="http://schemas.microsoft.com/office/drawing/2014/main" id="{6600D485-58C1-FADF-2233-0EE822D0C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46" name="Freeform 31">
              <a:extLst>
                <a:ext uri="{FF2B5EF4-FFF2-40B4-BE49-F238E27FC236}">
                  <a16:creationId xmlns:a16="http://schemas.microsoft.com/office/drawing/2014/main" id="{222CF0BD-6C50-E2BE-A57B-93D086BD8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47" name="Freeform 2">
            <a:extLst>
              <a:ext uri="{FF2B5EF4-FFF2-40B4-BE49-F238E27FC236}">
                <a16:creationId xmlns:a16="http://schemas.microsoft.com/office/drawing/2014/main" id="{0A80C6AD-C15A-5D1C-6057-515BF9832C90}"/>
              </a:ext>
            </a:extLst>
          </p:cNvPr>
          <p:cNvSpPr/>
          <p:nvPr/>
        </p:nvSpPr>
        <p:spPr>
          <a:xfrm flipH="1">
            <a:off x="6603158" y="1988457"/>
            <a:ext cx="1456096" cy="134982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5">
            <a:extLst>
              <a:ext uri="{FF2B5EF4-FFF2-40B4-BE49-F238E27FC236}">
                <a16:creationId xmlns:a16="http://schemas.microsoft.com/office/drawing/2014/main" id="{E8AA49EE-8747-A866-2371-D75E3F6311E7}"/>
              </a:ext>
            </a:extLst>
          </p:cNvPr>
          <p:cNvSpPr/>
          <p:nvPr/>
        </p:nvSpPr>
        <p:spPr>
          <a:xfrm>
            <a:off x="4262661" y="1988457"/>
            <a:ext cx="1456096" cy="1349828"/>
          </a:xfrm>
          <a:custGeom>
            <a:avLst/>
            <a:gdLst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  <a:gd name="connsiteX0" fmla="*/ 889000 w 889000"/>
              <a:gd name="connsiteY0" fmla="*/ 647700 h 647700"/>
              <a:gd name="connsiteX1" fmla="*/ 0 w 889000"/>
              <a:gd name="connsiteY1" fmla="*/ 0 h 647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89000" h="647700">
                <a:moveTo>
                  <a:pt x="889000" y="647700"/>
                </a:moveTo>
                <a:cubicBezTo>
                  <a:pt x="770467" y="431800"/>
                  <a:pt x="639233" y="95250"/>
                  <a:pt x="0" y="0"/>
                </a:cubicBezTo>
              </a:path>
            </a:pathLst>
          </a:cu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BD1FE7B-75B7-A1E5-9C86-AB2A98D384F5}"/>
              </a:ext>
            </a:extLst>
          </p:cNvPr>
          <p:cNvGrpSpPr/>
          <p:nvPr/>
        </p:nvGrpSpPr>
        <p:grpSpPr>
          <a:xfrm>
            <a:off x="4031722" y="1642922"/>
            <a:ext cx="617927" cy="617927"/>
            <a:chOff x="7672267" y="2811322"/>
            <a:chExt cx="617927" cy="617927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7505A3CF-442A-BE1A-49BC-BFA495F9DA05}"/>
                </a:ext>
              </a:extLst>
            </p:cNvPr>
            <p:cNvSpPr/>
            <p:nvPr/>
          </p:nvSpPr>
          <p:spPr bwMode="auto">
            <a:xfrm flipH="1">
              <a:off x="7672267" y="2811322"/>
              <a:ext cx="617927" cy="617927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  <a:round/>
              <a:headEnd/>
              <a:tailEnd/>
            </a:ln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/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1" name="ZenIcon2">
              <a:extLst>
                <a:ext uri="{FF2B5EF4-FFF2-40B4-BE49-F238E27FC236}">
                  <a16:creationId xmlns:a16="http://schemas.microsoft.com/office/drawing/2014/main" id="{B7866919-2D6F-345F-6E7A-7316C17E725C}"/>
                </a:ext>
              </a:extLst>
            </p:cNvPr>
            <p:cNvSpPr>
              <a:spLocks noChangeAspect="1" noEditPoints="1"/>
            </p:cNvSpPr>
            <p:nvPr>
              <p:custDataLst>
                <p:tags r:id="rId9"/>
              </p:custDataLst>
            </p:nvPr>
          </p:nvSpPr>
          <p:spPr bwMode="auto">
            <a:xfrm>
              <a:off x="7826554" y="2942885"/>
              <a:ext cx="323774" cy="323774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F1FAA1D7-9E97-54AD-DA01-6974521A8840}"/>
              </a:ext>
            </a:extLst>
          </p:cNvPr>
          <p:cNvGrpSpPr/>
          <p:nvPr/>
        </p:nvGrpSpPr>
        <p:grpSpPr>
          <a:xfrm>
            <a:off x="7672267" y="1693626"/>
            <a:ext cx="617927" cy="617927"/>
            <a:chOff x="7672267" y="3878026"/>
            <a:chExt cx="617927" cy="617927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6D341E9-307B-F30C-924C-F148818C1783}"/>
                </a:ext>
              </a:extLst>
            </p:cNvPr>
            <p:cNvSpPr/>
            <p:nvPr/>
          </p:nvSpPr>
          <p:spPr bwMode="auto">
            <a:xfrm flipH="1" flipV="1">
              <a:off x="7672267" y="3878026"/>
              <a:ext cx="617927" cy="617927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  <a:round/>
              <a:headEnd/>
              <a:tailEnd/>
            </a:ln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 rtl="0"/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ZenIcon3">
              <a:extLst>
                <a:ext uri="{FF2B5EF4-FFF2-40B4-BE49-F238E27FC236}">
                  <a16:creationId xmlns:a16="http://schemas.microsoft.com/office/drawing/2014/main" id="{A759DC12-38DF-9CC4-B4D9-CFD1F89D76EE}"/>
                </a:ext>
              </a:extLst>
            </p:cNvPr>
            <p:cNvSpPr>
              <a:spLocks noChangeAspect="1" noEditPoints="1"/>
            </p:cNvSpPr>
            <p:nvPr>
              <p:custDataLst>
                <p:tags r:id="rId8"/>
              </p:custDataLst>
            </p:nvPr>
          </p:nvSpPr>
          <p:spPr bwMode="auto">
            <a:xfrm>
              <a:off x="7822978" y="4023257"/>
              <a:ext cx="317722" cy="318514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" name="Oval 54">
            <a:extLst>
              <a:ext uri="{FF2B5EF4-FFF2-40B4-BE49-F238E27FC236}">
                <a16:creationId xmlns:a16="http://schemas.microsoft.com/office/drawing/2014/main" id="{775465C8-CCB6-719C-299A-1E2D47692C60}"/>
              </a:ext>
            </a:extLst>
          </p:cNvPr>
          <p:cNvSpPr/>
          <p:nvPr/>
        </p:nvSpPr>
        <p:spPr bwMode="auto">
          <a:xfrm flipH="1" flipV="1">
            <a:off x="7672267" y="3890115"/>
            <a:ext cx="617927" cy="617927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 rtl="0"/>
            <a:endParaRPr lang="en-US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6" name="ZenIcon2">
            <a:extLst>
              <a:ext uri="{FF2B5EF4-FFF2-40B4-BE49-F238E27FC236}">
                <a16:creationId xmlns:a16="http://schemas.microsoft.com/office/drawing/2014/main" id="{688D541B-6DE3-7A2B-EECF-39D4699ED648}"/>
              </a:ext>
            </a:extLst>
          </p:cNvPr>
          <p:cNvSpPr>
            <a:spLocks noChangeAspect="1" noEditPoints="1"/>
          </p:cNvSpPr>
          <p:nvPr>
            <p:custDataLst>
              <p:tags r:id="rId6"/>
            </p:custDataLst>
          </p:nvPr>
        </p:nvSpPr>
        <p:spPr bwMode="auto">
          <a:xfrm>
            <a:off x="7808561" y="4029266"/>
            <a:ext cx="316264" cy="316264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FEC3B86-8D9B-E9A2-9964-6A406A210035}"/>
              </a:ext>
            </a:extLst>
          </p:cNvPr>
          <p:cNvGrpSpPr/>
          <p:nvPr/>
        </p:nvGrpSpPr>
        <p:grpSpPr>
          <a:xfrm>
            <a:off x="7672267" y="4944826"/>
            <a:ext cx="617927" cy="617927"/>
            <a:chOff x="7672267" y="3878026"/>
            <a:chExt cx="617927" cy="617927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78DA54E0-32BF-DE21-C44A-831FDAF062B4}"/>
                </a:ext>
              </a:extLst>
            </p:cNvPr>
            <p:cNvSpPr/>
            <p:nvPr/>
          </p:nvSpPr>
          <p:spPr bwMode="auto">
            <a:xfrm flipH="1" flipV="1">
              <a:off x="7672267" y="3878026"/>
              <a:ext cx="617927" cy="61792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19050">
              <a:noFill/>
              <a:round/>
              <a:headEnd/>
              <a:tailEnd/>
            </a:ln>
          </p:spPr>
          <p:txBody>
            <a:bodyPr vert="horz" wrap="non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algn="ctr" rtl="0"/>
              <a:endParaRPr 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ZenIcon3">
              <a:extLst>
                <a:ext uri="{FF2B5EF4-FFF2-40B4-BE49-F238E27FC236}">
                  <a16:creationId xmlns:a16="http://schemas.microsoft.com/office/drawing/2014/main" id="{F5B49B40-51EC-786F-95A4-372ECF813403}"/>
                </a:ext>
              </a:extLst>
            </p:cNvPr>
            <p:cNvSpPr>
              <a:spLocks noChangeAspect="1" noEditPoints="1"/>
            </p:cNvSpPr>
            <p:nvPr>
              <p:custDataLst>
                <p:tags r:id="rId7"/>
              </p:custDataLst>
            </p:nvPr>
          </p:nvSpPr>
          <p:spPr bwMode="auto">
            <a:xfrm>
              <a:off x="7822978" y="4023257"/>
              <a:ext cx="317722" cy="318514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2BE75B5A-CD87-C4EB-F671-B42848E7AADA}"/>
              </a:ext>
            </a:extLst>
          </p:cNvPr>
          <p:cNvSpPr txBox="1"/>
          <p:nvPr/>
        </p:nvSpPr>
        <p:spPr>
          <a:xfrm>
            <a:off x="8349905" y="2662832"/>
            <a:ext cx="2547591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6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1">
                    <a:lumMod val="75000"/>
                  </a:schemeClr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 Insert your text here Insert your text here Insert your text here Insert your text here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35B6B23-F2C3-C676-0508-D56163968A93}"/>
              </a:ext>
            </a:extLst>
          </p:cNvPr>
          <p:cNvSpPr txBox="1"/>
          <p:nvPr/>
        </p:nvSpPr>
        <p:spPr>
          <a:xfrm>
            <a:off x="8349905" y="1496951"/>
            <a:ext cx="2547591" cy="939791"/>
          </a:xfrm>
          <a:prstGeom prst="rect">
            <a:avLst/>
          </a:prstGeom>
          <a:noFill/>
        </p:spPr>
        <p:txBody>
          <a:bodyPr wrap="square" lIns="109710" tIns="54855" rIns="109710" bIns="54855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800" b="1" dirty="0">
                <a:solidFill>
                  <a:schemeClr val="accent5"/>
                </a:solidFill>
                <a:latin typeface="+mj-lt"/>
                <a:ea typeface="Open Sans Light" panose="020B0306030504020204" pitchFamily="34" charset="0"/>
                <a:cs typeface="Lato Light"/>
              </a:rPr>
              <a:t>Insert Text Here</a:t>
            </a:r>
            <a:br>
              <a:rPr lang="en-US" sz="1050" dirty="0">
                <a:solidFill>
                  <a:schemeClr val="accent1">
                    <a:lumMod val="75000"/>
                  </a:schemeClr>
                </a:solidFill>
                <a:ea typeface="Open Sans Light" panose="020B0306030504020204" pitchFamily="34" charset="0"/>
                <a:cs typeface="Lato Light"/>
              </a:rPr>
            </a:br>
            <a:r>
              <a:rPr lang="en-US" sz="1050" dirty="0">
                <a:solidFill>
                  <a:schemeClr val="tx2"/>
                </a:solidFill>
                <a:ea typeface="Open Sans Light" panose="020B0306030504020204" pitchFamily="34" charset="0"/>
                <a:cs typeface="Lato Light"/>
              </a:rPr>
              <a:t>Insert your text here Insert your text here Insert your text here Insert your text here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6667B018-743D-5F96-85E9-CE0B96EEA096}"/>
              </a:ext>
            </a:extLst>
          </p:cNvPr>
          <p:cNvSpPr txBox="1">
            <a:spLocks/>
          </p:cNvSpPr>
          <p:nvPr/>
        </p:nvSpPr>
        <p:spPr>
          <a:xfrm>
            <a:off x="5486401" y="3942027"/>
            <a:ext cx="1371638" cy="52168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b="1" dirty="0">
                <a:solidFill>
                  <a:schemeClr val="tx2"/>
                </a:solidFill>
                <a:latin typeface="+mn-lt"/>
                <a:ea typeface="Open Sans ExtraBold" charset="0"/>
                <a:cs typeface="Open Sans ExtraBold" charset="0"/>
              </a:rPr>
              <a:t>INSERT</a:t>
            </a:r>
            <a:r>
              <a:rPr lang="en-IN" sz="2000" b="1" dirty="0">
                <a:solidFill>
                  <a:schemeClr val="tx2"/>
                </a:solidFill>
                <a:latin typeface="+mn-lt"/>
              </a:rPr>
              <a:t> </a:t>
            </a:r>
            <a:br>
              <a:rPr lang="en-IN" sz="1200" b="1" dirty="0">
                <a:solidFill>
                  <a:schemeClr val="tx2"/>
                </a:solidFill>
                <a:latin typeface="+mn-lt"/>
              </a:rPr>
            </a:br>
            <a:r>
              <a:rPr lang="en-IN" sz="1100" dirty="0">
                <a:solidFill>
                  <a:schemeClr val="tx2"/>
                </a:solidFill>
                <a:latin typeface="+mn-lt"/>
              </a:rPr>
              <a:t>SUB-HEADING</a:t>
            </a:r>
            <a:endParaRPr lang="en-IN" sz="1000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2695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8581</TotalTime>
  <Words>173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Open Sans Light</vt:lpstr>
      <vt:lpstr>Wingdings</vt:lpstr>
      <vt:lpstr>Office Theme</vt:lpstr>
      <vt:lpstr>think-cell Slide</vt:lpstr>
      <vt:lpstr>8 Infographic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435</cp:revision>
  <dcterms:created xsi:type="dcterms:W3CDTF">2021-03-31T02:49:57Z</dcterms:created>
  <dcterms:modified xsi:type="dcterms:W3CDTF">2025-10-15T08:24:42Z</dcterms:modified>
  <cp:category/>
</cp:coreProperties>
</file>