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5" Type="http://schemas.openxmlformats.org/officeDocument/2006/relationships/hyperlink" Target="https://www.instagram.com/eatemp._/" TargetMode="External"/><Relationship Id="rId8" Type="http://schemas.openxmlformats.org/officeDocument/2006/relationships/hyperlink" Target="https://www.pinterest.com/eatempofficial/" TargetMode="External"/><Relationship Id="rId11" Type="http://schemas.openxmlformats.org/officeDocument/2006/relationships/hyperlink" Target="https://www.youtube.com/@eatemp" TargetMode="External"/><Relationship Id="rId14" Type="http://schemas.openxmlformats.org/officeDocument/2006/relationships/hyperlink" Target="https://www.tiktok.com/@eatemp.official" TargetMode="External"/><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6.png"/><Relationship Id="rId9" Type="http://schemas.openxmlformats.org/officeDocument/2006/relationships/image" Target="../media/image-12-7.png"/><Relationship Id="rId10" Type="http://schemas.openxmlformats.org/officeDocument/2006/relationships/image" Target="../media/image-12-8.png"/><Relationship Id="rId12" Type="http://schemas.openxmlformats.org/officeDocument/2006/relationships/image" Target="../media/image-12-9.png"/><Relationship Id="rId13" Type="http://schemas.openxmlformats.org/officeDocument/2006/relationships/image" Target="../media/image-12-10.png"/><Relationship Id="rId15" Type="http://schemas.openxmlformats.org/officeDocument/2006/relationships/slideLayout" Target="../slideLayouts/slideLayout1.xml"/><Relationship Id="rId16"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6ED"/>
        </a:solidFill>
      </p:bgPr>
    </p:bg>
    <p:spTree>
      <p:nvGrpSpPr>
        <p:cNvPr id="1" name=""/>
        <p:cNvGrpSpPr/>
        <p:nvPr/>
      </p:nvGrpSpPr>
      <p:grpSpPr>
        <a:xfrm>
          <a:off x="0" y="0"/>
          <a:ext cx="0" cy="0"/>
          <a:chOff x="0" y="0"/>
          <a:chExt cx="0" cy="0"/>
        </a:xfrm>
      </p:grpSpPr>
      <p:sp>
        <p:nvSpPr>
          <p:cNvPr id="2" name="Text 0"/>
          <p:cNvSpPr/>
          <p:nvPr/>
        </p:nvSpPr>
        <p:spPr>
          <a:xfrm>
            <a:off x="1651206" y="5334000"/>
            <a:ext cx="10089294" cy="3725333"/>
          </a:xfrm>
          <a:prstGeom prst="rect">
            <a:avLst/>
          </a:prstGeom>
          <a:noFill/>
          <a:ln/>
        </p:spPr>
        <p:txBody>
          <a:bodyPr wrap="square" lIns="0" tIns="0" rIns="0" bIns="0" rtlCol="0" anchor="t"/>
          <a:lstStyle/>
          <a:p>
            <a:pPr algn="l"/>
            <a:r>
              <a:rPr lang="en-US" sz="16000" dirty="0">
                <a:solidFill>
                  <a:srgbClr val="000000">
                    <a:alpha val="100000"/>
                  </a:srgbClr>
                </a:solidFill>
                <a:latin typeface="Poppins Bold" pitchFamily="34" charset="0"/>
                <a:ea typeface="Poppins Bold" pitchFamily="34" charset="-122"/>
                <a:cs typeface="Poppins Bold" pitchFamily="34" charset="-120"/>
              </a:rPr>
              <a:t>Chloe Ng</a:t>
            </a:r>
            <a:endParaRPr lang="en-US" sz="16000" dirty="0"/>
          </a:p>
        </p:txBody>
      </p:sp>
      <p:sp>
        <p:nvSpPr>
          <p:cNvPr id="3" name="Text 1"/>
          <p:cNvSpPr/>
          <p:nvPr/>
        </p:nvSpPr>
        <p:spPr>
          <a:xfrm>
            <a:off x="12726991" y="609600"/>
            <a:ext cx="11151994" cy="838200"/>
          </a:xfrm>
          <a:prstGeom prst="rect">
            <a:avLst/>
          </a:prstGeom>
          <a:noFill/>
          <a:ln/>
        </p:spPr>
        <p:txBody>
          <a:bodyPr wrap="square" lIns="0" tIns="0" rIns="0" bIns="0" rtlCol="0" anchor="t"/>
          <a:lstStyle/>
          <a:p>
            <a:pPr algn="r"/>
            <a:r>
              <a:rPr lang="en-US" sz="3600" dirty="0">
                <a:solidFill>
                  <a:srgbClr val="000000">
                    <a:alpha val="100000"/>
                  </a:srgbClr>
                </a:solidFill>
                <a:latin typeface="Poppins Bold" pitchFamily="34" charset="0"/>
                <a:ea typeface="Poppins Bold" pitchFamily="34" charset="-122"/>
                <a:cs typeface="Poppins Bold" pitchFamily="34" charset="-120"/>
              </a:rPr>
              <a:t>Free Resume Presentation Template</a:t>
            </a:r>
            <a:endParaRPr lang="en-US" sz="3600" dirty="0"/>
          </a:p>
        </p:txBody>
      </p:sp>
      <p:sp>
        <p:nvSpPr>
          <p:cNvPr id="4" name="Text 2"/>
          <p:cNvSpPr/>
          <p:nvPr/>
        </p:nvSpPr>
        <p:spPr>
          <a:xfrm>
            <a:off x="1689311" y="8382000"/>
            <a:ext cx="6909664" cy="1117600"/>
          </a:xfrm>
          <a:prstGeom prst="rect">
            <a:avLst/>
          </a:prstGeom>
          <a:noFill/>
          <a:ln/>
        </p:spPr>
        <p:txBody>
          <a:bodyPr wrap="square" lIns="0" tIns="0" rIns="0" bIns="0" rtlCol="0" anchor="t"/>
          <a:lstStyle/>
          <a:p>
            <a:pPr algn="l"/>
            <a:r>
              <a:rPr lang="en-US" sz="4800" dirty="0">
                <a:solidFill>
                  <a:srgbClr val="4D4D4D">
                    <a:alpha val="100000"/>
                  </a:srgbClr>
                </a:solidFill>
                <a:latin typeface="Poppins Medium" pitchFamily="34" charset="0"/>
                <a:ea typeface="Poppins Medium" pitchFamily="34" charset="-122"/>
                <a:cs typeface="Poppins Medium" pitchFamily="34" charset="-120"/>
              </a:rPr>
              <a:t>Marketing Manager</a:t>
            </a:r>
            <a:endParaRPr lang="en-US" sz="4800" dirty="0"/>
          </a:p>
        </p:txBody>
      </p:sp>
      <p:pic>
        <p:nvPicPr>
          <p:cNvPr id="5" name="Image 0" descr="preencoded.png">    </p:cNvPr>
          <p:cNvPicPr>
            <a:picLocks noChangeAspect="1"/>
          </p:cNvPicPr>
          <p:nvPr/>
        </p:nvPicPr>
        <p:blipFill>
          <a:blip r:embed="rId1"/>
          <a:stretch>
            <a:fillRect/>
          </a:stretch>
        </p:blipFill>
        <p:spPr>
          <a:xfrm>
            <a:off x="0" y="444500"/>
            <a:ext cx="3200800" cy="1016000"/>
          </a:xfrm>
          <a:prstGeom prst="rect">
            <a:avLst/>
          </a:prstGeom>
        </p:spPr>
      </p:pic>
      <p:pic>
        <p:nvPicPr>
          <p:cNvPr id="6" name="Image 1" descr="preencoded.png">    </p:cNvPr>
          <p:cNvPicPr>
            <a:picLocks noChangeAspect="1"/>
          </p:cNvPicPr>
          <p:nvPr/>
        </p:nvPicPr>
        <p:blipFill>
          <a:blip r:embed="rId2"/>
          <a:stretch>
            <a:fillRect/>
          </a:stretch>
        </p:blipFill>
        <p:spPr>
          <a:xfrm>
            <a:off x="12345943" y="1905000"/>
            <a:ext cx="11533041" cy="10147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6ED"/>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4479810" y="457200"/>
            <a:ext cx="8471959" cy="12814300"/>
          </a:xfrm>
          <a:prstGeom prst="rect">
            <a:avLst/>
          </a:prstGeom>
        </p:spPr>
      </p:pic>
      <p:sp>
        <p:nvSpPr>
          <p:cNvPr id="5" name="Text 1"/>
          <p:cNvSpPr/>
          <p:nvPr/>
        </p:nvSpPr>
        <p:spPr>
          <a:xfrm>
            <a:off x="965321" y="800100"/>
            <a:ext cx="10512681" cy="3386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Enchanted Forest Festival</a:t>
            </a:r>
            <a:endParaRPr lang="en-US" sz="8000" dirty="0"/>
          </a:p>
        </p:txBody>
      </p:sp>
      <p:sp>
        <p:nvSpPr>
          <p:cNvPr id="6" name="Shape 2"/>
          <p:cNvSpPr/>
          <p:nvPr/>
        </p:nvSpPr>
        <p:spPr>
          <a:xfrm>
            <a:off x="6045956" y="7924800"/>
            <a:ext cx="8764095" cy="4229100"/>
          </a:xfrm>
          <a:prstGeom prst="rect">
            <a:avLst/>
          </a:prstGeom>
          <a:noFill/>
          <a:ln/>
        </p:spPr>
      </p:sp>
      <p:sp>
        <p:nvSpPr>
          <p:cNvPr id="7" name="Shape 3"/>
          <p:cNvSpPr/>
          <p:nvPr/>
        </p:nvSpPr>
        <p:spPr>
          <a:xfrm>
            <a:off x="6045956" y="7924800"/>
            <a:ext cx="8764095" cy="4229100"/>
          </a:xfrm>
          <a:prstGeom prst="rect">
            <a:avLst/>
          </a:prstGeom>
          <a:noFill/>
          <a:ln/>
        </p:spPr>
      </p:sp>
      <p:sp>
        <p:nvSpPr>
          <p:cNvPr id="8" name="Text 4"/>
          <p:cNvSpPr/>
          <p:nvPr/>
        </p:nvSpPr>
        <p:spPr>
          <a:xfrm>
            <a:off x="6045956" y="7924800"/>
            <a:ext cx="896732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Strategy</a:t>
            </a:r>
            <a:endParaRPr lang="en-US" sz="4800" dirty="0"/>
          </a:p>
        </p:txBody>
      </p:sp>
      <p:sp>
        <p:nvSpPr>
          <p:cNvPr id="9" name="Text 5"/>
          <p:cNvSpPr/>
          <p:nvPr/>
        </p:nvSpPr>
        <p:spPr>
          <a:xfrm>
            <a:off x="6045956" y="9042400"/>
            <a:ext cx="8933450" cy="32808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Develop and execute a multi-channel marketing campaign featuring social media, email marketing, and influencer partnerships.</a:t>
            </a:r>
            <a:endParaRPr lang="en-US" sz="4000" dirty="0"/>
          </a:p>
        </p:txBody>
      </p:sp>
      <p:sp>
        <p:nvSpPr>
          <p:cNvPr id="10" name="Shape 6"/>
          <p:cNvSpPr/>
          <p:nvPr/>
        </p:nvSpPr>
        <p:spPr>
          <a:xfrm>
            <a:off x="965321" y="7924800"/>
            <a:ext cx="4089911" cy="4229100"/>
          </a:xfrm>
          <a:prstGeom prst="rect">
            <a:avLst/>
          </a:prstGeom>
          <a:noFill/>
          <a:ln/>
        </p:spPr>
      </p:sp>
      <p:sp>
        <p:nvSpPr>
          <p:cNvPr id="11" name="Shape 7"/>
          <p:cNvSpPr/>
          <p:nvPr/>
        </p:nvSpPr>
        <p:spPr>
          <a:xfrm>
            <a:off x="965321" y="7924800"/>
            <a:ext cx="4089911" cy="4229100"/>
          </a:xfrm>
          <a:prstGeom prst="rect">
            <a:avLst/>
          </a:prstGeom>
          <a:noFill/>
          <a:ln/>
        </p:spPr>
      </p:sp>
      <p:sp>
        <p:nvSpPr>
          <p:cNvPr id="12" name="Text 8"/>
          <p:cNvSpPr/>
          <p:nvPr/>
        </p:nvSpPr>
        <p:spPr>
          <a:xfrm>
            <a:off x="965321" y="7924800"/>
            <a:ext cx="429313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Objective</a:t>
            </a:r>
            <a:endParaRPr lang="en-US" sz="4800" dirty="0"/>
          </a:p>
        </p:txBody>
      </p:sp>
      <p:sp>
        <p:nvSpPr>
          <p:cNvPr id="13" name="Text 9"/>
          <p:cNvSpPr/>
          <p:nvPr/>
        </p:nvSpPr>
        <p:spPr>
          <a:xfrm>
            <a:off x="965321" y="9042400"/>
            <a:ext cx="4259266" cy="32808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Increase brand awareness and attendance for an enchanted forest festival.</a:t>
            </a:r>
            <a:endParaRPr lang="en-US" sz="4000" dirty="0"/>
          </a:p>
        </p:txBody>
      </p:sp>
      <p:sp>
        <p:nvSpPr>
          <p:cNvPr id="14" name="Shape 10"/>
          <p:cNvSpPr/>
          <p:nvPr/>
        </p:nvSpPr>
        <p:spPr>
          <a:xfrm>
            <a:off x="965321" y="4660900"/>
            <a:ext cx="4369346" cy="2451100"/>
          </a:xfrm>
          <a:prstGeom prst="rect">
            <a:avLst/>
          </a:prstGeom>
          <a:noFill/>
          <a:ln/>
        </p:spPr>
      </p:sp>
      <p:sp>
        <p:nvSpPr>
          <p:cNvPr id="15" name="Text 11"/>
          <p:cNvSpPr/>
          <p:nvPr/>
        </p:nvSpPr>
        <p:spPr>
          <a:xfrm>
            <a:off x="965321" y="4660900"/>
            <a:ext cx="4708055"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10,000</a:t>
            </a:r>
            <a:endParaRPr lang="en-US" sz="8000" dirty="0"/>
          </a:p>
        </p:txBody>
      </p:sp>
      <p:sp>
        <p:nvSpPr>
          <p:cNvPr id="16" name="Text 12"/>
          <p:cNvSpPr/>
          <p:nvPr/>
        </p:nvSpPr>
        <p:spPr>
          <a:xfrm>
            <a:off x="965321" y="6489700"/>
            <a:ext cx="4538701" cy="7916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Attendees</a:t>
            </a:r>
            <a:endParaRPr lang="en-US"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6ED"/>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4285052" y="0"/>
            <a:ext cx="9720948" cy="9567333"/>
          </a:xfrm>
          <a:prstGeom prst="rect">
            <a:avLst/>
          </a:prstGeom>
          <a:noFill/>
          <a:ln/>
        </p:spPr>
        <p:txBody>
          <a:bodyPr wrap="square" lIns="0" tIns="0" rIns="0" bIns="0" rtlCol="0" anchor="t"/>
          <a:lstStyle/>
          <a:p>
            <a:pPr algn="r"/>
            <a:r>
              <a:rPr lang="en-US" sz="16000" dirty="0">
                <a:solidFill>
                  <a:srgbClr val="000000">
                    <a:alpha val="100000"/>
                  </a:srgbClr>
                </a:solidFill>
                <a:latin typeface="Poppins Bold" pitchFamily="34" charset="0"/>
                <a:ea typeface="Poppins Bold" pitchFamily="34" charset="-122"/>
                <a:cs typeface="Poppins Bold" pitchFamily="34" charset="-120"/>
              </a:rPr>
              <a:t>Awards and Honors</a:t>
            </a:r>
            <a:endParaRPr lang="en-US" sz="16000" dirty="0"/>
          </a:p>
        </p:txBody>
      </p:sp>
      <p:sp>
        <p:nvSpPr>
          <p:cNvPr id="5" name="Shape 2"/>
          <p:cNvSpPr/>
          <p:nvPr/>
        </p:nvSpPr>
        <p:spPr>
          <a:xfrm>
            <a:off x="965321" y="5765800"/>
            <a:ext cx="14619527" cy="6629400"/>
          </a:xfrm>
          <a:prstGeom prst="rect">
            <a:avLst/>
          </a:prstGeom>
          <a:noFill/>
          <a:ln/>
        </p:spPr>
      </p:sp>
      <p:sp>
        <p:nvSpPr>
          <p:cNvPr id="6" name="Shape 3"/>
          <p:cNvSpPr/>
          <p:nvPr/>
        </p:nvSpPr>
        <p:spPr>
          <a:xfrm>
            <a:off x="965321" y="5765800"/>
            <a:ext cx="14619527" cy="1371600"/>
          </a:xfrm>
          <a:prstGeom prst="rect">
            <a:avLst/>
          </a:prstGeom>
          <a:noFill/>
          <a:ln/>
        </p:spPr>
      </p:sp>
      <p:sp>
        <p:nvSpPr>
          <p:cNvPr id="7" name="Text 4"/>
          <p:cNvSpPr/>
          <p:nvPr/>
        </p:nvSpPr>
        <p:spPr>
          <a:xfrm>
            <a:off x="965321" y="5765800"/>
            <a:ext cx="6249181" cy="15240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Most Creative Marketing Idea</a:t>
            </a:r>
            <a:endParaRPr lang="en-US" sz="3600" dirty="0"/>
          </a:p>
        </p:txBody>
      </p:sp>
      <p:sp>
        <p:nvSpPr>
          <p:cNvPr id="8" name="Text 5"/>
          <p:cNvSpPr/>
          <p:nvPr/>
        </p:nvSpPr>
        <p:spPr>
          <a:xfrm>
            <a:off x="7366921" y="5829300"/>
            <a:ext cx="8387282" cy="14139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Fairy Tale University Marketing Club, 2021</a:t>
            </a:r>
            <a:endParaRPr lang="en-US" sz="4000" dirty="0"/>
          </a:p>
        </p:txBody>
      </p:sp>
      <p:sp>
        <p:nvSpPr>
          <p:cNvPr id="9" name="Shape 6"/>
          <p:cNvSpPr/>
          <p:nvPr/>
        </p:nvSpPr>
        <p:spPr>
          <a:xfrm>
            <a:off x="965321" y="7747000"/>
            <a:ext cx="14619527" cy="1371600"/>
          </a:xfrm>
          <a:prstGeom prst="rect">
            <a:avLst/>
          </a:prstGeom>
          <a:noFill/>
          <a:ln/>
        </p:spPr>
      </p:sp>
      <p:sp>
        <p:nvSpPr>
          <p:cNvPr id="10" name="Text 7"/>
          <p:cNvSpPr/>
          <p:nvPr/>
        </p:nvSpPr>
        <p:spPr>
          <a:xfrm>
            <a:off x="965321" y="7747000"/>
            <a:ext cx="6249181" cy="15240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Outstanding Performance Award</a:t>
            </a:r>
            <a:endParaRPr lang="en-US" sz="3600" dirty="0"/>
          </a:p>
        </p:txBody>
      </p:sp>
      <p:sp>
        <p:nvSpPr>
          <p:cNvPr id="11" name="Text 8"/>
          <p:cNvSpPr/>
          <p:nvPr/>
        </p:nvSpPr>
        <p:spPr>
          <a:xfrm>
            <a:off x="7366921" y="7810500"/>
            <a:ext cx="8387282" cy="14139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Fairy Tale Marketing Agency, 2020</a:t>
            </a:r>
            <a:endParaRPr lang="en-US" sz="4000" dirty="0"/>
          </a:p>
        </p:txBody>
      </p:sp>
      <p:sp>
        <p:nvSpPr>
          <p:cNvPr id="12" name="Shape 9"/>
          <p:cNvSpPr/>
          <p:nvPr/>
        </p:nvSpPr>
        <p:spPr>
          <a:xfrm>
            <a:off x="965321" y="9728200"/>
            <a:ext cx="14619527" cy="1371600"/>
          </a:xfrm>
          <a:prstGeom prst="rect">
            <a:avLst/>
          </a:prstGeom>
          <a:noFill/>
          <a:ln/>
        </p:spPr>
      </p:sp>
      <p:sp>
        <p:nvSpPr>
          <p:cNvPr id="13" name="Text 10"/>
          <p:cNvSpPr/>
          <p:nvPr/>
        </p:nvSpPr>
        <p:spPr>
          <a:xfrm>
            <a:off x="965321" y="9728200"/>
            <a:ext cx="6249181" cy="15240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Marketing Excellence Award</a:t>
            </a:r>
            <a:endParaRPr lang="en-US" sz="3600" dirty="0"/>
          </a:p>
        </p:txBody>
      </p:sp>
      <p:sp>
        <p:nvSpPr>
          <p:cNvPr id="14" name="Text 11"/>
          <p:cNvSpPr/>
          <p:nvPr/>
        </p:nvSpPr>
        <p:spPr>
          <a:xfrm>
            <a:off x="7366921" y="10102850"/>
            <a:ext cx="8387282" cy="7916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Mystic Kingdom College, 2019</a:t>
            </a:r>
            <a:endParaRPr lang="en-US" sz="4000" dirty="0"/>
          </a:p>
        </p:txBody>
      </p:sp>
      <p:sp>
        <p:nvSpPr>
          <p:cNvPr id="15" name="Shape 12"/>
          <p:cNvSpPr/>
          <p:nvPr/>
        </p:nvSpPr>
        <p:spPr>
          <a:xfrm>
            <a:off x="965321" y="11709400"/>
            <a:ext cx="14619527" cy="685800"/>
          </a:xfrm>
          <a:prstGeom prst="rect">
            <a:avLst/>
          </a:prstGeom>
          <a:noFill/>
          <a:ln/>
        </p:spPr>
      </p:sp>
      <p:sp>
        <p:nvSpPr>
          <p:cNvPr id="16" name="Text 13"/>
          <p:cNvSpPr/>
          <p:nvPr/>
        </p:nvSpPr>
        <p:spPr>
          <a:xfrm>
            <a:off x="965321" y="11709400"/>
            <a:ext cx="6249181"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Dean's List</a:t>
            </a:r>
            <a:endParaRPr lang="en-US" sz="3600" dirty="0"/>
          </a:p>
        </p:txBody>
      </p:sp>
      <p:sp>
        <p:nvSpPr>
          <p:cNvPr id="17" name="Text 14"/>
          <p:cNvSpPr/>
          <p:nvPr/>
        </p:nvSpPr>
        <p:spPr>
          <a:xfrm>
            <a:off x="7366921" y="11741150"/>
            <a:ext cx="8387282" cy="7916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Fairy Tale University, 2016-2020</a:t>
            </a:r>
            <a:endParaRPr lang="en-US"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6ED"/>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0" y="863600"/>
            <a:ext cx="11092720" cy="12869333"/>
          </a:xfrm>
          <a:prstGeom prst="rect">
            <a:avLst/>
          </a:prstGeom>
          <a:noFill/>
          <a:ln/>
        </p:spPr>
        <p:txBody>
          <a:bodyPr wrap="square" lIns="0" tIns="0" rIns="0" bIns="0" rtlCol="0" anchor="t"/>
          <a:lstStyle/>
          <a:p>
            <a:pPr algn="l"/>
            <a:r>
              <a:rPr lang="en-US" sz="16000" dirty="0">
                <a:solidFill>
                  <a:srgbClr val="000000">
                    <a:alpha val="100000"/>
                  </a:srgbClr>
                </a:solidFill>
                <a:latin typeface="Poppins Bold" pitchFamily="34" charset="0"/>
                <a:ea typeface="Poppins Bold" pitchFamily="34" charset="-122"/>
                <a:cs typeface="Poppins Bold" pitchFamily="34" charset="-120"/>
              </a:rPr>
              <a:t>Thank you for choosing EaTemp</a:t>
            </a:r>
            <a:endParaRPr lang="en-US" sz="16000" dirty="0"/>
          </a:p>
        </p:txBody>
      </p:sp>
      <p:sp>
        <p:nvSpPr>
          <p:cNvPr id="5" name="Text 2"/>
          <p:cNvSpPr/>
          <p:nvPr/>
        </p:nvSpPr>
        <p:spPr>
          <a:xfrm>
            <a:off x="10936067" y="2806700"/>
            <a:ext cx="11918323" cy="50334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4000" dirty="0"/>
          </a:p>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4000" dirty="0"/>
          </a:p>
        </p:txBody>
      </p:sp>
      <p:sp>
        <p:nvSpPr>
          <p:cNvPr id="6" name="Shape 3"/>
          <p:cNvSpPr/>
          <p:nvPr/>
        </p:nvSpPr>
        <p:spPr>
          <a:xfrm>
            <a:off x="10936067" y="8902700"/>
            <a:ext cx="11901387" cy="2006600"/>
          </a:xfrm>
          <a:prstGeom prst="rect">
            <a:avLst/>
          </a:prstGeom>
          <a:noFill/>
          <a:ln/>
        </p:spPr>
      </p:sp>
      <p:sp>
        <p:nvSpPr>
          <p:cNvPr id="7" name="Shape 4"/>
          <p:cNvSpPr/>
          <p:nvPr/>
        </p:nvSpPr>
        <p:spPr>
          <a:xfrm>
            <a:off x="10936067" y="8902700"/>
            <a:ext cx="4661483" cy="2006600"/>
          </a:xfrm>
          <a:prstGeom prst="rect">
            <a:avLst/>
          </a:prstGeom>
          <a:noFill/>
          <a:ln/>
        </p:spPr>
      </p:sp>
      <p:sp>
        <p:nvSpPr>
          <p:cNvPr id="8" name="Shape 5"/>
          <p:cNvSpPr/>
          <p:nvPr/>
        </p:nvSpPr>
        <p:spPr>
          <a:xfrm>
            <a:off x="10936067" y="8902700"/>
            <a:ext cx="3365921" cy="812800"/>
          </a:xfrm>
          <a:prstGeom prst="rect">
            <a:avLst/>
          </a:prstGeom>
          <a:noFill/>
          <a:ln/>
        </p:spPr>
      </p:sp>
      <p:pic>
        <p:nvPicPr>
          <p:cNvPr id="9" name="Image 1" descr="preencoded.png">    </p:cNvPr>
          <p:cNvPicPr>
            <a:picLocks noChangeAspect="1"/>
          </p:cNvPicPr>
          <p:nvPr/>
        </p:nvPicPr>
        <p:blipFill>
          <a:blip r:embed="rId2"/>
          <a:stretch>
            <a:fillRect/>
          </a:stretch>
        </p:blipFill>
        <p:spPr>
          <a:xfrm>
            <a:off x="10936067" y="8902700"/>
            <a:ext cx="812902" cy="812800"/>
          </a:xfrm>
          <a:prstGeom prst="rect">
            <a:avLst/>
          </a:prstGeom>
        </p:spPr>
      </p:pic>
      <p:pic>
        <p:nvPicPr>
          <p:cNvPr id="10" name="Image 2" descr="preencoded.png">    </p:cNvPr>
          <p:cNvPicPr>
            <a:picLocks noChangeAspect="1"/>
          </p:cNvPicPr>
          <p:nvPr/>
        </p:nvPicPr>
        <p:blipFill>
          <a:blip r:embed="rId3"/>
          <a:stretch>
            <a:fillRect/>
          </a:stretch>
        </p:blipFill>
        <p:spPr>
          <a:xfrm>
            <a:off x="11232437" y="9199029"/>
            <a:ext cx="220161" cy="220129"/>
          </a:xfrm>
          <a:prstGeom prst="rect">
            <a:avLst/>
          </a:prstGeom>
        </p:spPr>
      </p:pic>
      <p:pic>
        <p:nvPicPr>
          <p:cNvPr id="11" name="Image 3" descr="preencoded.png">    </p:cNvPr>
          <p:cNvPicPr>
            <a:picLocks noChangeAspect="1"/>
          </p:cNvPicPr>
          <p:nvPr/>
        </p:nvPicPr>
        <p:blipFill>
          <a:blip r:embed="rId4"/>
          <a:stretch>
            <a:fillRect/>
          </a:stretch>
        </p:blipFill>
        <p:spPr>
          <a:xfrm>
            <a:off x="11031169" y="8997293"/>
            <a:ext cx="622695" cy="623652"/>
          </a:xfrm>
          <a:prstGeom prst="rect">
            <a:avLst/>
          </a:prstGeom>
        </p:spPr>
      </p:pic>
      <p:sp>
        <p:nvSpPr>
          <p:cNvPr id="12" name="Text 6"/>
          <p:cNvSpPr/>
          <p:nvPr/>
        </p:nvSpPr>
        <p:spPr>
          <a:xfrm>
            <a:off x="11952194" y="8997950"/>
            <a:ext cx="2519148" cy="791633"/>
          </a:xfrm>
          <a:prstGeom prst="rect">
            <a:avLst/>
          </a:prstGeom>
          <a:noFill/>
          <a:ln/>
        </p:spPr>
        <p:txBody>
          <a:bodyPr wrap="square" lIns="0" tIns="0" rIns="0" bIns="0" rtlCol="0" anchor="t"/>
          <a:lstStyle/>
          <a:p>
            <a:pPr algn="l">
              <a:spcAft>
                <a:spcPts val="4000"/>
              </a:spcAft>
            </a:pPr>
            <a:r>
              <a:rPr lang="en-US" sz="4000" u="sng" dirty="0">
                <a:solidFill>
                  <a:srgbClr val="000000">
                    <a:alpha val="100000"/>
                  </a:srgbClr>
                </a:solidFill>
                <a:latin typeface="Montserrat Regular" pitchFamily="34" charset="0"/>
                <a:ea typeface="Montserrat Regular" pitchFamily="34" charset="-122"/>
                <a:cs typeface="Montserrat Regular" pitchFamily="34" charset="-120"/>
                <a:hlinkClick r:id="rId5"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4000" dirty="0"/>
          </a:p>
        </p:txBody>
      </p:sp>
      <p:sp>
        <p:nvSpPr>
          <p:cNvPr id="13" name="Shape 7"/>
          <p:cNvSpPr/>
          <p:nvPr/>
        </p:nvSpPr>
        <p:spPr>
          <a:xfrm>
            <a:off x="10936067" y="10096500"/>
            <a:ext cx="4661483" cy="812800"/>
          </a:xfrm>
          <a:prstGeom prst="rect">
            <a:avLst/>
          </a:prstGeom>
          <a:noFill/>
          <a:ln/>
        </p:spPr>
      </p:sp>
      <p:pic>
        <p:nvPicPr>
          <p:cNvPr id="14" name="Image 4" descr="preencoded.png">    </p:cNvPr>
          <p:cNvPicPr>
            <a:picLocks noChangeAspect="1"/>
          </p:cNvPicPr>
          <p:nvPr/>
        </p:nvPicPr>
        <p:blipFill>
          <a:blip r:embed="rId6"/>
          <a:stretch>
            <a:fillRect/>
          </a:stretch>
        </p:blipFill>
        <p:spPr>
          <a:xfrm>
            <a:off x="10936067" y="10096500"/>
            <a:ext cx="812902" cy="812800"/>
          </a:xfrm>
          <a:prstGeom prst="rect">
            <a:avLst/>
          </a:prstGeom>
        </p:spPr>
      </p:pic>
      <p:pic>
        <p:nvPicPr>
          <p:cNvPr id="15" name="Image 5" descr="preencoded.png">    </p:cNvPr>
          <p:cNvPicPr>
            <a:picLocks noChangeAspect="1"/>
          </p:cNvPicPr>
          <p:nvPr/>
        </p:nvPicPr>
        <p:blipFill>
          <a:blip r:embed="rId7"/>
          <a:stretch>
            <a:fillRect/>
          </a:stretch>
        </p:blipFill>
        <p:spPr>
          <a:xfrm>
            <a:off x="11003809" y="10164229"/>
            <a:ext cx="677418" cy="677329"/>
          </a:xfrm>
          <a:prstGeom prst="rect">
            <a:avLst/>
          </a:prstGeom>
        </p:spPr>
      </p:pic>
      <p:sp>
        <p:nvSpPr>
          <p:cNvPr id="16" name="Text 8"/>
          <p:cNvSpPr/>
          <p:nvPr/>
        </p:nvSpPr>
        <p:spPr>
          <a:xfrm>
            <a:off x="11952194" y="10191750"/>
            <a:ext cx="3814710" cy="791633"/>
          </a:xfrm>
          <a:prstGeom prst="rect">
            <a:avLst/>
          </a:prstGeom>
          <a:noFill/>
          <a:ln/>
        </p:spPr>
        <p:txBody>
          <a:bodyPr wrap="square" lIns="0" tIns="0" rIns="0" bIns="0" rtlCol="0" anchor="t"/>
          <a:lstStyle/>
          <a:p>
            <a:pPr algn="l">
              <a:spcAft>
                <a:spcPts val="4000"/>
              </a:spcAft>
            </a:pPr>
            <a:r>
              <a:rPr lang="en-US" sz="4000" u="sng" dirty="0">
                <a:solidFill>
                  <a:srgbClr val="000000">
                    <a:alpha val="100000"/>
                  </a:srgbClr>
                </a:solidFill>
                <a:latin typeface="Montserrat Regular" pitchFamily="34" charset="0"/>
                <a:ea typeface="Montserrat Regular" pitchFamily="34" charset="-122"/>
                <a:cs typeface="Montserrat Regular" pitchFamily="34" charset="-120"/>
                <a:hlinkClick r:id="rId8"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4000" dirty="0"/>
          </a:p>
        </p:txBody>
      </p:sp>
      <p:sp>
        <p:nvSpPr>
          <p:cNvPr id="17" name="Shape 9"/>
          <p:cNvSpPr/>
          <p:nvPr/>
        </p:nvSpPr>
        <p:spPr>
          <a:xfrm>
            <a:off x="17553594" y="8902700"/>
            <a:ext cx="5283860" cy="2006600"/>
          </a:xfrm>
          <a:prstGeom prst="rect">
            <a:avLst/>
          </a:prstGeom>
          <a:noFill/>
          <a:ln/>
        </p:spPr>
      </p:sp>
      <p:sp>
        <p:nvSpPr>
          <p:cNvPr id="18" name="Shape 10"/>
          <p:cNvSpPr/>
          <p:nvPr/>
        </p:nvSpPr>
        <p:spPr>
          <a:xfrm>
            <a:off x="17553594" y="8902700"/>
            <a:ext cx="3531041" cy="812800"/>
          </a:xfrm>
          <a:prstGeom prst="rect">
            <a:avLst/>
          </a:prstGeom>
          <a:noFill/>
          <a:ln/>
        </p:spPr>
      </p:sp>
      <p:pic>
        <p:nvPicPr>
          <p:cNvPr id="19" name="Image 6" descr="preencoded.png">    </p:cNvPr>
          <p:cNvPicPr>
            <a:picLocks noChangeAspect="1"/>
          </p:cNvPicPr>
          <p:nvPr/>
        </p:nvPicPr>
        <p:blipFill>
          <a:blip r:embed="rId9"/>
          <a:stretch>
            <a:fillRect/>
          </a:stretch>
        </p:blipFill>
        <p:spPr>
          <a:xfrm>
            <a:off x="17553594" y="8902700"/>
            <a:ext cx="812902" cy="812800"/>
          </a:xfrm>
          <a:prstGeom prst="rect">
            <a:avLst/>
          </a:prstGeom>
        </p:spPr>
      </p:pic>
      <p:pic>
        <p:nvPicPr>
          <p:cNvPr id="20" name="Image 7" descr="preencoded.png">    </p:cNvPr>
          <p:cNvPicPr>
            <a:picLocks noChangeAspect="1"/>
          </p:cNvPicPr>
          <p:nvPr/>
        </p:nvPicPr>
        <p:blipFill>
          <a:blip r:embed="rId10"/>
          <a:stretch>
            <a:fillRect/>
          </a:stretch>
        </p:blipFill>
        <p:spPr>
          <a:xfrm>
            <a:off x="17621336" y="9072029"/>
            <a:ext cx="677418" cy="474129"/>
          </a:xfrm>
          <a:prstGeom prst="rect">
            <a:avLst/>
          </a:prstGeom>
        </p:spPr>
      </p:pic>
      <p:sp>
        <p:nvSpPr>
          <p:cNvPr id="21" name="Text 11"/>
          <p:cNvSpPr/>
          <p:nvPr/>
        </p:nvSpPr>
        <p:spPr>
          <a:xfrm>
            <a:off x="18569721" y="8997950"/>
            <a:ext cx="2684269" cy="791633"/>
          </a:xfrm>
          <a:prstGeom prst="rect">
            <a:avLst/>
          </a:prstGeom>
          <a:noFill/>
          <a:ln/>
        </p:spPr>
        <p:txBody>
          <a:bodyPr wrap="square" lIns="0" tIns="0" rIns="0" bIns="0" rtlCol="0" anchor="t"/>
          <a:lstStyle/>
          <a:p>
            <a:pPr algn="l">
              <a:spcAft>
                <a:spcPts val="4000"/>
              </a:spcAft>
            </a:pPr>
            <a:r>
              <a:rPr lang="en-US" sz="4000" u="sng" dirty="0">
                <a:solidFill>
                  <a:srgbClr val="000000">
                    <a:alpha val="100000"/>
                  </a:srgbClr>
                </a:solidFill>
                <a:latin typeface="Montserrat Regular" pitchFamily="34" charset="0"/>
                <a:ea typeface="Montserrat Regular" pitchFamily="34" charset="-122"/>
                <a:cs typeface="Montserrat Regular" pitchFamily="34" charset="-120"/>
                <a:hlinkClick r:id="rId11"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4000" dirty="0"/>
          </a:p>
        </p:txBody>
      </p:sp>
      <p:sp>
        <p:nvSpPr>
          <p:cNvPr id="22" name="Shape 12"/>
          <p:cNvSpPr/>
          <p:nvPr/>
        </p:nvSpPr>
        <p:spPr>
          <a:xfrm>
            <a:off x="17553594" y="10096500"/>
            <a:ext cx="5283860" cy="812800"/>
          </a:xfrm>
          <a:prstGeom prst="rect">
            <a:avLst/>
          </a:prstGeom>
          <a:noFill/>
          <a:ln/>
        </p:spPr>
      </p:sp>
      <p:pic>
        <p:nvPicPr>
          <p:cNvPr id="23" name="Image 8" descr="preencoded.png">    </p:cNvPr>
          <p:cNvPicPr>
            <a:picLocks noChangeAspect="1"/>
          </p:cNvPicPr>
          <p:nvPr/>
        </p:nvPicPr>
        <p:blipFill>
          <a:blip r:embed="rId12"/>
          <a:stretch>
            <a:fillRect/>
          </a:stretch>
        </p:blipFill>
        <p:spPr>
          <a:xfrm>
            <a:off x="17553594" y="10096500"/>
            <a:ext cx="812902" cy="812800"/>
          </a:xfrm>
          <a:prstGeom prst="rect">
            <a:avLst/>
          </a:prstGeom>
        </p:spPr>
      </p:pic>
      <p:pic>
        <p:nvPicPr>
          <p:cNvPr id="24" name="Image 9" descr="preencoded.png">    </p:cNvPr>
          <p:cNvPicPr>
            <a:picLocks noChangeAspect="1"/>
          </p:cNvPicPr>
          <p:nvPr/>
        </p:nvPicPr>
        <p:blipFill>
          <a:blip r:embed="rId13"/>
          <a:stretch>
            <a:fillRect/>
          </a:stretch>
        </p:blipFill>
        <p:spPr>
          <a:xfrm>
            <a:off x="17694497" y="10198100"/>
            <a:ext cx="531096" cy="609600"/>
          </a:xfrm>
          <a:prstGeom prst="rect">
            <a:avLst/>
          </a:prstGeom>
        </p:spPr>
      </p:pic>
      <p:sp>
        <p:nvSpPr>
          <p:cNvPr id="25" name="Text 13"/>
          <p:cNvSpPr/>
          <p:nvPr/>
        </p:nvSpPr>
        <p:spPr>
          <a:xfrm>
            <a:off x="18569721" y="10191750"/>
            <a:ext cx="4437088" cy="791633"/>
          </a:xfrm>
          <a:prstGeom prst="rect">
            <a:avLst/>
          </a:prstGeom>
          <a:noFill/>
          <a:ln/>
        </p:spPr>
        <p:txBody>
          <a:bodyPr wrap="square" lIns="0" tIns="0" rIns="0" bIns="0" rtlCol="0" anchor="t"/>
          <a:lstStyle/>
          <a:p>
            <a:pPr algn="l">
              <a:spcAft>
                <a:spcPts val="4000"/>
              </a:spcAft>
            </a:pPr>
            <a:r>
              <a:rPr lang="en-US" sz="4000" u="sng" dirty="0">
                <a:solidFill>
                  <a:srgbClr val="000000">
                    <a:alpha val="100000"/>
                  </a:srgbClr>
                </a:solidFill>
                <a:latin typeface="Montserrat Regular" pitchFamily="34" charset="0"/>
                <a:ea typeface="Montserrat Regular" pitchFamily="34" charset="-122"/>
                <a:cs typeface="Montserrat Regular" pitchFamily="34" charset="-120"/>
                <a:hlinkClick r:id="rId14"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6ED"/>
        </a:solidFill>
      </p:bgPr>
    </p:bg>
    <p:spTree>
      <p:nvGrpSpPr>
        <p:cNvPr id="1" name=""/>
        <p:cNvGrpSpPr/>
        <p:nvPr/>
      </p:nvGrpSpPr>
      <p:grpSpPr>
        <a:xfrm>
          <a:off x="0" y="0"/>
          <a:ext cx="0" cy="0"/>
          <a:chOff x="0" y="0"/>
          <a:chExt cx="0" cy="0"/>
        </a:xfrm>
      </p:grpSpPr>
      <p:sp>
        <p:nvSpPr>
          <p:cNvPr id="2" name="Text 0"/>
          <p:cNvSpPr/>
          <p:nvPr/>
        </p:nvSpPr>
        <p:spPr>
          <a:xfrm>
            <a:off x="12041105" y="1016000"/>
            <a:ext cx="12286669" cy="3725333"/>
          </a:xfrm>
          <a:prstGeom prst="rect">
            <a:avLst/>
          </a:prstGeom>
          <a:noFill/>
          <a:ln/>
        </p:spPr>
        <p:txBody>
          <a:bodyPr wrap="square" lIns="0" tIns="0" rIns="0" bIns="0" rtlCol="0" anchor="t"/>
          <a:lstStyle/>
          <a:p>
            <a:pPr algn="l"/>
            <a:r>
              <a:rPr lang="en-US" sz="16000" dirty="0">
                <a:solidFill>
                  <a:srgbClr val="000000">
                    <a:alpha val="100000"/>
                  </a:srgbClr>
                </a:solidFill>
                <a:latin typeface="Poppins Bold" pitchFamily="34" charset="0"/>
                <a:ea typeface="Poppins Bold" pitchFamily="34" charset="-122"/>
                <a:cs typeface="Poppins Bold" pitchFamily="34" charset="-120"/>
              </a:rPr>
              <a:t>Hello There</a:t>
            </a:r>
            <a:endParaRPr lang="en-US" sz="16000" dirty="0"/>
          </a:p>
        </p:txBody>
      </p:sp>
      <p:pic>
        <p:nvPicPr>
          <p:cNvPr id="3" name="Image 0" descr="preencoded.png">    </p:cNvPr>
          <p:cNvPicPr>
            <a:picLocks noChangeAspect="1"/>
          </p:cNvPicPr>
          <p:nvPr/>
        </p:nvPicPr>
        <p:blipFill>
          <a:blip r:embed="rId1"/>
          <a:stretch>
            <a:fillRect/>
          </a:stretch>
        </p:blipFill>
        <p:spPr>
          <a:xfrm>
            <a:off x="0" y="0"/>
            <a:ext cx="3200800" cy="1016000"/>
          </a:xfrm>
          <a:prstGeom prst="rect">
            <a:avLst/>
          </a:prstGeom>
        </p:spPr>
      </p:pic>
      <p:pic>
        <p:nvPicPr>
          <p:cNvPr id="4" name="Image 1" descr="preencoded.png">    </p:cNvPr>
          <p:cNvPicPr>
            <a:picLocks noChangeAspect="1"/>
          </p:cNvPicPr>
          <p:nvPr/>
        </p:nvPicPr>
        <p:blipFill>
          <a:blip r:embed="rId2"/>
          <a:stretch>
            <a:fillRect/>
          </a:stretch>
        </p:blipFill>
        <p:spPr>
          <a:xfrm>
            <a:off x="2248181" y="1905000"/>
            <a:ext cx="8586273" cy="10490200"/>
          </a:xfrm>
          <a:prstGeom prst="rect">
            <a:avLst/>
          </a:prstGeom>
        </p:spPr>
      </p:pic>
      <p:sp>
        <p:nvSpPr>
          <p:cNvPr id="5" name="Shape 1"/>
          <p:cNvSpPr/>
          <p:nvPr/>
        </p:nvSpPr>
        <p:spPr>
          <a:xfrm>
            <a:off x="12041105" y="5524500"/>
            <a:ext cx="7062083" cy="5816600"/>
          </a:xfrm>
          <a:prstGeom prst="rect">
            <a:avLst/>
          </a:prstGeom>
          <a:noFill/>
          <a:ln/>
        </p:spPr>
      </p:sp>
      <p:pic>
        <p:nvPicPr>
          <p:cNvPr id="6" name="Image 2" descr="preencoded.png">    </p:cNvPr>
          <p:cNvPicPr>
            <a:picLocks noChangeAspect="1"/>
          </p:cNvPicPr>
          <p:nvPr/>
        </p:nvPicPr>
        <p:blipFill>
          <a:blip r:embed="rId3"/>
          <a:stretch>
            <a:fillRect/>
          </a:stretch>
        </p:blipFill>
        <p:spPr>
          <a:xfrm>
            <a:off x="12041105" y="5524500"/>
            <a:ext cx="1016127" cy="1016000"/>
          </a:xfrm>
          <a:prstGeom prst="rect">
            <a:avLst/>
          </a:prstGeom>
        </p:spPr>
      </p:pic>
      <p:pic>
        <p:nvPicPr>
          <p:cNvPr id="7" name="Image 3" descr="preencoded.png">    </p:cNvPr>
          <p:cNvPicPr>
            <a:picLocks noChangeAspect="1"/>
          </p:cNvPicPr>
          <p:nvPr/>
        </p:nvPicPr>
        <p:blipFill>
          <a:blip r:embed="rId4"/>
          <a:stretch>
            <a:fillRect/>
          </a:stretch>
        </p:blipFill>
        <p:spPr>
          <a:xfrm>
            <a:off x="12210459" y="5693834"/>
            <a:ext cx="677418" cy="677334"/>
          </a:xfrm>
          <a:prstGeom prst="rect">
            <a:avLst/>
          </a:prstGeom>
        </p:spPr>
      </p:pic>
      <p:pic>
        <p:nvPicPr>
          <p:cNvPr id="8" name="Image 4" descr="preencoded.png">    </p:cNvPr>
          <p:cNvPicPr>
            <a:picLocks noChangeAspect="1"/>
          </p:cNvPicPr>
          <p:nvPr/>
        </p:nvPicPr>
        <p:blipFill>
          <a:blip r:embed="rId5"/>
          <a:stretch>
            <a:fillRect/>
          </a:stretch>
        </p:blipFill>
        <p:spPr>
          <a:xfrm>
            <a:off x="12041105" y="7162800"/>
            <a:ext cx="1016127" cy="1016000"/>
          </a:xfrm>
          <a:prstGeom prst="rect">
            <a:avLst/>
          </a:prstGeom>
        </p:spPr>
      </p:pic>
      <p:pic>
        <p:nvPicPr>
          <p:cNvPr id="9" name="Image 5" descr="preencoded.png">    </p:cNvPr>
          <p:cNvPicPr>
            <a:picLocks noChangeAspect="1"/>
          </p:cNvPicPr>
          <p:nvPr/>
        </p:nvPicPr>
        <p:blipFill>
          <a:blip r:embed="rId6"/>
          <a:stretch>
            <a:fillRect/>
          </a:stretch>
        </p:blipFill>
        <p:spPr>
          <a:xfrm>
            <a:off x="12252798" y="7247466"/>
            <a:ext cx="592741" cy="846666"/>
          </a:xfrm>
          <a:prstGeom prst="rect">
            <a:avLst/>
          </a:prstGeom>
        </p:spPr>
      </p:pic>
      <p:pic>
        <p:nvPicPr>
          <p:cNvPr id="10" name="Image 6" descr="preencoded.png">    </p:cNvPr>
          <p:cNvPicPr>
            <a:picLocks noChangeAspect="1"/>
          </p:cNvPicPr>
          <p:nvPr/>
        </p:nvPicPr>
        <p:blipFill>
          <a:blip r:embed="rId7"/>
          <a:stretch>
            <a:fillRect/>
          </a:stretch>
        </p:blipFill>
        <p:spPr>
          <a:xfrm>
            <a:off x="12041105" y="8801100"/>
            <a:ext cx="1016127" cy="1016000"/>
          </a:xfrm>
          <a:prstGeom prst="rect">
            <a:avLst/>
          </a:prstGeom>
        </p:spPr>
      </p:pic>
      <p:pic>
        <p:nvPicPr>
          <p:cNvPr id="11" name="Image 7" descr="preencoded.png">    </p:cNvPr>
          <p:cNvPicPr>
            <a:picLocks noChangeAspect="1"/>
          </p:cNvPicPr>
          <p:nvPr/>
        </p:nvPicPr>
        <p:blipFill>
          <a:blip r:embed="rId8"/>
          <a:stretch>
            <a:fillRect/>
          </a:stretch>
        </p:blipFill>
        <p:spPr>
          <a:xfrm>
            <a:off x="12125782" y="8970434"/>
            <a:ext cx="846772" cy="677334"/>
          </a:xfrm>
          <a:prstGeom prst="rect">
            <a:avLst/>
          </a:prstGeom>
        </p:spPr>
      </p:pic>
      <p:pic>
        <p:nvPicPr>
          <p:cNvPr id="12" name="Image 8" descr="preencoded.png">    </p:cNvPr>
          <p:cNvPicPr>
            <a:picLocks noChangeAspect="1"/>
          </p:cNvPicPr>
          <p:nvPr/>
        </p:nvPicPr>
        <p:blipFill>
          <a:blip r:embed="rId9"/>
          <a:stretch>
            <a:fillRect/>
          </a:stretch>
        </p:blipFill>
        <p:spPr>
          <a:xfrm>
            <a:off x="12041105" y="10325100"/>
            <a:ext cx="1016127" cy="1016000"/>
          </a:xfrm>
          <a:prstGeom prst="rect">
            <a:avLst/>
          </a:prstGeom>
        </p:spPr>
      </p:pic>
      <p:pic>
        <p:nvPicPr>
          <p:cNvPr id="13" name="Image 9" descr="preencoded.png">    </p:cNvPr>
          <p:cNvPicPr>
            <a:picLocks noChangeAspect="1"/>
          </p:cNvPicPr>
          <p:nvPr/>
        </p:nvPicPr>
        <p:blipFill>
          <a:blip r:embed="rId10"/>
          <a:stretch>
            <a:fillRect/>
          </a:stretch>
        </p:blipFill>
        <p:spPr>
          <a:xfrm>
            <a:off x="12168121" y="10452100"/>
            <a:ext cx="762095" cy="762000"/>
          </a:xfrm>
          <a:prstGeom prst="rect">
            <a:avLst/>
          </a:prstGeom>
        </p:spPr>
      </p:pic>
      <p:sp>
        <p:nvSpPr>
          <p:cNvPr id="14" name="Text 2"/>
          <p:cNvSpPr/>
          <p:nvPr/>
        </p:nvSpPr>
        <p:spPr>
          <a:xfrm>
            <a:off x="13565295" y="5727700"/>
            <a:ext cx="2544551" cy="7916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Chloe Ng</a:t>
            </a:r>
            <a:endParaRPr lang="en-US" sz="4000" dirty="0"/>
          </a:p>
        </p:txBody>
      </p:sp>
      <p:sp>
        <p:nvSpPr>
          <p:cNvPr id="15" name="Text 3"/>
          <p:cNvSpPr/>
          <p:nvPr/>
        </p:nvSpPr>
        <p:spPr>
          <a:xfrm>
            <a:off x="13565295" y="7048500"/>
            <a:ext cx="5707247" cy="14139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2344 Fairy Forest, Enchanted Kingdom</a:t>
            </a:r>
            <a:endParaRPr lang="en-US" sz="4000" dirty="0"/>
          </a:p>
        </p:txBody>
      </p:sp>
      <p:sp>
        <p:nvSpPr>
          <p:cNvPr id="16" name="Text 4"/>
          <p:cNvSpPr/>
          <p:nvPr/>
        </p:nvSpPr>
        <p:spPr>
          <a:xfrm>
            <a:off x="13565295" y="9004300"/>
            <a:ext cx="5707247" cy="7916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chloe@ek.com</a:t>
            </a:r>
            <a:endParaRPr lang="en-US" sz="4000" dirty="0"/>
          </a:p>
        </p:txBody>
      </p:sp>
      <p:sp>
        <p:nvSpPr>
          <p:cNvPr id="17" name="Text 5"/>
          <p:cNvSpPr/>
          <p:nvPr/>
        </p:nvSpPr>
        <p:spPr>
          <a:xfrm>
            <a:off x="13565295" y="10528300"/>
            <a:ext cx="5707247" cy="7916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+1 (555) 555-1234</a:t>
            </a:r>
            <a:endParaRPr lang="en-U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6ED"/>
        </a:solidFill>
      </p:bgPr>
    </p:bg>
    <p:spTree>
      <p:nvGrpSpPr>
        <p:cNvPr id="1" name=""/>
        <p:cNvGrpSpPr/>
        <p:nvPr/>
      </p:nvGrpSpPr>
      <p:grpSpPr>
        <a:xfrm>
          <a:off x="0" y="0"/>
          <a:ext cx="0" cy="0"/>
          <a:chOff x="0" y="0"/>
          <a:chExt cx="0" cy="0"/>
        </a:xfrm>
      </p:grpSpPr>
      <p:sp>
        <p:nvSpPr>
          <p:cNvPr id="2" name="Text 0"/>
          <p:cNvSpPr/>
          <p:nvPr/>
        </p:nvSpPr>
        <p:spPr>
          <a:xfrm>
            <a:off x="978022" y="5334000"/>
            <a:ext cx="10889494" cy="3725333"/>
          </a:xfrm>
          <a:prstGeom prst="rect">
            <a:avLst/>
          </a:prstGeom>
          <a:noFill/>
          <a:ln/>
        </p:spPr>
        <p:txBody>
          <a:bodyPr wrap="square" lIns="0" tIns="0" rIns="0" bIns="0" rtlCol="0" anchor="t"/>
          <a:lstStyle/>
          <a:p>
            <a:pPr algn="l"/>
            <a:r>
              <a:rPr lang="en-US" sz="16000" dirty="0">
                <a:solidFill>
                  <a:srgbClr val="000000">
                    <a:alpha val="100000"/>
                  </a:srgbClr>
                </a:solidFill>
                <a:latin typeface="Poppins Bold" pitchFamily="34" charset="0"/>
                <a:ea typeface="Poppins Bold" pitchFamily="34" charset="-122"/>
                <a:cs typeface="Poppins Bold" pitchFamily="34" charset="-120"/>
              </a:rPr>
              <a:t>About me</a:t>
            </a:r>
            <a:endParaRPr lang="en-US" sz="16000" dirty="0"/>
          </a:p>
        </p:txBody>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12676184" y="3517900"/>
            <a:ext cx="10013085" cy="68622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I am Chloe Ng, a marketing manager with a passion for creating enchanting experiences for customers.</a:t>
            </a:r>
            <a:endParaRPr lang="en-US" sz="4000" dirty="0"/>
          </a:p>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With over 8 years of experience in marketing, I specialize in digital marketing, social media, and brand management for various magical industries such as fairy gardens, unicorn stables, and enchanted forests.</a:t>
            </a:r>
            <a:endParaRPr lang="en-US" sz="4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6ED"/>
        </a:solidFill>
      </p:bgPr>
    </p:bg>
    <p:spTree>
      <p:nvGrpSpPr>
        <p:cNvPr id="1" name=""/>
        <p:cNvGrpSpPr/>
        <p:nvPr/>
      </p:nvGrpSpPr>
      <p:grpSpPr>
        <a:xfrm>
          <a:off x="0" y="0"/>
          <a:ext cx="0" cy="0"/>
          <a:chOff x="0" y="0"/>
          <a:chExt cx="0" cy="0"/>
        </a:xfrm>
      </p:grpSpPr>
      <p:sp>
        <p:nvSpPr>
          <p:cNvPr id="2" name="Text 0"/>
          <p:cNvSpPr/>
          <p:nvPr/>
        </p:nvSpPr>
        <p:spPr>
          <a:xfrm>
            <a:off x="10157036" y="11137900"/>
            <a:ext cx="14230012" cy="3725333"/>
          </a:xfrm>
          <a:prstGeom prst="rect">
            <a:avLst/>
          </a:prstGeom>
          <a:noFill/>
          <a:ln/>
        </p:spPr>
        <p:txBody>
          <a:bodyPr wrap="square" lIns="0" tIns="0" rIns="0" bIns="0" rtlCol="0" anchor="t"/>
          <a:lstStyle/>
          <a:p>
            <a:pPr algn="r"/>
            <a:r>
              <a:rPr lang="en-US" sz="16000" dirty="0">
                <a:solidFill>
                  <a:srgbClr val="000000">
                    <a:alpha val="100000"/>
                  </a:srgbClr>
                </a:solidFill>
                <a:latin typeface="Poppins Bold" pitchFamily="34" charset="0"/>
                <a:ea typeface="Poppins Bold" pitchFamily="34" charset="-122"/>
                <a:cs typeface="Poppins Bold" pitchFamily="34" charset="-120"/>
              </a:rPr>
              <a:t> Experience</a:t>
            </a:r>
            <a:endParaRPr lang="en-US" sz="16000" dirty="0"/>
          </a:p>
        </p:txBody>
      </p:sp>
      <p:pic>
        <p:nvPicPr>
          <p:cNvPr id="3" name="Image 0" descr="preencoded.png">    </p:cNvPr>
          <p:cNvPicPr>
            <a:picLocks noChangeAspect="1"/>
          </p:cNvPicPr>
          <p:nvPr/>
        </p:nvPicPr>
        <p:blipFill>
          <a:blip r:embed="rId1"/>
          <a:stretch>
            <a:fillRect/>
          </a:stretch>
        </p:blipFill>
        <p:spPr>
          <a:xfrm>
            <a:off x="0" y="12700000"/>
            <a:ext cx="3200800" cy="1016000"/>
          </a:xfrm>
          <a:prstGeom prst="rect">
            <a:avLst/>
          </a:prstGeom>
        </p:spPr>
      </p:pic>
      <p:sp>
        <p:nvSpPr>
          <p:cNvPr id="4" name="Shape 1"/>
          <p:cNvSpPr/>
          <p:nvPr/>
        </p:nvSpPr>
        <p:spPr>
          <a:xfrm>
            <a:off x="1422578" y="2095500"/>
            <a:ext cx="21529191" cy="7937500"/>
          </a:xfrm>
          <a:prstGeom prst="rect">
            <a:avLst/>
          </a:prstGeom>
          <a:noFill/>
          <a:ln/>
        </p:spPr>
      </p:sp>
      <p:sp>
        <p:nvSpPr>
          <p:cNvPr id="5" name="Shape 2"/>
          <p:cNvSpPr/>
          <p:nvPr/>
        </p:nvSpPr>
        <p:spPr>
          <a:xfrm>
            <a:off x="1422578" y="2095500"/>
            <a:ext cx="6668333" cy="7734300"/>
          </a:xfrm>
          <a:prstGeom prst="rect">
            <a:avLst/>
          </a:prstGeom>
          <a:noFill/>
          <a:ln/>
        </p:spPr>
      </p:sp>
      <p:sp>
        <p:nvSpPr>
          <p:cNvPr id="6" name="Shape 3"/>
          <p:cNvSpPr/>
          <p:nvPr/>
        </p:nvSpPr>
        <p:spPr>
          <a:xfrm>
            <a:off x="1422578" y="2095500"/>
            <a:ext cx="6668333" cy="7734300"/>
          </a:xfrm>
          <a:prstGeom prst="rect">
            <a:avLst/>
          </a:prstGeom>
          <a:noFill/>
          <a:ln/>
        </p:spPr>
      </p:sp>
      <p:sp>
        <p:nvSpPr>
          <p:cNvPr id="7" name="Text 4"/>
          <p:cNvSpPr/>
          <p:nvPr/>
        </p:nvSpPr>
        <p:spPr>
          <a:xfrm>
            <a:off x="1422578" y="2095500"/>
            <a:ext cx="6820752"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Marketing Manager</a:t>
            </a:r>
            <a:endParaRPr lang="en-US" sz="3600" dirty="0"/>
          </a:p>
        </p:txBody>
      </p:sp>
      <p:sp>
        <p:nvSpPr>
          <p:cNvPr id="8" name="Text 5"/>
          <p:cNvSpPr/>
          <p:nvPr/>
        </p:nvSpPr>
        <p:spPr>
          <a:xfrm>
            <a:off x="1422578" y="2984500"/>
            <a:ext cx="6803817"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Unicorn Stables | 2020-2023</a:t>
            </a:r>
            <a:endParaRPr lang="en-US" sz="3200" dirty="0"/>
          </a:p>
        </p:txBody>
      </p:sp>
      <p:sp>
        <p:nvSpPr>
          <p:cNvPr id="9" name="Text 6"/>
          <p:cNvSpPr/>
          <p:nvPr/>
        </p:nvSpPr>
        <p:spPr>
          <a:xfrm>
            <a:off x="1422578" y="3683000"/>
            <a:ext cx="6803817" cy="628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Develop and execute digital marketing campaigns, manage social media platforms, and coordinate events for unicorn enthusiasts.</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Achieve 30% increase in website traffic and 25% increase in social media engagement through targeted campaigns and influencer partnerships.</a:t>
            </a:r>
            <a:endParaRPr lang="en-US" sz="3200" dirty="0"/>
          </a:p>
        </p:txBody>
      </p:sp>
      <p:sp>
        <p:nvSpPr>
          <p:cNvPr id="10" name="Shape 7"/>
          <p:cNvSpPr/>
          <p:nvPr/>
        </p:nvSpPr>
        <p:spPr>
          <a:xfrm>
            <a:off x="8853006" y="2095500"/>
            <a:ext cx="6668333" cy="7937500"/>
          </a:xfrm>
          <a:prstGeom prst="rect">
            <a:avLst/>
          </a:prstGeom>
          <a:noFill/>
          <a:ln/>
        </p:spPr>
      </p:sp>
      <p:sp>
        <p:nvSpPr>
          <p:cNvPr id="11" name="Shape 8"/>
          <p:cNvSpPr/>
          <p:nvPr/>
        </p:nvSpPr>
        <p:spPr>
          <a:xfrm>
            <a:off x="8853006" y="2095500"/>
            <a:ext cx="6668333" cy="7937500"/>
          </a:xfrm>
          <a:prstGeom prst="rect">
            <a:avLst/>
          </a:prstGeom>
          <a:noFill/>
          <a:ln/>
        </p:spPr>
      </p:sp>
      <p:sp>
        <p:nvSpPr>
          <p:cNvPr id="12" name="Text 9"/>
          <p:cNvSpPr/>
          <p:nvPr/>
        </p:nvSpPr>
        <p:spPr>
          <a:xfrm>
            <a:off x="8853006" y="2095500"/>
            <a:ext cx="6820752"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Marketing Coordinator</a:t>
            </a:r>
            <a:endParaRPr lang="en-US" sz="3600" dirty="0"/>
          </a:p>
        </p:txBody>
      </p:sp>
      <p:sp>
        <p:nvSpPr>
          <p:cNvPr id="13" name="Text 10"/>
          <p:cNvSpPr/>
          <p:nvPr/>
        </p:nvSpPr>
        <p:spPr>
          <a:xfrm>
            <a:off x="8853006" y="2984500"/>
            <a:ext cx="6803817"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Dragon's Lair Resort | 2019-2020</a:t>
            </a:r>
            <a:endParaRPr lang="en-US" sz="3200" dirty="0"/>
          </a:p>
        </p:txBody>
      </p:sp>
      <p:sp>
        <p:nvSpPr>
          <p:cNvPr id="14" name="Text 11"/>
          <p:cNvSpPr/>
          <p:nvPr/>
        </p:nvSpPr>
        <p:spPr>
          <a:xfrm>
            <a:off x="8853006" y="3683000"/>
            <a:ext cx="6803817" cy="6485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Assist in development and execution of marketing campaigns for a luxury resort in Mystic Kingdom.</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Manage social media platforms and collaborate with influencers.</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Lead development and execution of marketing strategies., resulting in 40% increase in bookings and revenue.</a:t>
            </a:r>
            <a:endParaRPr lang="en-US" sz="3200" dirty="0"/>
          </a:p>
        </p:txBody>
      </p:sp>
      <p:sp>
        <p:nvSpPr>
          <p:cNvPr id="15" name="Shape 12"/>
          <p:cNvSpPr/>
          <p:nvPr/>
        </p:nvSpPr>
        <p:spPr>
          <a:xfrm>
            <a:off x="16283435" y="2095500"/>
            <a:ext cx="6668333" cy="7937500"/>
          </a:xfrm>
          <a:prstGeom prst="rect">
            <a:avLst/>
          </a:prstGeom>
          <a:noFill/>
          <a:ln/>
        </p:spPr>
      </p:sp>
      <p:sp>
        <p:nvSpPr>
          <p:cNvPr id="16" name="Shape 13"/>
          <p:cNvSpPr/>
          <p:nvPr/>
        </p:nvSpPr>
        <p:spPr>
          <a:xfrm>
            <a:off x="16283435" y="2095500"/>
            <a:ext cx="6668333" cy="7937500"/>
          </a:xfrm>
          <a:prstGeom prst="rect">
            <a:avLst/>
          </a:prstGeom>
          <a:noFill/>
          <a:ln/>
        </p:spPr>
      </p:sp>
      <p:sp>
        <p:nvSpPr>
          <p:cNvPr id="17" name="Text 14"/>
          <p:cNvSpPr/>
          <p:nvPr/>
        </p:nvSpPr>
        <p:spPr>
          <a:xfrm>
            <a:off x="16283435" y="2095500"/>
            <a:ext cx="6820752"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Marketing Intern</a:t>
            </a:r>
            <a:endParaRPr lang="en-US" sz="3600" dirty="0"/>
          </a:p>
        </p:txBody>
      </p:sp>
      <p:sp>
        <p:nvSpPr>
          <p:cNvPr id="18" name="Text 15"/>
          <p:cNvSpPr/>
          <p:nvPr/>
        </p:nvSpPr>
        <p:spPr>
          <a:xfrm>
            <a:off x="16283435" y="2984500"/>
            <a:ext cx="6803817"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Mermaid Cove | 2020-2023</a:t>
            </a:r>
            <a:endParaRPr lang="en-US" sz="3200" dirty="0"/>
          </a:p>
        </p:txBody>
      </p:sp>
      <p:sp>
        <p:nvSpPr>
          <p:cNvPr id="19" name="Text 16"/>
          <p:cNvSpPr/>
          <p:nvPr/>
        </p:nvSpPr>
        <p:spPr>
          <a:xfrm>
            <a:off x="16283435" y="3683000"/>
            <a:ext cx="6803817" cy="6485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Assisted in the development and execution of marketing strategies for a popular mermaid attraction in the Enchanted Kingdom.</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Conducted market research and competitor analysis to identify new opportunities </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Assisted in the management of social media platforms and contributed to a 10% increase in followers.</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6ED"/>
        </a:solidFill>
      </p:bgPr>
    </p:bg>
    <p:spTree>
      <p:nvGrpSpPr>
        <p:cNvPr id="1" name=""/>
        <p:cNvGrpSpPr/>
        <p:nvPr/>
      </p:nvGrpSpPr>
      <p:grpSpPr>
        <a:xfrm>
          <a:off x="0" y="0"/>
          <a:ext cx="0" cy="0"/>
          <a:chOff x="0" y="0"/>
          <a:chExt cx="0" cy="0"/>
        </a:xfrm>
      </p:grpSpPr>
      <p:sp>
        <p:nvSpPr>
          <p:cNvPr id="2" name="Text 0"/>
          <p:cNvSpPr/>
          <p:nvPr/>
        </p:nvSpPr>
        <p:spPr>
          <a:xfrm rot="16200000">
            <a:off x="-1485324" y="4825833"/>
            <a:ext cx="6126399" cy="3725333"/>
          </a:xfrm>
          <a:prstGeom prst="rect">
            <a:avLst/>
          </a:prstGeom>
          <a:noFill/>
          <a:ln/>
        </p:spPr>
        <p:txBody>
          <a:bodyPr wrap="square" lIns="0" tIns="0" rIns="0" bIns="0" rtlCol="0" anchor="t"/>
          <a:lstStyle/>
          <a:p>
            <a:pPr algn="l"/>
            <a:r>
              <a:rPr lang="en-US" sz="16000" dirty="0">
                <a:solidFill>
                  <a:srgbClr val="000000">
                    <a:alpha val="100000"/>
                  </a:srgbClr>
                </a:solidFill>
                <a:latin typeface="Poppins Bold" pitchFamily="34" charset="0"/>
                <a:ea typeface="Poppins Bold" pitchFamily="34" charset="-122"/>
                <a:cs typeface="Poppins Bold" pitchFamily="34" charset="-120"/>
              </a:rPr>
              <a:t>Skills</a:t>
            </a:r>
            <a:endParaRPr lang="en-US" sz="16000" dirty="0"/>
          </a:p>
        </p:txBody>
      </p:sp>
      <p:sp>
        <p:nvSpPr>
          <p:cNvPr id="3" name="Shape 1"/>
          <p:cNvSpPr/>
          <p:nvPr/>
        </p:nvSpPr>
        <p:spPr>
          <a:xfrm>
            <a:off x="1155844"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1308264" y="10820400"/>
            <a:ext cx="711289" cy="2590800"/>
          </a:xfrm>
          <a:prstGeom prst="rect">
            <a:avLst/>
          </a:prstGeom>
        </p:spPr>
      </p:pic>
      <p:sp>
        <p:nvSpPr>
          <p:cNvPr id="5" name="Shape 2"/>
          <p:cNvSpPr/>
          <p:nvPr/>
        </p:nvSpPr>
        <p:spPr>
          <a:xfrm>
            <a:off x="3048381" y="457200"/>
            <a:ext cx="10161270" cy="6248400"/>
          </a:xfrm>
          <a:prstGeom prst="rect">
            <a:avLst/>
          </a:prstGeom>
          <a:noFill/>
          <a:ln/>
        </p:spPr>
      </p:sp>
      <p:sp>
        <p:nvSpPr>
          <p:cNvPr id="6" name="Shape 3"/>
          <p:cNvSpPr/>
          <p:nvPr/>
        </p:nvSpPr>
        <p:spPr>
          <a:xfrm>
            <a:off x="3048381" y="457200"/>
            <a:ext cx="1625803" cy="1625600"/>
          </a:xfrm>
          <a:prstGeom prst="roundRect">
            <a:avLst>
              <a:gd name="adj" fmla="val 78188"/>
            </a:avLst>
          </a:prstGeom>
          <a:noFill/>
          <a:ln/>
        </p:spPr>
      </p:sp>
      <p:pic>
        <p:nvPicPr>
          <p:cNvPr id="7" name="Image 1" descr="preencoded.png">    </p:cNvPr>
          <p:cNvPicPr>
            <a:picLocks noChangeAspect="1"/>
          </p:cNvPicPr>
          <p:nvPr/>
        </p:nvPicPr>
        <p:blipFill>
          <a:blip r:embed="rId2"/>
          <a:stretch>
            <a:fillRect/>
          </a:stretch>
        </p:blipFill>
        <p:spPr>
          <a:xfrm>
            <a:off x="3048381" y="457200"/>
            <a:ext cx="1625803" cy="1625600"/>
          </a:xfrm>
          <a:prstGeom prst="rect">
            <a:avLst/>
          </a:prstGeom>
        </p:spPr>
      </p:pic>
      <p:pic>
        <p:nvPicPr>
          <p:cNvPr id="8" name="Image 2" descr="preencoded.png">    </p:cNvPr>
          <p:cNvPicPr>
            <a:picLocks noChangeAspect="1"/>
          </p:cNvPicPr>
          <p:nvPr/>
        </p:nvPicPr>
        <p:blipFill>
          <a:blip r:embed="rId3"/>
          <a:stretch>
            <a:fillRect/>
          </a:stretch>
        </p:blipFill>
        <p:spPr>
          <a:xfrm>
            <a:off x="3116123" y="660400"/>
            <a:ext cx="1490319" cy="1219200"/>
          </a:xfrm>
          <a:prstGeom prst="rect">
            <a:avLst/>
          </a:prstGeom>
        </p:spPr>
      </p:pic>
      <p:sp>
        <p:nvSpPr>
          <p:cNvPr id="9" name="Shape 4"/>
          <p:cNvSpPr/>
          <p:nvPr/>
        </p:nvSpPr>
        <p:spPr>
          <a:xfrm>
            <a:off x="3048381" y="2235200"/>
            <a:ext cx="5436279" cy="914400"/>
          </a:xfrm>
          <a:prstGeom prst="rect">
            <a:avLst/>
          </a:prstGeom>
          <a:noFill/>
          <a:ln/>
        </p:spPr>
      </p:sp>
      <p:sp>
        <p:nvSpPr>
          <p:cNvPr id="10" name="Text 5"/>
          <p:cNvSpPr/>
          <p:nvPr/>
        </p:nvSpPr>
        <p:spPr>
          <a:xfrm>
            <a:off x="3048381" y="2235200"/>
            <a:ext cx="5639505"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Digital Marketing</a:t>
            </a:r>
            <a:endParaRPr lang="en-US" sz="4800" dirty="0"/>
          </a:p>
        </p:txBody>
      </p:sp>
      <p:sp>
        <p:nvSpPr>
          <p:cNvPr id="11" name="Shape 6"/>
          <p:cNvSpPr/>
          <p:nvPr/>
        </p:nvSpPr>
        <p:spPr>
          <a:xfrm>
            <a:off x="3048381" y="3302000"/>
            <a:ext cx="10161270" cy="2489200"/>
          </a:xfrm>
          <a:prstGeom prst="rect">
            <a:avLst/>
          </a:prstGeom>
          <a:noFill/>
          <a:ln/>
        </p:spPr>
      </p:sp>
      <p:sp>
        <p:nvSpPr>
          <p:cNvPr id="12" name="Text 7"/>
          <p:cNvSpPr/>
          <p:nvPr/>
        </p:nvSpPr>
        <p:spPr>
          <a:xfrm>
            <a:off x="3048381" y="3302000"/>
            <a:ext cx="10330624" cy="26585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Develop and execute targeted digital marketing campaigns, including social media advertising, email marketing, and PPC campaigns.</a:t>
            </a:r>
            <a:endParaRPr lang="en-US" sz="4000" dirty="0"/>
          </a:p>
        </p:txBody>
      </p:sp>
      <p:sp>
        <p:nvSpPr>
          <p:cNvPr id="13" name="Shape 8"/>
          <p:cNvSpPr/>
          <p:nvPr/>
        </p:nvSpPr>
        <p:spPr>
          <a:xfrm>
            <a:off x="13806626" y="457200"/>
            <a:ext cx="10161270" cy="6248400"/>
          </a:xfrm>
          <a:prstGeom prst="rect">
            <a:avLst/>
          </a:prstGeom>
          <a:noFill/>
          <a:ln/>
        </p:spPr>
      </p:sp>
      <p:sp>
        <p:nvSpPr>
          <p:cNvPr id="14" name="Shape 9"/>
          <p:cNvSpPr/>
          <p:nvPr/>
        </p:nvSpPr>
        <p:spPr>
          <a:xfrm>
            <a:off x="13806626" y="457200"/>
            <a:ext cx="1625803" cy="1625600"/>
          </a:xfrm>
          <a:prstGeom prst="roundRect">
            <a:avLst>
              <a:gd name="adj" fmla="val 78188"/>
            </a:avLst>
          </a:prstGeom>
          <a:noFill/>
          <a:ln/>
        </p:spPr>
      </p:sp>
      <p:pic>
        <p:nvPicPr>
          <p:cNvPr id="15" name="Image 3" descr="preencoded.png">    </p:cNvPr>
          <p:cNvPicPr>
            <a:picLocks noChangeAspect="1"/>
          </p:cNvPicPr>
          <p:nvPr/>
        </p:nvPicPr>
        <p:blipFill>
          <a:blip r:embed="rId4"/>
          <a:stretch>
            <a:fillRect/>
          </a:stretch>
        </p:blipFill>
        <p:spPr>
          <a:xfrm>
            <a:off x="13806626" y="457200"/>
            <a:ext cx="1625803" cy="1625600"/>
          </a:xfrm>
          <a:prstGeom prst="rect">
            <a:avLst/>
          </a:prstGeom>
        </p:spPr>
      </p:pic>
      <p:pic>
        <p:nvPicPr>
          <p:cNvPr id="16" name="Image 4" descr="preencoded.png">    </p:cNvPr>
          <p:cNvPicPr>
            <a:picLocks noChangeAspect="1"/>
          </p:cNvPicPr>
          <p:nvPr/>
        </p:nvPicPr>
        <p:blipFill>
          <a:blip r:embed="rId5"/>
          <a:stretch>
            <a:fillRect/>
          </a:stretch>
        </p:blipFill>
        <p:spPr>
          <a:xfrm>
            <a:off x="14009851" y="524935"/>
            <a:ext cx="1219352" cy="1354665"/>
          </a:xfrm>
          <a:prstGeom prst="rect">
            <a:avLst/>
          </a:prstGeom>
        </p:spPr>
      </p:pic>
      <p:sp>
        <p:nvSpPr>
          <p:cNvPr id="17" name="Shape 10"/>
          <p:cNvSpPr/>
          <p:nvPr/>
        </p:nvSpPr>
        <p:spPr>
          <a:xfrm>
            <a:off x="13806626" y="2235200"/>
            <a:ext cx="5918940" cy="914400"/>
          </a:xfrm>
          <a:prstGeom prst="rect">
            <a:avLst/>
          </a:prstGeom>
          <a:noFill/>
          <a:ln/>
        </p:spPr>
      </p:sp>
      <p:sp>
        <p:nvSpPr>
          <p:cNvPr id="18" name="Text 11"/>
          <p:cNvSpPr/>
          <p:nvPr/>
        </p:nvSpPr>
        <p:spPr>
          <a:xfrm>
            <a:off x="13806626" y="2235200"/>
            <a:ext cx="6122165"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Content Marketing</a:t>
            </a:r>
            <a:endParaRPr lang="en-US" sz="4800" dirty="0"/>
          </a:p>
        </p:txBody>
      </p:sp>
      <p:sp>
        <p:nvSpPr>
          <p:cNvPr id="19" name="Shape 12"/>
          <p:cNvSpPr/>
          <p:nvPr/>
        </p:nvSpPr>
        <p:spPr>
          <a:xfrm>
            <a:off x="13806626" y="3302000"/>
            <a:ext cx="10161270" cy="2489200"/>
          </a:xfrm>
          <a:prstGeom prst="rect">
            <a:avLst/>
          </a:prstGeom>
          <a:noFill/>
          <a:ln/>
        </p:spPr>
      </p:sp>
      <p:sp>
        <p:nvSpPr>
          <p:cNvPr id="20" name="Text 13"/>
          <p:cNvSpPr/>
          <p:nvPr/>
        </p:nvSpPr>
        <p:spPr>
          <a:xfrm>
            <a:off x="13806626" y="3302000"/>
            <a:ext cx="10330624" cy="26585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Develop and execute content marketing strategies to engage customers and build brand awareness. Launched a successful blog.</a:t>
            </a:r>
            <a:endParaRPr lang="en-US" sz="4000" dirty="0"/>
          </a:p>
        </p:txBody>
      </p:sp>
      <p:sp>
        <p:nvSpPr>
          <p:cNvPr id="21" name="Shape 14"/>
          <p:cNvSpPr/>
          <p:nvPr/>
        </p:nvSpPr>
        <p:spPr>
          <a:xfrm>
            <a:off x="3048381" y="7010400"/>
            <a:ext cx="10161270" cy="6248400"/>
          </a:xfrm>
          <a:prstGeom prst="rect">
            <a:avLst/>
          </a:prstGeom>
          <a:noFill/>
          <a:ln/>
        </p:spPr>
      </p:sp>
      <p:sp>
        <p:nvSpPr>
          <p:cNvPr id="22" name="Shape 15"/>
          <p:cNvSpPr/>
          <p:nvPr/>
        </p:nvSpPr>
        <p:spPr>
          <a:xfrm>
            <a:off x="3048381" y="7010400"/>
            <a:ext cx="1625803" cy="1625600"/>
          </a:xfrm>
          <a:prstGeom prst="roundRect">
            <a:avLst>
              <a:gd name="adj" fmla="val 78188"/>
            </a:avLst>
          </a:prstGeom>
          <a:noFill/>
          <a:ln/>
        </p:spPr>
      </p:sp>
      <p:pic>
        <p:nvPicPr>
          <p:cNvPr id="23" name="Image 5" descr="preencoded.png">    </p:cNvPr>
          <p:cNvPicPr>
            <a:picLocks noChangeAspect="1"/>
          </p:cNvPicPr>
          <p:nvPr/>
        </p:nvPicPr>
        <p:blipFill>
          <a:blip r:embed="rId6"/>
          <a:stretch>
            <a:fillRect/>
          </a:stretch>
        </p:blipFill>
        <p:spPr>
          <a:xfrm>
            <a:off x="3048381" y="7010400"/>
            <a:ext cx="1625803" cy="1625600"/>
          </a:xfrm>
          <a:prstGeom prst="rect">
            <a:avLst/>
          </a:prstGeom>
        </p:spPr>
      </p:pic>
      <p:pic>
        <p:nvPicPr>
          <p:cNvPr id="24" name="Image 6" descr="preencoded.png">    </p:cNvPr>
          <p:cNvPicPr>
            <a:picLocks noChangeAspect="1"/>
          </p:cNvPicPr>
          <p:nvPr/>
        </p:nvPicPr>
        <p:blipFill>
          <a:blip r:embed="rId7"/>
          <a:stretch>
            <a:fillRect/>
          </a:stretch>
        </p:blipFill>
        <p:spPr>
          <a:xfrm>
            <a:off x="3183865" y="7145858"/>
            <a:ext cx="1354835" cy="1286942"/>
          </a:xfrm>
          <a:prstGeom prst="rect">
            <a:avLst/>
          </a:prstGeom>
        </p:spPr>
      </p:pic>
      <p:sp>
        <p:nvSpPr>
          <p:cNvPr id="25" name="Shape 16"/>
          <p:cNvSpPr/>
          <p:nvPr/>
        </p:nvSpPr>
        <p:spPr>
          <a:xfrm>
            <a:off x="3048381" y="8788400"/>
            <a:ext cx="6388899" cy="914400"/>
          </a:xfrm>
          <a:prstGeom prst="rect">
            <a:avLst/>
          </a:prstGeom>
          <a:noFill/>
          <a:ln/>
        </p:spPr>
      </p:sp>
      <p:sp>
        <p:nvSpPr>
          <p:cNvPr id="26" name="Text 17"/>
          <p:cNvSpPr/>
          <p:nvPr/>
        </p:nvSpPr>
        <p:spPr>
          <a:xfrm>
            <a:off x="3048381" y="8788400"/>
            <a:ext cx="659212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Brand management</a:t>
            </a:r>
            <a:endParaRPr lang="en-US" sz="4800" dirty="0"/>
          </a:p>
        </p:txBody>
      </p:sp>
      <p:sp>
        <p:nvSpPr>
          <p:cNvPr id="27" name="Shape 18"/>
          <p:cNvSpPr/>
          <p:nvPr/>
        </p:nvSpPr>
        <p:spPr>
          <a:xfrm>
            <a:off x="3048381" y="9855200"/>
            <a:ext cx="10161270" cy="2489200"/>
          </a:xfrm>
          <a:prstGeom prst="rect">
            <a:avLst/>
          </a:prstGeom>
          <a:noFill/>
          <a:ln/>
        </p:spPr>
      </p:sp>
      <p:sp>
        <p:nvSpPr>
          <p:cNvPr id="28" name="Text 19"/>
          <p:cNvSpPr/>
          <p:nvPr/>
        </p:nvSpPr>
        <p:spPr>
          <a:xfrm>
            <a:off x="3048381" y="9855200"/>
            <a:ext cx="10330624" cy="26585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Manage brand identity and messaging across all marketing channels, including social media, website, and print materials.</a:t>
            </a:r>
            <a:endParaRPr lang="en-US" sz="4000" dirty="0"/>
          </a:p>
        </p:txBody>
      </p:sp>
      <p:sp>
        <p:nvSpPr>
          <p:cNvPr id="29" name="Shape 20"/>
          <p:cNvSpPr/>
          <p:nvPr/>
        </p:nvSpPr>
        <p:spPr>
          <a:xfrm>
            <a:off x="13806626" y="7010400"/>
            <a:ext cx="10161270" cy="6248400"/>
          </a:xfrm>
          <a:prstGeom prst="rect">
            <a:avLst/>
          </a:prstGeom>
          <a:noFill/>
          <a:ln/>
        </p:spPr>
      </p:sp>
      <p:sp>
        <p:nvSpPr>
          <p:cNvPr id="30" name="Shape 21"/>
          <p:cNvSpPr/>
          <p:nvPr/>
        </p:nvSpPr>
        <p:spPr>
          <a:xfrm>
            <a:off x="13806626" y="7010400"/>
            <a:ext cx="1625803" cy="1625600"/>
          </a:xfrm>
          <a:prstGeom prst="roundRect">
            <a:avLst>
              <a:gd name="adj" fmla="val 78188"/>
            </a:avLst>
          </a:prstGeom>
          <a:noFill/>
          <a:ln/>
        </p:spPr>
      </p:sp>
      <p:pic>
        <p:nvPicPr>
          <p:cNvPr id="31" name="Image 7" descr="preencoded.png">    </p:cNvPr>
          <p:cNvPicPr>
            <a:picLocks noChangeAspect="1"/>
          </p:cNvPicPr>
          <p:nvPr/>
        </p:nvPicPr>
        <p:blipFill>
          <a:blip r:embed="rId8"/>
          <a:stretch>
            <a:fillRect/>
          </a:stretch>
        </p:blipFill>
        <p:spPr>
          <a:xfrm>
            <a:off x="13806626" y="7010400"/>
            <a:ext cx="1625803" cy="1625600"/>
          </a:xfrm>
          <a:prstGeom prst="rect">
            <a:avLst/>
          </a:prstGeom>
        </p:spPr>
      </p:pic>
      <p:pic>
        <p:nvPicPr>
          <p:cNvPr id="32" name="Image 8" descr="preencoded.png">    </p:cNvPr>
          <p:cNvPicPr>
            <a:picLocks noChangeAspect="1"/>
          </p:cNvPicPr>
          <p:nvPr/>
        </p:nvPicPr>
        <p:blipFill>
          <a:blip r:embed="rId9"/>
          <a:stretch>
            <a:fillRect/>
          </a:stretch>
        </p:blipFill>
        <p:spPr>
          <a:xfrm>
            <a:off x="14009851" y="7078135"/>
            <a:ext cx="1219352" cy="1354665"/>
          </a:xfrm>
          <a:prstGeom prst="rect">
            <a:avLst/>
          </a:prstGeom>
        </p:spPr>
      </p:pic>
      <p:sp>
        <p:nvSpPr>
          <p:cNvPr id="33" name="Shape 22"/>
          <p:cNvSpPr/>
          <p:nvPr/>
        </p:nvSpPr>
        <p:spPr>
          <a:xfrm>
            <a:off x="13806626" y="8788400"/>
            <a:ext cx="4712289" cy="914400"/>
          </a:xfrm>
          <a:prstGeom prst="rect">
            <a:avLst/>
          </a:prstGeom>
          <a:noFill/>
          <a:ln/>
        </p:spPr>
      </p:sp>
      <p:sp>
        <p:nvSpPr>
          <p:cNvPr id="34" name="Text 23"/>
          <p:cNvSpPr/>
          <p:nvPr/>
        </p:nvSpPr>
        <p:spPr>
          <a:xfrm>
            <a:off x="13806626" y="8788400"/>
            <a:ext cx="491551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Event planning</a:t>
            </a:r>
            <a:endParaRPr lang="en-US" sz="4800" dirty="0"/>
          </a:p>
        </p:txBody>
      </p:sp>
      <p:sp>
        <p:nvSpPr>
          <p:cNvPr id="35" name="Shape 24"/>
          <p:cNvSpPr/>
          <p:nvPr/>
        </p:nvSpPr>
        <p:spPr>
          <a:xfrm>
            <a:off x="13806626" y="9855200"/>
            <a:ext cx="10161270" cy="2489200"/>
          </a:xfrm>
          <a:prstGeom prst="rect">
            <a:avLst/>
          </a:prstGeom>
          <a:noFill/>
          <a:ln/>
        </p:spPr>
      </p:sp>
      <p:sp>
        <p:nvSpPr>
          <p:cNvPr id="36" name="Text 25"/>
          <p:cNvSpPr/>
          <p:nvPr/>
        </p:nvSpPr>
        <p:spPr>
          <a:xfrm>
            <a:off x="13806626" y="9855200"/>
            <a:ext cx="10330624" cy="26585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Plan and execute successful events, including product launches, conferences, and experiential marketing campaigns</a:t>
            </a:r>
            <a:endParaRPr lang="en-US"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6ED"/>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rot="21600000">
            <a:off x="2165787" y="4109210"/>
            <a:ext cx="6126399" cy="3725333"/>
          </a:xfrm>
          <a:prstGeom prst="rect">
            <a:avLst/>
          </a:prstGeom>
          <a:noFill/>
          <a:ln/>
        </p:spPr>
        <p:txBody>
          <a:bodyPr wrap="square" lIns="0" tIns="0" rIns="0" bIns="0" rtlCol="0" anchor="t"/>
          <a:lstStyle/>
          <a:p>
            <a:pPr algn="l"/>
            <a:r>
              <a:rPr lang="en-US" sz="16000" dirty="0">
                <a:solidFill>
                  <a:srgbClr val="000000">
                    <a:alpha val="100000"/>
                  </a:srgbClr>
                </a:solidFill>
                <a:latin typeface="Poppins Bold" pitchFamily="34" charset="0"/>
                <a:ea typeface="Poppins Bold" pitchFamily="34" charset="-122"/>
                <a:cs typeface="Poppins Bold" pitchFamily="34" charset="-120"/>
              </a:rPr>
              <a:t>Skills</a:t>
            </a:r>
            <a:endParaRPr lang="en-US" sz="16000" dirty="0"/>
          </a:p>
        </p:txBody>
      </p:sp>
      <p:sp>
        <p:nvSpPr>
          <p:cNvPr id="5" name="Text 2"/>
          <p:cNvSpPr/>
          <p:nvPr/>
        </p:nvSpPr>
        <p:spPr>
          <a:xfrm>
            <a:off x="9348368" y="711200"/>
            <a:ext cx="551248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Market Research</a:t>
            </a:r>
            <a:endParaRPr lang="en-US" sz="4800" dirty="0"/>
          </a:p>
        </p:txBody>
      </p:sp>
      <p:sp>
        <p:nvSpPr>
          <p:cNvPr id="6" name="Shape 3"/>
          <p:cNvSpPr/>
          <p:nvPr/>
        </p:nvSpPr>
        <p:spPr>
          <a:xfrm>
            <a:off x="9348368" y="1930400"/>
            <a:ext cx="12701588" cy="1016000"/>
          </a:xfrm>
          <a:prstGeom prst="rect">
            <a:avLst/>
          </a:prstGeom>
          <a:solidFill>
            <a:srgbClr val="DFD4C3">
              <a:alpha val="100000"/>
            </a:srgbClr>
          </a:solidFill>
          <a:ln/>
        </p:spPr>
      </p:sp>
      <p:sp>
        <p:nvSpPr>
          <p:cNvPr id="7" name="Shape 4"/>
          <p:cNvSpPr/>
          <p:nvPr/>
        </p:nvSpPr>
        <p:spPr>
          <a:xfrm>
            <a:off x="9348368" y="1930400"/>
            <a:ext cx="12117314" cy="1016000"/>
          </a:xfrm>
          <a:prstGeom prst="rect">
            <a:avLst/>
          </a:prstGeom>
          <a:solidFill>
            <a:srgbClr val="000000">
              <a:alpha val="100000"/>
            </a:srgbClr>
          </a:solidFill>
          <a:ln/>
        </p:spPr>
      </p:sp>
      <p:sp>
        <p:nvSpPr>
          <p:cNvPr id="8" name="Text 5"/>
          <p:cNvSpPr/>
          <p:nvPr/>
        </p:nvSpPr>
        <p:spPr>
          <a:xfrm>
            <a:off x="9348368" y="4064000"/>
            <a:ext cx="48901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Event Planning</a:t>
            </a:r>
            <a:endParaRPr lang="en-US" sz="4800" dirty="0"/>
          </a:p>
        </p:txBody>
      </p:sp>
      <p:sp>
        <p:nvSpPr>
          <p:cNvPr id="9" name="Shape 6"/>
          <p:cNvSpPr/>
          <p:nvPr/>
        </p:nvSpPr>
        <p:spPr>
          <a:xfrm>
            <a:off x="9348368" y="5283200"/>
            <a:ext cx="12701588" cy="1016000"/>
          </a:xfrm>
          <a:prstGeom prst="rect">
            <a:avLst/>
          </a:prstGeom>
          <a:solidFill>
            <a:srgbClr val="DFD4C3">
              <a:alpha val="100000"/>
            </a:srgbClr>
          </a:solidFill>
          <a:ln/>
        </p:spPr>
      </p:sp>
      <p:sp>
        <p:nvSpPr>
          <p:cNvPr id="10" name="Shape 7"/>
          <p:cNvSpPr/>
          <p:nvPr/>
        </p:nvSpPr>
        <p:spPr>
          <a:xfrm>
            <a:off x="9348368" y="5283200"/>
            <a:ext cx="11228203" cy="1016000"/>
          </a:xfrm>
          <a:prstGeom prst="rect">
            <a:avLst/>
          </a:prstGeom>
          <a:solidFill>
            <a:srgbClr val="000000">
              <a:alpha val="100000"/>
            </a:srgbClr>
          </a:solidFill>
          <a:ln/>
        </p:spPr>
      </p:sp>
      <p:sp>
        <p:nvSpPr>
          <p:cNvPr id="11" name="Text 8"/>
          <p:cNvSpPr/>
          <p:nvPr/>
        </p:nvSpPr>
        <p:spPr>
          <a:xfrm>
            <a:off x="9348368" y="7416800"/>
            <a:ext cx="680805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Project Management</a:t>
            </a:r>
            <a:endParaRPr lang="en-US" sz="4800" dirty="0"/>
          </a:p>
        </p:txBody>
      </p:sp>
      <p:sp>
        <p:nvSpPr>
          <p:cNvPr id="12" name="Shape 9"/>
          <p:cNvSpPr/>
          <p:nvPr/>
        </p:nvSpPr>
        <p:spPr>
          <a:xfrm>
            <a:off x="9348368" y="8636000"/>
            <a:ext cx="12701588" cy="1016000"/>
          </a:xfrm>
          <a:prstGeom prst="rect">
            <a:avLst/>
          </a:prstGeom>
          <a:solidFill>
            <a:srgbClr val="DFD4C3">
              <a:alpha val="100000"/>
            </a:srgbClr>
          </a:solidFill>
          <a:ln/>
        </p:spPr>
      </p:sp>
      <p:sp>
        <p:nvSpPr>
          <p:cNvPr id="13" name="Shape 10"/>
          <p:cNvSpPr/>
          <p:nvPr/>
        </p:nvSpPr>
        <p:spPr>
          <a:xfrm>
            <a:off x="9348368" y="8636000"/>
            <a:ext cx="11926791" cy="1016000"/>
          </a:xfrm>
          <a:prstGeom prst="rect">
            <a:avLst/>
          </a:prstGeom>
          <a:solidFill>
            <a:srgbClr val="000000">
              <a:alpha val="100000"/>
            </a:srgbClr>
          </a:solidFill>
          <a:ln/>
        </p:spPr>
      </p:sp>
      <p:sp>
        <p:nvSpPr>
          <p:cNvPr id="14" name="Text 11"/>
          <p:cNvSpPr/>
          <p:nvPr/>
        </p:nvSpPr>
        <p:spPr>
          <a:xfrm>
            <a:off x="9348368" y="10769600"/>
            <a:ext cx="368346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Leadership</a:t>
            </a:r>
            <a:endParaRPr lang="en-US" sz="4800" dirty="0"/>
          </a:p>
        </p:txBody>
      </p:sp>
      <p:sp>
        <p:nvSpPr>
          <p:cNvPr id="15" name="Shape 12"/>
          <p:cNvSpPr/>
          <p:nvPr/>
        </p:nvSpPr>
        <p:spPr>
          <a:xfrm>
            <a:off x="9348368" y="11988800"/>
            <a:ext cx="12701588" cy="1016000"/>
          </a:xfrm>
          <a:prstGeom prst="rect">
            <a:avLst/>
          </a:prstGeom>
          <a:solidFill>
            <a:srgbClr val="DFD4C3">
              <a:alpha val="100000"/>
            </a:srgbClr>
          </a:solidFill>
          <a:ln/>
        </p:spPr>
      </p:sp>
      <p:sp>
        <p:nvSpPr>
          <p:cNvPr id="16" name="Shape 13"/>
          <p:cNvSpPr/>
          <p:nvPr/>
        </p:nvSpPr>
        <p:spPr>
          <a:xfrm>
            <a:off x="9348368" y="11988800"/>
            <a:ext cx="12396749" cy="1016000"/>
          </a:xfrm>
          <a:prstGeom prst="rect">
            <a:avLst/>
          </a:prstGeom>
          <a:solidFill>
            <a:srgbClr val="000000">
              <a:alpha val="100000"/>
            </a:srgbClr>
          </a:solidFill>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6ED"/>
        </a:solidFill>
      </p:bgPr>
    </p:bg>
    <p:spTree>
      <p:nvGrpSpPr>
        <p:cNvPr id="1" name=""/>
        <p:cNvGrpSpPr/>
        <p:nvPr/>
      </p:nvGrpSpPr>
      <p:grpSpPr>
        <a:xfrm>
          <a:off x="0" y="0"/>
          <a:ext cx="0" cy="0"/>
          <a:chOff x="0" y="0"/>
          <a:chExt cx="0" cy="0"/>
        </a:xfrm>
      </p:grpSpPr>
      <p:sp>
        <p:nvSpPr>
          <p:cNvPr id="2" name="Text 0"/>
          <p:cNvSpPr/>
          <p:nvPr/>
        </p:nvSpPr>
        <p:spPr>
          <a:xfrm>
            <a:off x="0" y="0"/>
            <a:ext cx="16503596" cy="6506633"/>
          </a:xfrm>
          <a:prstGeom prst="rect">
            <a:avLst/>
          </a:prstGeom>
          <a:noFill/>
          <a:ln/>
        </p:spPr>
        <p:txBody>
          <a:bodyPr wrap="square" lIns="0" tIns="0" rIns="0" bIns="0" rtlCol="0" anchor="t"/>
          <a:lstStyle/>
          <a:p>
            <a:pPr algn="l"/>
            <a:r>
              <a:rPr lang="en-US" sz="16000" dirty="0">
                <a:solidFill>
                  <a:srgbClr val="000000">
                    <a:alpha val="100000"/>
                  </a:srgbClr>
                </a:solidFill>
                <a:latin typeface="Poppins Bold" pitchFamily="34" charset="0"/>
                <a:ea typeface="Poppins Bold" pitchFamily="34" charset="-122"/>
                <a:cs typeface="Poppins Bold" pitchFamily="34" charset="-120"/>
              </a:rPr>
              <a:t>Education and Certifications</a:t>
            </a:r>
            <a:endParaRPr lang="en-US" sz="16000" dirty="0"/>
          </a:p>
        </p:txBody>
      </p:sp>
      <p:sp>
        <p:nvSpPr>
          <p:cNvPr id="3" name="Shape 1"/>
          <p:cNvSpPr/>
          <p:nvPr/>
        </p:nvSpPr>
        <p:spPr>
          <a:xfrm>
            <a:off x="1778222" y="6858000"/>
            <a:ext cx="10275584" cy="2857500"/>
          </a:xfrm>
          <a:prstGeom prst="rect">
            <a:avLst/>
          </a:prstGeom>
          <a:noFill/>
          <a:ln/>
        </p:spPr>
      </p:sp>
      <p:sp>
        <p:nvSpPr>
          <p:cNvPr id="4" name="Shape 2"/>
          <p:cNvSpPr/>
          <p:nvPr/>
        </p:nvSpPr>
        <p:spPr>
          <a:xfrm>
            <a:off x="1778222" y="6858000"/>
            <a:ext cx="3188098" cy="914400"/>
          </a:xfrm>
          <a:prstGeom prst="rect">
            <a:avLst/>
          </a:prstGeom>
          <a:noFill/>
          <a:ln/>
        </p:spPr>
      </p:sp>
      <p:sp>
        <p:nvSpPr>
          <p:cNvPr id="5" name="Text 3"/>
          <p:cNvSpPr/>
          <p:nvPr/>
        </p:nvSpPr>
        <p:spPr>
          <a:xfrm>
            <a:off x="1778222" y="6858000"/>
            <a:ext cx="3391324" cy="1117600"/>
          </a:xfrm>
          <a:prstGeom prst="rect">
            <a:avLst/>
          </a:prstGeom>
          <a:noFill/>
          <a:ln/>
        </p:spPr>
        <p:txBody>
          <a:bodyPr wrap="square" lIns="0" tIns="0" rIns="0" bIns="0" rtlCol="0" anchor="t"/>
          <a:lstStyle/>
          <a:p>
            <a:pPr algn="l"/>
            <a:r>
              <a:rPr lang="en-US" sz="4800" dirty="0">
                <a:solidFill>
                  <a:srgbClr val="4D4D4D">
                    <a:alpha val="100000"/>
                  </a:srgbClr>
                </a:solidFill>
                <a:latin typeface="Poppins Bold" pitchFamily="34" charset="0"/>
                <a:ea typeface="Poppins Bold" pitchFamily="34" charset="-122"/>
                <a:cs typeface="Poppins Bold" pitchFamily="34" charset="-120"/>
              </a:rPr>
              <a:t>2018-2023</a:t>
            </a:r>
            <a:endParaRPr lang="en-US" sz="4800" dirty="0"/>
          </a:p>
        </p:txBody>
      </p:sp>
      <p:sp>
        <p:nvSpPr>
          <p:cNvPr id="6" name="Shape 4"/>
          <p:cNvSpPr/>
          <p:nvPr/>
        </p:nvSpPr>
        <p:spPr>
          <a:xfrm>
            <a:off x="1778222" y="8077200"/>
            <a:ext cx="10275584" cy="1638300"/>
          </a:xfrm>
          <a:prstGeom prst="rect">
            <a:avLst/>
          </a:prstGeom>
          <a:noFill/>
          <a:ln/>
        </p:spPr>
      </p:sp>
      <p:sp>
        <p:nvSpPr>
          <p:cNvPr id="7" name="Text 5"/>
          <p:cNvSpPr/>
          <p:nvPr/>
        </p:nvSpPr>
        <p:spPr>
          <a:xfrm>
            <a:off x="1778222" y="8077200"/>
            <a:ext cx="104788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Fairy Tale University</a:t>
            </a:r>
            <a:endParaRPr lang="en-US" sz="4800" dirty="0"/>
          </a:p>
        </p:txBody>
      </p:sp>
      <p:sp>
        <p:nvSpPr>
          <p:cNvPr id="8" name="Text 6"/>
          <p:cNvSpPr/>
          <p:nvPr/>
        </p:nvSpPr>
        <p:spPr>
          <a:xfrm>
            <a:off x="1778222" y="9093200"/>
            <a:ext cx="10444939" cy="791633"/>
          </a:xfrm>
          <a:prstGeom prst="rect">
            <a:avLst/>
          </a:prstGeom>
          <a:noFill/>
          <a:ln/>
        </p:spPr>
        <p:txBody>
          <a:bodyPr wrap="square" lIns="0" tIns="0" rIns="0" bIns="0" rtlCol="0" anchor="t"/>
          <a:lstStyle/>
          <a:p>
            <a:pPr algn="l">
              <a:spcAft>
                <a:spcPts val="4000"/>
              </a:spcAft>
            </a:pPr>
            <a:r>
              <a:rPr lang="en-US" sz="4000" dirty="0">
                <a:solidFill>
                  <a:srgbClr val="4D4D4D">
                    <a:alpha val="100000"/>
                  </a:srgbClr>
                </a:solidFill>
                <a:latin typeface="Montserrat Regular" pitchFamily="34" charset="0"/>
                <a:ea typeface="Montserrat Regular" pitchFamily="34" charset="-122"/>
                <a:cs typeface="Montserrat Regular" pitchFamily="34" charset="-120"/>
              </a:rPr>
              <a:t>Bachelor of Business Administration</a:t>
            </a:r>
            <a:endParaRPr lang="en-US" sz="4000" dirty="0"/>
          </a:p>
        </p:txBody>
      </p:sp>
      <p:sp>
        <p:nvSpPr>
          <p:cNvPr id="9" name="Shape 7"/>
          <p:cNvSpPr/>
          <p:nvPr/>
        </p:nvSpPr>
        <p:spPr>
          <a:xfrm>
            <a:off x="1778222" y="10198100"/>
            <a:ext cx="10275584" cy="2857500"/>
          </a:xfrm>
          <a:prstGeom prst="rect">
            <a:avLst/>
          </a:prstGeom>
          <a:noFill/>
          <a:ln/>
        </p:spPr>
      </p:sp>
      <p:sp>
        <p:nvSpPr>
          <p:cNvPr id="10" name="Shape 8"/>
          <p:cNvSpPr/>
          <p:nvPr/>
        </p:nvSpPr>
        <p:spPr>
          <a:xfrm>
            <a:off x="1778222" y="10198100"/>
            <a:ext cx="1371771" cy="914400"/>
          </a:xfrm>
          <a:prstGeom prst="rect">
            <a:avLst/>
          </a:prstGeom>
          <a:noFill/>
          <a:ln/>
        </p:spPr>
      </p:sp>
      <p:sp>
        <p:nvSpPr>
          <p:cNvPr id="11" name="Text 9"/>
          <p:cNvSpPr/>
          <p:nvPr/>
        </p:nvSpPr>
        <p:spPr>
          <a:xfrm>
            <a:off x="1778222" y="10198100"/>
            <a:ext cx="1574997" cy="1117600"/>
          </a:xfrm>
          <a:prstGeom prst="rect">
            <a:avLst/>
          </a:prstGeom>
          <a:noFill/>
          <a:ln/>
        </p:spPr>
        <p:txBody>
          <a:bodyPr wrap="square" lIns="0" tIns="0" rIns="0" bIns="0" rtlCol="0" anchor="t"/>
          <a:lstStyle/>
          <a:p>
            <a:pPr algn="l"/>
            <a:r>
              <a:rPr lang="en-US" sz="4800" dirty="0">
                <a:solidFill>
                  <a:srgbClr val="4D4D4D">
                    <a:alpha val="100000"/>
                  </a:srgbClr>
                </a:solidFill>
                <a:latin typeface="Poppins Bold" pitchFamily="34" charset="0"/>
                <a:ea typeface="Poppins Bold" pitchFamily="34" charset="-122"/>
                <a:cs typeface="Poppins Bold" pitchFamily="34" charset="-120"/>
              </a:rPr>
              <a:t>2016</a:t>
            </a:r>
            <a:endParaRPr lang="en-US" sz="4800" dirty="0"/>
          </a:p>
        </p:txBody>
      </p:sp>
      <p:sp>
        <p:nvSpPr>
          <p:cNvPr id="12" name="Shape 10"/>
          <p:cNvSpPr/>
          <p:nvPr/>
        </p:nvSpPr>
        <p:spPr>
          <a:xfrm>
            <a:off x="1778222" y="11417300"/>
            <a:ext cx="10275584" cy="1638300"/>
          </a:xfrm>
          <a:prstGeom prst="rect">
            <a:avLst/>
          </a:prstGeom>
          <a:noFill/>
          <a:ln/>
        </p:spPr>
      </p:sp>
      <p:sp>
        <p:nvSpPr>
          <p:cNvPr id="13" name="Text 11"/>
          <p:cNvSpPr/>
          <p:nvPr/>
        </p:nvSpPr>
        <p:spPr>
          <a:xfrm>
            <a:off x="1778222" y="11417300"/>
            <a:ext cx="104788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Mystic Kingdom College</a:t>
            </a:r>
            <a:endParaRPr lang="en-US" sz="4800" dirty="0"/>
          </a:p>
        </p:txBody>
      </p:sp>
      <p:sp>
        <p:nvSpPr>
          <p:cNvPr id="14" name="Text 12"/>
          <p:cNvSpPr/>
          <p:nvPr/>
        </p:nvSpPr>
        <p:spPr>
          <a:xfrm>
            <a:off x="1778222" y="12433300"/>
            <a:ext cx="10444939" cy="791633"/>
          </a:xfrm>
          <a:prstGeom prst="rect">
            <a:avLst/>
          </a:prstGeom>
          <a:noFill/>
          <a:ln/>
        </p:spPr>
        <p:txBody>
          <a:bodyPr wrap="square" lIns="0" tIns="0" rIns="0" bIns="0" rtlCol="0" anchor="t"/>
          <a:lstStyle/>
          <a:p>
            <a:pPr algn="l">
              <a:spcAft>
                <a:spcPts val="4000"/>
              </a:spcAft>
            </a:pPr>
            <a:r>
              <a:rPr lang="en-US" sz="4000" dirty="0">
                <a:solidFill>
                  <a:srgbClr val="4D4D4D">
                    <a:alpha val="100000"/>
                  </a:srgbClr>
                </a:solidFill>
                <a:latin typeface="Montserrat Regular" pitchFamily="34" charset="0"/>
                <a:ea typeface="Montserrat Regular" pitchFamily="34" charset="-122"/>
                <a:cs typeface="Montserrat Regular" pitchFamily="34" charset="-120"/>
              </a:rPr>
              <a:t>Social Media Marketing Course</a:t>
            </a:r>
            <a:endParaRPr lang="en-US" sz="4000" dirty="0"/>
          </a:p>
        </p:txBody>
      </p:sp>
      <p:sp>
        <p:nvSpPr>
          <p:cNvPr id="15" name="Shape 13"/>
          <p:cNvSpPr/>
          <p:nvPr/>
        </p:nvSpPr>
        <p:spPr>
          <a:xfrm>
            <a:off x="13603400" y="6858000"/>
            <a:ext cx="10275584" cy="2857500"/>
          </a:xfrm>
          <a:prstGeom prst="rect">
            <a:avLst/>
          </a:prstGeom>
          <a:noFill/>
          <a:ln/>
        </p:spPr>
      </p:sp>
      <p:sp>
        <p:nvSpPr>
          <p:cNvPr id="16" name="Shape 14"/>
          <p:cNvSpPr/>
          <p:nvPr/>
        </p:nvSpPr>
        <p:spPr>
          <a:xfrm>
            <a:off x="13603400" y="6858000"/>
            <a:ext cx="1308264" cy="914400"/>
          </a:xfrm>
          <a:prstGeom prst="rect">
            <a:avLst/>
          </a:prstGeom>
          <a:noFill/>
          <a:ln/>
        </p:spPr>
      </p:sp>
      <p:sp>
        <p:nvSpPr>
          <p:cNvPr id="17" name="Text 15"/>
          <p:cNvSpPr/>
          <p:nvPr/>
        </p:nvSpPr>
        <p:spPr>
          <a:xfrm>
            <a:off x="13603400" y="6858000"/>
            <a:ext cx="1511489" cy="1117600"/>
          </a:xfrm>
          <a:prstGeom prst="rect">
            <a:avLst/>
          </a:prstGeom>
          <a:noFill/>
          <a:ln/>
        </p:spPr>
        <p:txBody>
          <a:bodyPr wrap="square" lIns="0" tIns="0" rIns="0" bIns="0" rtlCol="0" anchor="t"/>
          <a:lstStyle/>
          <a:p>
            <a:pPr algn="l"/>
            <a:r>
              <a:rPr lang="en-US" sz="4800" dirty="0">
                <a:solidFill>
                  <a:srgbClr val="4D4D4D">
                    <a:alpha val="100000"/>
                  </a:srgbClr>
                </a:solidFill>
                <a:latin typeface="Poppins Bold" pitchFamily="34" charset="0"/>
                <a:ea typeface="Poppins Bold" pitchFamily="34" charset="-122"/>
                <a:cs typeface="Poppins Bold" pitchFamily="34" charset="-120"/>
              </a:rPr>
              <a:t>2017</a:t>
            </a:r>
            <a:endParaRPr lang="en-US" sz="4800" dirty="0"/>
          </a:p>
        </p:txBody>
      </p:sp>
      <p:sp>
        <p:nvSpPr>
          <p:cNvPr id="18" name="Shape 16"/>
          <p:cNvSpPr/>
          <p:nvPr/>
        </p:nvSpPr>
        <p:spPr>
          <a:xfrm>
            <a:off x="13603400" y="8077200"/>
            <a:ext cx="10275584" cy="1638300"/>
          </a:xfrm>
          <a:prstGeom prst="rect">
            <a:avLst/>
          </a:prstGeom>
          <a:noFill/>
          <a:ln/>
        </p:spPr>
      </p:sp>
      <p:sp>
        <p:nvSpPr>
          <p:cNvPr id="19" name="Text 17"/>
          <p:cNvSpPr/>
          <p:nvPr/>
        </p:nvSpPr>
        <p:spPr>
          <a:xfrm>
            <a:off x="13603400" y="8077200"/>
            <a:ext cx="104788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Marketing Association</a:t>
            </a:r>
            <a:endParaRPr lang="en-US" sz="4800" dirty="0"/>
          </a:p>
        </p:txBody>
      </p:sp>
      <p:sp>
        <p:nvSpPr>
          <p:cNvPr id="20" name="Text 18"/>
          <p:cNvSpPr/>
          <p:nvPr/>
        </p:nvSpPr>
        <p:spPr>
          <a:xfrm>
            <a:off x="13603400" y="9093200"/>
            <a:ext cx="10444939" cy="791633"/>
          </a:xfrm>
          <a:prstGeom prst="rect">
            <a:avLst/>
          </a:prstGeom>
          <a:noFill/>
          <a:ln/>
        </p:spPr>
        <p:txBody>
          <a:bodyPr wrap="square" lIns="0" tIns="0" rIns="0" bIns="0" rtlCol="0" anchor="t"/>
          <a:lstStyle/>
          <a:p>
            <a:pPr algn="l">
              <a:spcAft>
                <a:spcPts val="4000"/>
              </a:spcAft>
            </a:pPr>
            <a:r>
              <a:rPr lang="en-US" sz="4000" dirty="0">
                <a:solidFill>
                  <a:srgbClr val="4D4D4D">
                    <a:alpha val="100000"/>
                  </a:srgbClr>
                </a:solidFill>
                <a:latin typeface="Montserrat Regular" pitchFamily="34" charset="0"/>
                <a:ea typeface="Montserrat Regular" pitchFamily="34" charset="-122"/>
                <a:cs typeface="Montserrat Regular" pitchFamily="34" charset="-120"/>
              </a:rPr>
              <a:t>Certified Marketing Professional</a:t>
            </a:r>
            <a:endParaRPr lang="en-US" sz="4000" dirty="0"/>
          </a:p>
        </p:txBody>
      </p:sp>
      <p:sp>
        <p:nvSpPr>
          <p:cNvPr id="21" name="Shape 19"/>
          <p:cNvSpPr/>
          <p:nvPr/>
        </p:nvSpPr>
        <p:spPr>
          <a:xfrm>
            <a:off x="13603400" y="10198100"/>
            <a:ext cx="10275584" cy="2857500"/>
          </a:xfrm>
          <a:prstGeom prst="rect">
            <a:avLst/>
          </a:prstGeom>
          <a:noFill/>
          <a:ln/>
        </p:spPr>
      </p:sp>
      <p:sp>
        <p:nvSpPr>
          <p:cNvPr id="22" name="Shape 20"/>
          <p:cNvSpPr/>
          <p:nvPr/>
        </p:nvSpPr>
        <p:spPr>
          <a:xfrm>
            <a:off x="13603400" y="10198100"/>
            <a:ext cx="1371771" cy="914400"/>
          </a:xfrm>
          <a:prstGeom prst="rect">
            <a:avLst/>
          </a:prstGeom>
          <a:noFill/>
          <a:ln/>
        </p:spPr>
      </p:sp>
      <p:sp>
        <p:nvSpPr>
          <p:cNvPr id="23" name="Text 21"/>
          <p:cNvSpPr/>
          <p:nvPr/>
        </p:nvSpPr>
        <p:spPr>
          <a:xfrm>
            <a:off x="13603400" y="10198100"/>
            <a:ext cx="1574997" cy="1117600"/>
          </a:xfrm>
          <a:prstGeom prst="rect">
            <a:avLst/>
          </a:prstGeom>
          <a:noFill/>
          <a:ln/>
        </p:spPr>
        <p:txBody>
          <a:bodyPr wrap="square" lIns="0" tIns="0" rIns="0" bIns="0" rtlCol="0" anchor="t"/>
          <a:lstStyle/>
          <a:p>
            <a:pPr algn="l"/>
            <a:r>
              <a:rPr lang="en-US" sz="4800" dirty="0">
                <a:solidFill>
                  <a:srgbClr val="4D4D4D">
                    <a:alpha val="100000"/>
                  </a:srgbClr>
                </a:solidFill>
                <a:latin typeface="Poppins Bold" pitchFamily="34" charset="0"/>
                <a:ea typeface="Poppins Bold" pitchFamily="34" charset="-122"/>
                <a:cs typeface="Poppins Bold" pitchFamily="34" charset="-120"/>
              </a:rPr>
              <a:t>2015</a:t>
            </a:r>
            <a:endParaRPr lang="en-US" sz="4800" dirty="0"/>
          </a:p>
        </p:txBody>
      </p:sp>
      <p:sp>
        <p:nvSpPr>
          <p:cNvPr id="24" name="Shape 22"/>
          <p:cNvSpPr/>
          <p:nvPr/>
        </p:nvSpPr>
        <p:spPr>
          <a:xfrm>
            <a:off x="13603400" y="11417300"/>
            <a:ext cx="10275584" cy="1638300"/>
          </a:xfrm>
          <a:prstGeom prst="rect">
            <a:avLst/>
          </a:prstGeom>
          <a:noFill/>
          <a:ln/>
        </p:spPr>
      </p:sp>
      <p:sp>
        <p:nvSpPr>
          <p:cNvPr id="25" name="Text 23"/>
          <p:cNvSpPr/>
          <p:nvPr/>
        </p:nvSpPr>
        <p:spPr>
          <a:xfrm>
            <a:off x="13603400" y="11417300"/>
            <a:ext cx="104788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Dragon's Lair Academy</a:t>
            </a:r>
            <a:endParaRPr lang="en-US" sz="4800" dirty="0"/>
          </a:p>
        </p:txBody>
      </p:sp>
      <p:sp>
        <p:nvSpPr>
          <p:cNvPr id="26" name="Text 24"/>
          <p:cNvSpPr/>
          <p:nvPr/>
        </p:nvSpPr>
        <p:spPr>
          <a:xfrm>
            <a:off x="13603400" y="12433300"/>
            <a:ext cx="10444939" cy="791633"/>
          </a:xfrm>
          <a:prstGeom prst="rect">
            <a:avLst/>
          </a:prstGeom>
          <a:noFill/>
          <a:ln/>
        </p:spPr>
        <p:txBody>
          <a:bodyPr wrap="square" lIns="0" tIns="0" rIns="0" bIns="0" rtlCol="0" anchor="t"/>
          <a:lstStyle/>
          <a:p>
            <a:pPr algn="l">
              <a:spcAft>
                <a:spcPts val="4000"/>
              </a:spcAft>
            </a:pPr>
            <a:r>
              <a:rPr lang="en-US" sz="4000" dirty="0">
                <a:solidFill>
                  <a:srgbClr val="4D4D4D">
                    <a:alpha val="100000"/>
                  </a:srgbClr>
                </a:solidFill>
                <a:latin typeface="Montserrat Regular" pitchFamily="34" charset="0"/>
                <a:ea typeface="Montserrat Regular" pitchFamily="34" charset="-122"/>
                <a:cs typeface="Montserrat Regular" pitchFamily="34" charset="-120"/>
              </a:rPr>
              <a:t>Marketing Analytics Course</a:t>
            </a:r>
            <a:endParaRPr lang="en-US" sz="4000" dirty="0"/>
          </a:p>
        </p:txBody>
      </p:sp>
      <p:sp>
        <p:nvSpPr>
          <p:cNvPr id="27" name="Shape 25"/>
          <p:cNvSpPr/>
          <p:nvPr/>
        </p:nvSpPr>
        <p:spPr>
          <a:xfrm>
            <a:off x="23370921" y="0"/>
            <a:ext cx="1016127" cy="3200400"/>
          </a:xfrm>
          <a:prstGeom prst="rect">
            <a:avLst/>
          </a:prstGeom>
          <a:noFill/>
          <a:ln/>
        </p:spPr>
      </p:sp>
      <p:pic>
        <p:nvPicPr>
          <p:cNvPr id="28" name="Image 0" descr="preencoded.png">    </p:cNvPr>
          <p:cNvPicPr>
            <a:picLocks noChangeAspect="1"/>
          </p:cNvPicPr>
          <p:nvPr/>
        </p:nvPicPr>
        <p:blipFill>
          <a:blip r:embed="rId1"/>
          <a:stretch>
            <a:fillRect/>
          </a:stretch>
        </p:blipFill>
        <p:spPr>
          <a:xfrm>
            <a:off x="23523340" y="304800"/>
            <a:ext cx="711289" cy="2590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6ED"/>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652015" y="1524000"/>
            <a:ext cx="13404409" cy="3623733"/>
          </a:xfrm>
          <a:prstGeom prst="rect">
            <a:avLst/>
          </a:prstGeom>
          <a:noFill/>
          <a:ln/>
        </p:spPr>
        <p:txBody>
          <a:bodyPr wrap="square" lIns="0" tIns="0" rIns="0" bIns="0" rtlCol="0" anchor="t"/>
          <a:lstStyle/>
          <a:p>
            <a:pPr algn="ctr"/>
            <a:r>
              <a:rPr lang="en-US" sz="16000" dirty="0">
                <a:solidFill>
                  <a:srgbClr val="000000">
                    <a:alpha val="100000"/>
                  </a:srgbClr>
                </a:solidFill>
                <a:latin typeface="Poppins Bold" pitchFamily="34" charset="0"/>
                <a:ea typeface="Poppins Bold" pitchFamily="34" charset="-122"/>
                <a:cs typeface="Poppins Bold" pitchFamily="34" charset="-120"/>
              </a:rPr>
              <a:t>Campaigns</a:t>
            </a:r>
            <a:endParaRPr lang="en-US" sz="16000" dirty="0"/>
          </a:p>
        </p:txBody>
      </p:sp>
      <p:sp>
        <p:nvSpPr>
          <p:cNvPr id="5" name="Text 2"/>
          <p:cNvSpPr/>
          <p:nvPr/>
        </p:nvSpPr>
        <p:spPr>
          <a:xfrm>
            <a:off x="990724" y="7823200"/>
            <a:ext cx="9644739" cy="51477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Campaign slides showcase successful marketing campaigns. Each slide summarizes the campaign's objectives, strategies, and results using visuals. Highlight unique or creative aspects of the campaign. Keep the slides concise and visually appealing.</a:t>
            </a:r>
            <a:endParaRPr lang="en-US" sz="4000" dirty="0"/>
          </a:p>
        </p:txBody>
      </p:sp>
      <p:pic>
        <p:nvPicPr>
          <p:cNvPr id="6" name="Image 1" descr="preencoded.png">    </p:cNvPr>
          <p:cNvPicPr>
            <a:picLocks noChangeAspect="1"/>
          </p:cNvPicPr>
          <p:nvPr/>
        </p:nvPicPr>
        <p:blipFill>
          <a:blip r:embed="rId2"/>
          <a:stretch>
            <a:fillRect/>
          </a:stretch>
        </p:blipFill>
        <p:spPr>
          <a:xfrm>
            <a:off x="11088486" y="5308600"/>
            <a:ext cx="6554019" cy="7493000"/>
          </a:xfrm>
          <a:prstGeom prst="rect">
            <a:avLst/>
          </a:prstGeom>
        </p:spPr>
      </p:pic>
      <p:pic>
        <p:nvPicPr>
          <p:cNvPr id="7" name="Image 2" descr="preencoded.png">    </p:cNvPr>
          <p:cNvPicPr>
            <a:picLocks noChangeAspect="1"/>
          </p:cNvPicPr>
          <p:nvPr/>
        </p:nvPicPr>
        <p:blipFill>
          <a:blip r:embed="rId3"/>
          <a:stretch>
            <a:fillRect/>
          </a:stretch>
        </p:blipFill>
        <p:spPr>
          <a:xfrm>
            <a:off x="18264883" y="914400"/>
            <a:ext cx="5334667" cy="11887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6ED"/>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65321" y="4724400"/>
            <a:ext cx="11380622" cy="78867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65321" y="711200"/>
            <a:ext cx="10512681" cy="4910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Unicorn Dreams Social Media Campaign</a:t>
            </a:r>
            <a:endParaRPr lang="en-US" sz="8000" dirty="0"/>
          </a:p>
        </p:txBody>
      </p:sp>
      <p:sp>
        <p:nvSpPr>
          <p:cNvPr id="6" name="Shape 2"/>
          <p:cNvSpPr/>
          <p:nvPr/>
        </p:nvSpPr>
        <p:spPr>
          <a:xfrm>
            <a:off x="13463683" y="1117600"/>
            <a:ext cx="9907238" cy="11493500"/>
          </a:xfrm>
          <a:prstGeom prst="rect">
            <a:avLst/>
          </a:prstGeom>
          <a:noFill/>
          <a:ln/>
        </p:spPr>
      </p:sp>
      <p:sp>
        <p:nvSpPr>
          <p:cNvPr id="7" name="Shape 3"/>
          <p:cNvSpPr/>
          <p:nvPr/>
        </p:nvSpPr>
        <p:spPr>
          <a:xfrm>
            <a:off x="13463683" y="1117600"/>
            <a:ext cx="9907238" cy="3606800"/>
          </a:xfrm>
          <a:prstGeom prst="rect">
            <a:avLst/>
          </a:prstGeom>
          <a:noFill/>
          <a:ln/>
        </p:spPr>
      </p:sp>
      <p:sp>
        <p:nvSpPr>
          <p:cNvPr id="8" name="Shape 4"/>
          <p:cNvSpPr/>
          <p:nvPr/>
        </p:nvSpPr>
        <p:spPr>
          <a:xfrm>
            <a:off x="13463683" y="1117600"/>
            <a:ext cx="9907238" cy="3606800"/>
          </a:xfrm>
          <a:prstGeom prst="rect">
            <a:avLst/>
          </a:prstGeom>
          <a:noFill/>
          <a:ln/>
        </p:spPr>
      </p:sp>
      <p:sp>
        <p:nvSpPr>
          <p:cNvPr id="9" name="Text 5"/>
          <p:cNvSpPr/>
          <p:nvPr/>
        </p:nvSpPr>
        <p:spPr>
          <a:xfrm>
            <a:off x="13463683" y="1117600"/>
            <a:ext cx="1011046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Objective</a:t>
            </a:r>
            <a:endParaRPr lang="en-US" sz="4800" dirty="0"/>
          </a:p>
        </p:txBody>
      </p:sp>
      <p:sp>
        <p:nvSpPr>
          <p:cNvPr id="10" name="Text 6"/>
          <p:cNvSpPr/>
          <p:nvPr/>
        </p:nvSpPr>
        <p:spPr>
          <a:xfrm>
            <a:off x="13463683" y="2235200"/>
            <a:ext cx="10076593" cy="26585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4000" dirty="0"/>
          </a:p>
        </p:txBody>
      </p:sp>
      <p:sp>
        <p:nvSpPr>
          <p:cNvPr id="11" name="Shape 7"/>
          <p:cNvSpPr/>
          <p:nvPr/>
        </p:nvSpPr>
        <p:spPr>
          <a:xfrm>
            <a:off x="13463683" y="5372100"/>
            <a:ext cx="9907238" cy="3606800"/>
          </a:xfrm>
          <a:prstGeom prst="rect">
            <a:avLst/>
          </a:prstGeom>
          <a:noFill/>
          <a:ln/>
        </p:spPr>
      </p:sp>
      <p:sp>
        <p:nvSpPr>
          <p:cNvPr id="12" name="Shape 8"/>
          <p:cNvSpPr/>
          <p:nvPr/>
        </p:nvSpPr>
        <p:spPr>
          <a:xfrm>
            <a:off x="13463683" y="5372100"/>
            <a:ext cx="9907238" cy="3606800"/>
          </a:xfrm>
          <a:prstGeom prst="rect">
            <a:avLst/>
          </a:prstGeom>
          <a:noFill/>
          <a:ln/>
        </p:spPr>
      </p:sp>
      <p:sp>
        <p:nvSpPr>
          <p:cNvPr id="13" name="Text 9"/>
          <p:cNvSpPr/>
          <p:nvPr/>
        </p:nvSpPr>
        <p:spPr>
          <a:xfrm>
            <a:off x="13463683" y="5372100"/>
            <a:ext cx="1011046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Strategy</a:t>
            </a:r>
            <a:endParaRPr lang="en-US" sz="4800" dirty="0"/>
          </a:p>
        </p:txBody>
      </p:sp>
      <p:sp>
        <p:nvSpPr>
          <p:cNvPr id="14" name="Text 10"/>
          <p:cNvSpPr/>
          <p:nvPr/>
        </p:nvSpPr>
        <p:spPr>
          <a:xfrm>
            <a:off x="13463683" y="6489700"/>
            <a:ext cx="10076593" cy="26585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Develop and execute a social media campaign featuring user-generated content, influencer partnerships, and targeted Facebook ads.</a:t>
            </a:r>
            <a:endParaRPr lang="en-US" sz="4000" dirty="0"/>
          </a:p>
        </p:txBody>
      </p:sp>
      <p:sp>
        <p:nvSpPr>
          <p:cNvPr id="15" name="Shape 11"/>
          <p:cNvSpPr/>
          <p:nvPr/>
        </p:nvSpPr>
        <p:spPr>
          <a:xfrm>
            <a:off x="13463683" y="9626600"/>
            <a:ext cx="9907238" cy="2984500"/>
          </a:xfrm>
          <a:prstGeom prst="rect">
            <a:avLst/>
          </a:prstGeom>
          <a:noFill/>
          <a:ln/>
        </p:spPr>
      </p:sp>
      <p:sp>
        <p:nvSpPr>
          <p:cNvPr id="16" name="Shape 12"/>
          <p:cNvSpPr/>
          <p:nvPr/>
        </p:nvSpPr>
        <p:spPr>
          <a:xfrm>
            <a:off x="13463683" y="9626600"/>
            <a:ext cx="9907238" cy="2984500"/>
          </a:xfrm>
          <a:prstGeom prst="rect">
            <a:avLst/>
          </a:prstGeom>
          <a:noFill/>
          <a:ln/>
        </p:spPr>
      </p:sp>
      <p:sp>
        <p:nvSpPr>
          <p:cNvPr id="17" name="Text 13"/>
          <p:cNvSpPr/>
          <p:nvPr/>
        </p:nvSpPr>
        <p:spPr>
          <a:xfrm>
            <a:off x="13463683" y="9626600"/>
            <a:ext cx="10110464"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Results</a:t>
            </a:r>
            <a:endParaRPr lang="en-US" sz="4800" dirty="0"/>
          </a:p>
        </p:txBody>
      </p:sp>
      <p:sp>
        <p:nvSpPr>
          <p:cNvPr id="18" name="Text 14"/>
          <p:cNvSpPr/>
          <p:nvPr/>
        </p:nvSpPr>
        <p:spPr>
          <a:xfrm>
            <a:off x="13463683" y="10744200"/>
            <a:ext cx="10076593" cy="2036233"/>
          </a:xfrm>
          <a:prstGeom prst="rect">
            <a:avLst/>
          </a:prstGeom>
          <a:noFill/>
          <a:ln/>
        </p:spPr>
        <p:txBody>
          <a:bodyPr wrap="square" lIns="0" tIns="0" rIns="0" bIns="0" rtlCol="0" anchor="t"/>
          <a:lstStyle/>
          <a:p>
            <a:pPr algn="l">
              <a:spcAft>
                <a:spcPts val="4000"/>
              </a:spcAft>
            </a:pPr>
            <a:r>
              <a:rPr lang="en-US" sz="4000" dirty="0">
                <a:solidFill>
                  <a:srgbClr val="000000">
                    <a:alpha val="100000"/>
                  </a:srgbClr>
                </a:solidFill>
                <a:latin typeface="Montserrat Regular" pitchFamily="34" charset="0"/>
                <a:ea typeface="Montserrat Regular" pitchFamily="34" charset="-122"/>
                <a:cs typeface="Montserrat Regular" pitchFamily="34" charset="-120"/>
              </a:rPr>
              <a:t>Achieved a 40% increase in social media engagement and a 25% increase in bookings.</a:t>
            </a:r>
            <a:endParaRPr lang="en-US" sz="4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2023-03-17T07:17:57Z</dcterms:created>
  <dcterms:modified xsi:type="dcterms:W3CDTF">2023-03-17T07:17:57Z</dcterms:modified>
</cp:coreProperties>
</file>