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4"/>
    <p:sldMasterId id="2147483663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/>
          <p:nvPr>
            <p:ph type="title"/>
          </p:nvPr>
        </p:nvSpPr>
        <p:spPr>
          <a:xfrm>
            <a:off x="457200" y="204788"/>
            <a:ext cx="3008313" cy="871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" type="body"/>
          </p:nvPr>
        </p:nvSpPr>
        <p:spPr>
          <a:xfrm>
            <a:off x="3575050" y="204788"/>
            <a:ext cx="511175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7" name="Google Shape;67;p13"/>
          <p:cNvSpPr txBox="1"/>
          <p:nvPr>
            <p:ph idx="2" type="body"/>
          </p:nvPr>
        </p:nvSpPr>
        <p:spPr>
          <a:xfrm>
            <a:off x="457200" y="1076325"/>
            <a:ext cx="3008313" cy="351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8" name="Google Shape;68;p13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1792288" y="3600450"/>
            <a:ext cx="5486400" cy="4254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/>
          <p:nvPr>
            <p:ph idx="2" type="pic"/>
          </p:nvPr>
        </p:nvSpPr>
        <p:spPr>
          <a:xfrm>
            <a:off x="1792288" y="460375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1792288" y="4025900"/>
            <a:ext cx="5486400" cy="603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 rot="5400000">
            <a:off x="2874963" y="-1217612"/>
            <a:ext cx="3394075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/>
          <p:nvPr>
            <p:ph type="title"/>
          </p:nvPr>
        </p:nvSpPr>
        <p:spPr>
          <a:xfrm rot="5400000">
            <a:off x="5464175" y="1371600"/>
            <a:ext cx="438785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" type="body"/>
          </p:nvPr>
        </p:nvSpPr>
        <p:spPr>
          <a:xfrm rot="5400000">
            <a:off x="1273175" y="-609600"/>
            <a:ext cx="438785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6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6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3"/>
          <p:cNvSpPr txBox="1"/>
          <p:nvPr>
            <p:ph type="title"/>
          </p:nvPr>
        </p:nvSpPr>
        <p:spPr>
          <a:xfrm>
            <a:off x="0" y="0"/>
            <a:ext cx="9144000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3"/>
          <p:cNvSpPr txBox="1"/>
          <p:nvPr>
            <p:ph idx="1" type="body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3F3F3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2" type="body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3F3F3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title"/>
          </p:nvPr>
        </p:nvSpPr>
        <p:spPr>
          <a:xfrm>
            <a:off x="1619672" y="0"/>
            <a:ext cx="7524328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Arial"/>
              <a:buNone/>
              <a:defRPr b="1" i="0" sz="36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4"/>
          <p:cNvSpPr txBox="1"/>
          <p:nvPr>
            <p:ph idx="1" type="body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3F3F3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2" type="body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3F3F3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ctrTitle"/>
          </p:nvPr>
        </p:nvSpPr>
        <p:spPr>
          <a:xfrm>
            <a:off x="685800" y="1598613"/>
            <a:ext cx="7772400" cy="1101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722313" y="3305175"/>
            <a:ext cx="7772400" cy="102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722313" y="2179638"/>
            <a:ext cx="7772400" cy="1125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" type="body"/>
          </p:nvPr>
        </p:nvSpPr>
        <p:spPr>
          <a:xfrm>
            <a:off x="457200" y="1200150"/>
            <a:ext cx="4038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648200" y="1200150"/>
            <a:ext cx="4038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3" name="Google Shape;43;p9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" type="body"/>
          </p:nvPr>
        </p:nvSpPr>
        <p:spPr>
          <a:xfrm>
            <a:off x="457200" y="1150938"/>
            <a:ext cx="4040188" cy="481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0"/>
          <p:cNvSpPr txBox="1"/>
          <p:nvPr>
            <p:ph idx="2" type="body"/>
          </p:nvPr>
        </p:nvSpPr>
        <p:spPr>
          <a:xfrm>
            <a:off x="457200" y="1631950"/>
            <a:ext cx="4040188" cy="296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0"/>
          <p:cNvSpPr txBox="1"/>
          <p:nvPr>
            <p:ph idx="3" type="body"/>
          </p:nvPr>
        </p:nvSpPr>
        <p:spPr>
          <a:xfrm>
            <a:off x="4645025" y="1150938"/>
            <a:ext cx="4041775" cy="481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10"/>
          <p:cNvSpPr txBox="1"/>
          <p:nvPr>
            <p:ph idx="4" type="body"/>
          </p:nvPr>
        </p:nvSpPr>
        <p:spPr>
          <a:xfrm>
            <a:off x="4645025" y="1631950"/>
            <a:ext cx="4041775" cy="296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2" name="Google Shape;52;p10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1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12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5"/>
          <p:cNvSpPr txBox="1"/>
          <p:nvPr>
            <p:ph idx="1"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/>
          <p:nvPr/>
        </p:nvSpPr>
        <p:spPr>
          <a:xfrm>
            <a:off x="2124000" y="2405737"/>
            <a:ext cx="489627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INSERT THE TITLE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OF YOUR PRESENTATION HERE    </a:t>
            </a:r>
            <a:endParaRPr/>
          </a:p>
        </p:txBody>
      </p:sp>
      <p:grpSp>
        <p:nvGrpSpPr>
          <p:cNvPr id="95" name="Google Shape;95;p17"/>
          <p:cNvGrpSpPr/>
          <p:nvPr/>
        </p:nvGrpSpPr>
        <p:grpSpPr>
          <a:xfrm>
            <a:off x="2373660" y="1617665"/>
            <a:ext cx="4397629" cy="637091"/>
            <a:chOff x="1979712" y="2492896"/>
            <a:chExt cx="4896272" cy="709330"/>
          </a:xfrm>
        </p:grpSpPr>
        <p:grpSp>
          <p:nvGrpSpPr>
            <p:cNvPr id="96" name="Google Shape;96;p17"/>
            <p:cNvGrpSpPr/>
            <p:nvPr/>
          </p:nvGrpSpPr>
          <p:grpSpPr>
            <a:xfrm flipH="1">
              <a:off x="6073282" y="2496073"/>
              <a:ext cx="802702" cy="706153"/>
              <a:chOff x="3635897" y="3429000"/>
              <a:chExt cx="802702" cy="706153"/>
            </a:xfrm>
          </p:grpSpPr>
          <p:sp>
            <p:nvSpPr>
              <p:cNvPr id="97" name="Google Shape;97;p17"/>
              <p:cNvSpPr/>
              <p:nvPr/>
            </p:nvSpPr>
            <p:spPr>
              <a:xfrm>
                <a:off x="3635897" y="3569839"/>
                <a:ext cx="792088" cy="565314"/>
              </a:xfrm>
              <a:custGeom>
                <a:rect b="b" l="l" r="r" t="t"/>
                <a:pathLst>
                  <a:path extrusionOk="0" h="565314" w="792088">
                    <a:moveTo>
                      <a:pt x="0" y="0"/>
                    </a:moveTo>
                    <a:lnTo>
                      <a:pt x="792088" y="0"/>
                    </a:lnTo>
                    <a:lnTo>
                      <a:pt x="792088" y="565314"/>
                    </a:lnTo>
                    <a:lnTo>
                      <a:pt x="0" y="565314"/>
                    </a:lnTo>
                    <a:lnTo>
                      <a:pt x="0" y="555729"/>
                    </a:lnTo>
                    <a:lnTo>
                      <a:pt x="364096" y="282657"/>
                    </a:lnTo>
                    <a:lnTo>
                      <a:pt x="0" y="9585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endParaRPr>
              </a:p>
            </p:txBody>
          </p:sp>
          <p:sp>
            <p:nvSpPr>
              <p:cNvPr id="98" name="Google Shape;98;p17"/>
              <p:cNvSpPr/>
              <p:nvPr/>
            </p:nvSpPr>
            <p:spPr>
              <a:xfrm>
                <a:off x="4211960" y="3429000"/>
                <a:ext cx="226639" cy="701149"/>
              </a:xfrm>
              <a:custGeom>
                <a:rect b="b" l="l" r="r" t="t"/>
                <a:pathLst>
                  <a:path extrusionOk="0" h="701149" w="226639">
                    <a:moveTo>
                      <a:pt x="3313" y="0"/>
                    </a:moveTo>
                    <a:lnTo>
                      <a:pt x="226639" y="0"/>
                    </a:lnTo>
                    <a:lnTo>
                      <a:pt x="216700" y="701149"/>
                    </a:lnTo>
                    <a:lnTo>
                      <a:pt x="0" y="578566"/>
                    </a:lnTo>
                    <a:cubicBezTo>
                      <a:pt x="1104" y="385711"/>
                      <a:pt x="2209" y="192855"/>
                      <a:pt x="3313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950000"/>
                  </a:gs>
                  <a:gs pos="100000">
                    <a:srgbClr val="990000"/>
                  </a:gs>
                </a:gsLst>
                <a:lin ang="54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entury Schoolbook"/>
                  <a:ea typeface="Century Schoolbook"/>
                  <a:cs typeface="Century Schoolbook"/>
                  <a:sym typeface="Century Schoolbook"/>
                </a:endParaRPr>
              </a:p>
            </p:txBody>
          </p:sp>
        </p:grpSp>
        <p:sp>
          <p:nvSpPr>
            <p:cNvPr id="99" name="Google Shape;99;p17"/>
            <p:cNvSpPr/>
            <p:nvPr/>
          </p:nvSpPr>
          <p:spPr>
            <a:xfrm>
              <a:off x="1979712" y="2636912"/>
              <a:ext cx="792088" cy="565314"/>
            </a:xfrm>
            <a:custGeom>
              <a:rect b="b" l="l" r="r" t="t"/>
              <a:pathLst>
                <a:path extrusionOk="0" h="565314" w="792088">
                  <a:moveTo>
                    <a:pt x="0" y="0"/>
                  </a:moveTo>
                  <a:lnTo>
                    <a:pt x="792088" y="0"/>
                  </a:lnTo>
                  <a:lnTo>
                    <a:pt x="792088" y="565314"/>
                  </a:lnTo>
                  <a:lnTo>
                    <a:pt x="0" y="565314"/>
                  </a:lnTo>
                  <a:lnTo>
                    <a:pt x="0" y="555729"/>
                  </a:lnTo>
                  <a:lnTo>
                    <a:pt x="364096" y="282657"/>
                  </a:lnTo>
                  <a:lnTo>
                    <a:pt x="0" y="9585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100" name="Google Shape;100;p17"/>
            <p:cNvSpPr/>
            <p:nvPr/>
          </p:nvSpPr>
          <p:spPr>
            <a:xfrm>
              <a:off x="2555775" y="2496073"/>
              <a:ext cx="226639" cy="701149"/>
            </a:xfrm>
            <a:custGeom>
              <a:rect b="b" l="l" r="r" t="t"/>
              <a:pathLst>
                <a:path extrusionOk="0" h="701149" w="226639">
                  <a:moveTo>
                    <a:pt x="3313" y="0"/>
                  </a:moveTo>
                  <a:lnTo>
                    <a:pt x="226639" y="0"/>
                  </a:lnTo>
                  <a:lnTo>
                    <a:pt x="216700" y="701149"/>
                  </a:lnTo>
                  <a:lnTo>
                    <a:pt x="0" y="578566"/>
                  </a:lnTo>
                  <a:cubicBezTo>
                    <a:pt x="1104" y="385711"/>
                    <a:pt x="2209" y="192855"/>
                    <a:pt x="3313" y="0"/>
                  </a:cubicBezTo>
                  <a:close/>
                </a:path>
              </a:pathLst>
            </a:custGeom>
            <a:gradFill>
              <a:gsLst>
                <a:gs pos="0">
                  <a:srgbClr val="950000"/>
                </a:gs>
                <a:gs pos="100000">
                  <a:srgbClr val="990000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  <p:sp>
          <p:nvSpPr>
            <p:cNvPr id="101" name="Google Shape;101;p17"/>
            <p:cNvSpPr/>
            <p:nvPr/>
          </p:nvSpPr>
          <p:spPr>
            <a:xfrm>
              <a:off x="2555776" y="2492896"/>
              <a:ext cx="3744416" cy="57606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endParaRPr>
            </a:p>
          </p:txBody>
        </p:sp>
      </p:grpSp>
      <p:sp>
        <p:nvSpPr>
          <p:cNvPr id="102" name="Google Shape;102;p17"/>
          <p:cNvSpPr txBox="1"/>
          <p:nvPr/>
        </p:nvSpPr>
        <p:spPr>
          <a:xfrm>
            <a:off x="2178260" y="555526"/>
            <a:ext cx="4788024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MERRY</a:t>
            </a:r>
            <a:br>
              <a:rPr b="1" i="0" lang="en-US" sz="2800" u="none" cap="none" strike="noStrike">
                <a:solidFill>
                  <a:srgbClr val="FF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</a:br>
            <a:r>
              <a:rPr b="1" i="0" lang="en-US" sz="2800" u="none" cap="none" strike="noStrike">
                <a:solidFill>
                  <a:srgbClr val="FF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CHRISMAS</a:t>
            </a:r>
            <a:endParaRPr/>
          </a:p>
        </p:txBody>
      </p:sp>
      <p:sp>
        <p:nvSpPr>
          <p:cNvPr id="103" name="Google Shape;103;p17"/>
          <p:cNvSpPr txBox="1"/>
          <p:nvPr/>
        </p:nvSpPr>
        <p:spPr>
          <a:xfrm>
            <a:off x="2891056" y="1673131"/>
            <a:ext cx="336308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Christmas Slides Template</a:t>
            </a:r>
            <a:endParaRPr/>
          </a:p>
        </p:txBody>
      </p:sp>
      <p:sp>
        <p:nvSpPr>
          <p:cNvPr id="104" name="Google Shape;104;p17"/>
          <p:cNvSpPr txBox="1"/>
          <p:nvPr/>
        </p:nvSpPr>
        <p:spPr>
          <a:xfrm>
            <a:off x="2524090" y="4710605"/>
            <a:ext cx="3992126" cy="3796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67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www.</a:t>
            </a:r>
            <a:r>
              <a:rPr b="1" i="0" lang="en-US" sz="1867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Freepptbackgrounds</a:t>
            </a:r>
            <a:r>
              <a:rPr b="0" i="0" lang="en-US" sz="1867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.net</a:t>
            </a:r>
            <a:endParaRPr b="0" i="0" sz="1867" u="none" cap="none" strike="noStrike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 txBox="1"/>
          <p:nvPr>
            <p:ph idx="1" type="body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1" lang="en-US"/>
              <a:t>Free PPT Templates - Widescreen(16:9)</a:t>
            </a:r>
            <a:endParaRPr/>
          </a:p>
        </p:txBody>
      </p:sp>
      <p:sp>
        <p:nvSpPr>
          <p:cNvPr id="110" name="Google Shape;110;p18"/>
          <p:cNvSpPr txBox="1"/>
          <p:nvPr>
            <p:ph idx="2" type="body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/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/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/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/>
          </a:p>
        </p:txBody>
      </p:sp>
      <p:sp>
        <p:nvSpPr>
          <p:cNvPr id="111" name="Google Shape;111;p18"/>
          <p:cNvSpPr txBox="1"/>
          <p:nvPr>
            <p:ph type="title"/>
          </p:nvPr>
        </p:nvSpPr>
        <p:spPr>
          <a:xfrm>
            <a:off x="0" y="0"/>
            <a:ext cx="9144000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entury Schoolbook"/>
              <a:buNone/>
            </a:pPr>
            <a:r>
              <a:rPr lang="en-US">
                <a:latin typeface="Century Schoolbook"/>
                <a:ea typeface="Century Schoolbook"/>
                <a:cs typeface="Century Schoolbook"/>
                <a:sym typeface="Century Schoolbook"/>
              </a:rPr>
              <a:t> Click to add title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/>
          <p:nvPr>
            <p:ph type="title"/>
          </p:nvPr>
        </p:nvSpPr>
        <p:spPr>
          <a:xfrm>
            <a:off x="1619672" y="0"/>
            <a:ext cx="7524328" cy="8844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Century Schoolbook"/>
              <a:buNone/>
            </a:pPr>
            <a:r>
              <a:rPr lang="en-US">
                <a:latin typeface="Century Schoolbook"/>
                <a:ea typeface="Century Schoolbook"/>
                <a:cs typeface="Century Schoolbook"/>
                <a:sym typeface="Century Schoolbook"/>
              </a:rPr>
              <a:t>Click to add title</a:t>
            </a:r>
            <a:endParaRPr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</a:pPr>
            <a:r>
              <a:rPr b="1" lang="en-US"/>
              <a:t>Free PPT Templates - Widescreen(16:9)</a:t>
            </a:r>
            <a:endParaRPr/>
          </a:p>
        </p:txBody>
      </p:sp>
      <p:sp>
        <p:nvSpPr>
          <p:cNvPr id="118" name="Google Shape;118;p19"/>
          <p:cNvSpPr txBox="1"/>
          <p:nvPr>
            <p:ph idx="2" type="body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396000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/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Noto Sans Symbols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/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280"/>
              </a:spcBef>
              <a:spcAft>
                <a:spcPts val="0"/>
              </a:spcAft>
              <a:buClr>
                <a:srgbClr val="3F3F3F"/>
              </a:buClr>
              <a:buSzPts val="1400"/>
              <a:buNone/>
            </a:pPr>
            <a:r>
              <a:rPr lang="en-US"/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