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2" r:id="rId4"/>
    <p:sldId id="285" r:id="rId5"/>
    <p:sldId id="283" r:id="rId6"/>
    <p:sldId id="286" r:id="rId7"/>
    <p:sldId id="284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7/25/2025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 nhà Chúa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D3AD3-D367-91CE-F2FE-29DDECAA3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3953A-CF3C-0CF6-CD8B-7094D046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BD8BDC-BE5C-A326-BA70-36E77D323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54982F-EAE4-3371-7D17-0C52E6772E71}"/>
              </a:ext>
            </a:extLst>
          </p:cNvPr>
          <p:cNvSpPr/>
          <p:nvPr/>
        </p:nvSpPr>
        <p:spPr>
          <a:xfrm>
            <a:off x="451340" y="302359"/>
            <a:ext cx="110878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800" b="1">
                <a:latin typeface="Arial" panose="020B0604020202020204" pitchFamily="34" charset="0"/>
                <a:cs typeface="Arial" panose="020B0604020202020204" pitchFamily="34" charset="0"/>
              </a:rPr>
              <a:t>Về nhà Chúa trong hân hoan, về nhà Chúa tim reo vui, nào cùng hát, hát vang bài ca, ngợi khen Chúa mến yêu của ta.</a:t>
            </a:r>
            <a:endParaRPr lang="vi-VN" sz="6800" b="1" dirty="0"/>
          </a:p>
        </p:txBody>
      </p:sp>
    </p:spTree>
    <p:extLst>
      <p:ext uri="{BB962C8B-B14F-4D97-AF65-F5344CB8AC3E}">
        <p14:creationId xmlns:p14="http://schemas.microsoft.com/office/powerpoint/2010/main" val="100670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BFDC1-FCDA-EE2D-813C-E8A62B78C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16511-F253-77B7-BA65-940279D72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836664-CEE3-8BA5-0638-34A82AAF0C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9846541-9222-58C6-635F-803CE7B9D2D2}"/>
              </a:ext>
            </a:extLst>
          </p:cNvPr>
          <p:cNvSpPr/>
          <p:nvPr/>
        </p:nvSpPr>
        <p:spPr>
          <a:xfrm>
            <a:off x="451340" y="302359"/>
            <a:ext cx="1108786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800" b="1">
                <a:latin typeface="Arial" panose="020B0604020202020204" pitchFamily="34" charset="0"/>
                <a:cs typeface="Arial" panose="020B0604020202020204" pitchFamily="34" charset="0"/>
              </a:rPr>
              <a:t>Từ hừng sáng cho tới chiều tà, con luôn dâng lời tạ ơn Thiên Chúa. Từ màn đêm cho tới bình minh, con luôn hướng lòng con lên Thiên Chúa.</a:t>
            </a:r>
            <a:endParaRPr lang="vi-VN" sz="6800" b="1" dirty="0"/>
          </a:p>
        </p:txBody>
      </p:sp>
    </p:spTree>
    <p:extLst>
      <p:ext uri="{BB962C8B-B14F-4D97-AF65-F5344CB8AC3E}">
        <p14:creationId xmlns:p14="http://schemas.microsoft.com/office/powerpoint/2010/main" val="326671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F107A-9DE1-458B-BC97-695F07D8B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BBA1B-2C4B-2221-9591-AB1B77327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3DE888-9A1F-5360-0E52-F8AE49C72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7A418E-C40A-72C1-A676-865EF6F186E7}"/>
              </a:ext>
            </a:extLst>
          </p:cNvPr>
          <p:cNvSpPr/>
          <p:nvPr/>
        </p:nvSpPr>
        <p:spPr>
          <a:xfrm>
            <a:off x="451340" y="302359"/>
            <a:ext cx="110878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800" b="1">
                <a:latin typeface="Arial" panose="020B0604020202020204" pitchFamily="34" charset="0"/>
                <a:cs typeface="Arial" panose="020B0604020202020204" pitchFamily="34" charset="0"/>
              </a:rPr>
              <a:t>Về nhà Chúa trong hân hoan, về nhà Chúa tim reo vui, nào cùng hát, hát vang bài ca, ngợi khen Chúa mến yêu của ta.</a:t>
            </a:r>
            <a:endParaRPr lang="vi-VN" sz="6800" b="1" dirty="0"/>
          </a:p>
        </p:txBody>
      </p:sp>
    </p:spTree>
    <p:extLst>
      <p:ext uri="{BB962C8B-B14F-4D97-AF65-F5344CB8AC3E}">
        <p14:creationId xmlns:p14="http://schemas.microsoft.com/office/powerpoint/2010/main" val="82136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4E0E8-D8DC-03DB-C2C9-62A1BE908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C477-37C5-69BE-CFDB-170C5CEA3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C2FE55-23C8-6508-0AFF-9BE96B696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6E95DC2-16F7-6895-0830-0D376C723992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Dù ngày nắng hay những ngày mưa, con luôn mong được tạ ơn Thiên Chúa. Dù ngập đau hay lúc tràn vui, con luôn hướng lòng con lên Thiên Chúa.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2156627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EE268-7EFE-63C7-2AAC-B2CD9906A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53E52-8AED-0D7A-1FA6-867620204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55C4D4-A0C6-443B-51AB-8C4941B4A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5667606-1EF9-0DE7-A21A-66CE7D6D1B53}"/>
              </a:ext>
            </a:extLst>
          </p:cNvPr>
          <p:cNvSpPr/>
          <p:nvPr/>
        </p:nvSpPr>
        <p:spPr>
          <a:xfrm>
            <a:off x="451340" y="302359"/>
            <a:ext cx="110878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800" b="1">
                <a:latin typeface="Arial" panose="020B0604020202020204" pitchFamily="34" charset="0"/>
                <a:cs typeface="Arial" panose="020B0604020202020204" pitchFamily="34" charset="0"/>
              </a:rPr>
              <a:t>Về nhà Chúa trong hân hoan, về nhà Chúa tim reo vui, nào cùng hát, hát vang bài ca, ngợi khen Chúa mến yêu của ta.</a:t>
            </a:r>
            <a:endParaRPr lang="vi-VN" sz="6800" b="1" dirty="0"/>
          </a:p>
        </p:txBody>
      </p:sp>
    </p:spTree>
    <p:extLst>
      <p:ext uri="{BB962C8B-B14F-4D97-AF65-F5344CB8AC3E}">
        <p14:creationId xmlns:p14="http://schemas.microsoft.com/office/powerpoint/2010/main" val="214905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F9457-8947-09EC-7278-F212E2E3B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FB3DB-0147-B10D-8206-704D558C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645F04-0FE3-863E-C4F3-687BB598B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86D006C-AEA7-8D0D-0D67-41B010AF62C9}"/>
              </a:ext>
            </a:extLst>
          </p:cNvPr>
          <p:cNvSpPr/>
          <p:nvPr/>
        </p:nvSpPr>
        <p:spPr>
          <a:xfrm>
            <a:off x="451340" y="302359"/>
            <a:ext cx="1108786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Về nhà Chúa con thấy bình yên, dẫu có lúc đời ngập tràn giông tố. Nhờ tình yêu Thiên Chúa chuyển ban, con vui giữa đời bon chen gian khó.</a:t>
            </a:r>
            <a:endParaRPr lang="vi-VN" sz="6500" b="1" dirty="0"/>
          </a:p>
        </p:txBody>
      </p:sp>
    </p:spTree>
    <p:extLst>
      <p:ext uri="{BB962C8B-B14F-4D97-AF65-F5344CB8AC3E}">
        <p14:creationId xmlns:p14="http://schemas.microsoft.com/office/powerpoint/2010/main" val="117996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A59E1-4C2A-8BB6-EA0F-630566750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76FE7-10D8-B638-70FD-0BBD31447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3C731C-E6B5-C011-9A80-56BEFC95F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4369819-29D6-AD82-1387-30C108D3E732}"/>
              </a:ext>
            </a:extLst>
          </p:cNvPr>
          <p:cNvSpPr/>
          <p:nvPr/>
        </p:nvSpPr>
        <p:spPr>
          <a:xfrm>
            <a:off x="451340" y="302359"/>
            <a:ext cx="110878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800" b="1">
                <a:latin typeface="Arial" panose="020B0604020202020204" pitchFamily="34" charset="0"/>
                <a:cs typeface="Arial" panose="020B0604020202020204" pitchFamily="34" charset="0"/>
              </a:rPr>
              <a:t>Về nhà Chúa trong hân hoan, về nhà Chúa tim reo vui, nào cùng hát, hát vang bài ca, ngợi khen Chúa mến yêu của ta.</a:t>
            </a:r>
            <a:endParaRPr lang="vi-VN" sz="6800" b="1" dirty="0"/>
          </a:p>
        </p:txBody>
      </p:sp>
    </p:spTree>
    <p:extLst>
      <p:ext uri="{BB962C8B-B14F-4D97-AF65-F5344CB8AC3E}">
        <p14:creationId xmlns:p14="http://schemas.microsoft.com/office/powerpoint/2010/main" val="2900081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243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Về nhà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39</cp:revision>
  <dcterms:created xsi:type="dcterms:W3CDTF">2024-12-09T09:23:25Z</dcterms:created>
  <dcterms:modified xsi:type="dcterms:W3CDTF">2025-07-25T10:30:44Z</dcterms:modified>
</cp:coreProperties>
</file>