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882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480F8F-DFE9-BE03-755A-7A7A299D75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26335A42-5021-AF2C-66DB-8FC8BEAF47D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6335A42-5021-AF2C-66DB-8FC8BEAF47D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9443FC9-62F3-BAA2-3DB6-5ACEB5494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45C56381-E89D-93AE-068F-987AF8C3C44F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10" name="Google Shape;1755;p32">
            <a:extLst>
              <a:ext uri="{FF2B5EF4-FFF2-40B4-BE49-F238E27FC236}">
                <a16:creationId xmlns:a16="http://schemas.microsoft.com/office/drawing/2014/main" id="{ECEF4300-B6FE-B42E-3E7C-AB25850DAFF1}"/>
              </a:ext>
            </a:extLst>
          </p:cNvPr>
          <p:cNvSpPr/>
          <p:nvPr/>
        </p:nvSpPr>
        <p:spPr>
          <a:xfrm>
            <a:off x="6317245" y="1446992"/>
            <a:ext cx="57973" cy="472794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1979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211" name="Google Shape;1756;p32">
            <a:extLst>
              <a:ext uri="{FF2B5EF4-FFF2-40B4-BE49-F238E27FC236}">
                <a16:creationId xmlns:a16="http://schemas.microsoft.com/office/drawing/2014/main" id="{AC363765-7AF3-D492-A318-8D53F49B2950}"/>
              </a:ext>
            </a:extLst>
          </p:cNvPr>
          <p:cNvSpPr/>
          <p:nvPr/>
        </p:nvSpPr>
        <p:spPr>
          <a:xfrm>
            <a:off x="726648" y="1446992"/>
            <a:ext cx="57973" cy="472794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1979" dirty="0">
              <a:solidFill>
                <a:srgbClr val="FFFFFF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212" name="Google Shape;1759;p32">
            <a:extLst>
              <a:ext uri="{FF2B5EF4-FFF2-40B4-BE49-F238E27FC236}">
                <a16:creationId xmlns:a16="http://schemas.microsoft.com/office/drawing/2014/main" id="{488BF145-2983-49DA-AC4B-C98545D3AF9C}"/>
              </a:ext>
            </a:extLst>
          </p:cNvPr>
          <p:cNvSpPr txBox="1"/>
          <p:nvPr/>
        </p:nvSpPr>
        <p:spPr>
          <a:xfrm>
            <a:off x="7024810" y="3465825"/>
            <a:ext cx="239193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r>
              <a:rPr lang="en-US" sz="1600" b="1" dirty="0">
                <a:ea typeface="Trebuchet MS"/>
                <a:cs typeface="Arial" panose="020B0604020202020204" pitchFamily="34" charset="0"/>
                <a:sym typeface="Trebuchet MS"/>
              </a:rPr>
              <a:t>12:20 – 13:30</a:t>
            </a:r>
            <a:endParaRPr sz="1600" dirty="0"/>
          </a:p>
        </p:txBody>
      </p:sp>
      <p:sp>
        <p:nvSpPr>
          <p:cNvPr id="213" name="Google Shape;1760;p32">
            <a:extLst>
              <a:ext uri="{FF2B5EF4-FFF2-40B4-BE49-F238E27FC236}">
                <a16:creationId xmlns:a16="http://schemas.microsoft.com/office/drawing/2014/main" id="{C2A00892-97E9-4660-1E22-7D4FA2EDB060}"/>
              </a:ext>
            </a:extLst>
          </p:cNvPr>
          <p:cNvSpPr/>
          <p:nvPr/>
        </p:nvSpPr>
        <p:spPr>
          <a:xfrm>
            <a:off x="6010251" y="3252678"/>
            <a:ext cx="671964" cy="672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4000" dirty="0">
              <a:solidFill>
                <a:schemeClr val="dk1"/>
              </a:solidFill>
              <a:cs typeface="Arial" panose="020B0604020202020204" pitchFamily="34" charset="0"/>
              <a:sym typeface="Trebuchet MS"/>
            </a:endParaRPr>
          </a:p>
        </p:txBody>
      </p:sp>
      <p:grpSp>
        <p:nvGrpSpPr>
          <p:cNvPr id="215" name="Group 214">
            <a:extLst>
              <a:ext uri="{FF2B5EF4-FFF2-40B4-BE49-F238E27FC236}">
                <a16:creationId xmlns:a16="http://schemas.microsoft.com/office/drawing/2014/main" id="{2AB25C61-1919-FF72-6985-5FEECD334F0C}"/>
              </a:ext>
            </a:extLst>
          </p:cNvPr>
          <p:cNvGrpSpPr/>
          <p:nvPr/>
        </p:nvGrpSpPr>
        <p:grpSpPr>
          <a:xfrm>
            <a:off x="6218443" y="3423636"/>
            <a:ext cx="255580" cy="330591"/>
            <a:chOff x="6718397" y="3655606"/>
            <a:chExt cx="197829" cy="255891"/>
          </a:xfrm>
        </p:grpSpPr>
        <p:sp>
          <p:nvSpPr>
            <p:cNvPr id="216" name="Google Shape;1763;p32">
              <a:extLst>
                <a:ext uri="{FF2B5EF4-FFF2-40B4-BE49-F238E27FC236}">
                  <a16:creationId xmlns:a16="http://schemas.microsoft.com/office/drawing/2014/main" id="{28BD2643-BE6D-6B39-3C3A-2B1021CDDFCA}"/>
                </a:ext>
              </a:extLst>
            </p:cNvPr>
            <p:cNvSpPr/>
            <p:nvPr/>
          </p:nvSpPr>
          <p:spPr>
            <a:xfrm>
              <a:off x="6718397" y="3655606"/>
              <a:ext cx="197829" cy="255891"/>
            </a:xfrm>
            <a:custGeom>
              <a:avLst/>
              <a:gdLst/>
              <a:ahLst/>
              <a:cxnLst/>
              <a:rect l="l" t="t" r="r" b="b"/>
              <a:pathLst>
                <a:path w="332" h="431" extrusionOk="0">
                  <a:moveTo>
                    <a:pt x="295" y="431"/>
                  </a:moveTo>
                  <a:cubicBezTo>
                    <a:pt x="37" y="431"/>
                    <a:pt x="37" y="431"/>
                    <a:pt x="37" y="431"/>
                  </a:cubicBezTo>
                  <a:cubicBezTo>
                    <a:pt x="17" y="431"/>
                    <a:pt x="0" y="414"/>
                    <a:pt x="0" y="394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17"/>
                    <a:pt x="17" y="0"/>
                    <a:pt x="37" y="0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316" y="0"/>
                    <a:pt x="332" y="17"/>
                    <a:pt x="332" y="37"/>
                  </a:cubicBezTo>
                  <a:cubicBezTo>
                    <a:pt x="332" y="394"/>
                    <a:pt x="332" y="394"/>
                    <a:pt x="332" y="394"/>
                  </a:cubicBezTo>
                  <a:cubicBezTo>
                    <a:pt x="332" y="414"/>
                    <a:pt x="316" y="431"/>
                    <a:pt x="295" y="431"/>
                  </a:cubicBezTo>
                  <a:close/>
                  <a:moveTo>
                    <a:pt x="37" y="13"/>
                  </a:moveTo>
                  <a:cubicBezTo>
                    <a:pt x="23" y="13"/>
                    <a:pt x="12" y="24"/>
                    <a:pt x="12" y="37"/>
                  </a:cubicBezTo>
                  <a:cubicBezTo>
                    <a:pt x="12" y="394"/>
                    <a:pt x="12" y="394"/>
                    <a:pt x="12" y="394"/>
                  </a:cubicBezTo>
                  <a:cubicBezTo>
                    <a:pt x="12" y="407"/>
                    <a:pt x="23" y="418"/>
                    <a:pt x="37" y="418"/>
                  </a:cubicBezTo>
                  <a:cubicBezTo>
                    <a:pt x="295" y="418"/>
                    <a:pt x="295" y="418"/>
                    <a:pt x="295" y="418"/>
                  </a:cubicBezTo>
                  <a:cubicBezTo>
                    <a:pt x="309" y="418"/>
                    <a:pt x="320" y="407"/>
                    <a:pt x="320" y="394"/>
                  </a:cubicBezTo>
                  <a:cubicBezTo>
                    <a:pt x="320" y="37"/>
                    <a:pt x="320" y="37"/>
                    <a:pt x="320" y="37"/>
                  </a:cubicBezTo>
                  <a:cubicBezTo>
                    <a:pt x="320" y="24"/>
                    <a:pt x="309" y="13"/>
                    <a:pt x="295" y="13"/>
                  </a:cubicBezTo>
                  <a:lnTo>
                    <a:pt x="37" y="1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17" name="Google Shape;1764;p32">
              <a:extLst>
                <a:ext uri="{FF2B5EF4-FFF2-40B4-BE49-F238E27FC236}">
                  <a16:creationId xmlns:a16="http://schemas.microsoft.com/office/drawing/2014/main" id="{55D90866-F2F0-A39F-C4C6-ED5D7FC53168}"/>
                </a:ext>
              </a:extLst>
            </p:cNvPr>
            <p:cNvSpPr/>
            <p:nvPr/>
          </p:nvSpPr>
          <p:spPr>
            <a:xfrm>
              <a:off x="6746351" y="3655606"/>
              <a:ext cx="141921" cy="32255"/>
            </a:xfrm>
            <a:custGeom>
              <a:avLst/>
              <a:gdLst/>
              <a:ahLst/>
              <a:cxnLst/>
              <a:rect l="l" t="t" r="r" b="b"/>
              <a:pathLst>
                <a:path w="242" h="54" extrusionOk="0">
                  <a:moveTo>
                    <a:pt x="236" y="54"/>
                  </a:moveTo>
                  <a:cubicBezTo>
                    <a:pt x="7" y="54"/>
                    <a:pt x="7" y="54"/>
                    <a:pt x="7" y="54"/>
                  </a:cubicBezTo>
                  <a:cubicBezTo>
                    <a:pt x="3" y="54"/>
                    <a:pt x="0" y="52"/>
                    <a:pt x="0" y="4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236" y="0"/>
                    <a:pt x="236" y="0"/>
                    <a:pt x="236" y="0"/>
                  </a:cubicBezTo>
                  <a:cubicBezTo>
                    <a:pt x="239" y="0"/>
                    <a:pt x="242" y="3"/>
                    <a:pt x="242" y="7"/>
                  </a:cubicBezTo>
                  <a:cubicBezTo>
                    <a:pt x="242" y="48"/>
                    <a:pt x="242" y="48"/>
                    <a:pt x="242" y="48"/>
                  </a:cubicBezTo>
                  <a:cubicBezTo>
                    <a:pt x="242" y="52"/>
                    <a:pt x="239" y="54"/>
                    <a:pt x="236" y="54"/>
                  </a:cubicBezTo>
                  <a:close/>
                  <a:moveTo>
                    <a:pt x="13" y="42"/>
                  </a:moveTo>
                  <a:cubicBezTo>
                    <a:pt x="230" y="42"/>
                    <a:pt x="230" y="42"/>
                    <a:pt x="230" y="42"/>
                  </a:cubicBezTo>
                  <a:cubicBezTo>
                    <a:pt x="230" y="13"/>
                    <a:pt x="230" y="13"/>
                    <a:pt x="230" y="13"/>
                  </a:cubicBezTo>
                  <a:cubicBezTo>
                    <a:pt x="13" y="13"/>
                    <a:pt x="13" y="13"/>
                    <a:pt x="13" y="13"/>
                  </a:cubicBezTo>
                  <a:lnTo>
                    <a:pt x="13" y="4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18" name="Google Shape;1765;p32">
              <a:extLst>
                <a:ext uri="{FF2B5EF4-FFF2-40B4-BE49-F238E27FC236}">
                  <a16:creationId xmlns:a16="http://schemas.microsoft.com/office/drawing/2014/main" id="{CABDF413-E4DA-F06A-4FAB-3592031067FC}"/>
                </a:ext>
              </a:extLst>
            </p:cNvPr>
            <p:cNvSpPr/>
            <p:nvPr/>
          </p:nvSpPr>
          <p:spPr>
            <a:xfrm>
              <a:off x="6757103" y="3726568"/>
              <a:ext cx="38706" cy="27954"/>
            </a:xfrm>
            <a:custGeom>
              <a:avLst/>
              <a:gdLst/>
              <a:ahLst/>
              <a:cxnLst/>
              <a:rect l="l" t="t" r="r" b="b"/>
              <a:pathLst>
                <a:path w="66" h="49" extrusionOk="0">
                  <a:moveTo>
                    <a:pt x="25" y="49"/>
                  </a:moveTo>
                  <a:cubicBezTo>
                    <a:pt x="23" y="49"/>
                    <a:pt x="21" y="48"/>
                    <a:pt x="20" y="47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0" y="27"/>
                    <a:pt x="0" y="23"/>
                    <a:pt x="3" y="20"/>
                  </a:cubicBezTo>
                  <a:cubicBezTo>
                    <a:pt x="5" y="18"/>
                    <a:pt x="9" y="18"/>
                    <a:pt x="11" y="20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8" y="0"/>
                    <a:pt x="62" y="0"/>
                    <a:pt x="64" y="3"/>
                  </a:cubicBezTo>
                  <a:cubicBezTo>
                    <a:pt x="66" y="5"/>
                    <a:pt x="66" y="9"/>
                    <a:pt x="64" y="12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28" y="48"/>
                    <a:pt x="26" y="49"/>
                    <a:pt x="25" y="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19" name="Google Shape;1766;p32">
              <a:extLst>
                <a:ext uri="{FF2B5EF4-FFF2-40B4-BE49-F238E27FC236}">
                  <a16:creationId xmlns:a16="http://schemas.microsoft.com/office/drawing/2014/main" id="{6D9B7587-82F4-327D-CB85-3337C75EF89B}"/>
                </a:ext>
              </a:extLst>
            </p:cNvPr>
            <p:cNvSpPr/>
            <p:nvPr/>
          </p:nvSpPr>
          <p:spPr>
            <a:xfrm>
              <a:off x="6757103" y="3778176"/>
              <a:ext cx="38706" cy="30105"/>
            </a:xfrm>
            <a:custGeom>
              <a:avLst/>
              <a:gdLst/>
              <a:ahLst/>
              <a:cxnLst/>
              <a:rect l="l" t="t" r="r" b="b"/>
              <a:pathLst>
                <a:path w="66" h="49" extrusionOk="0">
                  <a:moveTo>
                    <a:pt x="25" y="49"/>
                  </a:moveTo>
                  <a:cubicBezTo>
                    <a:pt x="23" y="49"/>
                    <a:pt x="21" y="48"/>
                    <a:pt x="20" y="47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0" y="27"/>
                    <a:pt x="0" y="23"/>
                    <a:pt x="3" y="20"/>
                  </a:cubicBezTo>
                  <a:cubicBezTo>
                    <a:pt x="5" y="18"/>
                    <a:pt x="9" y="18"/>
                    <a:pt x="11" y="20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8" y="0"/>
                    <a:pt x="62" y="0"/>
                    <a:pt x="64" y="3"/>
                  </a:cubicBezTo>
                  <a:cubicBezTo>
                    <a:pt x="66" y="5"/>
                    <a:pt x="66" y="9"/>
                    <a:pt x="64" y="12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28" y="48"/>
                    <a:pt x="26" y="49"/>
                    <a:pt x="25" y="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20" name="Google Shape;1767;p32">
              <a:extLst>
                <a:ext uri="{FF2B5EF4-FFF2-40B4-BE49-F238E27FC236}">
                  <a16:creationId xmlns:a16="http://schemas.microsoft.com/office/drawing/2014/main" id="{2CF1F735-16C0-A629-08D9-01B872239BA8}"/>
                </a:ext>
              </a:extLst>
            </p:cNvPr>
            <p:cNvSpPr/>
            <p:nvPr/>
          </p:nvSpPr>
          <p:spPr>
            <a:xfrm>
              <a:off x="6757103" y="3831935"/>
              <a:ext cx="38706" cy="27954"/>
            </a:xfrm>
            <a:custGeom>
              <a:avLst/>
              <a:gdLst/>
              <a:ahLst/>
              <a:cxnLst/>
              <a:rect l="l" t="t" r="r" b="b"/>
              <a:pathLst>
                <a:path w="66" h="49" extrusionOk="0">
                  <a:moveTo>
                    <a:pt x="25" y="49"/>
                  </a:moveTo>
                  <a:cubicBezTo>
                    <a:pt x="23" y="49"/>
                    <a:pt x="21" y="48"/>
                    <a:pt x="20" y="47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0" y="27"/>
                    <a:pt x="0" y="23"/>
                    <a:pt x="3" y="20"/>
                  </a:cubicBezTo>
                  <a:cubicBezTo>
                    <a:pt x="5" y="18"/>
                    <a:pt x="9" y="18"/>
                    <a:pt x="11" y="20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8" y="0"/>
                    <a:pt x="62" y="0"/>
                    <a:pt x="64" y="3"/>
                  </a:cubicBezTo>
                  <a:cubicBezTo>
                    <a:pt x="66" y="5"/>
                    <a:pt x="66" y="9"/>
                    <a:pt x="64" y="12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28" y="48"/>
                    <a:pt x="26" y="49"/>
                    <a:pt x="25" y="4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21" name="Google Shape;1768;p32">
              <a:extLst>
                <a:ext uri="{FF2B5EF4-FFF2-40B4-BE49-F238E27FC236}">
                  <a16:creationId xmlns:a16="http://schemas.microsoft.com/office/drawing/2014/main" id="{5D376F00-9940-4CF2-BB8B-68190B0A9FDE}"/>
                </a:ext>
              </a:extLst>
            </p:cNvPr>
            <p:cNvSpPr/>
            <p:nvPr/>
          </p:nvSpPr>
          <p:spPr>
            <a:xfrm>
              <a:off x="6810860" y="3748071"/>
              <a:ext cx="66660" cy="6451"/>
            </a:xfrm>
            <a:custGeom>
              <a:avLst/>
              <a:gdLst/>
              <a:ahLst/>
              <a:cxnLst/>
              <a:rect l="l" t="t" r="r" b="b"/>
              <a:pathLst>
                <a:path w="113" h="13" extrusionOk="0">
                  <a:moveTo>
                    <a:pt x="106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110" y="0"/>
                    <a:pt x="113" y="3"/>
                    <a:pt x="113" y="6"/>
                  </a:cubicBezTo>
                  <a:cubicBezTo>
                    <a:pt x="113" y="10"/>
                    <a:pt x="110" y="13"/>
                    <a:pt x="106" y="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22" name="Google Shape;1769;p32">
              <a:extLst>
                <a:ext uri="{FF2B5EF4-FFF2-40B4-BE49-F238E27FC236}">
                  <a16:creationId xmlns:a16="http://schemas.microsoft.com/office/drawing/2014/main" id="{18714499-807B-24A8-49BF-4FE3DF8C1912}"/>
                </a:ext>
              </a:extLst>
            </p:cNvPr>
            <p:cNvSpPr/>
            <p:nvPr/>
          </p:nvSpPr>
          <p:spPr>
            <a:xfrm>
              <a:off x="6810860" y="3799679"/>
              <a:ext cx="66660" cy="8602"/>
            </a:xfrm>
            <a:custGeom>
              <a:avLst/>
              <a:gdLst/>
              <a:ahLst/>
              <a:cxnLst/>
              <a:rect l="l" t="t" r="r" b="b"/>
              <a:pathLst>
                <a:path w="113" h="13" extrusionOk="0">
                  <a:moveTo>
                    <a:pt x="106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110" y="0"/>
                    <a:pt x="113" y="3"/>
                    <a:pt x="113" y="6"/>
                  </a:cubicBezTo>
                  <a:cubicBezTo>
                    <a:pt x="113" y="10"/>
                    <a:pt x="110" y="13"/>
                    <a:pt x="106" y="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23" name="Google Shape;1770;p32">
              <a:extLst>
                <a:ext uri="{FF2B5EF4-FFF2-40B4-BE49-F238E27FC236}">
                  <a16:creationId xmlns:a16="http://schemas.microsoft.com/office/drawing/2014/main" id="{CB7762A5-EB15-B28E-0EA7-2C87A32289F6}"/>
                </a:ext>
              </a:extLst>
            </p:cNvPr>
            <p:cNvSpPr/>
            <p:nvPr/>
          </p:nvSpPr>
          <p:spPr>
            <a:xfrm>
              <a:off x="6810860" y="3853438"/>
              <a:ext cx="66660" cy="6451"/>
            </a:xfrm>
            <a:custGeom>
              <a:avLst/>
              <a:gdLst/>
              <a:ahLst/>
              <a:cxnLst/>
              <a:rect l="l" t="t" r="r" b="b"/>
              <a:pathLst>
                <a:path w="113" h="13" extrusionOk="0">
                  <a:moveTo>
                    <a:pt x="106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110" y="0"/>
                    <a:pt x="113" y="3"/>
                    <a:pt x="113" y="6"/>
                  </a:cubicBezTo>
                  <a:cubicBezTo>
                    <a:pt x="113" y="10"/>
                    <a:pt x="110" y="13"/>
                    <a:pt x="106" y="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</p:grpSp>
      <p:sp>
        <p:nvSpPr>
          <p:cNvPr id="224" name="Google Shape;1771;p32">
            <a:extLst>
              <a:ext uri="{FF2B5EF4-FFF2-40B4-BE49-F238E27FC236}">
                <a16:creationId xmlns:a16="http://schemas.microsoft.com/office/drawing/2014/main" id="{8DEC41D8-4A96-5CA6-1A45-9F57B396BC7C}"/>
              </a:ext>
            </a:extLst>
          </p:cNvPr>
          <p:cNvSpPr txBox="1"/>
          <p:nvPr/>
        </p:nvSpPr>
        <p:spPr>
          <a:xfrm>
            <a:off x="1431454" y="1746353"/>
            <a:ext cx="239193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r>
              <a:rPr lang="en-US" sz="1600" b="1" dirty="0">
                <a:ea typeface="Trebuchet MS"/>
                <a:cs typeface="Arial" panose="020B0604020202020204" pitchFamily="34" charset="0"/>
                <a:sym typeface="Trebuchet MS"/>
              </a:rPr>
              <a:t>08:30 – 08:45</a:t>
            </a:r>
            <a:endParaRPr sz="1600" dirty="0"/>
          </a:p>
        </p:txBody>
      </p:sp>
      <p:sp>
        <p:nvSpPr>
          <p:cNvPr id="226" name="Google Shape;1773;p32">
            <a:extLst>
              <a:ext uri="{FF2B5EF4-FFF2-40B4-BE49-F238E27FC236}">
                <a16:creationId xmlns:a16="http://schemas.microsoft.com/office/drawing/2014/main" id="{740BA741-5628-F8C1-0C2B-2D0405C0E428}"/>
              </a:ext>
            </a:extLst>
          </p:cNvPr>
          <p:cNvSpPr/>
          <p:nvPr/>
        </p:nvSpPr>
        <p:spPr>
          <a:xfrm rot="5400000">
            <a:off x="419101" y="1532926"/>
            <a:ext cx="673068" cy="6730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4000" dirty="0">
              <a:solidFill>
                <a:schemeClr val="dk1"/>
              </a:solidFill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grpSp>
        <p:nvGrpSpPr>
          <p:cNvPr id="227" name="Group 226">
            <a:extLst>
              <a:ext uri="{FF2B5EF4-FFF2-40B4-BE49-F238E27FC236}">
                <a16:creationId xmlns:a16="http://schemas.microsoft.com/office/drawing/2014/main" id="{3681C051-1B29-9E78-9E6C-EE8C9430474B}"/>
              </a:ext>
            </a:extLst>
          </p:cNvPr>
          <p:cNvGrpSpPr/>
          <p:nvPr/>
        </p:nvGrpSpPr>
        <p:grpSpPr>
          <a:xfrm>
            <a:off x="576698" y="1673324"/>
            <a:ext cx="357875" cy="392280"/>
            <a:chOff x="842171" y="2300796"/>
            <a:chExt cx="277009" cy="303640"/>
          </a:xfrm>
        </p:grpSpPr>
        <p:sp>
          <p:nvSpPr>
            <p:cNvPr id="228" name="Google Shape;1775;p32">
              <a:extLst>
                <a:ext uri="{FF2B5EF4-FFF2-40B4-BE49-F238E27FC236}">
                  <a16:creationId xmlns:a16="http://schemas.microsoft.com/office/drawing/2014/main" id="{0D15EC15-D015-8EDD-5125-99C9F417B775}"/>
                </a:ext>
              </a:extLst>
            </p:cNvPr>
            <p:cNvSpPr/>
            <p:nvPr/>
          </p:nvSpPr>
          <p:spPr>
            <a:xfrm>
              <a:off x="906096" y="2367385"/>
              <a:ext cx="146495" cy="237051"/>
            </a:xfrm>
            <a:custGeom>
              <a:avLst/>
              <a:gdLst/>
              <a:ahLst/>
              <a:cxnLst/>
              <a:rect l="l" t="t" r="r" b="b"/>
              <a:pathLst>
                <a:path w="201" h="320" extrusionOk="0">
                  <a:moveTo>
                    <a:pt x="100" y="320"/>
                  </a:moveTo>
                  <a:cubicBezTo>
                    <a:pt x="77" y="320"/>
                    <a:pt x="58" y="302"/>
                    <a:pt x="57" y="279"/>
                  </a:cubicBezTo>
                  <a:cubicBezTo>
                    <a:pt x="57" y="274"/>
                    <a:pt x="57" y="274"/>
                    <a:pt x="57" y="274"/>
                  </a:cubicBezTo>
                  <a:cubicBezTo>
                    <a:pt x="56" y="233"/>
                    <a:pt x="42" y="192"/>
                    <a:pt x="19" y="156"/>
                  </a:cubicBezTo>
                  <a:cubicBezTo>
                    <a:pt x="6" y="137"/>
                    <a:pt x="0" y="114"/>
                    <a:pt x="3" y="90"/>
                  </a:cubicBezTo>
                  <a:cubicBezTo>
                    <a:pt x="8" y="45"/>
                    <a:pt x="44" y="8"/>
                    <a:pt x="90" y="3"/>
                  </a:cubicBezTo>
                  <a:cubicBezTo>
                    <a:pt x="119" y="0"/>
                    <a:pt x="146" y="8"/>
                    <a:pt x="168" y="27"/>
                  </a:cubicBezTo>
                  <a:cubicBezTo>
                    <a:pt x="189" y="46"/>
                    <a:pt x="201" y="73"/>
                    <a:pt x="201" y="101"/>
                  </a:cubicBezTo>
                  <a:cubicBezTo>
                    <a:pt x="201" y="122"/>
                    <a:pt x="194" y="141"/>
                    <a:pt x="183" y="158"/>
                  </a:cubicBezTo>
                  <a:cubicBezTo>
                    <a:pt x="158" y="194"/>
                    <a:pt x="144" y="236"/>
                    <a:pt x="142" y="279"/>
                  </a:cubicBezTo>
                  <a:cubicBezTo>
                    <a:pt x="141" y="302"/>
                    <a:pt x="123" y="320"/>
                    <a:pt x="100" y="320"/>
                  </a:cubicBezTo>
                  <a:close/>
                  <a:moveTo>
                    <a:pt x="101" y="14"/>
                  </a:moveTo>
                  <a:cubicBezTo>
                    <a:pt x="98" y="14"/>
                    <a:pt x="95" y="15"/>
                    <a:pt x="91" y="15"/>
                  </a:cubicBezTo>
                  <a:cubicBezTo>
                    <a:pt x="51" y="19"/>
                    <a:pt x="19" y="52"/>
                    <a:pt x="15" y="91"/>
                  </a:cubicBezTo>
                  <a:cubicBezTo>
                    <a:pt x="12" y="112"/>
                    <a:pt x="17" y="132"/>
                    <a:pt x="29" y="150"/>
                  </a:cubicBezTo>
                  <a:cubicBezTo>
                    <a:pt x="54" y="187"/>
                    <a:pt x="68" y="230"/>
                    <a:pt x="69" y="274"/>
                  </a:cubicBezTo>
                  <a:cubicBezTo>
                    <a:pt x="70" y="279"/>
                    <a:pt x="70" y="279"/>
                    <a:pt x="70" y="279"/>
                  </a:cubicBezTo>
                  <a:cubicBezTo>
                    <a:pt x="70" y="295"/>
                    <a:pt x="83" y="308"/>
                    <a:pt x="100" y="308"/>
                  </a:cubicBezTo>
                  <a:cubicBezTo>
                    <a:pt x="116" y="308"/>
                    <a:pt x="129" y="295"/>
                    <a:pt x="130" y="279"/>
                  </a:cubicBezTo>
                  <a:cubicBezTo>
                    <a:pt x="131" y="233"/>
                    <a:pt x="146" y="189"/>
                    <a:pt x="173" y="151"/>
                  </a:cubicBezTo>
                  <a:cubicBezTo>
                    <a:pt x="183" y="136"/>
                    <a:pt x="188" y="119"/>
                    <a:pt x="188" y="101"/>
                  </a:cubicBezTo>
                  <a:cubicBezTo>
                    <a:pt x="188" y="77"/>
                    <a:pt x="178" y="53"/>
                    <a:pt x="159" y="37"/>
                  </a:cubicBezTo>
                  <a:cubicBezTo>
                    <a:pt x="143" y="22"/>
                    <a:pt x="123" y="14"/>
                    <a:pt x="101" y="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29" name="Google Shape;1776;p32">
              <a:extLst>
                <a:ext uri="{FF2B5EF4-FFF2-40B4-BE49-F238E27FC236}">
                  <a16:creationId xmlns:a16="http://schemas.microsoft.com/office/drawing/2014/main" id="{42E79594-D6D6-44F3-AEEF-14D6346C5C92}"/>
                </a:ext>
              </a:extLst>
            </p:cNvPr>
            <p:cNvSpPr/>
            <p:nvPr/>
          </p:nvSpPr>
          <p:spPr>
            <a:xfrm>
              <a:off x="946049" y="2532521"/>
              <a:ext cx="66590" cy="18645"/>
            </a:xfrm>
            <a:custGeom>
              <a:avLst/>
              <a:gdLst/>
              <a:ahLst/>
              <a:cxnLst/>
              <a:rect l="l" t="t" r="r" b="b"/>
              <a:pathLst>
                <a:path w="91" h="22" extrusionOk="0">
                  <a:moveTo>
                    <a:pt x="45" y="22"/>
                  </a:moveTo>
                  <a:cubicBezTo>
                    <a:pt x="21" y="22"/>
                    <a:pt x="5" y="13"/>
                    <a:pt x="4" y="13"/>
                  </a:cubicBezTo>
                  <a:cubicBezTo>
                    <a:pt x="1" y="11"/>
                    <a:pt x="0" y="7"/>
                    <a:pt x="1" y="4"/>
                  </a:cubicBezTo>
                  <a:cubicBezTo>
                    <a:pt x="3" y="2"/>
                    <a:pt x="7" y="0"/>
                    <a:pt x="10" y="2"/>
                  </a:cubicBezTo>
                  <a:cubicBezTo>
                    <a:pt x="11" y="3"/>
                    <a:pt x="42" y="20"/>
                    <a:pt x="82" y="2"/>
                  </a:cubicBezTo>
                  <a:cubicBezTo>
                    <a:pt x="85" y="1"/>
                    <a:pt x="88" y="2"/>
                    <a:pt x="90" y="5"/>
                  </a:cubicBezTo>
                  <a:cubicBezTo>
                    <a:pt x="91" y="8"/>
                    <a:pt x="90" y="12"/>
                    <a:pt x="87" y="13"/>
                  </a:cubicBezTo>
                  <a:cubicBezTo>
                    <a:pt x="71" y="20"/>
                    <a:pt x="57" y="22"/>
                    <a:pt x="45" y="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30" name="Google Shape;1777;p32">
              <a:extLst>
                <a:ext uri="{FF2B5EF4-FFF2-40B4-BE49-F238E27FC236}">
                  <a16:creationId xmlns:a16="http://schemas.microsoft.com/office/drawing/2014/main" id="{96138038-486E-52C7-698E-BA7D00E78A88}"/>
                </a:ext>
              </a:extLst>
            </p:cNvPr>
            <p:cNvSpPr/>
            <p:nvPr/>
          </p:nvSpPr>
          <p:spPr>
            <a:xfrm>
              <a:off x="975347" y="2300796"/>
              <a:ext cx="7990" cy="34627"/>
            </a:xfrm>
            <a:custGeom>
              <a:avLst/>
              <a:gdLst/>
              <a:ahLst/>
              <a:cxnLst/>
              <a:rect l="l" t="t" r="r" b="b"/>
              <a:pathLst>
                <a:path w="12" h="45" extrusionOk="0">
                  <a:moveTo>
                    <a:pt x="6" y="45"/>
                  </a:moveTo>
                  <a:cubicBezTo>
                    <a:pt x="3" y="45"/>
                    <a:pt x="0" y="42"/>
                    <a:pt x="0" y="39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2" y="3"/>
                    <a:pt x="12" y="6"/>
                  </a:cubicBezTo>
                  <a:cubicBezTo>
                    <a:pt x="12" y="39"/>
                    <a:pt x="12" y="39"/>
                    <a:pt x="12" y="39"/>
                  </a:cubicBezTo>
                  <a:cubicBezTo>
                    <a:pt x="12" y="42"/>
                    <a:pt x="10" y="45"/>
                    <a:pt x="6" y="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31" name="Google Shape;1778;p32">
              <a:extLst>
                <a:ext uri="{FF2B5EF4-FFF2-40B4-BE49-F238E27FC236}">
                  <a16:creationId xmlns:a16="http://schemas.microsoft.com/office/drawing/2014/main" id="{960C0B98-302C-1517-B8D7-040BCCC0981C}"/>
                </a:ext>
              </a:extLst>
            </p:cNvPr>
            <p:cNvSpPr/>
            <p:nvPr/>
          </p:nvSpPr>
          <p:spPr>
            <a:xfrm>
              <a:off x="887451" y="2332758"/>
              <a:ext cx="23972" cy="29299"/>
            </a:xfrm>
            <a:custGeom>
              <a:avLst/>
              <a:gdLst/>
              <a:ahLst/>
              <a:cxnLst/>
              <a:rect l="l" t="t" r="r" b="b"/>
              <a:pathLst>
                <a:path w="34" h="37" extrusionOk="0">
                  <a:moveTo>
                    <a:pt x="27" y="37"/>
                  </a:moveTo>
                  <a:cubicBezTo>
                    <a:pt x="26" y="37"/>
                    <a:pt x="24" y="37"/>
                    <a:pt x="23" y="35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0" y="8"/>
                    <a:pt x="0" y="4"/>
                    <a:pt x="3" y="2"/>
                  </a:cubicBezTo>
                  <a:cubicBezTo>
                    <a:pt x="5" y="0"/>
                    <a:pt x="9" y="0"/>
                    <a:pt x="11" y="3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4" y="30"/>
                    <a:pt x="34" y="34"/>
                    <a:pt x="31" y="36"/>
                  </a:cubicBezTo>
                  <a:cubicBezTo>
                    <a:pt x="30" y="37"/>
                    <a:pt x="29" y="37"/>
                    <a:pt x="27" y="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32" name="Google Shape;1779;p32">
              <a:extLst>
                <a:ext uri="{FF2B5EF4-FFF2-40B4-BE49-F238E27FC236}">
                  <a16:creationId xmlns:a16="http://schemas.microsoft.com/office/drawing/2014/main" id="{26D08D37-D604-3B59-60A2-B84772BB5721}"/>
                </a:ext>
              </a:extLst>
            </p:cNvPr>
            <p:cNvSpPr/>
            <p:nvPr/>
          </p:nvSpPr>
          <p:spPr>
            <a:xfrm>
              <a:off x="842171" y="2412662"/>
              <a:ext cx="31962" cy="15980"/>
            </a:xfrm>
            <a:custGeom>
              <a:avLst/>
              <a:gdLst/>
              <a:ahLst/>
              <a:cxnLst/>
              <a:rect l="l" t="t" r="r" b="b"/>
              <a:pathLst>
                <a:path w="45" h="19" extrusionOk="0">
                  <a:moveTo>
                    <a:pt x="38" y="19"/>
                  </a:moveTo>
                  <a:cubicBezTo>
                    <a:pt x="38" y="19"/>
                    <a:pt x="37" y="19"/>
                    <a:pt x="37" y="19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2" y="12"/>
                    <a:pt x="0" y="9"/>
                    <a:pt x="0" y="6"/>
                  </a:cubicBezTo>
                  <a:cubicBezTo>
                    <a:pt x="1" y="3"/>
                    <a:pt x="4" y="0"/>
                    <a:pt x="7" y="1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43" y="7"/>
                    <a:pt x="45" y="10"/>
                    <a:pt x="44" y="14"/>
                  </a:cubicBezTo>
                  <a:cubicBezTo>
                    <a:pt x="44" y="17"/>
                    <a:pt x="41" y="19"/>
                    <a:pt x="38" y="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33" name="Google Shape;1780;p32">
              <a:extLst>
                <a:ext uri="{FF2B5EF4-FFF2-40B4-BE49-F238E27FC236}">
                  <a16:creationId xmlns:a16="http://schemas.microsoft.com/office/drawing/2014/main" id="{1EA394D4-5551-94D4-D582-F983A2378120}"/>
                </a:ext>
              </a:extLst>
            </p:cNvPr>
            <p:cNvSpPr/>
            <p:nvPr/>
          </p:nvSpPr>
          <p:spPr>
            <a:xfrm>
              <a:off x="855489" y="2492568"/>
              <a:ext cx="31962" cy="21308"/>
            </a:xfrm>
            <a:custGeom>
              <a:avLst/>
              <a:gdLst/>
              <a:ahLst/>
              <a:cxnLst/>
              <a:rect l="l" t="t" r="r" b="b"/>
              <a:pathLst>
                <a:path w="42" h="29" extrusionOk="0">
                  <a:moveTo>
                    <a:pt x="7" y="29"/>
                  </a:moveTo>
                  <a:cubicBezTo>
                    <a:pt x="5" y="29"/>
                    <a:pt x="3" y="28"/>
                    <a:pt x="2" y="26"/>
                  </a:cubicBezTo>
                  <a:cubicBezTo>
                    <a:pt x="0" y="23"/>
                    <a:pt x="1" y="20"/>
                    <a:pt x="4" y="18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5" y="0"/>
                    <a:pt x="39" y="1"/>
                    <a:pt x="41" y="4"/>
                  </a:cubicBezTo>
                  <a:cubicBezTo>
                    <a:pt x="42" y="7"/>
                    <a:pt x="41" y="11"/>
                    <a:pt x="38" y="13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9" y="29"/>
                    <a:pt x="8" y="29"/>
                    <a:pt x="7" y="2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34" name="Google Shape;1781;p32">
              <a:extLst>
                <a:ext uri="{FF2B5EF4-FFF2-40B4-BE49-F238E27FC236}">
                  <a16:creationId xmlns:a16="http://schemas.microsoft.com/office/drawing/2014/main" id="{0C41D308-9224-6ACA-F00B-6C7FF2BDC8B8}"/>
                </a:ext>
              </a:extLst>
            </p:cNvPr>
            <p:cNvSpPr/>
            <p:nvPr/>
          </p:nvSpPr>
          <p:spPr>
            <a:xfrm>
              <a:off x="1071235" y="2492568"/>
              <a:ext cx="31962" cy="21308"/>
            </a:xfrm>
            <a:custGeom>
              <a:avLst/>
              <a:gdLst/>
              <a:ahLst/>
              <a:cxnLst/>
              <a:rect l="l" t="t" r="r" b="b"/>
              <a:pathLst>
                <a:path w="42" h="29" extrusionOk="0">
                  <a:moveTo>
                    <a:pt x="35" y="29"/>
                  </a:moveTo>
                  <a:cubicBezTo>
                    <a:pt x="34" y="29"/>
                    <a:pt x="33" y="29"/>
                    <a:pt x="32" y="29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1" y="11"/>
                    <a:pt x="0" y="7"/>
                    <a:pt x="2" y="4"/>
                  </a:cubicBezTo>
                  <a:cubicBezTo>
                    <a:pt x="4" y="1"/>
                    <a:pt x="7" y="0"/>
                    <a:pt x="10" y="2"/>
                  </a:cubicBezTo>
                  <a:cubicBezTo>
                    <a:pt x="38" y="18"/>
                    <a:pt x="38" y="18"/>
                    <a:pt x="38" y="18"/>
                  </a:cubicBezTo>
                  <a:cubicBezTo>
                    <a:pt x="41" y="20"/>
                    <a:pt x="42" y="23"/>
                    <a:pt x="41" y="26"/>
                  </a:cubicBezTo>
                  <a:cubicBezTo>
                    <a:pt x="39" y="28"/>
                    <a:pt x="37" y="29"/>
                    <a:pt x="35" y="2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35" name="Google Shape;1782;p32">
              <a:extLst>
                <a:ext uri="{FF2B5EF4-FFF2-40B4-BE49-F238E27FC236}">
                  <a16:creationId xmlns:a16="http://schemas.microsoft.com/office/drawing/2014/main" id="{0221A1BE-AF26-70B6-DBAD-9E83055D114D}"/>
                </a:ext>
              </a:extLst>
            </p:cNvPr>
            <p:cNvSpPr/>
            <p:nvPr/>
          </p:nvSpPr>
          <p:spPr>
            <a:xfrm>
              <a:off x="1084553" y="2412662"/>
              <a:ext cx="34627" cy="15980"/>
            </a:xfrm>
            <a:custGeom>
              <a:avLst/>
              <a:gdLst/>
              <a:ahLst/>
              <a:cxnLst/>
              <a:rect l="l" t="t" r="r" b="b"/>
              <a:pathLst>
                <a:path w="45" h="19" extrusionOk="0">
                  <a:moveTo>
                    <a:pt x="6" y="19"/>
                  </a:moveTo>
                  <a:cubicBezTo>
                    <a:pt x="4" y="19"/>
                    <a:pt x="1" y="17"/>
                    <a:pt x="0" y="14"/>
                  </a:cubicBezTo>
                  <a:cubicBezTo>
                    <a:pt x="0" y="10"/>
                    <a:pt x="2" y="7"/>
                    <a:pt x="5" y="6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41" y="0"/>
                    <a:pt x="44" y="3"/>
                    <a:pt x="44" y="6"/>
                  </a:cubicBezTo>
                  <a:cubicBezTo>
                    <a:pt x="45" y="9"/>
                    <a:pt x="43" y="12"/>
                    <a:pt x="39" y="13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7" y="19"/>
                    <a:pt x="7" y="19"/>
                    <a:pt x="6" y="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36" name="Google Shape;1783;p32">
              <a:extLst>
                <a:ext uri="{FF2B5EF4-FFF2-40B4-BE49-F238E27FC236}">
                  <a16:creationId xmlns:a16="http://schemas.microsoft.com/office/drawing/2014/main" id="{F2EA8A1B-30AE-03DC-E31B-534519298F03}"/>
                </a:ext>
              </a:extLst>
            </p:cNvPr>
            <p:cNvSpPr/>
            <p:nvPr/>
          </p:nvSpPr>
          <p:spPr>
            <a:xfrm>
              <a:off x="1047264" y="2332758"/>
              <a:ext cx="23972" cy="29299"/>
            </a:xfrm>
            <a:custGeom>
              <a:avLst/>
              <a:gdLst/>
              <a:ahLst/>
              <a:cxnLst/>
              <a:rect l="l" t="t" r="r" b="b"/>
              <a:pathLst>
                <a:path w="35" h="37" extrusionOk="0">
                  <a:moveTo>
                    <a:pt x="7" y="37"/>
                  </a:moveTo>
                  <a:cubicBezTo>
                    <a:pt x="6" y="37"/>
                    <a:pt x="5" y="37"/>
                    <a:pt x="3" y="36"/>
                  </a:cubicBezTo>
                  <a:cubicBezTo>
                    <a:pt x="1" y="34"/>
                    <a:pt x="0" y="30"/>
                    <a:pt x="3" y="27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6" y="0"/>
                    <a:pt x="29" y="0"/>
                    <a:pt x="32" y="2"/>
                  </a:cubicBezTo>
                  <a:cubicBezTo>
                    <a:pt x="35" y="4"/>
                    <a:pt x="35" y="8"/>
                    <a:pt x="33" y="10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1" y="37"/>
                    <a:pt x="9" y="37"/>
                    <a:pt x="7" y="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</p:grpSp>
      <p:sp>
        <p:nvSpPr>
          <p:cNvPr id="237" name="Google Shape;1784;p32">
            <a:extLst>
              <a:ext uri="{FF2B5EF4-FFF2-40B4-BE49-F238E27FC236}">
                <a16:creationId xmlns:a16="http://schemas.microsoft.com/office/drawing/2014/main" id="{3A63195A-13A6-B4E4-A212-4C87EB905082}"/>
              </a:ext>
            </a:extLst>
          </p:cNvPr>
          <p:cNvSpPr txBox="1"/>
          <p:nvPr/>
        </p:nvSpPr>
        <p:spPr>
          <a:xfrm>
            <a:off x="1431454" y="3465542"/>
            <a:ext cx="239193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r>
              <a:rPr lang="en-US" sz="1600" b="1" dirty="0">
                <a:ea typeface="Trebuchet MS"/>
                <a:cs typeface="Arial" panose="020B0604020202020204" pitchFamily="34" charset="0"/>
                <a:sym typeface="Trebuchet MS"/>
              </a:rPr>
              <a:t>08:45 – 10:00</a:t>
            </a:r>
            <a:endParaRPr sz="1600" dirty="0"/>
          </a:p>
        </p:txBody>
      </p:sp>
      <p:sp>
        <p:nvSpPr>
          <p:cNvPr id="239" name="Google Shape;1786;p32">
            <a:extLst>
              <a:ext uri="{FF2B5EF4-FFF2-40B4-BE49-F238E27FC236}">
                <a16:creationId xmlns:a16="http://schemas.microsoft.com/office/drawing/2014/main" id="{4A771AB7-DA64-CB13-1729-42EA81F69AFA}"/>
              </a:ext>
            </a:extLst>
          </p:cNvPr>
          <p:cNvSpPr/>
          <p:nvPr/>
        </p:nvSpPr>
        <p:spPr>
          <a:xfrm flipH="1">
            <a:off x="419099" y="3252117"/>
            <a:ext cx="673068" cy="6730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4000" dirty="0">
              <a:solidFill>
                <a:schemeClr val="dk1"/>
              </a:solidFill>
              <a:cs typeface="Arial" panose="020B0604020202020204" pitchFamily="34" charset="0"/>
              <a:sym typeface="Trebuchet MS"/>
            </a:endParaRPr>
          </a:p>
        </p:txBody>
      </p:sp>
      <p:grpSp>
        <p:nvGrpSpPr>
          <p:cNvPr id="240" name="Group 239">
            <a:extLst>
              <a:ext uri="{FF2B5EF4-FFF2-40B4-BE49-F238E27FC236}">
                <a16:creationId xmlns:a16="http://schemas.microsoft.com/office/drawing/2014/main" id="{6A4B6C1B-873A-7174-6D9A-A7CAB5539A56}"/>
              </a:ext>
            </a:extLst>
          </p:cNvPr>
          <p:cNvGrpSpPr/>
          <p:nvPr/>
        </p:nvGrpSpPr>
        <p:grpSpPr>
          <a:xfrm>
            <a:off x="543953" y="3427837"/>
            <a:ext cx="423363" cy="321625"/>
            <a:chOff x="816826" y="3658858"/>
            <a:chExt cx="327699" cy="248951"/>
          </a:xfrm>
        </p:grpSpPr>
        <p:sp>
          <p:nvSpPr>
            <p:cNvPr id="241" name="Google Shape;1788;p32">
              <a:extLst>
                <a:ext uri="{FF2B5EF4-FFF2-40B4-BE49-F238E27FC236}">
                  <a16:creationId xmlns:a16="http://schemas.microsoft.com/office/drawing/2014/main" id="{8D52E48A-9016-7486-58E0-7A48B4CBE211}"/>
                </a:ext>
              </a:extLst>
            </p:cNvPr>
            <p:cNvSpPr/>
            <p:nvPr/>
          </p:nvSpPr>
          <p:spPr>
            <a:xfrm flipH="1">
              <a:off x="926060" y="3658858"/>
              <a:ext cx="111774" cy="38105"/>
            </a:xfrm>
            <a:custGeom>
              <a:avLst/>
              <a:gdLst/>
              <a:ahLst/>
              <a:cxnLst/>
              <a:rect l="l" t="t" r="r" b="b"/>
              <a:pathLst>
                <a:path w="158" h="54" extrusionOk="0">
                  <a:moveTo>
                    <a:pt x="151" y="54"/>
                  </a:moveTo>
                  <a:cubicBezTo>
                    <a:pt x="8" y="54"/>
                    <a:pt x="8" y="54"/>
                    <a:pt x="8" y="54"/>
                  </a:cubicBezTo>
                  <a:cubicBezTo>
                    <a:pt x="4" y="54"/>
                    <a:pt x="0" y="51"/>
                    <a:pt x="0" y="47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145" y="0"/>
                    <a:pt x="158" y="12"/>
                    <a:pt x="158" y="28"/>
                  </a:cubicBezTo>
                  <a:cubicBezTo>
                    <a:pt x="158" y="47"/>
                    <a:pt x="158" y="47"/>
                    <a:pt x="158" y="47"/>
                  </a:cubicBezTo>
                  <a:cubicBezTo>
                    <a:pt x="158" y="51"/>
                    <a:pt x="155" y="54"/>
                    <a:pt x="151" y="54"/>
                  </a:cubicBezTo>
                  <a:close/>
                  <a:moveTo>
                    <a:pt x="15" y="40"/>
                  </a:moveTo>
                  <a:cubicBezTo>
                    <a:pt x="143" y="40"/>
                    <a:pt x="143" y="40"/>
                    <a:pt x="143" y="40"/>
                  </a:cubicBezTo>
                  <a:cubicBezTo>
                    <a:pt x="143" y="28"/>
                    <a:pt x="143" y="28"/>
                    <a:pt x="143" y="28"/>
                  </a:cubicBezTo>
                  <a:cubicBezTo>
                    <a:pt x="143" y="20"/>
                    <a:pt x="137" y="14"/>
                    <a:pt x="1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1" y="14"/>
                    <a:pt x="15" y="20"/>
                    <a:pt x="15" y="28"/>
                  </a:cubicBezTo>
                  <a:lnTo>
                    <a:pt x="15" y="4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42" name="Google Shape;1789;p32">
              <a:extLst>
                <a:ext uri="{FF2B5EF4-FFF2-40B4-BE49-F238E27FC236}">
                  <a16:creationId xmlns:a16="http://schemas.microsoft.com/office/drawing/2014/main" id="{EEA4838D-3894-2B92-E656-7043396A5252}"/>
                </a:ext>
              </a:extLst>
            </p:cNvPr>
            <p:cNvSpPr/>
            <p:nvPr/>
          </p:nvSpPr>
          <p:spPr>
            <a:xfrm flipH="1">
              <a:off x="832068" y="3785874"/>
              <a:ext cx="299754" cy="121935"/>
            </a:xfrm>
            <a:custGeom>
              <a:avLst/>
              <a:gdLst/>
              <a:ahLst/>
              <a:cxnLst/>
              <a:rect l="l" t="t" r="r" b="b"/>
              <a:pathLst>
                <a:path w="428" h="174" extrusionOk="0">
                  <a:moveTo>
                    <a:pt x="399" y="174"/>
                  </a:moveTo>
                  <a:cubicBezTo>
                    <a:pt x="30" y="174"/>
                    <a:pt x="30" y="174"/>
                    <a:pt x="30" y="174"/>
                  </a:cubicBezTo>
                  <a:cubicBezTo>
                    <a:pt x="13" y="174"/>
                    <a:pt x="0" y="160"/>
                    <a:pt x="0" y="144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6"/>
                    <a:pt x="1" y="4"/>
                    <a:pt x="2" y="2"/>
                  </a:cubicBezTo>
                  <a:cubicBezTo>
                    <a:pt x="4" y="1"/>
                    <a:pt x="6" y="0"/>
                    <a:pt x="8" y="1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6" y="17"/>
                    <a:pt x="98" y="20"/>
                    <a:pt x="98" y="24"/>
                  </a:cubicBezTo>
                  <a:cubicBezTo>
                    <a:pt x="98" y="63"/>
                    <a:pt x="98" y="63"/>
                    <a:pt x="98" y="63"/>
                  </a:cubicBezTo>
                  <a:cubicBezTo>
                    <a:pt x="124" y="63"/>
                    <a:pt x="124" y="63"/>
                    <a:pt x="124" y="63"/>
                  </a:cubicBezTo>
                  <a:cubicBezTo>
                    <a:pt x="124" y="31"/>
                    <a:pt x="124" y="31"/>
                    <a:pt x="124" y="31"/>
                  </a:cubicBezTo>
                  <a:cubicBezTo>
                    <a:pt x="124" y="29"/>
                    <a:pt x="125" y="27"/>
                    <a:pt x="127" y="26"/>
                  </a:cubicBezTo>
                  <a:cubicBezTo>
                    <a:pt x="128" y="24"/>
                    <a:pt x="131" y="24"/>
                    <a:pt x="133" y="24"/>
                  </a:cubicBezTo>
                  <a:cubicBezTo>
                    <a:pt x="214" y="39"/>
                    <a:pt x="214" y="39"/>
                    <a:pt x="214" y="39"/>
                  </a:cubicBezTo>
                  <a:cubicBezTo>
                    <a:pt x="295" y="24"/>
                    <a:pt x="295" y="24"/>
                    <a:pt x="295" y="24"/>
                  </a:cubicBezTo>
                  <a:cubicBezTo>
                    <a:pt x="297" y="24"/>
                    <a:pt x="300" y="24"/>
                    <a:pt x="301" y="26"/>
                  </a:cubicBezTo>
                  <a:cubicBezTo>
                    <a:pt x="303" y="27"/>
                    <a:pt x="304" y="29"/>
                    <a:pt x="304" y="31"/>
                  </a:cubicBezTo>
                  <a:cubicBezTo>
                    <a:pt x="304" y="63"/>
                    <a:pt x="304" y="63"/>
                    <a:pt x="304" y="63"/>
                  </a:cubicBezTo>
                  <a:cubicBezTo>
                    <a:pt x="330" y="63"/>
                    <a:pt x="330" y="63"/>
                    <a:pt x="330" y="63"/>
                  </a:cubicBezTo>
                  <a:cubicBezTo>
                    <a:pt x="330" y="24"/>
                    <a:pt x="330" y="24"/>
                    <a:pt x="330" y="24"/>
                  </a:cubicBezTo>
                  <a:cubicBezTo>
                    <a:pt x="330" y="20"/>
                    <a:pt x="332" y="17"/>
                    <a:pt x="336" y="17"/>
                  </a:cubicBezTo>
                  <a:cubicBezTo>
                    <a:pt x="420" y="1"/>
                    <a:pt x="420" y="1"/>
                    <a:pt x="420" y="1"/>
                  </a:cubicBezTo>
                  <a:cubicBezTo>
                    <a:pt x="422" y="0"/>
                    <a:pt x="424" y="1"/>
                    <a:pt x="426" y="2"/>
                  </a:cubicBezTo>
                  <a:cubicBezTo>
                    <a:pt x="428" y="4"/>
                    <a:pt x="428" y="6"/>
                    <a:pt x="428" y="8"/>
                  </a:cubicBezTo>
                  <a:cubicBezTo>
                    <a:pt x="428" y="144"/>
                    <a:pt x="428" y="144"/>
                    <a:pt x="428" y="144"/>
                  </a:cubicBezTo>
                  <a:cubicBezTo>
                    <a:pt x="428" y="160"/>
                    <a:pt x="415" y="174"/>
                    <a:pt x="399" y="174"/>
                  </a:cubicBezTo>
                  <a:close/>
                  <a:moveTo>
                    <a:pt x="14" y="17"/>
                  </a:moveTo>
                  <a:cubicBezTo>
                    <a:pt x="14" y="144"/>
                    <a:pt x="14" y="144"/>
                    <a:pt x="14" y="144"/>
                  </a:cubicBezTo>
                  <a:cubicBezTo>
                    <a:pt x="14" y="152"/>
                    <a:pt x="21" y="159"/>
                    <a:pt x="30" y="159"/>
                  </a:cubicBezTo>
                  <a:cubicBezTo>
                    <a:pt x="399" y="159"/>
                    <a:pt x="399" y="159"/>
                    <a:pt x="399" y="159"/>
                  </a:cubicBezTo>
                  <a:cubicBezTo>
                    <a:pt x="407" y="159"/>
                    <a:pt x="414" y="152"/>
                    <a:pt x="414" y="144"/>
                  </a:cubicBezTo>
                  <a:cubicBezTo>
                    <a:pt x="414" y="17"/>
                    <a:pt x="414" y="17"/>
                    <a:pt x="414" y="17"/>
                  </a:cubicBezTo>
                  <a:cubicBezTo>
                    <a:pt x="344" y="30"/>
                    <a:pt x="344" y="30"/>
                    <a:pt x="344" y="30"/>
                  </a:cubicBezTo>
                  <a:cubicBezTo>
                    <a:pt x="344" y="70"/>
                    <a:pt x="344" y="70"/>
                    <a:pt x="344" y="70"/>
                  </a:cubicBezTo>
                  <a:cubicBezTo>
                    <a:pt x="344" y="74"/>
                    <a:pt x="341" y="77"/>
                    <a:pt x="337" y="77"/>
                  </a:cubicBezTo>
                  <a:cubicBezTo>
                    <a:pt x="297" y="77"/>
                    <a:pt x="297" y="77"/>
                    <a:pt x="297" y="77"/>
                  </a:cubicBezTo>
                  <a:cubicBezTo>
                    <a:pt x="293" y="77"/>
                    <a:pt x="289" y="74"/>
                    <a:pt x="289" y="70"/>
                  </a:cubicBezTo>
                  <a:cubicBezTo>
                    <a:pt x="289" y="40"/>
                    <a:pt x="289" y="40"/>
                    <a:pt x="289" y="40"/>
                  </a:cubicBezTo>
                  <a:cubicBezTo>
                    <a:pt x="215" y="54"/>
                    <a:pt x="215" y="54"/>
                    <a:pt x="215" y="54"/>
                  </a:cubicBezTo>
                  <a:cubicBezTo>
                    <a:pt x="214" y="54"/>
                    <a:pt x="214" y="54"/>
                    <a:pt x="213" y="54"/>
                  </a:cubicBezTo>
                  <a:cubicBezTo>
                    <a:pt x="139" y="40"/>
                    <a:pt x="139" y="40"/>
                    <a:pt x="139" y="40"/>
                  </a:cubicBezTo>
                  <a:cubicBezTo>
                    <a:pt x="139" y="70"/>
                    <a:pt x="139" y="70"/>
                    <a:pt x="139" y="70"/>
                  </a:cubicBezTo>
                  <a:cubicBezTo>
                    <a:pt x="139" y="74"/>
                    <a:pt x="135" y="77"/>
                    <a:pt x="131" y="77"/>
                  </a:cubicBezTo>
                  <a:cubicBezTo>
                    <a:pt x="91" y="77"/>
                    <a:pt x="91" y="77"/>
                    <a:pt x="91" y="77"/>
                  </a:cubicBezTo>
                  <a:cubicBezTo>
                    <a:pt x="87" y="77"/>
                    <a:pt x="84" y="74"/>
                    <a:pt x="84" y="70"/>
                  </a:cubicBezTo>
                  <a:cubicBezTo>
                    <a:pt x="84" y="30"/>
                    <a:pt x="84" y="30"/>
                    <a:pt x="84" y="30"/>
                  </a:cubicBezTo>
                  <a:lnTo>
                    <a:pt x="14" y="1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43" name="Google Shape;1790;p32">
              <a:extLst>
                <a:ext uri="{FF2B5EF4-FFF2-40B4-BE49-F238E27FC236}">
                  <a16:creationId xmlns:a16="http://schemas.microsoft.com/office/drawing/2014/main" id="{A2F32688-E06F-B09C-ACE7-1E0EB26AA105}"/>
                </a:ext>
              </a:extLst>
            </p:cNvPr>
            <p:cNvSpPr/>
            <p:nvPr/>
          </p:nvSpPr>
          <p:spPr>
            <a:xfrm flipH="1">
              <a:off x="816826" y="3686801"/>
              <a:ext cx="327699" cy="137177"/>
            </a:xfrm>
            <a:custGeom>
              <a:avLst/>
              <a:gdLst/>
              <a:ahLst/>
              <a:cxnLst/>
              <a:rect l="l" t="t" r="r" b="b"/>
              <a:pathLst>
                <a:path w="466" h="196" extrusionOk="0">
                  <a:moveTo>
                    <a:pt x="233" y="196"/>
                  </a:moveTo>
                  <a:cubicBezTo>
                    <a:pt x="233" y="196"/>
                    <a:pt x="232" y="196"/>
                    <a:pt x="232" y="196"/>
                  </a:cubicBezTo>
                  <a:cubicBezTo>
                    <a:pt x="149" y="180"/>
                    <a:pt x="149" y="180"/>
                    <a:pt x="149" y="180"/>
                  </a:cubicBezTo>
                  <a:cubicBezTo>
                    <a:pt x="146" y="180"/>
                    <a:pt x="143" y="177"/>
                    <a:pt x="143" y="173"/>
                  </a:cubicBezTo>
                  <a:cubicBezTo>
                    <a:pt x="143" y="142"/>
                    <a:pt x="143" y="142"/>
                    <a:pt x="143" y="142"/>
                  </a:cubicBezTo>
                  <a:cubicBezTo>
                    <a:pt x="117" y="142"/>
                    <a:pt x="117" y="142"/>
                    <a:pt x="117" y="142"/>
                  </a:cubicBezTo>
                  <a:cubicBezTo>
                    <a:pt x="117" y="166"/>
                    <a:pt x="117" y="166"/>
                    <a:pt x="117" y="166"/>
                  </a:cubicBezTo>
                  <a:cubicBezTo>
                    <a:pt x="117" y="168"/>
                    <a:pt x="116" y="170"/>
                    <a:pt x="115" y="171"/>
                  </a:cubicBezTo>
                  <a:cubicBezTo>
                    <a:pt x="113" y="173"/>
                    <a:pt x="111" y="173"/>
                    <a:pt x="109" y="173"/>
                  </a:cubicBezTo>
                  <a:cubicBezTo>
                    <a:pt x="25" y="157"/>
                    <a:pt x="25" y="157"/>
                    <a:pt x="25" y="157"/>
                  </a:cubicBezTo>
                  <a:cubicBezTo>
                    <a:pt x="10" y="154"/>
                    <a:pt x="0" y="142"/>
                    <a:pt x="0" y="128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3"/>
                    <a:pt x="14" y="0"/>
                    <a:pt x="30" y="0"/>
                  </a:cubicBezTo>
                  <a:cubicBezTo>
                    <a:pt x="436" y="0"/>
                    <a:pt x="436" y="0"/>
                    <a:pt x="436" y="0"/>
                  </a:cubicBezTo>
                  <a:cubicBezTo>
                    <a:pt x="453" y="0"/>
                    <a:pt x="466" y="13"/>
                    <a:pt x="466" y="30"/>
                  </a:cubicBezTo>
                  <a:cubicBezTo>
                    <a:pt x="466" y="128"/>
                    <a:pt x="466" y="128"/>
                    <a:pt x="466" y="128"/>
                  </a:cubicBezTo>
                  <a:cubicBezTo>
                    <a:pt x="466" y="142"/>
                    <a:pt x="456" y="154"/>
                    <a:pt x="442" y="157"/>
                  </a:cubicBezTo>
                  <a:cubicBezTo>
                    <a:pt x="357" y="173"/>
                    <a:pt x="357" y="173"/>
                    <a:pt x="357" y="173"/>
                  </a:cubicBezTo>
                  <a:cubicBezTo>
                    <a:pt x="355" y="173"/>
                    <a:pt x="353" y="173"/>
                    <a:pt x="351" y="171"/>
                  </a:cubicBezTo>
                  <a:cubicBezTo>
                    <a:pt x="350" y="170"/>
                    <a:pt x="349" y="168"/>
                    <a:pt x="349" y="166"/>
                  </a:cubicBezTo>
                  <a:cubicBezTo>
                    <a:pt x="349" y="142"/>
                    <a:pt x="349" y="142"/>
                    <a:pt x="349" y="142"/>
                  </a:cubicBezTo>
                  <a:cubicBezTo>
                    <a:pt x="323" y="142"/>
                    <a:pt x="323" y="142"/>
                    <a:pt x="323" y="142"/>
                  </a:cubicBezTo>
                  <a:cubicBezTo>
                    <a:pt x="323" y="173"/>
                    <a:pt x="323" y="173"/>
                    <a:pt x="323" y="173"/>
                  </a:cubicBezTo>
                  <a:cubicBezTo>
                    <a:pt x="323" y="177"/>
                    <a:pt x="320" y="180"/>
                    <a:pt x="317" y="180"/>
                  </a:cubicBezTo>
                  <a:cubicBezTo>
                    <a:pt x="234" y="196"/>
                    <a:pt x="234" y="196"/>
                    <a:pt x="234" y="196"/>
                  </a:cubicBezTo>
                  <a:cubicBezTo>
                    <a:pt x="234" y="196"/>
                    <a:pt x="233" y="196"/>
                    <a:pt x="233" y="196"/>
                  </a:cubicBezTo>
                  <a:close/>
                  <a:moveTo>
                    <a:pt x="158" y="167"/>
                  </a:moveTo>
                  <a:cubicBezTo>
                    <a:pt x="233" y="181"/>
                    <a:pt x="233" y="181"/>
                    <a:pt x="233" y="181"/>
                  </a:cubicBezTo>
                  <a:cubicBezTo>
                    <a:pt x="308" y="167"/>
                    <a:pt x="308" y="167"/>
                    <a:pt x="308" y="167"/>
                  </a:cubicBezTo>
                  <a:cubicBezTo>
                    <a:pt x="308" y="135"/>
                    <a:pt x="308" y="135"/>
                    <a:pt x="308" y="135"/>
                  </a:cubicBezTo>
                  <a:cubicBezTo>
                    <a:pt x="308" y="131"/>
                    <a:pt x="312" y="127"/>
                    <a:pt x="316" y="127"/>
                  </a:cubicBezTo>
                  <a:cubicBezTo>
                    <a:pt x="356" y="127"/>
                    <a:pt x="356" y="127"/>
                    <a:pt x="356" y="127"/>
                  </a:cubicBezTo>
                  <a:cubicBezTo>
                    <a:pt x="360" y="127"/>
                    <a:pt x="363" y="131"/>
                    <a:pt x="363" y="135"/>
                  </a:cubicBezTo>
                  <a:cubicBezTo>
                    <a:pt x="363" y="157"/>
                    <a:pt x="363" y="157"/>
                    <a:pt x="363" y="157"/>
                  </a:cubicBezTo>
                  <a:cubicBezTo>
                    <a:pt x="439" y="143"/>
                    <a:pt x="439" y="143"/>
                    <a:pt x="439" y="143"/>
                  </a:cubicBezTo>
                  <a:cubicBezTo>
                    <a:pt x="446" y="142"/>
                    <a:pt x="451" y="135"/>
                    <a:pt x="451" y="128"/>
                  </a:cubicBezTo>
                  <a:cubicBezTo>
                    <a:pt x="451" y="30"/>
                    <a:pt x="451" y="30"/>
                    <a:pt x="451" y="30"/>
                  </a:cubicBezTo>
                  <a:cubicBezTo>
                    <a:pt x="451" y="21"/>
                    <a:pt x="445" y="14"/>
                    <a:pt x="436" y="14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22" y="14"/>
                    <a:pt x="15" y="21"/>
                    <a:pt x="15" y="30"/>
                  </a:cubicBezTo>
                  <a:cubicBezTo>
                    <a:pt x="15" y="128"/>
                    <a:pt x="15" y="128"/>
                    <a:pt x="15" y="128"/>
                  </a:cubicBezTo>
                  <a:cubicBezTo>
                    <a:pt x="15" y="135"/>
                    <a:pt x="20" y="142"/>
                    <a:pt x="27" y="143"/>
                  </a:cubicBezTo>
                  <a:cubicBezTo>
                    <a:pt x="103" y="157"/>
                    <a:pt x="103" y="157"/>
                    <a:pt x="103" y="157"/>
                  </a:cubicBezTo>
                  <a:cubicBezTo>
                    <a:pt x="103" y="135"/>
                    <a:pt x="103" y="135"/>
                    <a:pt x="103" y="135"/>
                  </a:cubicBezTo>
                  <a:cubicBezTo>
                    <a:pt x="103" y="131"/>
                    <a:pt x="106" y="127"/>
                    <a:pt x="110" y="127"/>
                  </a:cubicBezTo>
                  <a:cubicBezTo>
                    <a:pt x="150" y="127"/>
                    <a:pt x="150" y="127"/>
                    <a:pt x="150" y="127"/>
                  </a:cubicBezTo>
                  <a:cubicBezTo>
                    <a:pt x="154" y="127"/>
                    <a:pt x="158" y="131"/>
                    <a:pt x="158" y="135"/>
                  </a:cubicBezTo>
                  <a:lnTo>
                    <a:pt x="158" y="16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44" name="Google Shape;1791;p32">
              <a:extLst>
                <a:ext uri="{FF2B5EF4-FFF2-40B4-BE49-F238E27FC236}">
                  <a16:creationId xmlns:a16="http://schemas.microsoft.com/office/drawing/2014/main" id="{8867F31B-C8D9-9090-6B10-61A5A41756F7}"/>
                </a:ext>
              </a:extLst>
            </p:cNvPr>
            <p:cNvSpPr/>
            <p:nvPr/>
          </p:nvSpPr>
          <p:spPr>
            <a:xfrm flipH="1">
              <a:off x="918437" y="3801116"/>
              <a:ext cx="68588" cy="22864"/>
            </a:xfrm>
            <a:custGeom>
              <a:avLst/>
              <a:gdLst/>
              <a:ahLst/>
              <a:cxnLst/>
              <a:rect l="l" t="t" r="r" b="b"/>
              <a:pathLst>
                <a:path w="98" h="31" extrusionOk="0">
                  <a:moveTo>
                    <a:pt x="8" y="31"/>
                  </a:moveTo>
                  <a:cubicBezTo>
                    <a:pt x="5" y="31"/>
                    <a:pt x="2" y="29"/>
                    <a:pt x="1" y="25"/>
                  </a:cubicBezTo>
                  <a:cubicBezTo>
                    <a:pt x="0" y="21"/>
                    <a:pt x="3" y="17"/>
                    <a:pt x="7" y="17"/>
                  </a:cubicBezTo>
                  <a:cubicBezTo>
                    <a:pt x="89" y="1"/>
                    <a:pt x="89" y="1"/>
                    <a:pt x="89" y="1"/>
                  </a:cubicBezTo>
                  <a:cubicBezTo>
                    <a:pt x="93" y="0"/>
                    <a:pt x="97" y="3"/>
                    <a:pt x="98" y="7"/>
                  </a:cubicBezTo>
                  <a:cubicBezTo>
                    <a:pt x="98" y="7"/>
                    <a:pt x="98" y="8"/>
                    <a:pt x="98" y="8"/>
                  </a:cubicBezTo>
                  <a:cubicBezTo>
                    <a:pt x="98" y="11"/>
                    <a:pt x="96" y="14"/>
                    <a:pt x="93" y="15"/>
                  </a:cubicBezTo>
                  <a:cubicBezTo>
                    <a:pt x="93" y="15"/>
                    <a:pt x="93" y="15"/>
                    <a:pt x="93" y="15"/>
                  </a:cubicBezTo>
                  <a:cubicBezTo>
                    <a:pt x="93" y="15"/>
                    <a:pt x="92" y="15"/>
                    <a:pt x="92" y="15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1"/>
                    <a:pt x="8" y="31"/>
                    <a:pt x="8" y="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45" name="Google Shape;1792;p32">
              <a:extLst>
                <a:ext uri="{FF2B5EF4-FFF2-40B4-BE49-F238E27FC236}">
                  <a16:creationId xmlns:a16="http://schemas.microsoft.com/office/drawing/2014/main" id="{E11ABC7A-84F0-74D4-1AD9-3A28D5CDEEE8}"/>
                </a:ext>
              </a:extLst>
            </p:cNvPr>
            <p:cNvSpPr/>
            <p:nvPr/>
          </p:nvSpPr>
          <p:spPr>
            <a:xfrm flipH="1">
              <a:off x="1063233" y="3785874"/>
              <a:ext cx="68588" cy="22864"/>
            </a:xfrm>
            <a:custGeom>
              <a:avLst/>
              <a:gdLst/>
              <a:ahLst/>
              <a:cxnLst/>
              <a:rect l="l" t="t" r="r" b="b"/>
              <a:pathLst>
                <a:path w="98" h="31" extrusionOk="0">
                  <a:moveTo>
                    <a:pt x="91" y="31"/>
                  </a:moveTo>
                  <a:cubicBezTo>
                    <a:pt x="91" y="31"/>
                    <a:pt x="90" y="31"/>
                    <a:pt x="90" y="31"/>
                  </a:cubicBezTo>
                  <a:cubicBezTo>
                    <a:pt x="90" y="31"/>
                    <a:pt x="90" y="31"/>
                    <a:pt x="90" y="31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2" y="14"/>
                    <a:pt x="0" y="11"/>
                    <a:pt x="0" y="8"/>
                  </a:cubicBezTo>
                  <a:cubicBezTo>
                    <a:pt x="0" y="8"/>
                    <a:pt x="0" y="7"/>
                    <a:pt x="0" y="7"/>
                  </a:cubicBezTo>
                  <a:cubicBezTo>
                    <a:pt x="0" y="3"/>
                    <a:pt x="4" y="0"/>
                    <a:pt x="8" y="1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3" y="17"/>
                    <a:pt x="93" y="17"/>
                    <a:pt x="94" y="17"/>
                  </a:cubicBezTo>
                  <a:cubicBezTo>
                    <a:pt x="96" y="18"/>
                    <a:pt x="98" y="21"/>
                    <a:pt x="98" y="24"/>
                  </a:cubicBezTo>
                  <a:cubicBezTo>
                    <a:pt x="98" y="24"/>
                    <a:pt x="98" y="25"/>
                    <a:pt x="98" y="25"/>
                  </a:cubicBezTo>
                  <a:cubicBezTo>
                    <a:pt x="98" y="25"/>
                    <a:pt x="98" y="25"/>
                    <a:pt x="98" y="25"/>
                  </a:cubicBezTo>
                  <a:cubicBezTo>
                    <a:pt x="98" y="28"/>
                    <a:pt x="96" y="29"/>
                    <a:pt x="94" y="30"/>
                  </a:cubicBezTo>
                  <a:cubicBezTo>
                    <a:pt x="94" y="30"/>
                    <a:pt x="94" y="30"/>
                    <a:pt x="94" y="30"/>
                  </a:cubicBezTo>
                  <a:cubicBezTo>
                    <a:pt x="94" y="30"/>
                    <a:pt x="94" y="30"/>
                    <a:pt x="94" y="30"/>
                  </a:cubicBezTo>
                  <a:cubicBezTo>
                    <a:pt x="93" y="31"/>
                    <a:pt x="92" y="31"/>
                    <a:pt x="91" y="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46" name="Google Shape;1793;p32">
              <a:extLst>
                <a:ext uri="{FF2B5EF4-FFF2-40B4-BE49-F238E27FC236}">
                  <a16:creationId xmlns:a16="http://schemas.microsoft.com/office/drawing/2014/main" id="{40419461-8357-5DD5-6881-D23BE903A402}"/>
                </a:ext>
              </a:extLst>
            </p:cNvPr>
            <p:cNvSpPr/>
            <p:nvPr/>
          </p:nvSpPr>
          <p:spPr>
            <a:xfrm flipH="1">
              <a:off x="976864" y="3801116"/>
              <a:ext cx="68588" cy="22864"/>
            </a:xfrm>
            <a:custGeom>
              <a:avLst/>
              <a:gdLst/>
              <a:ahLst/>
              <a:cxnLst/>
              <a:rect l="l" t="t" r="r" b="b"/>
              <a:pathLst>
                <a:path w="97" h="31" extrusionOk="0">
                  <a:moveTo>
                    <a:pt x="90" y="31"/>
                  </a:moveTo>
                  <a:cubicBezTo>
                    <a:pt x="90" y="31"/>
                    <a:pt x="89" y="31"/>
                    <a:pt x="89" y="31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3" y="15"/>
                    <a:pt x="0" y="12"/>
                    <a:pt x="0" y="8"/>
                  </a:cubicBezTo>
                  <a:cubicBezTo>
                    <a:pt x="0" y="8"/>
                    <a:pt x="0" y="7"/>
                    <a:pt x="0" y="7"/>
                  </a:cubicBezTo>
                  <a:cubicBezTo>
                    <a:pt x="1" y="3"/>
                    <a:pt x="5" y="0"/>
                    <a:pt x="9" y="1"/>
                  </a:cubicBezTo>
                  <a:cubicBezTo>
                    <a:pt x="91" y="17"/>
                    <a:pt x="91" y="17"/>
                    <a:pt x="91" y="17"/>
                  </a:cubicBezTo>
                  <a:cubicBezTo>
                    <a:pt x="95" y="17"/>
                    <a:pt x="97" y="20"/>
                    <a:pt x="97" y="24"/>
                  </a:cubicBezTo>
                  <a:cubicBezTo>
                    <a:pt x="97" y="24"/>
                    <a:pt x="97" y="25"/>
                    <a:pt x="97" y="25"/>
                  </a:cubicBezTo>
                  <a:cubicBezTo>
                    <a:pt x="97" y="29"/>
                    <a:pt x="93" y="31"/>
                    <a:pt x="90" y="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47" name="Google Shape;1794;p32">
              <a:extLst>
                <a:ext uri="{FF2B5EF4-FFF2-40B4-BE49-F238E27FC236}">
                  <a16:creationId xmlns:a16="http://schemas.microsoft.com/office/drawing/2014/main" id="{CD2A6035-E6E4-FC42-F0B4-93DD2D59AEC2}"/>
                </a:ext>
              </a:extLst>
            </p:cNvPr>
            <p:cNvSpPr/>
            <p:nvPr/>
          </p:nvSpPr>
          <p:spPr>
            <a:xfrm flipH="1">
              <a:off x="829528" y="3785874"/>
              <a:ext cx="71128" cy="22864"/>
            </a:xfrm>
            <a:custGeom>
              <a:avLst/>
              <a:gdLst/>
              <a:ahLst/>
              <a:cxnLst/>
              <a:rect l="l" t="t" r="r" b="b"/>
              <a:pathLst>
                <a:path w="100" h="31" extrusionOk="0">
                  <a:moveTo>
                    <a:pt x="8" y="31"/>
                  </a:moveTo>
                  <a:cubicBezTo>
                    <a:pt x="5" y="31"/>
                    <a:pt x="1" y="29"/>
                    <a:pt x="1" y="25"/>
                  </a:cubicBezTo>
                  <a:cubicBezTo>
                    <a:pt x="0" y="21"/>
                    <a:pt x="3" y="17"/>
                    <a:pt x="7" y="17"/>
                  </a:cubicBezTo>
                  <a:cubicBezTo>
                    <a:pt x="91" y="1"/>
                    <a:pt x="91" y="1"/>
                    <a:pt x="91" y="1"/>
                  </a:cubicBezTo>
                  <a:cubicBezTo>
                    <a:pt x="95" y="0"/>
                    <a:pt x="99" y="3"/>
                    <a:pt x="99" y="7"/>
                  </a:cubicBezTo>
                  <a:cubicBezTo>
                    <a:pt x="99" y="7"/>
                    <a:pt x="100" y="8"/>
                    <a:pt x="99" y="8"/>
                  </a:cubicBezTo>
                  <a:cubicBezTo>
                    <a:pt x="99" y="12"/>
                    <a:pt x="97" y="15"/>
                    <a:pt x="94" y="15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1"/>
                    <a:pt x="8" y="31"/>
                    <a:pt x="8" y="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48" name="Google Shape;1795;p32">
              <a:extLst>
                <a:ext uri="{FF2B5EF4-FFF2-40B4-BE49-F238E27FC236}">
                  <a16:creationId xmlns:a16="http://schemas.microsoft.com/office/drawing/2014/main" id="{400C907F-D7E9-4297-A628-F075D4A9865C}"/>
                </a:ext>
              </a:extLst>
            </p:cNvPr>
            <p:cNvSpPr/>
            <p:nvPr/>
          </p:nvSpPr>
          <p:spPr>
            <a:xfrm flipH="1">
              <a:off x="1032751" y="3775713"/>
              <a:ext cx="40645" cy="63509"/>
            </a:xfrm>
            <a:custGeom>
              <a:avLst/>
              <a:gdLst/>
              <a:ahLst/>
              <a:cxnLst/>
              <a:rect l="l" t="t" r="r" b="b"/>
              <a:pathLst>
                <a:path w="55" h="92" extrusionOk="0">
                  <a:moveTo>
                    <a:pt x="47" y="92"/>
                  </a:moveTo>
                  <a:cubicBezTo>
                    <a:pt x="7" y="92"/>
                    <a:pt x="7" y="92"/>
                    <a:pt x="7" y="92"/>
                  </a:cubicBezTo>
                  <a:cubicBezTo>
                    <a:pt x="3" y="92"/>
                    <a:pt x="0" y="89"/>
                    <a:pt x="0" y="85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3" y="0"/>
                    <a:pt x="7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51" y="0"/>
                    <a:pt x="55" y="4"/>
                    <a:pt x="55" y="8"/>
                  </a:cubicBezTo>
                  <a:cubicBezTo>
                    <a:pt x="55" y="85"/>
                    <a:pt x="55" y="85"/>
                    <a:pt x="55" y="85"/>
                  </a:cubicBezTo>
                  <a:cubicBezTo>
                    <a:pt x="55" y="89"/>
                    <a:pt x="51" y="92"/>
                    <a:pt x="47" y="92"/>
                  </a:cubicBezTo>
                  <a:close/>
                  <a:moveTo>
                    <a:pt x="14" y="78"/>
                  </a:moveTo>
                  <a:cubicBezTo>
                    <a:pt x="40" y="78"/>
                    <a:pt x="40" y="78"/>
                    <a:pt x="40" y="78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14" y="15"/>
                    <a:pt x="14" y="15"/>
                    <a:pt x="14" y="15"/>
                  </a:cubicBezTo>
                  <a:lnTo>
                    <a:pt x="14" y="7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</p:grpSp>
      <p:sp>
        <p:nvSpPr>
          <p:cNvPr id="249" name="Google Shape;1796;p32">
            <a:extLst>
              <a:ext uri="{FF2B5EF4-FFF2-40B4-BE49-F238E27FC236}">
                <a16:creationId xmlns:a16="http://schemas.microsoft.com/office/drawing/2014/main" id="{44BEC986-8367-CFFA-74CF-35A30A080DB9}"/>
              </a:ext>
            </a:extLst>
          </p:cNvPr>
          <p:cNvSpPr txBox="1"/>
          <p:nvPr/>
        </p:nvSpPr>
        <p:spPr>
          <a:xfrm>
            <a:off x="7024810" y="5185014"/>
            <a:ext cx="239193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r>
              <a:rPr lang="en-US" sz="1600" b="1" dirty="0">
                <a:ea typeface="Trebuchet MS"/>
                <a:cs typeface="Arial" panose="020B0604020202020204" pitchFamily="34" charset="0"/>
                <a:sym typeface="Trebuchet MS"/>
              </a:rPr>
              <a:t>13:30 – 13:45</a:t>
            </a:r>
            <a:endParaRPr sz="1600" dirty="0"/>
          </a:p>
        </p:txBody>
      </p:sp>
      <p:sp>
        <p:nvSpPr>
          <p:cNvPr id="250" name="Google Shape;1797;p32">
            <a:extLst>
              <a:ext uri="{FF2B5EF4-FFF2-40B4-BE49-F238E27FC236}">
                <a16:creationId xmlns:a16="http://schemas.microsoft.com/office/drawing/2014/main" id="{AC2CFFD1-E9E6-1DE4-F955-E527DA0E1B10}"/>
              </a:ext>
            </a:extLst>
          </p:cNvPr>
          <p:cNvSpPr/>
          <p:nvPr/>
        </p:nvSpPr>
        <p:spPr>
          <a:xfrm>
            <a:off x="6010251" y="4971868"/>
            <a:ext cx="671964" cy="672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4000" dirty="0">
              <a:solidFill>
                <a:schemeClr val="dk1"/>
              </a:solidFill>
              <a:cs typeface="Arial" panose="020B0604020202020204" pitchFamily="34" charset="0"/>
              <a:sym typeface="Trebuchet MS"/>
            </a:endParaRPr>
          </a:p>
        </p:txBody>
      </p:sp>
      <p:grpSp>
        <p:nvGrpSpPr>
          <p:cNvPr id="252" name="Group 251">
            <a:extLst>
              <a:ext uri="{FF2B5EF4-FFF2-40B4-BE49-F238E27FC236}">
                <a16:creationId xmlns:a16="http://schemas.microsoft.com/office/drawing/2014/main" id="{8D155DA2-AC54-F12C-DA5A-8729C0061775}"/>
              </a:ext>
            </a:extLst>
          </p:cNvPr>
          <p:cNvGrpSpPr/>
          <p:nvPr/>
        </p:nvGrpSpPr>
        <p:grpSpPr>
          <a:xfrm>
            <a:off x="6193585" y="5156746"/>
            <a:ext cx="305292" cy="302752"/>
            <a:chOff x="6699156" y="4997102"/>
            <a:chExt cx="236309" cy="234342"/>
          </a:xfrm>
          <a:solidFill>
            <a:schemeClr val="bg1"/>
          </a:solidFill>
        </p:grpSpPr>
        <p:sp>
          <p:nvSpPr>
            <p:cNvPr id="253" name="Google Shape;1800;p32">
              <a:extLst>
                <a:ext uri="{FF2B5EF4-FFF2-40B4-BE49-F238E27FC236}">
                  <a16:creationId xmlns:a16="http://schemas.microsoft.com/office/drawing/2014/main" id="{E6C79BFD-5D42-F6D0-E504-85C63479528B}"/>
                </a:ext>
              </a:extLst>
            </p:cNvPr>
            <p:cNvSpPr/>
            <p:nvPr/>
          </p:nvSpPr>
          <p:spPr>
            <a:xfrm>
              <a:off x="6861369" y="5157596"/>
              <a:ext cx="58075" cy="57108"/>
            </a:xfrm>
            <a:custGeom>
              <a:avLst/>
              <a:gdLst/>
              <a:ahLst/>
              <a:cxnLst/>
              <a:rect l="l" t="t" r="r" b="b"/>
              <a:pathLst>
                <a:path w="41" h="41" extrusionOk="0">
                  <a:moveTo>
                    <a:pt x="16" y="41"/>
                  </a:moveTo>
                  <a:cubicBezTo>
                    <a:pt x="15" y="41"/>
                    <a:pt x="14" y="41"/>
                    <a:pt x="13" y="40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7"/>
                    <a:pt x="0" y="26"/>
                    <a:pt x="0" y="24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6"/>
                    <a:pt x="6" y="5"/>
                    <a:pt x="7" y="5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7" y="0"/>
                    <a:pt x="28" y="1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1" y="15"/>
                    <a:pt x="41" y="16"/>
                    <a:pt x="41" y="17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5"/>
                    <a:pt x="35" y="36"/>
                    <a:pt x="34" y="37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6" y="41"/>
                    <a:pt x="16" y="41"/>
                  </a:cubicBezTo>
                  <a:close/>
                  <a:moveTo>
                    <a:pt x="5" y="25"/>
                  </a:moveTo>
                  <a:cubicBezTo>
                    <a:pt x="16" y="36"/>
                    <a:pt x="16" y="36"/>
                    <a:pt x="16" y="36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9" y="9"/>
                    <a:pt x="9" y="9"/>
                    <a:pt x="9" y="9"/>
                  </a:cubicBezTo>
                  <a:lnTo>
                    <a:pt x="5" y="25"/>
                  </a:lnTo>
                  <a:close/>
                  <a:moveTo>
                    <a:pt x="32" y="33"/>
                  </a:moveTo>
                  <a:cubicBezTo>
                    <a:pt x="32" y="33"/>
                    <a:pt x="32" y="33"/>
                    <a:pt x="32" y="33"/>
                  </a:cubicBezTo>
                  <a:close/>
                  <a:moveTo>
                    <a:pt x="5" y="26"/>
                  </a:move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lose/>
                  <a:moveTo>
                    <a:pt x="36" y="16"/>
                  </a:moveTo>
                  <a:cubicBezTo>
                    <a:pt x="36" y="16"/>
                    <a:pt x="36" y="16"/>
                    <a:pt x="36" y="16"/>
                  </a:cubicBezTo>
                  <a:close/>
                  <a:moveTo>
                    <a:pt x="9" y="9"/>
                  </a:move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40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54" name="Google Shape;1801;p32">
              <a:extLst>
                <a:ext uri="{FF2B5EF4-FFF2-40B4-BE49-F238E27FC236}">
                  <a16:creationId xmlns:a16="http://schemas.microsoft.com/office/drawing/2014/main" id="{6F5435AD-D713-E10E-AA59-5C077B17042C}"/>
                </a:ext>
              </a:extLst>
            </p:cNvPr>
            <p:cNvSpPr/>
            <p:nvPr/>
          </p:nvSpPr>
          <p:spPr>
            <a:xfrm>
              <a:off x="6701158" y="4999072"/>
              <a:ext cx="65086" cy="64001"/>
            </a:xfrm>
            <a:custGeom>
              <a:avLst/>
              <a:gdLst/>
              <a:ahLst/>
              <a:cxnLst/>
              <a:rect l="l" t="t" r="r" b="b"/>
              <a:pathLst>
                <a:path w="46" h="46" extrusionOk="0">
                  <a:moveTo>
                    <a:pt x="18" y="46"/>
                  </a:moveTo>
                  <a:cubicBezTo>
                    <a:pt x="18" y="46"/>
                    <a:pt x="17" y="46"/>
                    <a:pt x="16" y="45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29"/>
                    <a:pt x="0" y="27"/>
                    <a:pt x="1" y="26"/>
                  </a:cubicBezTo>
                  <a:cubicBezTo>
                    <a:pt x="2" y="25"/>
                    <a:pt x="4" y="25"/>
                    <a:pt x="5" y="26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5" y="4"/>
                    <a:pt x="25" y="2"/>
                    <a:pt x="26" y="1"/>
                  </a:cubicBezTo>
                  <a:cubicBezTo>
                    <a:pt x="27" y="0"/>
                    <a:pt x="29" y="0"/>
                    <a:pt x="30" y="1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5" y="17"/>
                    <a:pt x="46" y="18"/>
                    <a:pt x="45" y="19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40" y="40"/>
                    <a:pt x="39" y="40"/>
                    <a:pt x="38" y="40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9" y="46"/>
                    <a:pt x="18" y="46"/>
                    <a:pt x="18" y="4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40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55" name="Google Shape;1802;p32">
              <a:extLst>
                <a:ext uri="{FF2B5EF4-FFF2-40B4-BE49-F238E27FC236}">
                  <a16:creationId xmlns:a16="http://schemas.microsoft.com/office/drawing/2014/main" id="{4639EED0-D456-8371-DFF2-22547C3015F5}"/>
                </a:ext>
              </a:extLst>
            </p:cNvPr>
            <p:cNvSpPr/>
            <p:nvPr/>
          </p:nvSpPr>
          <p:spPr>
            <a:xfrm>
              <a:off x="6699156" y="5033533"/>
              <a:ext cx="73096" cy="56124"/>
            </a:xfrm>
            <a:custGeom>
              <a:avLst/>
              <a:gdLst/>
              <a:ahLst/>
              <a:cxnLst/>
              <a:rect l="l" t="t" r="r" b="b"/>
              <a:pathLst>
                <a:path w="51" h="40" extrusionOk="0">
                  <a:moveTo>
                    <a:pt x="33" y="40"/>
                  </a:moveTo>
                  <a:cubicBezTo>
                    <a:pt x="25" y="40"/>
                    <a:pt x="17" y="36"/>
                    <a:pt x="11" y="30"/>
                  </a:cubicBezTo>
                  <a:cubicBezTo>
                    <a:pt x="3" y="23"/>
                    <a:pt x="0" y="13"/>
                    <a:pt x="1" y="3"/>
                  </a:cubicBezTo>
                  <a:cubicBezTo>
                    <a:pt x="2" y="1"/>
                    <a:pt x="3" y="0"/>
                    <a:pt x="4" y="1"/>
                  </a:cubicBezTo>
                  <a:cubicBezTo>
                    <a:pt x="6" y="1"/>
                    <a:pt x="7" y="2"/>
                    <a:pt x="6" y="3"/>
                  </a:cubicBezTo>
                  <a:cubicBezTo>
                    <a:pt x="5" y="12"/>
                    <a:pt x="8" y="21"/>
                    <a:pt x="14" y="27"/>
                  </a:cubicBezTo>
                  <a:cubicBezTo>
                    <a:pt x="23" y="36"/>
                    <a:pt x="36" y="37"/>
                    <a:pt x="47" y="31"/>
                  </a:cubicBezTo>
                  <a:cubicBezTo>
                    <a:pt x="48" y="30"/>
                    <a:pt x="50" y="31"/>
                    <a:pt x="50" y="32"/>
                  </a:cubicBezTo>
                  <a:cubicBezTo>
                    <a:pt x="51" y="33"/>
                    <a:pt x="51" y="34"/>
                    <a:pt x="50" y="35"/>
                  </a:cubicBezTo>
                  <a:cubicBezTo>
                    <a:pt x="45" y="38"/>
                    <a:pt x="39" y="40"/>
                    <a:pt x="33" y="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40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56" name="Google Shape;1803;p32">
              <a:extLst>
                <a:ext uri="{FF2B5EF4-FFF2-40B4-BE49-F238E27FC236}">
                  <a16:creationId xmlns:a16="http://schemas.microsoft.com/office/drawing/2014/main" id="{2F89AED7-816C-63CD-B0F1-F2FCCC31366A}"/>
                </a:ext>
              </a:extLst>
            </p:cNvPr>
            <p:cNvSpPr/>
            <p:nvPr/>
          </p:nvSpPr>
          <p:spPr>
            <a:xfrm>
              <a:off x="6736205" y="4997102"/>
              <a:ext cx="60079" cy="71878"/>
            </a:xfrm>
            <a:custGeom>
              <a:avLst/>
              <a:gdLst/>
              <a:ahLst/>
              <a:cxnLst/>
              <a:rect l="l" t="t" r="r" b="b"/>
              <a:pathLst>
                <a:path w="42" h="51" extrusionOk="0">
                  <a:moveTo>
                    <a:pt x="33" y="51"/>
                  </a:moveTo>
                  <a:cubicBezTo>
                    <a:pt x="32" y="51"/>
                    <a:pt x="32" y="51"/>
                    <a:pt x="31" y="51"/>
                  </a:cubicBezTo>
                  <a:cubicBezTo>
                    <a:pt x="30" y="50"/>
                    <a:pt x="30" y="49"/>
                    <a:pt x="31" y="47"/>
                  </a:cubicBezTo>
                  <a:cubicBezTo>
                    <a:pt x="37" y="37"/>
                    <a:pt x="35" y="23"/>
                    <a:pt x="26" y="14"/>
                  </a:cubicBezTo>
                  <a:cubicBezTo>
                    <a:pt x="20" y="8"/>
                    <a:pt x="12" y="5"/>
                    <a:pt x="3" y="7"/>
                  </a:cubicBezTo>
                  <a:cubicBezTo>
                    <a:pt x="2" y="7"/>
                    <a:pt x="1" y="6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12" y="0"/>
                    <a:pt x="23" y="4"/>
                    <a:pt x="30" y="11"/>
                  </a:cubicBezTo>
                  <a:cubicBezTo>
                    <a:pt x="40" y="21"/>
                    <a:pt x="42" y="37"/>
                    <a:pt x="35" y="50"/>
                  </a:cubicBezTo>
                  <a:cubicBezTo>
                    <a:pt x="34" y="51"/>
                    <a:pt x="34" y="51"/>
                    <a:pt x="33" y="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40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57" name="Google Shape;1804;p32">
              <a:extLst>
                <a:ext uri="{FF2B5EF4-FFF2-40B4-BE49-F238E27FC236}">
                  <a16:creationId xmlns:a16="http://schemas.microsoft.com/office/drawing/2014/main" id="{89938D3C-5A44-2DF1-151C-5BCF50F05288}"/>
                </a:ext>
              </a:extLst>
            </p:cNvPr>
            <p:cNvSpPr/>
            <p:nvPr/>
          </p:nvSpPr>
          <p:spPr>
            <a:xfrm>
              <a:off x="6765242" y="5077841"/>
              <a:ext cx="37049" cy="34463"/>
            </a:xfrm>
            <a:custGeom>
              <a:avLst/>
              <a:gdLst/>
              <a:ahLst/>
              <a:cxnLst/>
              <a:rect l="l" t="t" r="r" b="b"/>
              <a:pathLst>
                <a:path w="26" h="25" extrusionOk="0">
                  <a:moveTo>
                    <a:pt x="23" y="25"/>
                  </a:moveTo>
                  <a:cubicBezTo>
                    <a:pt x="23" y="25"/>
                    <a:pt x="22" y="25"/>
                    <a:pt x="21" y="2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6" y="22"/>
                    <a:pt x="26" y="24"/>
                    <a:pt x="25" y="25"/>
                  </a:cubicBezTo>
                  <a:cubicBezTo>
                    <a:pt x="24" y="25"/>
                    <a:pt x="24" y="25"/>
                    <a:pt x="23" y="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40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58" name="Google Shape;1805;p32">
              <a:extLst>
                <a:ext uri="{FF2B5EF4-FFF2-40B4-BE49-F238E27FC236}">
                  <a16:creationId xmlns:a16="http://schemas.microsoft.com/office/drawing/2014/main" id="{B6245195-75CA-7950-0917-D45F85579316}"/>
                </a:ext>
              </a:extLst>
            </p:cNvPr>
            <p:cNvSpPr/>
            <p:nvPr/>
          </p:nvSpPr>
          <p:spPr>
            <a:xfrm>
              <a:off x="6820315" y="5131996"/>
              <a:ext cx="38050" cy="36431"/>
            </a:xfrm>
            <a:custGeom>
              <a:avLst/>
              <a:gdLst/>
              <a:ahLst/>
              <a:cxnLst/>
              <a:rect l="l" t="t" r="r" b="b"/>
              <a:pathLst>
                <a:path w="27" h="26" extrusionOk="0">
                  <a:moveTo>
                    <a:pt x="24" y="26"/>
                  </a:moveTo>
                  <a:cubicBezTo>
                    <a:pt x="24" y="26"/>
                    <a:pt x="23" y="26"/>
                    <a:pt x="22" y="26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7" y="23"/>
                    <a:pt x="27" y="25"/>
                    <a:pt x="26" y="26"/>
                  </a:cubicBezTo>
                  <a:cubicBezTo>
                    <a:pt x="25" y="26"/>
                    <a:pt x="25" y="26"/>
                    <a:pt x="24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40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59" name="Google Shape;1806;p32">
              <a:extLst>
                <a:ext uri="{FF2B5EF4-FFF2-40B4-BE49-F238E27FC236}">
                  <a16:creationId xmlns:a16="http://schemas.microsoft.com/office/drawing/2014/main" id="{18A7461C-DE94-2690-1A64-42D24E08B02F}"/>
                </a:ext>
              </a:extLst>
            </p:cNvPr>
            <p:cNvSpPr/>
            <p:nvPr/>
          </p:nvSpPr>
          <p:spPr>
            <a:xfrm>
              <a:off x="6780263" y="5063072"/>
              <a:ext cx="93122" cy="91571"/>
            </a:xfrm>
            <a:custGeom>
              <a:avLst/>
              <a:gdLst/>
              <a:ahLst/>
              <a:cxnLst/>
              <a:rect l="l" t="t" r="r" b="b"/>
              <a:pathLst>
                <a:path w="65" h="65" extrusionOk="0">
                  <a:moveTo>
                    <a:pt x="63" y="65"/>
                  </a:moveTo>
                  <a:cubicBezTo>
                    <a:pt x="62" y="65"/>
                    <a:pt x="61" y="65"/>
                    <a:pt x="61" y="6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4" y="61"/>
                    <a:pt x="64" y="61"/>
                    <a:pt x="64" y="61"/>
                  </a:cubicBezTo>
                  <a:cubicBezTo>
                    <a:pt x="65" y="62"/>
                    <a:pt x="65" y="63"/>
                    <a:pt x="64" y="64"/>
                  </a:cubicBezTo>
                  <a:cubicBezTo>
                    <a:pt x="64" y="65"/>
                    <a:pt x="63" y="65"/>
                    <a:pt x="63" y="6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40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60" name="Google Shape;1807;p32">
              <a:extLst>
                <a:ext uri="{FF2B5EF4-FFF2-40B4-BE49-F238E27FC236}">
                  <a16:creationId xmlns:a16="http://schemas.microsoft.com/office/drawing/2014/main" id="{AC0C871D-C312-FC25-EDF5-11305722A1E7}"/>
                </a:ext>
              </a:extLst>
            </p:cNvPr>
            <p:cNvSpPr/>
            <p:nvPr/>
          </p:nvSpPr>
          <p:spPr>
            <a:xfrm>
              <a:off x="6841342" y="5137905"/>
              <a:ext cx="94123" cy="93539"/>
            </a:xfrm>
            <a:custGeom>
              <a:avLst/>
              <a:gdLst/>
              <a:ahLst/>
              <a:cxnLst/>
              <a:rect l="l" t="t" r="r" b="b"/>
              <a:pathLst>
                <a:path w="66" h="67" extrusionOk="0">
                  <a:moveTo>
                    <a:pt x="34" y="67"/>
                  </a:moveTo>
                  <a:cubicBezTo>
                    <a:pt x="26" y="67"/>
                    <a:pt x="18" y="63"/>
                    <a:pt x="12" y="57"/>
                  </a:cubicBezTo>
                  <a:cubicBezTo>
                    <a:pt x="2" y="47"/>
                    <a:pt x="0" y="31"/>
                    <a:pt x="7" y="19"/>
                  </a:cubicBezTo>
                  <a:cubicBezTo>
                    <a:pt x="8" y="18"/>
                    <a:pt x="9" y="17"/>
                    <a:pt x="10" y="18"/>
                  </a:cubicBezTo>
                  <a:cubicBezTo>
                    <a:pt x="12" y="19"/>
                    <a:pt x="12" y="20"/>
                    <a:pt x="11" y="21"/>
                  </a:cubicBezTo>
                  <a:cubicBezTo>
                    <a:pt x="5" y="32"/>
                    <a:pt x="7" y="45"/>
                    <a:pt x="16" y="54"/>
                  </a:cubicBezTo>
                  <a:cubicBezTo>
                    <a:pt x="21" y="59"/>
                    <a:pt x="27" y="62"/>
                    <a:pt x="34" y="62"/>
                  </a:cubicBezTo>
                  <a:cubicBezTo>
                    <a:pt x="42" y="62"/>
                    <a:pt x="48" y="59"/>
                    <a:pt x="53" y="54"/>
                  </a:cubicBezTo>
                  <a:cubicBezTo>
                    <a:pt x="59" y="49"/>
                    <a:pt x="61" y="42"/>
                    <a:pt x="61" y="35"/>
                  </a:cubicBezTo>
                  <a:cubicBezTo>
                    <a:pt x="61" y="28"/>
                    <a:pt x="59" y="21"/>
                    <a:pt x="53" y="16"/>
                  </a:cubicBezTo>
                  <a:cubicBezTo>
                    <a:pt x="45" y="7"/>
                    <a:pt x="31" y="5"/>
                    <a:pt x="21" y="12"/>
                  </a:cubicBezTo>
                  <a:cubicBezTo>
                    <a:pt x="20" y="12"/>
                    <a:pt x="18" y="12"/>
                    <a:pt x="18" y="11"/>
                  </a:cubicBezTo>
                  <a:cubicBezTo>
                    <a:pt x="17" y="10"/>
                    <a:pt x="17" y="8"/>
                    <a:pt x="18" y="7"/>
                  </a:cubicBezTo>
                  <a:cubicBezTo>
                    <a:pt x="31" y="0"/>
                    <a:pt x="47" y="2"/>
                    <a:pt x="57" y="12"/>
                  </a:cubicBezTo>
                  <a:cubicBezTo>
                    <a:pt x="63" y="18"/>
                    <a:pt x="66" y="26"/>
                    <a:pt x="66" y="35"/>
                  </a:cubicBezTo>
                  <a:cubicBezTo>
                    <a:pt x="66" y="43"/>
                    <a:pt x="63" y="51"/>
                    <a:pt x="57" y="57"/>
                  </a:cubicBezTo>
                  <a:cubicBezTo>
                    <a:pt x="51" y="63"/>
                    <a:pt x="43" y="67"/>
                    <a:pt x="34" y="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40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61" name="Google Shape;1808;p32">
              <a:extLst>
                <a:ext uri="{FF2B5EF4-FFF2-40B4-BE49-F238E27FC236}">
                  <a16:creationId xmlns:a16="http://schemas.microsoft.com/office/drawing/2014/main" id="{4F1565FE-EE2A-CBB5-94FE-D53CDB45E91F}"/>
                </a:ext>
              </a:extLst>
            </p:cNvPr>
            <p:cNvSpPr/>
            <p:nvPr/>
          </p:nvSpPr>
          <p:spPr>
            <a:xfrm>
              <a:off x="6810302" y="5006949"/>
              <a:ext cx="117153" cy="117172"/>
            </a:xfrm>
            <a:custGeom>
              <a:avLst/>
              <a:gdLst/>
              <a:ahLst/>
              <a:cxnLst/>
              <a:rect l="l" t="t" r="r" b="b"/>
              <a:pathLst>
                <a:path w="82" h="83" extrusionOk="0">
                  <a:moveTo>
                    <a:pt x="2" y="83"/>
                  </a:moveTo>
                  <a:cubicBezTo>
                    <a:pt x="2" y="83"/>
                    <a:pt x="1" y="82"/>
                    <a:pt x="1" y="82"/>
                  </a:cubicBezTo>
                  <a:cubicBezTo>
                    <a:pt x="0" y="81"/>
                    <a:pt x="0" y="79"/>
                    <a:pt x="1" y="78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9" y="0"/>
                    <a:pt x="80" y="0"/>
                    <a:pt x="81" y="1"/>
                  </a:cubicBezTo>
                  <a:cubicBezTo>
                    <a:pt x="82" y="2"/>
                    <a:pt x="82" y="4"/>
                    <a:pt x="81" y="5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3" y="83"/>
                    <a:pt x="2" y="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40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62" name="Google Shape;1809;p32">
              <a:extLst>
                <a:ext uri="{FF2B5EF4-FFF2-40B4-BE49-F238E27FC236}">
                  <a16:creationId xmlns:a16="http://schemas.microsoft.com/office/drawing/2014/main" id="{605665D8-F62B-ACB3-0EB7-EFAB539B1C03}"/>
                </a:ext>
              </a:extLst>
            </p:cNvPr>
            <p:cNvSpPr/>
            <p:nvPr/>
          </p:nvSpPr>
          <p:spPr>
            <a:xfrm>
              <a:off x="6702160" y="5118212"/>
              <a:ext cx="114149" cy="109293"/>
            </a:xfrm>
            <a:custGeom>
              <a:avLst/>
              <a:gdLst/>
              <a:ahLst/>
              <a:cxnLst/>
              <a:rect l="l" t="t" r="r" b="b"/>
              <a:pathLst>
                <a:path w="80" h="78" extrusionOk="0">
                  <a:moveTo>
                    <a:pt x="26" y="78"/>
                  </a:moveTo>
                  <a:cubicBezTo>
                    <a:pt x="23" y="78"/>
                    <a:pt x="21" y="77"/>
                    <a:pt x="20" y="76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0" y="57"/>
                    <a:pt x="0" y="51"/>
                    <a:pt x="4" y="48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50" y="1"/>
                    <a:pt x="52" y="0"/>
                    <a:pt x="55" y="0"/>
                  </a:cubicBezTo>
                  <a:cubicBezTo>
                    <a:pt x="57" y="0"/>
                    <a:pt x="59" y="1"/>
                    <a:pt x="61" y="3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80" y="22"/>
                    <a:pt x="80" y="28"/>
                    <a:pt x="77" y="31"/>
                  </a:cubicBezTo>
                  <a:cubicBezTo>
                    <a:pt x="32" y="76"/>
                    <a:pt x="32" y="76"/>
                    <a:pt x="32" y="76"/>
                  </a:cubicBezTo>
                  <a:cubicBezTo>
                    <a:pt x="30" y="77"/>
                    <a:pt x="28" y="78"/>
                    <a:pt x="26" y="78"/>
                  </a:cubicBezTo>
                  <a:close/>
                  <a:moveTo>
                    <a:pt x="55" y="5"/>
                  </a:moveTo>
                  <a:cubicBezTo>
                    <a:pt x="54" y="5"/>
                    <a:pt x="53" y="6"/>
                    <a:pt x="52" y="7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6" y="53"/>
                    <a:pt x="6" y="55"/>
                    <a:pt x="7" y="57"/>
                  </a:cubicBezTo>
                  <a:cubicBezTo>
                    <a:pt x="23" y="72"/>
                    <a:pt x="23" y="72"/>
                    <a:pt x="23" y="72"/>
                  </a:cubicBezTo>
                  <a:cubicBezTo>
                    <a:pt x="24" y="74"/>
                    <a:pt x="27" y="74"/>
                    <a:pt x="28" y="72"/>
                  </a:cubicBezTo>
                  <a:cubicBezTo>
                    <a:pt x="73" y="28"/>
                    <a:pt x="73" y="28"/>
                    <a:pt x="73" y="28"/>
                  </a:cubicBezTo>
                  <a:cubicBezTo>
                    <a:pt x="75" y="26"/>
                    <a:pt x="75" y="24"/>
                    <a:pt x="73" y="22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7" y="6"/>
                    <a:pt x="56" y="5"/>
                    <a:pt x="55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40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63" name="Google Shape;1810;p32">
              <a:extLst>
                <a:ext uri="{FF2B5EF4-FFF2-40B4-BE49-F238E27FC236}">
                  <a16:creationId xmlns:a16="http://schemas.microsoft.com/office/drawing/2014/main" id="{FBF52793-76D2-DDA6-76ED-5D51555B36DA}"/>
                </a:ext>
              </a:extLst>
            </p:cNvPr>
            <p:cNvSpPr/>
            <p:nvPr/>
          </p:nvSpPr>
          <p:spPr>
            <a:xfrm>
              <a:off x="6783267" y="5105411"/>
              <a:ext cx="46060" cy="43324"/>
            </a:xfrm>
            <a:custGeom>
              <a:avLst/>
              <a:gdLst/>
              <a:ahLst/>
              <a:cxnLst/>
              <a:rect l="l" t="t" r="r" b="b"/>
              <a:pathLst>
                <a:path w="32" h="31" extrusionOk="0">
                  <a:moveTo>
                    <a:pt x="19" y="31"/>
                  </a:moveTo>
                  <a:cubicBezTo>
                    <a:pt x="17" y="31"/>
                    <a:pt x="16" y="31"/>
                    <a:pt x="14" y="29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1" y="16"/>
                    <a:pt x="0" y="14"/>
                    <a:pt x="0" y="12"/>
                  </a:cubicBezTo>
                  <a:cubicBezTo>
                    <a:pt x="0" y="10"/>
                    <a:pt x="1" y="9"/>
                    <a:pt x="2" y="7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1"/>
                    <a:pt x="10" y="0"/>
                    <a:pt x="12" y="0"/>
                  </a:cubicBezTo>
                  <a:cubicBezTo>
                    <a:pt x="14" y="0"/>
                    <a:pt x="16" y="1"/>
                    <a:pt x="17" y="3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2" y="17"/>
                    <a:pt x="32" y="22"/>
                    <a:pt x="29" y="24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3" y="31"/>
                    <a:pt x="21" y="31"/>
                    <a:pt x="19" y="31"/>
                  </a:cubicBezTo>
                  <a:close/>
                  <a:moveTo>
                    <a:pt x="12" y="5"/>
                  </a:moveTo>
                  <a:cubicBezTo>
                    <a:pt x="12" y="5"/>
                    <a:pt x="11" y="6"/>
                    <a:pt x="11" y="6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11"/>
                    <a:pt x="5" y="12"/>
                    <a:pt x="5" y="12"/>
                  </a:cubicBezTo>
                  <a:cubicBezTo>
                    <a:pt x="5" y="13"/>
                    <a:pt x="5" y="13"/>
                    <a:pt x="6" y="14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9" y="27"/>
                    <a:pt x="20" y="27"/>
                    <a:pt x="21" y="26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0"/>
                    <a:pt x="27" y="19"/>
                    <a:pt x="26" y="1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3" y="6"/>
                    <a:pt x="13" y="5"/>
                    <a:pt x="12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40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64" name="Google Shape;1811;p32">
              <a:extLst>
                <a:ext uri="{FF2B5EF4-FFF2-40B4-BE49-F238E27FC236}">
                  <a16:creationId xmlns:a16="http://schemas.microsoft.com/office/drawing/2014/main" id="{17915D20-DD6D-08BD-8DEA-88101486FA51}"/>
                </a:ext>
              </a:extLst>
            </p:cNvPr>
            <p:cNvSpPr/>
            <p:nvPr/>
          </p:nvSpPr>
          <p:spPr>
            <a:xfrm>
              <a:off x="6908430" y="5006949"/>
              <a:ext cx="20027" cy="19693"/>
            </a:xfrm>
            <a:custGeom>
              <a:avLst/>
              <a:gdLst/>
              <a:ahLst/>
              <a:cxnLst/>
              <a:rect l="l" t="t" r="r" b="b"/>
              <a:pathLst>
                <a:path w="14" h="14" extrusionOk="0">
                  <a:moveTo>
                    <a:pt x="4" y="14"/>
                  </a:moveTo>
                  <a:cubicBezTo>
                    <a:pt x="3" y="14"/>
                    <a:pt x="2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1"/>
                    <a:pt x="0" y="9"/>
                    <a:pt x="1" y="8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11" y="0"/>
                    <a:pt x="13" y="1"/>
                  </a:cubicBezTo>
                  <a:cubicBezTo>
                    <a:pt x="13" y="2"/>
                    <a:pt x="14" y="3"/>
                    <a:pt x="14" y="3"/>
                  </a:cubicBezTo>
                  <a:cubicBezTo>
                    <a:pt x="14" y="4"/>
                    <a:pt x="13" y="5"/>
                    <a:pt x="13" y="6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13"/>
                    <a:pt x="4" y="14"/>
                    <a:pt x="4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50748" tIns="75353" rIns="150748" bIns="75353" anchor="t" anchorCtr="0">
              <a:noAutofit/>
            </a:bodyPr>
            <a:lstStyle/>
            <a:p>
              <a:endParaRPr sz="40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</p:grpSp>
      <p:sp>
        <p:nvSpPr>
          <p:cNvPr id="265" name="Google Shape;1812;p32">
            <a:extLst>
              <a:ext uri="{FF2B5EF4-FFF2-40B4-BE49-F238E27FC236}">
                <a16:creationId xmlns:a16="http://schemas.microsoft.com/office/drawing/2014/main" id="{8EA89EE4-E695-A1C2-2375-88F7CA69EC4D}"/>
              </a:ext>
            </a:extLst>
          </p:cNvPr>
          <p:cNvSpPr txBox="1"/>
          <p:nvPr/>
        </p:nvSpPr>
        <p:spPr>
          <a:xfrm>
            <a:off x="1431454" y="5184733"/>
            <a:ext cx="239193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r>
              <a:rPr lang="en-US" sz="1600" b="1" dirty="0">
                <a:ea typeface="Trebuchet MS"/>
                <a:cs typeface="Arial" panose="020B0604020202020204" pitchFamily="34" charset="0"/>
                <a:sym typeface="Trebuchet MS"/>
              </a:rPr>
              <a:t>10:00 – 10:30</a:t>
            </a:r>
            <a:endParaRPr sz="1600" dirty="0"/>
          </a:p>
        </p:txBody>
      </p:sp>
      <p:sp>
        <p:nvSpPr>
          <p:cNvPr id="225" name="Google Shape;1772;p32">
            <a:extLst>
              <a:ext uri="{FF2B5EF4-FFF2-40B4-BE49-F238E27FC236}">
                <a16:creationId xmlns:a16="http://schemas.microsoft.com/office/drawing/2014/main" id="{32416B2D-8EEA-823E-0AE0-3F78232A582B}"/>
              </a:ext>
            </a:extLst>
          </p:cNvPr>
          <p:cNvSpPr txBox="1"/>
          <p:nvPr/>
        </p:nvSpPr>
        <p:spPr>
          <a:xfrm>
            <a:off x="3289858" y="1749833"/>
            <a:ext cx="247676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dk1"/>
              </a:buClr>
              <a:buSzPts val="1200"/>
            </a:pPr>
            <a:r>
              <a:rPr lang="en-US" sz="1600" dirty="0"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238" name="Google Shape;1785;p32">
            <a:extLst>
              <a:ext uri="{FF2B5EF4-FFF2-40B4-BE49-F238E27FC236}">
                <a16:creationId xmlns:a16="http://schemas.microsoft.com/office/drawing/2014/main" id="{E938BB29-0EFA-350E-7BBD-06798024AD27}"/>
              </a:ext>
            </a:extLst>
          </p:cNvPr>
          <p:cNvSpPr txBox="1"/>
          <p:nvPr/>
        </p:nvSpPr>
        <p:spPr>
          <a:xfrm>
            <a:off x="3289858" y="3469020"/>
            <a:ext cx="247676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dk1"/>
              </a:buClr>
              <a:buSzPts val="1200"/>
            </a:pPr>
            <a:r>
              <a:rPr lang="en-US" sz="1600" dirty="0"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266" name="Google Shape;1813;p32">
            <a:extLst>
              <a:ext uri="{FF2B5EF4-FFF2-40B4-BE49-F238E27FC236}">
                <a16:creationId xmlns:a16="http://schemas.microsoft.com/office/drawing/2014/main" id="{C5F180FC-7EE9-DB4A-A9B3-57AA933D28B9}"/>
              </a:ext>
            </a:extLst>
          </p:cNvPr>
          <p:cNvSpPr txBox="1"/>
          <p:nvPr/>
        </p:nvSpPr>
        <p:spPr>
          <a:xfrm>
            <a:off x="3289858" y="5188210"/>
            <a:ext cx="2476769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dk1"/>
              </a:buClr>
              <a:buSzPts val="1200"/>
            </a:pPr>
            <a:r>
              <a:rPr lang="en-US" sz="1600" dirty="0"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267" name="Google Shape;1814;p32">
            <a:extLst>
              <a:ext uri="{FF2B5EF4-FFF2-40B4-BE49-F238E27FC236}">
                <a16:creationId xmlns:a16="http://schemas.microsoft.com/office/drawing/2014/main" id="{7759F041-FBDC-C6C4-6709-C3DA26DE55FB}"/>
              </a:ext>
            </a:extLst>
          </p:cNvPr>
          <p:cNvSpPr/>
          <p:nvPr/>
        </p:nvSpPr>
        <p:spPr>
          <a:xfrm rot="5400000">
            <a:off x="419101" y="4971306"/>
            <a:ext cx="673068" cy="6730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4000" dirty="0">
              <a:solidFill>
                <a:schemeClr val="dk1"/>
              </a:solidFill>
              <a:cs typeface="Arial" panose="020B0604020202020204" pitchFamily="34" charset="0"/>
              <a:sym typeface="Trebuchet MS"/>
            </a:endParaRPr>
          </a:p>
        </p:txBody>
      </p:sp>
      <p:grpSp>
        <p:nvGrpSpPr>
          <p:cNvPr id="268" name="Group 267">
            <a:extLst>
              <a:ext uri="{FF2B5EF4-FFF2-40B4-BE49-F238E27FC236}">
                <a16:creationId xmlns:a16="http://schemas.microsoft.com/office/drawing/2014/main" id="{7CBC3E2C-C494-4327-D62C-D969F527F814}"/>
              </a:ext>
            </a:extLst>
          </p:cNvPr>
          <p:cNvGrpSpPr/>
          <p:nvPr/>
        </p:nvGrpSpPr>
        <p:grpSpPr>
          <a:xfrm>
            <a:off x="583581" y="5134065"/>
            <a:ext cx="344111" cy="347548"/>
            <a:chOff x="847499" y="4979547"/>
            <a:chExt cx="266355" cy="269016"/>
          </a:xfrm>
        </p:grpSpPr>
        <p:sp>
          <p:nvSpPr>
            <p:cNvPr id="269" name="Google Shape;1816;p32">
              <a:extLst>
                <a:ext uri="{FF2B5EF4-FFF2-40B4-BE49-F238E27FC236}">
                  <a16:creationId xmlns:a16="http://schemas.microsoft.com/office/drawing/2014/main" id="{127775AE-ACF7-59E2-B530-8FC4725A5BB8}"/>
                </a:ext>
              </a:extLst>
            </p:cNvPr>
            <p:cNvSpPr/>
            <p:nvPr/>
          </p:nvSpPr>
          <p:spPr>
            <a:xfrm>
              <a:off x="847499" y="4979547"/>
              <a:ext cx="207758" cy="210419"/>
            </a:xfrm>
            <a:custGeom>
              <a:avLst/>
              <a:gdLst/>
              <a:ahLst/>
              <a:cxnLst/>
              <a:rect l="l" t="t" r="r" b="b"/>
              <a:pathLst>
                <a:path w="285" h="285" extrusionOk="0">
                  <a:moveTo>
                    <a:pt x="142" y="285"/>
                  </a:moveTo>
                  <a:cubicBezTo>
                    <a:pt x="64" y="285"/>
                    <a:pt x="0" y="221"/>
                    <a:pt x="0" y="143"/>
                  </a:cubicBezTo>
                  <a:cubicBezTo>
                    <a:pt x="0" y="64"/>
                    <a:pt x="64" y="0"/>
                    <a:pt x="142" y="0"/>
                  </a:cubicBezTo>
                  <a:cubicBezTo>
                    <a:pt x="221" y="0"/>
                    <a:pt x="285" y="64"/>
                    <a:pt x="285" y="143"/>
                  </a:cubicBezTo>
                  <a:cubicBezTo>
                    <a:pt x="285" y="221"/>
                    <a:pt x="221" y="285"/>
                    <a:pt x="142" y="285"/>
                  </a:cubicBezTo>
                  <a:close/>
                  <a:moveTo>
                    <a:pt x="142" y="12"/>
                  </a:moveTo>
                  <a:cubicBezTo>
                    <a:pt x="70" y="12"/>
                    <a:pt x="12" y="71"/>
                    <a:pt x="12" y="143"/>
                  </a:cubicBezTo>
                  <a:cubicBezTo>
                    <a:pt x="12" y="214"/>
                    <a:pt x="70" y="273"/>
                    <a:pt x="142" y="273"/>
                  </a:cubicBezTo>
                  <a:cubicBezTo>
                    <a:pt x="214" y="273"/>
                    <a:pt x="273" y="214"/>
                    <a:pt x="273" y="143"/>
                  </a:cubicBezTo>
                  <a:cubicBezTo>
                    <a:pt x="273" y="71"/>
                    <a:pt x="214" y="12"/>
                    <a:pt x="142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70" name="Google Shape;1817;p32">
              <a:extLst>
                <a:ext uri="{FF2B5EF4-FFF2-40B4-BE49-F238E27FC236}">
                  <a16:creationId xmlns:a16="http://schemas.microsoft.com/office/drawing/2014/main" id="{0634FCCF-4E39-0C32-6CA9-B734EE2D0024}"/>
                </a:ext>
              </a:extLst>
            </p:cNvPr>
            <p:cNvSpPr/>
            <p:nvPr/>
          </p:nvSpPr>
          <p:spPr>
            <a:xfrm>
              <a:off x="1007312" y="5139359"/>
              <a:ext cx="106542" cy="109204"/>
            </a:xfrm>
            <a:custGeom>
              <a:avLst/>
              <a:gdLst/>
              <a:ahLst/>
              <a:cxnLst/>
              <a:rect l="l" t="t" r="r" b="b"/>
              <a:pathLst>
                <a:path w="145" h="146" extrusionOk="0">
                  <a:moveTo>
                    <a:pt x="119" y="146"/>
                  </a:moveTo>
                  <a:cubicBezTo>
                    <a:pt x="112" y="146"/>
                    <a:pt x="105" y="143"/>
                    <a:pt x="100" y="138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0" y="38"/>
                    <a:pt x="0" y="34"/>
                    <a:pt x="2" y="32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4" y="0"/>
                    <a:pt x="38" y="0"/>
                    <a:pt x="40" y="3"/>
                  </a:cubicBezTo>
                  <a:cubicBezTo>
                    <a:pt x="138" y="100"/>
                    <a:pt x="138" y="100"/>
                    <a:pt x="138" y="100"/>
                  </a:cubicBezTo>
                  <a:cubicBezTo>
                    <a:pt x="143" y="105"/>
                    <a:pt x="145" y="112"/>
                    <a:pt x="145" y="119"/>
                  </a:cubicBezTo>
                  <a:cubicBezTo>
                    <a:pt x="145" y="126"/>
                    <a:pt x="143" y="133"/>
                    <a:pt x="138" y="138"/>
                  </a:cubicBezTo>
                  <a:cubicBezTo>
                    <a:pt x="132" y="143"/>
                    <a:pt x="126" y="146"/>
                    <a:pt x="119" y="146"/>
                  </a:cubicBezTo>
                  <a:close/>
                  <a:moveTo>
                    <a:pt x="15" y="36"/>
                  </a:moveTo>
                  <a:cubicBezTo>
                    <a:pt x="109" y="129"/>
                    <a:pt x="109" y="129"/>
                    <a:pt x="109" y="129"/>
                  </a:cubicBezTo>
                  <a:cubicBezTo>
                    <a:pt x="109" y="129"/>
                    <a:pt x="109" y="129"/>
                    <a:pt x="109" y="129"/>
                  </a:cubicBezTo>
                  <a:cubicBezTo>
                    <a:pt x="114" y="135"/>
                    <a:pt x="123" y="135"/>
                    <a:pt x="129" y="129"/>
                  </a:cubicBezTo>
                  <a:cubicBezTo>
                    <a:pt x="132" y="126"/>
                    <a:pt x="133" y="123"/>
                    <a:pt x="133" y="119"/>
                  </a:cubicBezTo>
                  <a:cubicBezTo>
                    <a:pt x="133" y="115"/>
                    <a:pt x="132" y="112"/>
                    <a:pt x="129" y="109"/>
                  </a:cubicBezTo>
                  <a:cubicBezTo>
                    <a:pt x="36" y="16"/>
                    <a:pt x="36" y="16"/>
                    <a:pt x="36" y="16"/>
                  </a:cubicBezTo>
                  <a:lnTo>
                    <a:pt x="15" y="3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71" name="Google Shape;1818;p32">
              <a:extLst>
                <a:ext uri="{FF2B5EF4-FFF2-40B4-BE49-F238E27FC236}">
                  <a16:creationId xmlns:a16="http://schemas.microsoft.com/office/drawing/2014/main" id="{6370EC88-0D1A-BF5F-418D-9C117B6B0B5E}"/>
                </a:ext>
              </a:extLst>
            </p:cNvPr>
            <p:cNvSpPr/>
            <p:nvPr/>
          </p:nvSpPr>
          <p:spPr>
            <a:xfrm>
              <a:off x="882124" y="5014172"/>
              <a:ext cx="74579" cy="74578"/>
            </a:xfrm>
            <a:custGeom>
              <a:avLst/>
              <a:gdLst/>
              <a:ahLst/>
              <a:cxnLst/>
              <a:rect l="l" t="t" r="r" b="b"/>
              <a:pathLst>
                <a:path w="99" h="100" extrusionOk="0">
                  <a:moveTo>
                    <a:pt x="6" y="100"/>
                  </a:moveTo>
                  <a:cubicBezTo>
                    <a:pt x="3" y="100"/>
                    <a:pt x="0" y="97"/>
                    <a:pt x="0" y="94"/>
                  </a:cubicBezTo>
                  <a:cubicBezTo>
                    <a:pt x="0" y="42"/>
                    <a:pt x="42" y="0"/>
                    <a:pt x="93" y="0"/>
                  </a:cubicBezTo>
                  <a:cubicBezTo>
                    <a:pt x="97" y="0"/>
                    <a:pt x="99" y="3"/>
                    <a:pt x="99" y="6"/>
                  </a:cubicBezTo>
                  <a:cubicBezTo>
                    <a:pt x="99" y="10"/>
                    <a:pt x="97" y="12"/>
                    <a:pt x="93" y="12"/>
                  </a:cubicBezTo>
                  <a:cubicBezTo>
                    <a:pt x="48" y="12"/>
                    <a:pt x="12" y="49"/>
                    <a:pt x="12" y="94"/>
                  </a:cubicBezTo>
                  <a:cubicBezTo>
                    <a:pt x="12" y="97"/>
                    <a:pt x="9" y="100"/>
                    <a:pt x="6" y="1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</p:grpSp>
      <p:sp>
        <p:nvSpPr>
          <p:cNvPr id="272" name="Google Shape;1819;p32">
            <a:extLst>
              <a:ext uri="{FF2B5EF4-FFF2-40B4-BE49-F238E27FC236}">
                <a16:creationId xmlns:a16="http://schemas.microsoft.com/office/drawing/2014/main" id="{017EA663-2402-072A-492D-93B406EE788F}"/>
              </a:ext>
            </a:extLst>
          </p:cNvPr>
          <p:cNvSpPr txBox="1"/>
          <p:nvPr/>
        </p:nvSpPr>
        <p:spPr>
          <a:xfrm>
            <a:off x="7022605" y="1746353"/>
            <a:ext cx="239193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r>
              <a:rPr lang="en-US" sz="1600" b="1" dirty="0">
                <a:ea typeface="Trebuchet MS"/>
                <a:cs typeface="Arial" panose="020B0604020202020204" pitchFamily="34" charset="0"/>
                <a:sym typeface="Trebuchet MS"/>
              </a:rPr>
              <a:t>10:30 – 11:25</a:t>
            </a:r>
            <a:endParaRPr sz="1600" dirty="0"/>
          </a:p>
        </p:txBody>
      </p:sp>
      <p:sp>
        <p:nvSpPr>
          <p:cNvPr id="214" name="Google Shape;1761;p32">
            <a:extLst>
              <a:ext uri="{FF2B5EF4-FFF2-40B4-BE49-F238E27FC236}">
                <a16:creationId xmlns:a16="http://schemas.microsoft.com/office/drawing/2014/main" id="{0E1DE8AA-C3D5-6DF8-DB79-0A086FFF4888}"/>
              </a:ext>
            </a:extLst>
          </p:cNvPr>
          <p:cNvSpPr txBox="1"/>
          <p:nvPr/>
        </p:nvSpPr>
        <p:spPr>
          <a:xfrm>
            <a:off x="8875846" y="3469301"/>
            <a:ext cx="262559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dk1"/>
              </a:buClr>
              <a:buSzPts val="1200"/>
            </a:pPr>
            <a:r>
              <a:rPr lang="en-US" sz="1600" dirty="0"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251" name="Google Shape;1798;p32">
            <a:extLst>
              <a:ext uri="{FF2B5EF4-FFF2-40B4-BE49-F238E27FC236}">
                <a16:creationId xmlns:a16="http://schemas.microsoft.com/office/drawing/2014/main" id="{EC564270-AB45-A104-0587-56D8E633ECA4}"/>
              </a:ext>
            </a:extLst>
          </p:cNvPr>
          <p:cNvSpPr txBox="1"/>
          <p:nvPr/>
        </p:nvSpPr>
        <p:spPr>
          <a:xfrm>
            <a:off x="8875846" y="5188492"/>
            <a:ext cx="262559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dk1"/>
              </a:buClr>
              <a:buSzPts val="1200"/>
            </a:pPr>
            <a:r>
              <a:rPr lang="en-US" sz="1600" dirty="0"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273" name="Google Shape;1820;p32">
            <a:extLst>
              <a:ext uri="{FF2B5EF4-FFF2-40B4-BE49-F238E27FC236}">
                <a16:creationId xmlns:a16="http://schemas.microsoft.com/office/drawing/2014/main" id="{6DE8F4DB-C588-0F06-D530-1260CAEFE368}"/>
              </a:ext>
            </a:extLst>
          </p:cNvPr>
          <p:cNvSpPr txBox="1"/>
          <p:nvPr/>
        </p:nvSpPr>
        <p:spPr>
          <a:xfrm>
            <a:off x="8879742" y="1749833"/>
            <a:ext cx="2625591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Clr>
                <a:schemeClr val="dk1"/>
              </a:buClr>
              <a:buSzPts val="1200"/>
            </a:pPr>
            <a:r>
              <a:rPr lang="en-US" sz="1600" dirty="0">
                <a:ea typeface="Trebuchet MS"/>
                <a:cs typeface="Arial" panose="020B0604020202020204" pitchFamily="34" charset="0"/>
                <a:sym typeface="Trebuchet MS"/>
              </a:rPr>
              <a:t>Insert Text Here</a:t>
            </a:r>
            <a:endParaRPr sz="1600" dirty="0">
              <a:ea typeface="Trebuchet MS"/>
              <a:cs typeface="Arial" panose="020B0604020202020204" pitchFamily="34" charset="0"/>
              <a:sym typeface="Trebuchet MS"/>
            </a:endParaRPr>
          </a:p>
        </p:txBody>
      </p:sp>
      <p:sp>
        <p:nvSpPr>
          <p:cNvPr id="274" name="Google Shape;1821;p32">
            <a:extLst>
              <a:ext uri="{FF2B5EF4-FFF2-40B4-BE49-F238E27FC236}">
                <a16:creationId xmlns:a16="http://schemas.microsoft.com/office/drawing/2014/main" id="{3AB166C1-A066-106E-058A-37748D859939}"/>
              </a:ext>
            </a:extLst>
          </p:cNvPr>
          <p:cNvSpPr/>
          <p:nvPr/>
        </p:nvSpPr>
        <p:spPr>
          <a:xfrm rot="10800000">
            <a:off x="6010251" y="1532926"/>
            <a:ext cx="673068" cy="6730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50748" tIns="75353" rIns="150748" bIns="75353" anchor="ctr" anchorCtr="0">
            <a:noAutofit/>
          </a:bodyPr>
          <a:lstStyle/>
          <a:p>
            <a:pPr algn="ctr"/>
            <a:endParaRPr sz="4000" dirty="0">
              <a:solidFill>
                <a:schemeClr val="dk1"/>
              </a:solidFill>
              <a:cs typeface="Arial" panose="020B0604020202020204" pitchFamily="34" charset="0"/>
              <a:sym typeface="Trebuchet MS"/>
            </a:endParaRPr>
          </a:p>
        </p:txBody>
      </p:sp>
      <p:grpSp>
        <p:nvGrpSpPr>
          <p:cNvPr id="275" name="Group 274">
            <a:extLst>
              <a:ext uri="{FF2B5EF4-FFF2-40B4-BE49-F238E27FC236}">
                <a16:creationId xmlns:a16="http://schemas.microsoft.com/office/drawing/2014/main" id="{67B6EAA2-2EB5-B1EA-1EB4-C231656ED1D2}"/>
              </a:ext>
            </a:extLst>
          </p:cNvPr>
          <p:cNvGrpSpPr/>
          <p:nvPr/>
        </p:nvGrpSpPr>
        <p:grpSpPr>
          <a:xfrm>
            <a:off x="6149874" y="1674188"/>
            <a:ext cx="393828" cy="390544"/>
            <a:chOff x="6665322" y="2301465"/>
            <a:chExt cx="304838" cy="302297"/>
          </a:xfrm>
        </p:grpSpPr>
        <p:sp>
          <p:nvSpPr>
            <p:cNvPr id="276" name="Google Shape;1823;p32">
              <a:extLst>
                <a:ext uri="{FF2B5EF4-FFF2-40B4-BE49-F238E27FC236}">
                  <a16:creationId xmlns:a16="http://schemas.microsoft.com/office/drawing/2014/main" id="{576015C6-76C3-F18B-205B-F87DBBBDFE47}"/>
                </a:ext>
              </a:extLst>
            </p:cNvPr>
            <p:cNvSpPr/>
            <p:nvPr/>
          </p:nvSpPr>
          <p:spPr>
            <a:xfrm flipH="1">
              <a:off x="6738990" y="2372593"/>
              <a:ext cx="160040" cy="160041"/>
            </a:xfrm>
            <a:custGeom>
              <a:avLst/>
              <a:gdLst/>
              <a:ahLst/>
              <a:cxnLst/>
              <a:rect l="l" t="t" r="r" b="b"/>
              <a:pathLst>
                <a:path w="228" h="228" extrusionOk="0">
                  <a:moveTo>
                    <a:pt x="114" y="228"/>
                  </a:moveTo>
                  <a:cubicBezTo>
                    <a:pt x="51" y="228"/>
                    <a:pt x="0" y="177"/>
                    <a:pt x="0" y="114"/>
                  </a:cubicBezTo>
                  <a:cubicBezTo>
                    <a:pt x="0" y="51"/>
                    <a:pt x="51" y="0"/>
                    <a:pt x="114" y="0"/>
                  </a:cubicBezTo>
                  <a:cubicBezTo>
                    <a:pt x="177" y="0"/>
                    <a:pt x="228" y="51"/>
                    <a:pt x="228" y="114"/>
                  </a:cubicBezTo>
                  <a:cubicBezTo>
                    <a:pt x="228" y="177"/>
                    <a:pt x="177" y="228"/>
                    <a:pt x="114" y="228"/>
                  </a:cubicBezTo>
                  <a:close/>
                  <a:moveTo>
                    <a:pt x="114" y="12"/>
                  </a:moveTo>
                  <a:cubicBezTo>
                    <a:pt x="58" y="12"/>
                    <a:pt x="12" y="58"/>
                    <a:pt x="12" y="114"/>
                  </a:cubicBezTo>
                  <a:cubicBezTo>
                    <a:pt x="12" y="170"/>
                    <a:pt x="58" y="216"/>
                    <a:pt x="114" y="216"/>
                  </a:cubicBezTo>
                  <a:cubicBezTo>
                    <a:pt x="170" y="216"/>
                    <a:pt x="216" y="170"/>
                    <a:pt x="216" y="114"/>
                  </a:cubicBezTo>
                  <a:cubicBezTo>
                    <a:pt x="216" y="58"/>
                    <a:pt x="170" y="12"/>
                    <a:pt x="114" y="1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  <p:sp>
          <p:nvSpPr>
            <p:cNvPr id="277" name="Google Shape;1824;p32">
              <a:extLst>
                <a:ext uri="{FF2B5EF4-FFF2-40B4-BE49-F238E27FC236}">
                  <a16:creationId xmlns:a16="http://schemas.microsoft.com/office/drawing/2014/main" id="{6D905437-9B36-C756-EED7-919D71E4CE49}"/>
                </a:ext>
              </a:extLst>
            </p:cNvPr>
            <p:cNvSpPr/>
            <p:nvPr/>
          </p:nvSpPr>
          <p:spPr>
            <a:xfrm flipH="1">
              <a:off x="6665322" y="2301465"/>
              <a:ext cx="304838" cy="302297"/>
            </a:xfrm>
            <a:custGeom>
              <a:avLst/>
              <a:gdLst/>
              <a:ahLst/>
              <a:cxnLst/>
              <a:rect l="l" t="t" r="r" b="b"/>
              <a:pathLst>
                <a:path w="432" h="432" extrusionOk="0">
                  <a:moveTo>
                    <a:pt x="229" y="432"/>
                  </a:moveTo>
                  <a:cubicBezTo>
                    <a:pt x="204" y="432"/>
                    <a:pt x="204" y="432"/>
                    <a:pt x="204" y="432"/>
                  </a:cubicBezTo>
                  <a:cubicBezTo>
                    <a:pt x="186" y="432"/>
                    <a:pt x="172" y="418"/>
                    <a:pt x="172" y="401"/>
                  </a:cubicBezTo>
                  <a:cubicBezTo>
                    <a:pt x="172" y="379"/>
                    <a:pt x="172" y="379"/>
                    <a:pt x="172" y="379"/>
                  </a:cubicBezTo>
                  <a:cubicBezTo>
                    <a:pt x="158" y="375"/>
                    <a:pt x="145" y="369"/>
                    <a:pt x="132" y="362"/>
                  </a:cubicBezTo>
                  <a:cubicBezTo>
                    <a:pt x="116" y="378"/>
                    <a:pt x="116" y="378"/>
                    <a:pt x="116" y="378"/>
                  </a:cubicBezTo>
                  <a:cubicBezTo>
                    <a:pt x="104" y="390"/>
                    <a:pt x="84" y="390"/>
                    <a:pt x="72" y="378"/>
                  </a:cubicBezTo>
                  <a:cubicBezTo>
                    <a:pt x="54" y="360"/>
                    <a:pt x="54" y="360"/>
                    <a:pt x="54" y="360"/>
                  </a:cubicBezTo>
                  <a:cubicBezTo>
                    <a:pt x="48" y="354"/>
                    <a:pt x="45" y="346"/>
                    <a:pt x="45" y="338"/>
                  </a:cubicBezTo>
                  <a:cubicBezTo>
                    <a:pt x="45" y="329"/>
                    <a:pt x="48" y="322"/>
                    <a:pt x="54" y="316"/>
                  </a:cubicBezTo>
                  <a:cubicBezTo>
                    <a:pt x="70" y="300"/>
                    <a:pt x="70" y="300"/>
                    <a:pt x="70" y="300"/>
                  </a:cubicBezTo>
                  <a:cubicBezTo>
                    <a:pt x="63" y="287"/>
                    <a:pt x="57" y="274"/>
                    <a:pt x="53" y="260"/>
                  </a:cubicBezTo>
                  <a:cubicBezTo>
                    <a:pt x="31" y="260"/>
                    <a:pt x="31" y="260"/>
                    <a:pt x="31" y="260"/>
                  </a:cubicBezTo>
                  <a:cubicBezTo>
                    <a:pt x="14" y="260"/>
                    <a:pt x="0" y="246"/>
                    <a:pt x="0" y="228"/>
                  </a:cubicBezTo>
                  <a:cubicBezTo>
                    <a:pt x="0" y="203"/>
                    <a:pt x="0" y="203"/>
                    <a:pt x="0" y="203"/>
                  </a:cubicBezTo>
                  <a:cubicBezTo>
                    <a:pt x="0" y="186"/>
                    <a:pt x="14" y="172"/>
                    <a:pt x="31" y="172"/>
                  </a:cubicBezTo>
                  <a:cubicBezTo>
                    <a:pt x="53" y="172"/>
                    <a:pt x="53" y="172"/>
                    <a:pt x="53" y="172"/>
                  </a:cubicBezTo>
                  <a:cubicBezTo>
                    <a:pt x="57" y="158"/>
                    <a:pt x="63" y="144"/>
                    <a:pt x="70" y="132"/>
                  </a:cubicBezTo>
                  <a:cubicBezTo>
                    <a:pt x="54" y="116"/>
                    <a:pt x="54" y="116"/>
                    <a:pt x="54" y="116"/>
                  </a:cubicBezTo>
                  <a:cubicBezTo>
                    <a:pt x="48" y="110"/>
                    <a:pt x="45" y="102"/>
                    <a:pt x="45" y="94"/>
                  </a:cubicBezTo>
                  <a:cubicBezTo>
                    <a:pt x="45" y="85"/>
                    <a:pt x="48" y="78"/>
                    <a:pt x="54" y="72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84" y="42"/>
                    <a:pt x="104" y="42"/>
                    <a:pt x="116" y="54"/>
                  </a:cubicBezTo>
                  <a:cubicBezTo>
                    <a:pt x="132" y="70"/>
                    <a:pt x="132" y="70"/>
                    <a:pt x="132" y="70"/>
                  </a:cubicBezTo>
                  <a:cubicBezTo>
                    <a:pt x="145" y="62"/>
                    <a:pt x="158" y="57"/>
                    <a:pt x="172" y="53"/>
                  </a:cubicBezTo>
                  <a:cubicBezTo>
                    <a:pt x="172" y="31"/>
                    <a:pt x="172" y="31"/>
                    <a:pt x="172" y="31"/>
                  </a:cubicBezTo>
                  <a:cubicBezTo>
                    <a:pt x="172" y="14"/>
                    <a:pt x="186" y="0"/>
                    <a:pt x="204" y="0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246" y="0"/>
                    <a:pt x="260" y="14"/>
                    <a:pt x="260" y="31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74" y="57"/>
                    <a:pt x="288" y="62"/>
                    <a:pt x="300" y="70"/>
                  </a:cubicBezTo>
                  <a:cubicBezTo>
                    <a:pt x="316" y="54"/>
                    <a:pt x="316" y="54"/>
                    <a:pt x="316" y="54"/>
                  </a:cubicBezTo>
                  <a:cubicBezTo>
                    <a:pt x="328" y="42"/>
                    <a:pt x="348" y="42"/>
                    <a:pt x="360" y="54"/>
                  </a:cubicBezTo>
                  <a:cubicBezTo>
                    <a:pt x="378" y="72"/>
                    <a:pt x="378" y="72"/>
                    <a:pt x="378" y="72"/>
                  </a:cubicBezTo>
                  <a:cubicBezTo>
                    <a:pt x="384" y="78"/>
                    <a:pt x="387" y="85"/>
                    <a:pt x="387" y="94"/>
                  </a:cubicBezTo>
                  <a:cubicBezTo>
                    <a:pt x="387" y="102"/>
                    <a:pt x="384" y="110"/>
                    <a:pt x="378" y="116"/>
                  </a:cubicBezTo>
                  <a:cubicBezTo>
                    <a:pt x="362" y="132"/>
                    <a:pt x="362" y="132"/>
                    <a:pt x="362" y="132"/>
                  </a:cubicBezTo>
                  <a:cubicBezTo>
                    <a:pt x="370" y="144"/>
                    <a:pt x="375" y="158"/>
                    <a:pt x="379" y="172"/>
                  </a:cubicBezTo>
                  <a:cubicBezTo>
                    <a:pt x="401" y="172"/>
                    <a:pt x="401" y="172"/>
                    <a:pt x="401" y="172"/>
                  </a:cubicBezTo>
                  <a:cubicBezTo>
                    <a:pt x="418" y="172"/>
                    <a:pt x="432" y="186"/>
                    <a:pt x="432" y="203"/>
                  </a:cubicBezTo>
                  <a:cubicBezTo>
                    <a:pt x="432" y="228"/>
                    <a:pt x="432" y="228"/>
                    <a:pt x="432" y="228"/>
                  </a:cubicBezTo>
                  <a:cubicBezTo>
                    <a:pt x="432" y="246"/>
                    <a:pt x="418" y="260"/>
                    <a:pt x="401" y="260"/>
                  </a:cubicBezTo>
                  <a:cubicBezTo>
                    <a:pt x="379" y="260"/>
                    <a:pt x="379" y="260"/>
                    <a:pt x="379" y="260"/>
                  </a:cubicBezTo>
                  <a:cubicBezTo>
                    <a:pt x="375" y="274"/>
                    <a:pt x="370" y="287"/>
                    <a:pt x="362" y="300"/>
                  </a:cubicBezTo>
                  <a:cubicBezTo>
                    <a:pt x="378" y="316"/>
                    <a:pt x="378" y="316"/>
                    <a:pt x="378" y="316"/>
                  </a:cubicBezTo>
                  <a:cubicBezTo>
                    <a:pt x="384" y="322"/>
                    <a:pt x="387" y="329"/>
                    <a:pt x="387" y="338"/>
                  </a:cubicBezTo>
                  <a:cubicBezTo>
                    <a:pt x="387" y="346"/>
                    <a:pt x="384" y="354"/>
                    <a:pt x="378" y="360"/>
                  </a:cubicBezTo>
                  <a:cubicBezTo>
                    <a:pt x="360" y="378"/>
                    <a:pt x="360" y="378"/>
                    <a:pt x="360" y="378"/>
                  </a:cubicBezTo>
                  <a:cubicBezTo>
                    <a:pt x="348" y="390"/>
                    <a:pt x="328" y="390"/>
                    <a:pt x="316" y="378"/>
                  </a:cubicBezTo>
                  <a:cubicBezTo>
                    <a:pt x="300" y="362"/>
                    <a:pt x="300" y="362"/>
                    <a:pt x="300" y="362"/>
                  </a:cubicBezTo>
                  <a:cubicBezTo>
                    <a:pt x="288" y="369"/>
                    <a:pt x="274" y="375"/>
                    <a:pt x="260" y="379"/>
                  </a:cubicBezTo>
                  <a:cubicBezTo>
                    <a:pt x="260" y="401"/>
                    <a:pt x="260" y="401"/>
                    <a:pt x="260" y="401"/>
                  </a:cubicBezTo>
                  <a:cubicBezTo>
                    <a:pt x="260" y="418"/>
                    <a:pt x="246" y="432"/>
                    <a:pt x="229" y="432"/>
                  </a:cubicBezTo>
                  <a:close/>
                  <a:moveTo>
                    <a:pt x="131" y="348"/>
                  </a:moveTo>
                  <a:cubicBezTo>
                    <a:pt x="132" y="348"/>
                    <a:pt x="133" y="349"/>
                    <a:pt x="134" y="349"/>
                  </a:cubicBezTo>
                  <a:cubicBezTo>
                    <a:pt x="148" y="358"/>
                    <a:pt x="164" y="364"/>
                    <a:pt x="180" y="368"/>
                  </a:cubicBezTo>
                  <a:cubicBezTo>
                    <a:pt x="183" y="369"/>
                    <a:pt x="185" y="371"/>
                    <a:pt x="185" y="374"/>
                  </a:cubicBezTo>
                  <a:cubicBezTo>
                    <a:pt x="185" y="401"/>
                    <a:pt x="185" y="401"/>
                    <a:pt x="185" y="401"/>
                  </a:cubicBezTo>
                  <a:cubicBezTo>
                    <a:pt x="185" y="411"/>
                    <a:pt x="193" y="420"/>
                    <a:pt x="204" y="420"/>
                  </a:cubicBezTo>
                  <a:cubicBezTo>
                    <a:pt x="229" y="420"/>
                    <a:pt x="229" y="420"/>
                    <a:pt x="229" y="420"/>
                  </a:cubicBezTo>
                  <a:cubicBezTo>
                    <a:pt x="239" y="420"/>
                    <a:pt x="248" y="411"/>
                    <a:pt x="248" y="401"/>
                  </a:cubicBezTo>
                  <a:cubicBezTo>
                    <a:pt x="248" y="374"/>
                    <a:pt x="248" y="374"/>
                    <a:pt x="248" y="374"/>
                  </a:cubicBezTo>
                  <a:cubicBezTo>
                    <a:pt x="248" y="371"/>
                    <a:pt x="250" y="369"/>
                    <a:pt x="252" y="368"/>
                  </a:cubicBezTo>
                  <a:cubicBezTo>
                    <a:pt x="269" y="364"/>
                    <a:pt x="284" y="358"/>
                    <a:pt x="298" y="349"/>
                  </a:cubicBezTo>
                  <a:cubicBezTo>
                    <a:pt x="301" y="348"/>
                    <a:pt x="304" y="348"/>
                    <a:pt x="306" y="350"/>
                  </a:cubicBezTo>
                  <a:cubicBezTo>
                    <a:pt x="325" y="369"/>
                    <a:pt x="325" y="369"/>
                    <a:pt x="325" y="369"/>
                  </a:cubicBezTo>
                  <a:cubicBezTo>
                    <a:pt x="332" y="376"/>
                    <a:pt x="344" y="376"/>
                    <a:pt x="352" y="369"/>
                  </a:cubicBezTo>
                  <a:cubicBezTo>
                    <a:pt x="369" y="351"/>
                    <a:pt x="369" y="351"/>
                    <a:pt x="369" y="351"/>
                  </a:cubicBezTo>
                  <a:cubicBezTo>
                    <a:pt x="377" y="344"/>
                    <a:pt x="377" y="332"/>
                    <a:pt x="369" y="324"/>
                  </a:cubicBezTo>
                  <a:cubicBezTo>
                    <a:pt x="351" y="306"/>
                    <a:pt x="351" y="306"/>
                    <a:pt x="351" y="306"/>
                  </a:cubicBezTo>
                  <a:cubicBezTo>
                    <a:pt x="349" y="304"/>
                    <a:pt x="348" y="302"/>
                    <a:pt x="349" y="299"/>
                  </a:cubicBezTo>
                  <a:cubicBezTo>
                    <a:pt x="349" y="299"/>
                    <a:pt x="349" y="298"/>
                    <a:pt x="349" y="298"/>
                  </a:cubicBezTo>
                  <a:cubicBezTo>
                    <a:pt x="358" y="284"/>
                    <a:pt x="364" y="268"/>
                    <a:pt x="368" y="252"/>
                  </a:cubicBezTo>
                  <a:cubicBezTo>
                    <a:pt x="369" y="249"/>
                    <a:pt x="371" y="247"/>
                    <a:pt x="374" y="247"/>
                  </a:cubicBezTo>
                  <a:cubicBezTo>
                    <a:pt x="401" y="247"/>
                    <a:pt x="401" y="247"/>
                    <a:pt x="401" y="247"/>
                  </a:cubicBezTo>
                  <a:cubicBezTo>
                    <a:pt x="412" y="247"/>
                    <a:pt x="420" y="239"/>
                    <a:pt x="420" y="228"/>
                  </a:cubicBezTo>
                  <a:cubicBezTo>
                    <a:pt x="420" y="203"/>
                    <a:pt x="420" y="203"/>
                    <a:pt x="420" y="203"/>
                  </a:cubicBezTo>
                  <a:cubicBezTo>
                    <a:pt x="420" y="193"/>
                    <a:pt x="412" y="184"/>
                    <a:pt x="401" y="184"/>
                  </a:cubicBezTo>
                  <a:cubicBezTo>
                    <a:pt x="374" y="184"/>
                    <a:pt x="374" y="184"/>
                    <a:pt x="374" y="184"/>
                  </a:cubicBezTo>
                  <a:cubicBezTo>
                    <a:pt x="371" y="184"/>
                    <a:pt x="369" y="182"/>
                    <a:pt x="368" y="180"/>
                  </a:cubicBezTo>
                  <a:cubicBezTo>
                    <a:pt x="364" y="163"/>
                    <a:pt x="358" y="148"/>
                    <a:pt x="349" y="134"/>
                  </a:cubicBezTo>
                  <a:cubicBezTo>
                    <a:pt x="348" y="131"/>
                    <a:pt x="348" y="128"/>
                    <a:pt x="350" y="126"/>
                  </a:cubicBezTo>
                  <a:cubicBezTo>
                    <a:pt x="369" y="107"/>
                    <a:pt x="369" y="107"/>
                    <a:pt x="369" y="107"/>
                  </a:cubicBezTo>
                  <a:cubicBezTo>
                    <a:pt x="377" y="100"/>
                    <a:pt x="377" y="88"/>
                    <a:pt x="369" y="80"/>
                  </a:cubicBezTo>
                  <a:cubicBezTo>
                    <a:pt x="352" y="63"/>
                    <a:pt x="352" y="63"/>
                    <a:pt x="352" y="63"/>
                  </a:cubicBezTo>
                  <a:cubicBezTo>
                    <a:pt x="344" y="55"/>
                    <a:pt x="332" y="55"/>
                    <a:pt x="325" y="63"/>
                  </a:cubicBezTo>
                  <a:cubicBezTo>
                    <a:pt x="306" y="82"/>
                    <a:pt x="306" y="82"/>
                    <a:pt x="306" y="82"/>
                  </a:cubicBezTo>
                  <a:cubicBezTo>
                    <a:pt x="304" y="84"/>
                    <a:pt x="300" y="84"/>
                    <a:pt x="298" y="83"/>
                  </a:cubicBezTo>
                  <a:cubicBezTo>
                    <a:pt x="284" y="74"/>
                    <a:pt x="269" y="68"/>
                    <a:pt x="252" y="64"/>
                  </a:cubicBezTo>
                  <a:cubicBezTo>
                    <a:pt x="250" y="63"/>
                    <a:pt x="248" y="61"/>
                    <a:pt x="248" y="58"/>
                  </a:cubicBezTo>
                  <a:cubicBezTo>
                    <a:pt x="248" y="31"/>
                    <a:pt x="248" y="31"/>
                    <a:pt x="248" y="31"/>
                  </a:cubicBezTo>
                  <a:cubicBezTo>
                    <a:pt x="248" y="20"/>
                    <a:pt x="239" y="12"/>
                    <a:pt x="229" y="12"/>
                  </a:cubicBezTo>
                  <a:cubicBezTo>
                    <a:pt x="204" y="12"/>
                    <a:pt x="204" y="12"/>
                    <a:pt x="204" y="12"/>
                  </a:cubicBezTo>
                  <a:cubicBezTo>
                    <a:pt x="193" y="12"/>
                    <a:pt x="185" y="20"/>
                    <a:pt x="185" y="31"/>
                  </a:cubicBezTo>
                  <a:cubicBezTo>
                    <a:pt x="185" y="58"/>
                    <a:pt x="185" y="58"/>
                    <a:pt x="185" y="58"/>
                  </a:cubicBezTo>
                  <a:cubicBezTo>
                    <a:pt x="185" y="61"/>
                    <a:pt x="183" y="63"/>
                    <a:pt x="180" y="64"/>
                  </a:cubicBezTo>
                  <a:cubicBezTo>
                    <a:pt x="164" y="68"/>
                    <a:pt x="148" y="74"/>
                    <a:pt x="134" y="83"/>
                  </a:cubicBezTo>
                  <a:cubicBezTo>
                    <a:pt x="132" y="84"/>
                    <a:pt x="129" y="84"/>
                    <a:pt x="127" y="82"/>
                  </a:cubicBezTo>
                  <a:cubicBezTo>
                    <a:pt x="108" y="63"/>
                    <a:pt x="108" y="63"/>
                    <a:pt x="108" y="63"/>
                  </a:cubicBezTo>
                  <a:cubicBezTo>
                    <a:pt x="100" y="55"/>
                    <a:pt x="88" y="55"/>
                    <a:pt x="81" y="63"/>
                  </a:cubicBezTo>
                  <a:cubicBezTo>
                    <a:pt x="63" y="80"/>
                    <a:pt x="63" y="80"/>
                    <a:pt x="63" y="80"/>
                  </a:cubicBezTo>
                  <a:cubicBezTo>
                    <a:pt x="59" y="84"/>
                    <a:pt x="57" y="89"/>
                    <a:pt x="57" y="94"/>
                  </a:cubicBezTo>
                  <a:cubicBezTo>
                    <a:pt x="57" y="99"/>
                    <a:pt x="59" y="104"/>
                    <a:pt x="63" y="107"/>
                  </a:cubicBezTo>
                  <a:cubicBezTo>
                    <a:pt x="82" y="126"/>
                    <a:pt x="82" y="126"/>
                    <a:pt x="82" y="126"/>
                  </a:cubicBezTo>
                  <a:cubicBezTo>
                    <a:pt x="84" y="128"/>
                    <a:pt x="84" y="131"/>
                    <a:pt x="83" y="134"/>
                  </a:cubicBezTo>
                  <a:cubicBezTo>
                    <a:pt x="74" y="148"/>
                    <a:pt x="68" y="163"/>
                    <a:pt x="64" y="180"/>
                  </a:cubicBezTo>
                  <a:cubicBezTo>
                    <a:pt x="63" y="182"/>
                    <a:pt x="61" y="184"/>
                    <a:pt x="58" y="184"/>
                  </a:cubicBezTo>
                  <a:cubicBezTo>
                    <a:pt x="31" y="184"/>
                    <a:pt x="31" y="184"/>
                    <a:pt x="31" y="184"/>
                  </a:cubicBezTo>
                  <a:cubicBezTo>
                    <a:pt x="21" y="184"/>
                    <a:pt x="12" y="193"/>
                    <a:pt x="12" y="203"/>
                  </a:cubicBezTo>
                  <a:cubicBezTo>
                    <a:pt x="12" y="228"/>
                    <a:pt x="12" y="228"/>
                    <a:pt x="12" y="228"/>
                  </a:cubicBezTo>
                  <a:cubicBezTo>
                    <a:pt x="12" y="239"/>
                    <a:pt x="21" y="247"/>
                    <a:pt x="31" y="247"/>
                  </a:cubicBezTo>
                  <a:cubicBezTo>
                    <a:pt x="58" y="247"/>
                    <a:pt x="58" y="247"/>
                    <a:pt x="58" y="247"/>
                  </a:cubicBezTo>
                  <a:cubicBezTo>
                    <a:pt x="61" y="247"/>
                    <a:pt x="63" y="249"/>
                    <a:pt x="64" y="252"/>
                  </a:cubicBezTo>
                  <a:cubicBezTo>
                    <a:pt x="68" y="268"/>
                    <a:pt x="74" y="284"/>
                    <a:pt x="83" y="298"/>
                  </a:cubicBezTo>
                  <a:cubicBezTo>
                    <a:pt x="83" y="298"/>
                    <a:pt x="83" y="299"/>
                    <a:pt x="83" y="299"/>
                  </a:cubicBezTo>
                  <a:cubicBezTo>
                    <a:pt x="84" y="302"/>
                    <a:pt x="83" y="304"/>
                    <a:pt x="82" y="306"/>
                  </a:cubicBezTo>
                  <a:cubicBezTo>
                    <a:pt x="63" y="324"/>
                    <a:pt x="63" y="324"/>
                    <a:pt x="63" y="324"/>
                  </a:cubicBezTo>
                  <a:cubicBezTo>
                    <a:pt x="59" y="328"/>
                    <a:pt x="57" y="333"/>
                    <a:pt x="57" y="338"/>
                  </a:cubicBezTo>
                  <a:cubicBezTo>
                    <a:pt x="57" y="343"/>
                    <a:pt x="59" y="348"/>
                    <a:pt x="63" y="351"/>
                  </a:cubicBezTo>
                  <a:cubicBezTo>
                    <a:pt x="81" y="369"/>
                    <a:pt x="81" y="369"/>
                    <a:pt x="81" y="369"/>
                  </a:cubicBezTo>
                  <a:cubicBezTo>
                    <a:pt x="88" y="376"/>
                    <a:pt x="100" y="376"/>
                    <a:pt x="108" y="369"/>
                  </a:cubicBezTo>
                  <a:cubicBezTo>
                    <a:pt x="126" y="350"/>
                    <a:pt x="126" y="350"/>
                    <a:pt x="126" y="350"/>
                  </a:cubicBezTo>
                  <a:cubicBezTo>
                    <a:pt x="127" y="349"/>
                    <a:pt x="129" y="348"/>
                    <a:pt x="131" y="3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200998" tIns="100500" rIns="200998" bIns="100500" anchor="t" anchorCtr="0">
              <a:noAutofit/>
            </a:bodyPr>
            <a:lstStyle/>
            <a:p>
              <a:endParaRPr sz="2800" dirty="0">
                <a:solidFill>
                  <a:schemeClr val="dk1"/>
                </a:solidFill>
                <a:ea typeface="Trebuchet MS"/>
                <a:cs typeface="Arial" panose="020B0604020202020204" pitchFamily="34" charset="0"/>
                <a:sym typeface="Trebuchet M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700410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9663</TotalTime>
  <Words>38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Trebuchet MS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680</cp:revision>
  <dcterms:created xsi:type="dcterms:W3CDTF">2021-03-31T02:49:57Z</dcterms:created>
  <dcterms:modified xsi:type="dcterms:W3CDTF">2025-10-15T02:42:17Z</dcterms:modified>
  <cp:category/>
</cp:coreProperties>
</file>