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metadata" ContentType="application/binary"/>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48" r:id="rId1"/>
    <p:sldMasterId id="2147483670" r:id="rId2"/>
  </p:sldMasterIdLst>
  <p:notesMasterIdLst>
    <p:notesMasterId r:id="rId54"/>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Lst>
  <p:sldSz cx="9144000" cy="5143500" type="screen16x9"/>
  <p:notesSz cx="6858000" cy="9144000"/>
  <p:embeddedFontLst>
    <p:embeddedFont>
      <p:font typeface="Nunito" panose="020B0604020202020204" charset="0"/>
      <p:regular r:id="rId55"/>
      <p:bold r:id="rId56"/>
      <p:italic r:id="rId57"/>
      <p:boldItalic r:id="rId58"/>
    </p:embeddedFont>
    <p:embeddedFont>
      <p:font typeface="Amatic SC" panose="020B0604020202020204" charset="-79"/>
      <p:regular r:id="rId59"/>
      <p:bold r:id="rId60"/>
    </p:embeddedFont>
    <p:embeddedFont>
      <p:font typeface="Proxima Nova Semibold" panose="020B0604020202020204" charset="0"/>
      <p:regular r:id="rId61"/>
      <p:bold r:id="rId62"/>
      <p:boldItalic r:id="rId63"/>
    </p:embeddedFont>
    <p:embeddedFont>
      <p:font typeface="Alfa Slab One" panose="00000500000000000000" pitchFamily="2" charset="0"/>
      <p:regular r:id="rId64"/>
    </p:embeddedFont>
    <p:embeddedFont>
      <p:font typeface="Calibri" panose="020F0502020204030204" pitchFamily="34" charset="0"/>
      <p:regular r:id="rId65"/>
      <p:bold r:id="rId66"/>
      <p:italic r:id="rId67"/>
      <p:boldItalic r:id="rId68"/>
    </p:embeddedFont>
    <p:embeddedFont>
      <p:font typeface="Proxima Nova" panose="020B0604020202020204" charset="0"/>
      <p:regular r:id="rId69"/>
      <p:bold r:id="rId70"/>
      <p:italic r:id="rId71"/>
      <p:boldItalic r:id="rId72"/>
    </p:embeddedFont>
    <p:embeddedFont>
      <p:font typeface="Open Sans" panose="020B0604020202020204" charset="0"/>
      <p:regular r:id="rId73"/>
      <p:bold r:id="rId74"/>
      <p:italic r:id="rId75"/>
      <p:boldItalic r:id="rId76"/>
    </p:embeddedFont>
    <p:embeddedFont>
      <p:font typeface="Roboto Medium" panose="020B0604020202020204" charset="0"/>
      <p:regular r:id="rId77"/>
      <p:bold r:id="rId78"/>
      <p:italic r:id="rId79"/>
      <p:boldItalic r:id="rId80"/>
    </p:embeddedFont>
    <p:embeddedFont>
      <p:font typeface="Maven Pro" panose="020B0604020202020204" charset="0"/>
      <p:regular r:id="rId81"/>
      <p:bold r:id="rId82"/>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9AA0A6"/>
          </p15:clr>
        </p15:guide>
        <p15:guide id="2" pos="2880">
          <p15:clr>
            <a:srgbClr val="9AA0A6"/>
          </p15:clr>
        </p15:guide>
      </p15:sldGuideLst>
    </p:ext>
    <p:ext uri="http://customooxmlschemas.google.com/">
      <go:slidesCustomData xmlns:go="http://customooxmlschemas.google.com/"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r:id="rId85" roundtripDataSignature="AMtx7mjBRDaEGL75g7/uKi6N5uXDTJuDsg=="/>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36C15DC9-1A39-40C4-B6EB-D40B18903E7D}">
  <a:tblStyle styleId="{36C15DC9-1A39-40C4-B6EB-D40B18903E7D}" styleName="Table_0">
    <a:wholeTbl>
      <a:tcTxStyle b="off" i="off">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b="off" i="off"/>
      <a:tcStyle>
        <a:tcBdr/>
      </a:tcStyle>
    </a:band1H>
    <a:band2H>
      <a:tcTxStyle b="off" i="off"/>
      <a:tcStyle>
        <a:tcBdr/>
      </a:tcStyle>
    </a:band2H>
    <a:band1V>
      <a:tcTxStyle b="off" i="off"/>
      <a:tcStyle>
        <a:tcBdr/>
      </a:tcStyle>
    </a:band1V>
    <a:band2V>
      <a:tcTxStyle b="off" i="off"/>
      <a:tcStyle>
        <a:tcBdr/>
      </a:tcStyle>
    </a:band2V>
    <a:lastCol>
      <a:tcTxStyle b="off" i="off"/>
      <a:tcStyle>
        <a:tcBdr/>
      </a:tcStyle>
    </a:lastCol>
    <a:firstCol>
      <a:tcTxStyle b="off" i="off"/>
      <a:tcStyle>
        <a:tcBdr/>
      </a:tcStyle>
    </a:firstCol>
    <a:lastRow>
      <a:tcTxStyle b="off" i="off"/>
      <a:tcStyle>
        <a:tcBdr/>
      </a:tcStyle>
    </a:lastRow>
    <a:seCell>
      <a:tcTxStyle b="off" i="off"/>
      <a:tcStyle>
        <a:tcBdr/>
      </a:tcStyle>
    </a:seCell>
    <a:swCell>
      <a:tcTxStyle b="off" i="off"/>
      <a:tcStyle>
        <a:tcBdr/>
      </a:tcStyle>
    </a:swCell>
    <a:firstRow>
      <a:tcTxStyle b="off" i="off"/>
      <a:tcStyle>
        <a:tcBdr/>
      </a:tcStyle>
    </a:firstRow>
    <a:neCell>
      <a:tcTxStyle b="off" i="off"/>
      <a:tcStyle>
        <a:tcBdr/>
      </a:tcStyle>
    </a:neCell>
    <a:nwCell>
      <a:tcTxStyle b="off" i="off"/>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3" d="100"/>
          <a:sy n="143" d="100"/>
        </p:scale>
        <p:origin x="684" y="120"/>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font" Target="fonts/font1.fntdata"/><Relationship Id="rId63" Type="http://schemas.openxmlformats.org/officeDocument/2006/relationships/font" Target="fonts/font9.fntdata"/><Relationship Id="rId68" Type="http://schemas.openxmlformats.org/officeDocument/2006/relationships/font" Target="fonts/font14.fntdata"/><Relationship Id="rId76" Type="http://schemas.openxmlformats.org/officeDocument/2006/relationships/font" Target="fonts/font22.fntdata"/><Relationship Id="rId89" Type="http://schemas.openxmlformats.org/officeDocument/2006/relationships/tableStyles" Target="tableStyles.xml"/><Relationship Id="rId7" Type="http://schemas.openxmlformats.org/officeDocument/2006/relationships/slide" Target="slides/slide5.xml"/><Relationship Id="rId71" Type="http://schemas.openxmlformats.org/officeDocument/2006/relationships/font" Target="fonts/font17.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font" Target="fonts/font4.fntdata"/><Relationship Id="rId66" Type="http://schemas.openxmlformats.org/officeDocument/2006/relationships/font" Target="fonts/font12.fntdata"/><Relationship Id="rId74" Type="http://schemas.openxmlformats.org/officeDocument/2006/relationships/font" Target="fonts/font20.fntdata"/><Relationship Id="rId79" Type="http://schemas.openxmlformats.org/officeDocument/2006/relationships/font" Target="fonts/font25.fntdata"/><Relationship Id="rId87" Type="http://schemas.openxmlformats.org/officeDocument/2006/relationships/viewProps" Target="viewProps.xml"/><Relationship Id="rId5" Type="http://schemas.openxmlformats.org/officeDocument/2006/relationships/slide" Target="slides/slide3.xml"/><Relationship Id="rId61" Type="http://schemas.openxmlformats.org/officeDocument/2006/relationships/font" Target="fonts/font7.fntdata"/><Relationship Id="rId82" Type="http://schemas.openxmlformats.org/officeDocument/2006/relationships/font" Target="fonts/font28.fntdata"/><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2.fntdata"/><Relationship Id="rId64" Type="http://schemas.openxmlformats.org/officeDocument/2006/relationships/font" Target="fonts/font10.fntdata"/><Relationship Id="rId69" Type="http://schemas.openxmlformats.org/officeDocument/2006/relationships/font" Target="fonts/font15.fntdata"/><Relationship Id="rId77" Type="http://schemas.openxmlformats.org/officeDocument/2006/relationships/font" Target="fonts/font23.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8.fntdata"/><Relationship Id="rId80" Type="http://schemas.openxmlformats.org/officeDocument/2006/relationships/font" Target="fonts/font26.fntdata"/><Relationship Id="rId85" Type="http://customschemas.google.com/relationships/presentationmetadata" Target="meta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5.fntdata"/><Relationship Id="rId67" Type="http://schemas.openxmlformats.org/officeDocument/2006/relationships/font" Target="fonts/font13.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notesMaster" Target="notesMasters/notesMaster1.xml"/><Relationship Id="rId62" Type="http://schemas.openxmlformats.org/officeDocument/2006/relationships/font" Target="fonts/font8.fntdata"/><Relationship Id="rId70" Type="http://schemas.openxmlformats.org/officeDocument/2006/relationships/font" Target="fonts/font16.fntdata"/><Relationship Id="rId75" Type="http://schemas.openxmlformats.org/officeDocument/2006/relationships/font" Target="fonts/font21.fntdata"/><Relationship Id="rId88"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3.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6.fntdata"/><Relationship Id="rId65" Type="http://schemas.openxmlformats.org/officeDocument/2006/relationships/font" Target="fonts/font11.fntdata"/><Relationship Id="rId73" Type="http://schemas.openxmlformats.org/officeDocument/2006/relationships/font" Target="fonts/font19.fntdata"/><Relationship Id="rId78" Type="http://schemas.openxmlformats.org/officeDocument/2006/relationships/font" Target="fonts/font24.fntdata"/><Relationship Id="rId81" Type="http://schemas.openxmlformats.org/officeDocument/2006/relationships/font" Target="fonts/font27.fntdata"/><Relationship Id="rId86"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marR="0" lvl="0"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1pPr>
            <a:lvl2pPr marL="914400" marR="0" lvl="1"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2pPr>
            <a:lvl3pPr marL="1371600" marR="0" lvl="2"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3pPr>
            <a:lvl4pPr marL="1828800" marR="0" lvl="3"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4pPr>
            <a:lvl5pPr marL="2286000" marR="0" lvl="4"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5pPr>
            <a:lvl6pPr marL="2743200" marR="0" lvl="5"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6pPr>
            <a:lvl7pPr marL="3200400" marR="0" lvl="6"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7pPr>
            <a:lvl8pPr marL="3657600" marR="0" lvl="7"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8pPr>
            <a:lvl9pPr marL="4114800" marR="0" lvl="8"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
        <p:cNvGrpSpPr/>
        <p:nvPr/>
      </p:nvGrpSpPr>
      <p:grpSpPr>
        <a:xfrm>
          <a:off x="0" y="0"/>
          <a:ext cx="0" cy="0"/>
          <a:chOff x="0" y="0"/>
          <a:chExt cx="0" cy="0"/>
        </a:xfrm>
      </p:grpSpPr>
      <p:sp>
        <p:nvSpPr>
          <p:cNvPr id="130" name="Google Shape;130;p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31" name="Google Shape;131;p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
        <p:cNvGrpSpPr/>
        <p:nvPr/>
      </p:nvGrpSpPr>
      <p:grpSpPr>
        <a:xfrm>
          <a:off x="0" y="0"/>
          <a:ext cx="0" cy="0"/>
          <a:chOff x="0" y="0"/>
          <a:chExt cx="0" cy="0"/>
        </a:xfrm>
      </p:grpSpPr>
      <p:sp>
        <p:nvSpPr>
          <p:cNvPr id="357" name="Google Shape;357;p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358" name="Google Shape;358;p1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8"/>
        <p:cNvGrpSpPr/>
        <p:nvPr/>
      </p:nvGrpSpPr>
      <p:grpSpPr>
        <a:xfrm>
          <a:off x="0" y="0"/>
          <a:ext cx="0" cy="0"/>
          <a:chOff x="0" y="0"/>
          <a:chExt cx="0" cy="0"/>
        </a:xfrm>
      </p:grpSpPr>
      <p:sp>
        <p:nvSpPr>
          <p:cNvPr id="489" name="Google Shape;489;p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90" name="Google Shape;490;p1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5"/>
        <p:cNvGrpSpPr/>
        <p:nvPr/>
      </p:nvGrpSpPr>
      <p:grpSpPr>
        <a:xfrm>
          <a:off x="0" y="0"/>
          <a:ext cx="0" cy="0"/>
          <a:chOff x="0" y="0"/>
          <a:chExt cx="0" cy="0"/>
        </a:xfrm>
      </p:grpSpPr>
      <p:sp>
        <p:nvSpPr>
          <p:cNvPr id="506" name="Google Shape;506;p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507" name="Google Shape;507;p1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4"/>
        <p:cNvGrpSpPr/>
        <p:nvPr/>
      </p:nvGrpSpPr>
      <p:grpSpPr>
        <a:xfrm>
          <a:off x="0" y="0"/>
          <a:ext cx="0" cy="0"/>
          <a:chOff x="0" y="0"/>
          <a:chExt cx="0" cy="0"/>
        </a:xfrm>
      </p:grpSpPr>
      <p:sp>
        <p:nvSpPr>
          <p:cNvPr id="515" name="Google Shape;515;p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516" name="Google Shape;516;p1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0"/>
        <p:cNvGrpSpPr/>
        <p:nvPr/>
      </p:nvGrpSpPr>
      <p:grpSpPr>
        <a:xfrm>
          <a:off x="0" y="0"/>
          <a:ext cx="0" cy="0"/>
          <a:chOff x="0" y="0"/>
          <a:chExt cx="0" cy="0"/>
        </a:xfrm>
      </p:grpSpPr>
      <p:sp>
        <p:nvSpPr>
          <p:cNvPr id="541" name="Google Shape;541;p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542" name="Google Shape;542;p1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9"/>
        <p:cNvGrpSpPr/>
        <p:nvPr/>
      </p:nvGrpSpPr>
      <p:grpSpPr>
        <a:xfrm>
          <a:off x="0" y="0"/>
          <a:ext cx="0" cy="0"/>
          <a:chOff x="0" y="0"/>
          <a:chExt cx="0" cy="0"/>
        </a:xfrm>
      </p:grpSpPr>
      <p:sp>
        <p:nvSpPr>
          <p:cNvPr id="570" name="Google Shape;570;p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571" name="Google Shape;571;p1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8"/>
        <p:cNvGrpSpPr/>
        <p:nvPr/>
      </p:nvGrpSpPr>
      <p:grpSpPr>
        <a:xfrm>
          <a:off x="0" y="0"/>
          <a:ext cx="0" cy="0"/>
          <a:chOff x="0" y="0"/>
          <a:chExt cx="0" cy="0"/>
        </a:xfrm>
      </p:grpSpPr>
      <p:sp>
        <p:nvSpPr>
          <p:cNvPr id="579" name="Google Shape;579;p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580" name="Google Shape;580;p1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4"/>
        <p:cNvGrpSpPr/>
        <p:nvPr/>
      </p:nvGrpSpPr>
      <p:grpSpPr>
        <a:xfrm>
          <a:off x="0" y="0"/>
          <a:ext cx="0" cy="0"/>
          <a:chOff x="0" y="0"/>
          <a:chExt cx="0" cy="0"/>
        </a:xfrm>
      </p:grpSpPr>
      <p:sp>
        <p:nvSpPr>
          <p:cNvPr id="585" name="Google Shape;585;p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586" name="Google Shape;586;p1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4"/>
        <p:cNvGrpSpPr/>
        <p:nvPr/>
      </p:nvGrpSpPr>
      <p:grpSpPr>
        <a:xfrm>
          <a:off x="0" y="0"/>
          <a:ext cx="0" cy="0"/>
          <a:chOff x="0" y="0"/>
          <a:chExt cx="0" cy="0"/>
        </a:xfrm>
      </p:grpSpPr>
      <p:sp>
        <p:nvSpPr>
          <p:cNvPr id="695" name="Google Shape;695;p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96" name="Google Shape;696;p1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9"/>
        <p:cNvGrpSpPr/>
        <p:nvPr/>
      </p:nvGrpSpPr>
      <p:grpSpPr>
        <a:xfrm>
          <a:off x="0" y="0"/>
          <a:ext cx="0" cy="0"/>
          <a:chOff x="0" y="0"/>
          <a:chExt cx="0" cy="0"/>
        </a:xfrm>
      </p:grpSpPr>
      <p:sp>
        <p:nvSpPr>
          <p:cNvPr id="720" name="Google Shape;720;p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21" name="Google Shape;721;p1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0"/>
        <p:cNvGrpSpPr/>
        <p:nvPr/>
      </p:nvGrpSpPr>
      <p:grpSpPr>
        <a:xfrm>
          <a:off x="0" y="0"/>
          <a:ext cx="0" cy="0"/>
          <a:chOff x="0" y="0"/>
          <a:chExt cx="0" cy="0"/>
        </a:xfrm>
      </p:grpSpPr>
      <p:sp>
        <p:nvSpPr>
          <p:cNvPr id="181" name="Google Shape;181;p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82" name="Google Shape;182;p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9"/>
        <p:cNvGrpSpPr/>
        <p:nvPr/>
      </p:nvGrpSpPr>
      <p:grpSpPr>
        <a:xfrm>
          <a:off x="0" y="0"/>
          <a:ext cx="0" cy="0"/>
          <a:chOff x="0" y="0"/>
          <a:chExt cx="0" cy="0"/>
        </a:xfrm>
      </p:grpSpPr>
      <p:sp>
        <p:nvSpPr>
          <p:cNvPr id="730" name="Google Shape;730;p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31" name="Google Shape;731;p2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5"/>
        <p:cNvGrpSpPr/>
        <p:nvPr/>
      </p:nvGrpSpPr>
      <p:grpSpPr>
        <a:xfrm>
          <a:off x="0" y="0"/>
          <a:ext cx="0" cy="0"/>
          <a:chOff x="0" y="0"/>
          <a:chExt cx="0" cy="0"/>
        </a:xfrm>
      </p:grpSpPr>
      <p:sp>
        <p:nvSpPr>
          <p:cNvPr id="756" name="Google Shape;756;p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57" name="Google Shape;757;p2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2"/>
        <p:cNvGrpSpPr/>
        <p:nvPr/>
      </p:nvGrpSpPr>
      <p:grpSpPr>
        <a:xfrm>
          <a:off x="0" y="0"/>
          <a:ext cx="0" cy="0"/>
          <a:chOff x="0" y="0"/>
          <a:chExt cx="0" cy="0"/>
        </a:xfrm>
      </p:grpSpPr>
      <p:sp>
        <p:nvSpPr>
          <p:cNvPr id="783" name="Google Shape;783;p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84" name="Google Shape;784;p2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1"/>
        <p:cNvGrpSpPr/>
        <p:nvPr/>
      </p:nvGrpSpPr>
      <p:grpSpPr>
        <a:xfrm>
          <a:off x="0" y="0"/>
          <a:ext cx="0" cy="0"/>
          <a:chOff x="0" y="0"/>
          <a:chExt cx="0" cy="0"/>
        </a:xfrm>
      </p:grpSpPr>
      <p:sp>
        <p:nvSpPr>
          <p:cNvPr id="802" name="Google Shape;802;p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03" name="Google Shape;803;p2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9"/>
        <p:cNvGrpSpPr/>
        <p:nvPr/>
      </p:nvGrpSpPr>
      <p:grpSpPr>
        <a:xfrm>
          <a:off x="0" y="0"/>
          <a:ext cx="0" cy="0"/>
          <a:chOff x="0" y="0"/>
          <a:chExt cx="0" cy="0"/>
        </a:xfrm>
      </p:grpSpPr>
      <p:sp>
        <p:nvSpPr>
          <p:cNvPr id="820" name="Google Shape;820;p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21" name="Google Shape;821;p2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6"/>
        <p:cNvGrpSpPr/>
        <p:nvPr/>
      </p:nvGrpSpPr>
      <p:grpSpPr>
        <a:xfrm>
          <a:off x="0" y="0"/>
          <a:ext cx="0" cy="0"/>
          <a:chOff x="0" y="0"/>
          <a:chExt cx="0" cy="0"/>
        </a:xfrm>
      </p:grpSpPr>
      <p:sp>
        <p:nvSpPr>
          <p:cNvPr id="827" name="Google Shape;827;p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28" name="Google Shape;828;p2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8"/>
        <p:cNvGrpSpPr/>
        <p:nvPr/>
      </p:nvGrpSpPr>
      <p:grpSpPr>
        <a:xfrm>
          <a:off x="0" y="0"/>
          <a:ext cx="0" cy="0"/>
          <a:chOff x="0" y="0"/>
          <a:chExt cx="0" cy="0"/>
        </a:xfrm>
      </p:grpSpPr>
      <p:sp>
        <p:nvSpPr>
          <p:cNvPr id="869" name="Google Shape;869;p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70" name="Google Shape;870;p2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1"/>
        <p:cNvGrpSpPr/>
        <p:nvPr/>
      </p:nvGrpSpPr>
      <p:grpSpPr>
        <a:xfrm>
          <a:off x="0" y="0"/>
          <a:ext cx="0" cy="0"/>
          <a:chOff x="0" y="0"/>
          <a:chExt cx="0" cy="0"/>
        </a:xfrm>
      </p:grpSpPr>
      <p:sp>
        <p:nvSpPr>
          <p:cNvPr id="902" name="Google Shape;902;p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03" name="Google Shape;903;p2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4"/>
        <p:cNvGrpSpPr/>
        <p:nvPr/>
      </p:nvGrpSpPr>
      <p:grpSpPr>
        <a:xfrm>
          <a:off x="0" y="0"/>
          <a:ext cx="0" cy="0"/>
          <a:chOff x="0" y="0"/>
          <a:chExt cx="0" cy="0"/>
        </a:xfrm>
      </p:grpSpPr>
      <p:sp>
        <p:nvSpPr>
          <p:cNvPr id="935" name="Google Shape;935;p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36" name="Google Shape;936;p2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5"/>
        <p:cNvGrpSpPr/>
        <p:nvPr/>
      </p:nvGrpSpPr>
      <p:grpSpPr>
        <a:xfrm>
          <a:off x="0" y="0"/>
          <a:ext cx="0" cy="0"/>
          <a:chOff x="0" y="0"/>
          <a:chExt cx="0" cy="0"/>
        </a:xfrm>
      </p:grpSpPr>
      <p:sp>
        <p:nvSpPr>
          <p:cNvPr id="946" name="Google Shape;946;p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47" name="Google Shape;947;p2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
        <p:cNvGrpSpPr/>
        <p:nvPr/>
      </p:nvGrpSpPr>
      <p:grpSpPr>
        <a:xfrm>
          <a:off x="0" y="0"/>
          <a:ext cx="0" cy="0"/>
          <a:chOff x="0" y="0"/>
          <a:chExt cx="0" cy="0"/>
        </a:xfrm>
      </p:grpSpPr>
      <p:sp>
        <p:nvSpPr>
          <p:cNvPr id="187" name="Google Shape;187;p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88" name="Google Shape;188;p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2"/>
        <p:cNvGrpSpPr/>
        <p:nvPr/>
      </p:nvGrpSpPr>
      <p:grpSpPr>
        <a:xfrm>
          <a:off x="0" y="0"/>
          <a:ext cx="0" cy="0"/>
          <a:chOff x="0" y="0"/>
          <a:chExt cx="0" cy="0"/>
        </a:xfrm>
      </p:grpSpPr>
      <p:sp>
        <p:nvSpPr>
          <p:cNvPr id="963" name="Google Shape;963;p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64" name="Google Shape;964;p3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9"/>
        <p:cNvGrpSpPr/>
        <p:nvPr/>
      </p:nvGrpSpPr>
      <p:grpSpPr>
        <a:xfrm>
          <a:off x="0" y="0"/>
          <a:ext cx="0" cy="0"/>
          <a:chOff x="0" y="0"/>
          <a:chExt cx="0" cy="0"/>
        </a:xfrm>
      </p:grpSpPr>
      <p:sp>
        <p:nvSpPr>
          <p:cNvPr id="970" name="Google Shape;970;p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71" name="Google Shape;971;p3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4"/>
        <p:cNvGrpSpPr/>
        <p:nvPr/>
      </p:nvGrpSpPr>
      <p:grpSpPr>
        <a:xfrm>
          <a:off x="0" y="0"/>
          <a:ext cx="0" cy="0"/>
          <a:chOff x="0" y="0"/>
          <a:chExt cx="0" cy="0"/>
        </a:xfrm>
      </p:grpSpPr>
      <p:sp>
        <p:nvSpPr>
          <p:cNvPr id="995" name="Google Shape;995;p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96" name="Google Shape;996;p3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96"/>
        <p:cNvGrpSpPr/>
        <p:nvPr/>
      </p:nvGrpSpPr>
      <p:grpSpPr>
        <a:xfrm>
          <a:off x="0" y="0"/>
          <a:ext cx="0" cy="0"/>
          <a:chOff x="0" y="0"/>
          <a:chExt cx="0" cy="0"/>
        </a:xfrm>
      </p:grpSpPr>
      <p:sp>
        <p:nvSpPr>
          <p:cNvPr id="1897" name="Google Shape;1897;p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898" name="Google Shape;1898;p3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14"/>
        <p:cNvGrpSpPr/>
        <p:nvPr/>
      </p:nvGrpSpPr>
      <p:grpSpPr>
        <a:xfrm>
          <a:off x="0" y="0"/>
          <a:ext cx="0" cy="0"/>
          <a:chOff x="0" y="0"/>
          <a:chExt cx="0" cy="0"/>
        </a:xfrm>
      </p:grpSpPr>
      <p:sp>
        <p:nvSpPr>
          <p:cNvPr id="2015" name="Google Shape;2015;p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016" name="Google Shape;2016;p3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1"/>
        <p:cNvGrpSpPr/>
        <p:nvPr/>
      </p:nvGrpSpPr>
      <p:grpSpPr>
        <a:xfrm>
          <a:off x="0" y="0"/>
          <a:ext cx="0" cy="0"/>
          <a:chOff x="0" y="0"/>
          <a:chExt cx="0" cy="0"/>
        </a:xfrm>
      </p:grpSpPr>
      <p:sp>
        <p:nvSpPr>
          <p:cNvPr id="2042" name="Google Shape;2042;p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043" name="Google Shape;2043;p3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8"/>
        <p:cNvGrpSpPr/>
        <p:nvPr/>
      </p:nvGrpSpPr>
      <p:grpSpPr>
        <a:xfrm>
          <a:off x="0" y="0"/>
          <a:ext cx="0" cy="0"/>
          <a:chOff x="0" y="0"/>
          <a:chExt cx="0" cy="0"/>
        </a:xfrm>
      </p:grpSpPr>
      <p:sp>
        <p:nvSpPr>
          <p:cNvPr id="2049" name="Google Shape;2049;p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050" name="Google Shape;2050;p3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7"/>
        <p:cNvGrpSpPr/>
        <p:nvPr/>
      </p:nvGrpSpPr>
      <p:grpSpPr>
        <a:xfrm>
          <a:off x="0" y="0"/>
          <a:ext cx="0" cy="0"/>
          <a:chOff x="0" y="0"/>
          <a:chExt cx="0" cy="0"/>
        </a:xfrm>
      </p:grpSpPr>
      <p:sp>
        <p:nvSpPr>
          <p:cNvPr id="2058" name="Google Shape;2058;p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059" name="Google Shape;2059;p3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66"/>
        <p:cNvGrpSpPr/>
        <p:nvPr/>
      </p:nvGrpSpPr>
      <p:grpSpPr>
        <a:xfrm>
          <a:off x="0" y="0"/>
          <a:ext cx="0" cy="0"/>
          <a:chOff x="0" y="0"/>
          <a:chExt cx="0" cy="0"/>
        </a:xfrm>
      </p:grpSpPr>
      <p:sp>
        <p:nvSpPr>
          <p:cNvPr id="2067" name="Google Shape;2067;p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068" name="Google Shape;2068;p3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93"/>
        <p:cNvGrpSpPr/>
        <p:nvPr/>
      </p:nvGrpSpPr>
      <p:grpSpPr>
        <a:xfrm>
          <a:off x="0" y="0"/>
          <a:ext cx="0" cy="0"/>
          <a:chOff x="0" y="0"/>
          <a:chExt cx="0" cy="0"/>
        </a:xfrm>
      </p:grpSpPr>
      <p:sp>
        <p:nvSpPr>
          <p:cNvPr id="2094" name="Google Shape;2094;p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095" name="Google Shape;2095;p3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
        <p:cNvGrpSpPr/>
        <p:nvPr/>
      </p:nvGrpSpPr>
      <p:grpSpPr>
        <a:xfrm>
          <a:off x="0" y="0"/>
          <a:ext cx="0" cy="0"/>
          <a:chOff x="0" y="0"/>
          <a:chExt cx="0" cy="0"/>
        </a:xfrm>
      </p:grpSpPr>
      <p:sp>
        <p:nvSpPr>
          <p:cNvPr id="219" name="Google Shape;219;p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20" name="Google Shape;220;p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9"/>
        <p:cNvGrpSpPr/>
        <p:nvPr/>
      </p:nvGrpSpPr>
      <p:grpSpPr>
        <a:xfrm>
          <a:off x="0" y="0"/>
          <a:ext cx="0" cy="0"/>
          <a:chOff x="0" y="0"/>
          <a:chExt cx="0" cy="0"/>
        </a:xfrm>
      </p:grpSpPr>
      <p:sp>
        <p:nvSpPr>
          <p:cNvPr id="2110" name="Google Shape;2110;p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111" name="Google Shape;2111;p4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46"/>
        <p:cNvGrpSpPr/>
        <p:nvPr/>
      </p:nvGrpSpPr>
      <p:grpSpPr>
        <a:xfrm>
          <a:off x="0" y="0"/>
          <a:ext cx="0" cy="0"/>
          <a:chOff x="0" y="0"/>
          <a:chExt cx="0" cy="0"/>
        </a:xfrm>
      </p:grpSpPr>
      <p:sp>
        <p:nvSpPr>
          <p:cNvPr id="2447" name="Google Shape;2447;p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448" name="Google Shape;2448;p4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33"/>
        <p:cNvGrpSpPr/>
        <p:nvPr/>
      </p:nvGrpSpPr>
      <p:grpSpPr>
        <a:xfrm>
          <a:off x="0" y="0"/>
          <a:ext cx="0" cy="0"/>
          <a:chOff x="0" y="0"/>
          <a:chExt cx="0" cy="0"/>
        </a:xfrm>
      </p:grpSpPr>
      <p:sp>
        <p:nvSpPr>
          <p:cNvPr id="5234" name="Google Shape;5234;p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5235" name="Google Shape;5235;p4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52"/>
        <p:cNvGrpSpPr/>
        <p:nvPr/>
      </p:nvGrpSpPr>
      <p:grpSpPr>
        <a:xfrm>
          <a:off x="0" y="0"/>
          <a:ext cx="0" cy="0"/>
          <a:chOff x="0" y="0"/>
          <a:chExt cx="0" cy="0"/>
        </a:xfrm>
      </p:grpSpPr>
      <p:sp>
        <p:nvSpPr>
          <p:cNvPr id="5653" name="Google Shape;5653;p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5654" name="Google Shape;5654;p4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22"/>
        <p:cNvGrpSpPr/>
        <p:nvPr/>
      </p:nvGrpSpPr>
      <p:grpSpPr>
        <a:xfrm>
          <a:off x="0" y="0"/>
          <a:ext cx="0" cy="0"/>
          <a:chOff x="0" y="0"/>
          <a:chExt cx="0" cy="0"/>
        </a:xfrm>
      </p:grpSpPr>
      <p:sp>
        <p:nvSpPr>
          <p:cNvPr id="5823" name="Google Shape;5823;p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5824" name="Google Shape;5824;p4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27"/>
        <p:cNvGrpSpPr/>
        <p:nvPr/>
      </p:nvGrpSpPr>
      <p:grpSpPr>
        <a:xfrm>
          <a:off x="0" y="0"/>
          <a:ext cx="0" cy="0"/>
          <a:chOff x="0" y="0"/>
          <a:chExt cx="0" cy="0"/>
        </a:xfrm>
      </p:grpSpPr>
      <p:sp>
        <p:nvSpPr>
          <p:cNvPr id="6228" name="Google Shape;6228;p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229" name="Google Shape;6229;p4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07"/>
        <p:cNvGrpSpPr/>
        <p:nvPr/>
      </p:nvGrpSpPr>
      <p:grpSpPr>
        <a:xfrm>
          <a:off x="0" y="0"/>
          <a:ext cx="0" cy="0"/>
          <a:chOff x="0" y="0"/>
          <a:chExt cx="0" cy="0"/>
        </a:xfrm>
      </p:grpSpPr>
      <p:sp>
        <p:nvSpPr>
          <p:cNvPr id="6608" name="Google Shape;6608;p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6609" name="Google Shape;6609;p4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75"/>
        <p:cNvGrpSpPr/>
        <p:nvPr/>
      </p:nvGrpSpPr>
      <p:grpSpPr>
        <a:xfrm>
          <a:off x="0" y="0"/>
          <a:ext cx="0" cy="0"/>
          <a:chOff x="0" y="0"/>
          <a:chExt cx="0" cy="0"/>
        </a:xfrm>
      </p:grpSpPr>
      <p:sp>
        <p:nvSpPr>
          <p:cNvPr id="7376" name="Google Shape;7376;p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7377" name="Google Shape;7377;p4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82"/>
        <p:cNvGrpSpPr/>
        <p:nvPr/>
      </p:nvGrpSpPr>
      <p:grpSpPr>
        <a:xfrm>
          <a:off x="0" y="0"/>
          <a:ext cx="0" cy="0"/>
          <a:chOff x="0" y="0"/>
          <a:chExt cx="0" cy="0"/>
        </a:xfrm>
      </p:grpSpPr>
      <p:sp>
        <p:nvSpPr>
          <p:cNvPr id="8783" name="Google Shape;8783;p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784" name="Google Shape;8784;p4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76"/>
        <p:cNvGrpSpPr/>
        <p:nvPr/>
      </p:nvGrpSpPr>
      <p:grpSpPr>
        <a:xfrm>
          <a:off x="0" y="0"/>
          <a:ext cx="0" cy="0"/>
          <a:chOff x="0" y="0"/>
          <a:chExt cx="0" cy="0"/>
        </a:xfrm>
      </p:grpSpPr>
      <p:sp>
        <p:nvSpPr>
          <p:cNvPr id="11177" name="Google Shape;11177;p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1178" name="Google Shape;11178;p4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4"/>
        <p:cNvGrpSpPr/>
        <p:nvPr/>
      </p:nvGrpSpPr>
      <p:grpSpPr>
        <a:xfrm>
          <a:off x="0" y="0"/>
          <a:ext cx="0" cy="0"/>
          <a:chOff x="0" y="0"/>
          <a:chExt cx="0" cy="0"/>
        </a:xfrm>
      </p:grpSpPr>
      <p:sp>
        <p:nvSpPr>
          <p:cNvPr id="245" name="Google Shape;245;p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46" name="Google Shape;246;p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90"/>
        <p:cNvGrpSpPr/>
        <p:nvPr/>
      </p:nvGrpSpPr>
      <p:grpSpPr>
        <a:xfrm>
          <a:off x="0" y="0"/>
          <a:ext cx="0" cy="0"/>
          <a:chOff x="0" y="0"/>
          <a:chExt cx="0" cy="0"/>
        </a:xfrm>
      </p:grpSpPr>
      <p:sp>
        <p:nvSpPr>
          <p:cNvPr id="13191" name="Google Shape;13191;p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3192" name="Google Shape;13192;p5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26"/>
        <p:cNvGrpSpPr/>
        <p:nvPr/>
      </p:nvGrpSpPr>
      <p:grpSpPr>
        <a:xfrm>
          <a:off x="0" y="0"/>
          <a:ext cx="0" cy="0"/>
          <a:chOff x="0" y="0"/>
          <a:chExt cx="0" cy="0"/>
        </a:xfrm>
      </p:grpSpPr>
      <p:sp>
        <p:nvSpPr>
          <p:cNvPr id="14827" name="Google Shape;14827;p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4828" name="Google Shape;14828;p5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1"/>
        <p:cNvGrpSpPr/>
        <p:nvPr/>
      </p:nvGrpSpPr>
      <p:grpSpPr>
        <a:xfrm>
          <a:off x="0" y="0"/>
          <a:ext cx="0" cy="0"/>
          <a:chOff x="0" y="0"/>
          <a:chExt cx="0" cy="0"/>
        </a:xfrm>
      </p:grpSpPr>
      <p:sp>
        <p:nvSpPr>
          <p:cNvPr id="252" name="Google Shape;252;p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53" name="Google Shape;253;p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
        <p:cNvGrpSpPr/>
        <p:nvPr/>
      </p:nvGrpSpPr>
      <p:grpSpPr>
        <a:xfrm>
          <a:off x="0" y="0"/>
          <a:ext cx="0" cy="0"/>
          <a:chOff x="0" y="0"/>
          <a:chExt cx="0" cy="0"/>
        </a:xfrm>
      </p:grpSpPr>
      <p:sp>
        <p:nvSpPr>
          <p:cNvPr id="261" name="Google Shape;261;p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62" name="Google Shape;262;p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7"/>
        <p:cNvGrpSpPr/>
        <p:nvPr/>
      </p:nvGrpSpPr>
      <p:grpSpPr>
        <a:xfrm>
          <a:off x="0" y="0"/>
          <a:ext cx="0" cy="0"/>
          <a:chOff x="0" y="0"/>
          <a:chExt cx="0" cy="0"/>
        </a:xfrm>
      </p:grpSpPr>
      <p:sp>
        <p:nvSpPr>
          <p:cNvPr id="268" name="Google Shape;268;p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69" name="Google Shape;269;p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7"/>
        <p:cNvGrpSpPr/>
        <p:nvPr/>
      </p:nvGrpSpPr>
      <p:grpSpPr>
        <a:xfrm>
          <a:off x="0" y="0"/>
          <a:ext cx="0" cy="0"/>
          <a:chOff x="0" y="0"/>
          <a:chExt cx="0" cy="0"/>
        </a:xfrm>
      </p:grpSpPr>
      <p:sp>
        <p:nvSpPr>
          <p:cNvPr id="348" name="Google Shape;348;p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349" name="Google Shape;349;p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blipFill>
          <a:blip r:embed="rId2">
            <a:alphaModFix/>
          </a:blip>
          <a:stretch>
            <a:fillRect/>
          </a:stretch>
        </a:blipFill>
        <a:effectLst/>
      </p:bgPr>
    </p:bg>
    <p:spTree>
      <p:nvGrpSpPr>
        <p:cNvPr id="1" name="Shape 8"/>
        <p:cNvGrpSpPr/>
        <p:nvPr/>
      </p:nvGrpSpPr>
      <p:grpSpPr>
        <a:xfrm>
          <a:off x="0" y="0"/>
          <a:ext cx="0" cy="0"/>
          <a:chOff x="0" y="0"/>
          <a:chExt cx="0" cy="0"/>
        </a:xfrm>
      </p:grpSpPr>
      <p:pic>
        <p:nvPicPr>
          <p:cNvPr id="9" name="Google Shape;9;p54"/>
          <p:cNvPicPr preferRelativeResize="0"/>
          <p:nvPr/>
        </p:nvPicPr>
        <p:blipFill rotWithShape="1">
          <a:blip r:embed="rId3">
            <a:alphaModFix/>
          </a:blip>
          <a:srcRect t="40348" b="40349"/>
          <a:stretch/>
        </p:blipFill>
        <p:spPr>
          <a:xfrm>
            <a:off x="0" y="4134675"/>
            <a:ext cx="9143998" cy="1008825"/>
          </a:xfrm>
          <a:prstGeom prst="rect">
            <a:avLst/>
          </a:prstGeom>
          <a:noFill/>
          <a:ln>
            <a:noFill/>
          </a:ln>
        </p:spPr>
      </p:pic>
      <p:sp>
        <p:nvSpPr>
          <p:cNvPr id="10" name="Google Shape;10;p54"/>
          <p:cNvSpPr txBox="1">
            <a:spLocks noGrp="1"/>
          </p:cNvSpPr>
          <p:nvPr>
            <p:ph type="ctrTitle"/>
          </p:nvPr>
        </p:nvSpPr>
        <p:spPr>
          <a:xfrm>
            <a:off x="720000" y="692400"/>
            <a:ext cx="4227300" cy="32340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Clr>
                <a:srgbClr val="FFFFFF"/>
              </a:buClr>
              <a:buSzPts val="5200"/>
              <a:buNone/>
              <a:defRPr sz="5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Clr>
                <a:srgbClr val="FFFFFF"/>
              </a:buClr>
              <a:buSzPts val="5200"/>
              <a:buNone/>
              <a:defRPr sz="5200">
                <a:solidFill>
                  <a:srgbClr val="FFFFFF"/>
                </a:solidFill>
              </a:defRPr>
            </a:lvl2pPr>
            <a:lvl3pPr lvl="2" algn="ctr">
              <a:lnSpc>
                <a:spcPct val="100000"/>
              </a:lnSpc>
              <a:spcBef>
                <a:spcPts val="0"/>
              </a:spcBef>
              <a:spcAft>
                <a:spcPts val="0"/>
              </a:spcAft>
              <a:buClr>
                <a:srgbClr val="FFFFFF"/>
              </a:buClr>
              <a:buSzPts val="5200"/>
              <a:buNone/>
              <a:defRPr sz="5200">
                <a:solidFill>
                  <a:srgbClr val="FFFFFF"/>
                </a:solidFill>
              </a:defRPr>
            </a:lvl3pPr>
            <a:lvl4pPr lvl="3" algn="ctr">
              <a:lnSpc>
                <a:spcPct val="100000"/>
              </a:lnSpc>
              <a:spcBef>
                <a:spcPts val="0"/>
              </a:spcBef>
              <a:spcAft>
                <a:spcPts val="0"/>
              </a:spcAft>
              <a:buClr>
                <a:srgbClr val="FFFFFF"/>
              </a:buClr>
              <a:buSzPts val="5200"/>
              <a:buNone/>
              <a:defRPr sz="5200">
                <a:solidFill>
                  <a:srgbClr val="FFFFFF"/>
                </a:solidFill>
              </a:defRPr>
            </a:lvl4pPr>
            <a:lvl5pPr lvl="4" algn="ctr">
              <a:lnSpc>
                <a:spcPct val="100000"/>
              </a:lnSpc>
              <a:spcBef>
                <a:spcPts val="0"/>
              </a:spcBef>
              <a:spcAft>
                <a:spcPts val="0"/>
              </a:spcAft>
              <a:buClr>
                <a:srgbClr val="FFFFFF"/>
              </a:buClr>
              <a:buSzPts val="5200"/>
              <a:buNone/>
              <a:defRPr sz="5200">
                <a:solidFill>
                  <a:srgbClr val="FFFFFF"/>
                </a:solidFill>
              </a:defRPr>
            </a:lvl5pPr>
            <a:lvl6pPr lvl="5" algn="ctr">
              <a:lnSpc>
                <a:spcPct val="100000"/>
              </a:lnSpc>
              <a:spcBef>
                <a:spcPts val="0"/>
              </a:spcBef>
              <a:spcAft>
                <a:spcPts val="0"/>
              </a:spcAft>
              <a:buClr>
                <a:srgbClr val="FFFFFF"/>
              </a:buClr>
              <a:buSzPts val="5200"/>
              <a:buNone/>
              <a:defRPr sz="5200">
                <a:solidFill>
                  <a:srgbClr val="FFFFFF"/>
                </a:solidFill>
              </a:defRPr>
            </a:lvl6pPr>
            <a:lvl7pPr lvl="6" algn="ctr">
              <a:lnSpc>
                <a:spcPct val="100000"/>
              </a:lnSpc>
              <a:spcBef>
                <a:spcPts val="0"/>
              </a:spcBef>
              <a:spcAft>
                <a:spcPts val="0"/>
              </a:spcAft>
              <a:buClr>
                <a:srgbClr val="FFFFFF"/>
              </a:buClr>
              <a:buSzPts val="5200"/>
              <a:buNone/>
              <a:defRPr sz="5200">
                <a:solidFill>
                  <a:srgbClr val="FFFFFF"/>
                </a:solidFill>
              </a:defRPr>
            </a:lvl7pPr>
            <a:lvl8pPr lvl="7" algn="ctr">
              <a:lnSpc>
                <a:spcPct val="100000"/>
              </a:lnSpc>
              <a:spcBef>
                <a:spcPts val="0"/>
              </a:spcBef>
              <a:spcAft>
                <a:spcPts val="0"/>
              </a:spcAft>
              <a:buClr>
                <a:srgbClr val="FFFFFF"/>
              </a:buClr>
              <a:buSzPts val="5200"/>
              <a:buNone/>
              <a:defRPr sz="5200">
                <a:solidFill>
                  <a:srgbClr val="FFFFFF"/>
                </a:solidFill>
              </a:defRPr>
            </a:lvl8pPr>
            <a:lvl9pPr lvl="8" algn="ctr">
              <a:lnSpc>
                <a:spcPct val="100000"/>
              </a:lnSpc>
              <a:spcBef>
                <a:spcPts val="0"/>
              </a:spcBef>
              <a:spcAft>
                <a:spcPts val="0"/>
              </a:spcAft>
              <a:buClr>
                <a:srgbClr val="FFFFFF"/>
              </a:buClr>
              <a:buSzPts val="5200"/>
              <a:buNone/>
              <a:defRPr sz="5200">
                <a:solidFill>
                  <a:srgbClr val="FFFFFF"/>
                </a:solidFill>
              </a:defRPr>
            </a:lvl9pPr>
          </a:lstStyle>
          <a:p>
            <a:endParaRPr/>
          </a:p>
        </p:txBody>
      </p:sp>
      <p:sp>
        <p:nvSpPr>
          <p:cNvPr id="11" name="Google Shape;11;p54"/>
          <p:cNvSpPr txBox="1">
            <a:spLocks noGrp="1"/>
          </p:cNvSpPr>
          <p:nvPr>
            <p:ph type="subTitle" idx="1"/>
          </p:nvPr>
        </p:nvSpPr>
        <p:spPr>
          <a:xfrm>
            <a:off x="720000" y="4207800"/>
            <a:ext cx="7704000" cy="3957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600"/>
              <a:buNone/>
              <a:defRPr sz="1700">
                <a:solidFill>
                  <a:srgbClr val="064554"/>
                </a:solidFill>
                <a:latin typeface="Maven Pro"/>
                <a:ea typeface="Maven Pro"/>
                <a:cs typeface="Maven Pro"/>
                <a:sym typeface="Maven Pr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and three columns">
  <p:cSld name="TITLE_AND_TWO_COLUMNS_3">
    <p:spTree>
      <p:nvGrpSpPr>
        <p:cNvPr id="1" name="Shape 77"/>
        <p:cNvGrpSpPr/>
        <p:nvPr/>
      </p:nvGrpSpPr>
      <p:grpSpPr>
        <a:xfrm>
          <a:off x="0" y="0"/>
          <a:ext cx="0" cy="0"/>
          <a:chOff x="0" y="0"/>
          <a:chExt cx="0" cy="0"/>
        </a:xfrm>
      </p:grpSpPr>
      <p:pic>
        <p:nvPicPr>
          <p:cNvPr id="78" name="Google Shape;78;p63"/>
          <p:cNvPicPr preferRelativeResize="0"/>
          <p:nvPr/>
        </p:nvPicPr>
        <p:blipFill rotWithShape="1">
          <a:blip r:embed="rId2">
            <a:alphaModFix/>
          </a:blip>
          <a:srcRect t="38675" b="38675"/>
          <a:stretch/>
        </p:blipFill>
        <p:spPr>
          <a:xfrm>
            <a:off x="0" y="-27150"/>
            <a:ext cx="9143998" cy="1183874"/>
          </a:xfrm>
          <a:prstGeom prst="rect">
            <a:avLst/>
          </a:prstGeom>
          <a:noFill/>
          <a:ln>
            <a:noFill/>
          </a:ln>
        </p:spPr>
      </p:pic>
      <p:sp>
        <p:nvSpPr>
          <p:cNvPr id="79" name="Google Shape;79;p63"/>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rgbClr val="FFFFFF"/>
              </a:buClr>
              <a:buSzPts val="3200"/>
              <a:buNone/>
              <a:defRPr>
                <a:solidFill>
                  <a:srgbClr val="FFFFFF"/>
                </a:solidFill>
              </a:defRPr>
            </a:lvl1pPr>
            <a:lvl2pPr lvl="1" algn="l">
              <a:lnSpc>
                <a:spcPct val="100000"/>
              </a:lnSpc>
              <a:spcBef>
                <a:spcPts val="0"/>
              </a:spcBef>
              <a:spcAft>
                <a:spcPts val="0"/>
              </a:spcAft>
              <a:buClr>
                <a:srgbClr val="FFFFFF"/>
              </a:buClr>
              <a:buSzPts val="3200"/>
              <a:buNone/>
              <a:defRPr>
                <a:solidFill>
                  <a:srgbClr val="FFFFFF"/>
                </a:solidFill>
              </a:defRPr>
            </a:lvl2pPr>
            <a:lvl3pPr lvl="2" algn="l">
              <a:lnSpc>
                <a:spcPct val="100000"/>
              </a:lnSpc>
              <a:spcBef>
                <a:spcPts val="0"/>
              </a:spcBef>
              <a:spcAft>
                <a:spcPts val="0"/>
              </a:spcAft>
              <a:buClr>
                <a:srgbClr val="FFFFFF"/>
              </a:buClr>
              <a:buSzPts val="3200"/>
              <a:buNone/>
              <a:defRPr>
                <a:solidFill>
                  <a:srgbClr val="FFFFFF"/>
                </a:solidFill>
              </a:defRPr>
            </a:lvl3pPr>
            <a:lvl4pPr lvl="3" algn="l">
              <a:lnSpc>
                <a:spcPct val="100000"/>
              </a:lnSpc>
              <a:spcBef>
                <a:spcPts val="0"/>
              </a:spcBef>
              <a:spcAft>
                <a:spcPts val="0"/>
              </a:spcAft>
              <a:buClr>
                <a:srgbClr val="FFFFFF"/>
              </a:buClr>
              <a:buSzPts val="3200"/>
              <a:buNone/>
              <a:defRPr>
                <a:solidFill>
                  <a:srgbClr val="FFFFFF"/>
                </a:solidFill>
              </a:defRPr>
            </a:lvl4pPr>
            <a:lvl5pPr lvl="4" algn="l">
              <a:lnSpc>
                <a:spcPct val="100000"/>
              </a:lnSpc>
              <a:spcBef>
                <a:spcPts val="0"/>
              </a:spcBef>
              <a:spcAft>
                <a:spcPts val="0"/>
              </a:spcAft>
              <a:buClr>
                <a:srgbClr val="FFFFFF"/>
              </a:buClr>
              <a:buSzPts val="3200"/>
              <a:buNone/>
              <a:defRPr>
                <a:solidFill>
                  <a:srgbClr val="FFFFFF"/>
                </a:solidFill>
              </a:defRPr>
            </a:lvl5pPr>
            <a:lvl6pPr lvl="5" algn="l">
              <a:lnSpc>
                <a:spcPct val="100000"/>
              </a:lnSpc>
              <a:spcBef>
                <a:spcPts val="0"/>
              </a:spcBef>
              <a:spcAft>
                <a:spcPts val="0"/>
              </a:spcAft>
              <a:buClr>
                <a:srgbClr val="FFFFFF"/>
              </a:buClr>
              <a:buSzPts val="3200"/>
              <a:buNone/>
              <a:defRPr>
                <a:solidFill>
                  <a:srgbClr val="FFFFFF"/>
                </a:solidFill>
              </a:defRPr>
            </a:lvl6pPr>
            <a:lvl7pPr lvl="6" algn="l">
              <a:lnSpc>
                <a:spcPct val="100000"/>
              </a:lnSpc>
              <a:spcBef>
                <a:spcPts val="0"/>
              </a:spcBef>
              <a:spcAft>
                <a:spcPts val="0"/>
              </a:spcAft>
              <a:buClr>
                <a:srgbClr val="FFFFFF"/>
              </a:buClr>
              <a:buSzPts val="3200"/>
              <a:buNone/>
              <a:defRPr>
                <a:solidFill>
                  <a:srgbClr val="FFFFFF"/>
                </a:solidFill>
              </a:defRPr>
            </a:lvl7pPr>
            <a:lvl8pPr lvl="7" algn="l">
              <a:lnSpc>
                <a:spcPct val="100000"/>
              </a:lnSpc>
              <a:spcBef>
                <a:spcPts val="0"/>
              </a:spcBef>
              <a:spcAft>
                <a:spcPts val="0"/>
              </a:spcAft>
              <a:buClr>
                <a:srgbClr val="FFFFFF"/>
              </a:buClr>
              <a:buSzPts val="3200"/>
              <a:buNone/>
              <a:defRPr>
                <a:solidFill>
                  <a:srgbClr val="FFFFFF"/>
                </a:solidFill>
              </a:defRPr>
            </a:lvl8pPr>
            <a:lvl9pPr lvl="8" algn="l">
              <a:lnSpc>
                <a:spcPct val="100000"/>
              </a:lnSpc>
              <a:spcBef>
                <a:spcPts val="0"/>
              </a:spcBef>
              <a:spcAft>
                <a:spcPts val="0"/>
              </a:spcAft>
              <a:buClr>
                <a:srgbClr val="FFFFFF"/>
              </a:buClr>
              <a:buSzPts val="3200"/>
              <a:buNone/>
              <a:defRPr>
                <a:solidFill>
                  <a:srgbClr val="FFFFFF"/>
                </a:solidFill>
              </a:defRPr>
            </a:lvl9pPr>
          </a:lstStyle>
          <a:p>
            <a:endParaRPr/>
          </a:p>
        </p:txBody>
      </p:sp>
      <p:sp>
        <p:nvSpPr>
          <p:cNvPr id="80" name="Google Shape;80;p63"/>
          <p:cNvSpPr txBox="1">
            <a:spLocks noGrp="1"/>
          </p:cNvSpPr>
          <p:nvPr>
            <p:ph type="subTitle" idx="1"/>
          </p:nvPr>
        </p:nvSpPr>
        <p:spPr>
          <a:xfrm>
            <a:off x="720000" y="3723000"/>
            <a:ext cx="2271300" cy="7281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endParaRPr/>
          </a:p>
        </p:txBody>
      </p:sp>
      <p:sp>
        <p:nvSpPr>
          <p:cNvPr id="81" name="Google Shape;81;p63"/>
          <p:cNvSpPr txBox="1">
            <a:spLocks noGrp="1"/>
          </p:cNvSpPr>
          <p:nvPr>
            <p:ph type="subTitle" idx="2"/>
          </p:nvPr>
        </p:nvSpPr>
        <p:spPr>
          <a:xfrm>
            <a:off x="923700" y="3262550"/>
            <a:ext cx="1863900" cy="39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
        <p:nvSpPr>
          <p:cNvPr id="82" name="Google Shape;82;p63"/>
          <p:cNvSpPr txBox="1">
            <a:spLocks noGrp="1"/>
          </p:cNvSpPr>
          <p:nvPr>
            <p:ph type="subTitle" idx="3"/>
          </p:nvPr>
        </p:nvSpPr>
        <p:spPr>
          <a:xfrm>
            <a:off x="3436350" y="3723000"/>
            <a:ext cx="2271300" cy="7281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endParaRPr/>
          </a:p>
        </p:txBody>
      </p:sp>
      <p:sp>
        <p:nvSpPr>
          <p:cNvPr id="83" name="Google Shape;83;p63"/>
          <p:cNvSpPr txBox="1">
            <a:spLocks noGrp="1"/>
          </p:cNvSpPr>
          <p:nvPr>
            <p:ph type="subTitle" idx="4"/>
          </p:nvPr>
        </p:nvSpPr>
        <p:spPr>
          <a:xfrm>
            <a:off x="3640050" y="3262550"/>
            <a:ext cx="1863900" cy="39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
        <p:nvSpPr>
          <p:cNvPr id="84" name="Google Shape;84;p63"/>
          <p:cNvSpPr txBox="1">
            <a:spLocks noGrp="1"/>
          </p:cNvSpPr>
          <p:nvPr>
            <p:ph type="subTitle" idx="5"/>
          </p:nvPr>
        </p:nvSpPr>
        <p:spPr>
          <a:xfrm>
            <a:off x="6152700" y="3723000"/>
            <a:ext cx="2271300" cy="7281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endParaRPr/>
          </a:p>
        </p:txBody>
      </p:sp>
      <p:sp>
        <p:nvSpPr>
          <p:cNvPr id="85" name="Google Shape;85;p63"/>
          <p:cNvSpPr txBox="1">
            <a:spLocks noGrp="1"/>
          </p:cNvSpPr>
          <p:nvPr>
            <p:ph type="subTitle" idx="6"/>
          </p:nvPr>
        </p:nvSpPr>
        <p:spPr>
          <a:xfrm>
            <a:off x="6356400" y="3262550"/>
            <a:ext cx="1863900" cy="39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Caption">
  <p:cSld name="CAPTION_ONLY">
    <p:bg>
      <p:bgPr>
        <a:blipFill>
          <a:blip r:embed="rId2">
            <a:alphaModFix/>
          </a:blip>
          <a:stretch>
            <a:fillRect/>
          </a:stretch>
        </a:blipFill>
        <a:effectLst/>
      </p:bgPr>
    </p:bg>
    <p:spTree>
      <p:nvGrpSpPr>
        <p:cNvPr id="1" name="Shape 86"/>
        <p:cNvGrpSpPr/>
        <p:nvPr/>
      </p:nvGrpSpPr>
      <p:grpSpPr>
        <a:xfrm>
          <a:off x="0" y="0"/>
          <a:ext cx="0" cy="0"/>
          <a:chOff x="0" y="0"/>
          <a:chExt cx="0" cy="0"/>
        </a:xfrm>
      </p:grpSpPr>
      <p:sp>
        <p:nvSpPr>
          <p:cNvPr id="87" name="Google Shape;87;p64"/>
          <p:cNvSpPr txBox="1">
            <a:spLocks noGrp="1"/>
          </p:cNvSpPr>
          <p:nvPr>
            <p:ph type="body" idx="1"/>
          </p:nvPr>
        </p:nvSpPr>
        <p:spPr>
          <a:xfrm>
            <a:off x="4646700" y="3199554"/>
            <a:ext cx="3702600" cy="1294200"/>
          </a:xfrm>
          <a:prstGeom prst="rect">
            <a:avLst/>
          </a:prstGeom>
          <a:noFill/>
          <a:ln>
            <a:noFill/>
          </a:ln>
        </p:spPr>
        <p:txBody>
          <a:bodyPr spcFirstLastPara="1" wrap="square" lIns="91425" tIns="91425" rIns="91425" bIns="91425" anchor="ctr" anchorCtr="0">
            <a:noAutofit/>
          </a:bodyPr>
          <a:lstStyle>
            <a:lvl1pPr marL="457200" lvl="0" indent="-228600" algn="ctr">
              <a:lnSpc>
                <a:spcPct val="100000"/>
              </a:lnSpc>
              <a:spcBef>
                <a:spcPts val="0"/>
              </a:spcBef>
              <a:spcAft>
                <a:spcPts val="0"/>
              </a:spcAft>
              <a:buSzPts val="1600"/>
              <a:buNone/>
              <a:defRPr sz="2600">
                <a:solidFill>
                  <a:schemeClr val="lt1"/>
                </a:solidFill>
                <a:latin typeface="Alfa Slab One"/>
                <a:ea typeface="Alfa Slab One"/>
                <a:cs typeface="Alfa Slab One"/>
                <a:sym typeface="Alfa Slab One"/>
              </a:defRPr>
            </a:lvl1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88"/>
        <p:cNvGrpSpPr/>
        <p:nvPr/>
      </p:nvGrpSpPr>
      <p:grpSpPr>
        <a:xfrm>
          <a:off x="0" y="0"/>
          <a:ext cx="0" cy="0"/>
          <a:chOff x="0" y="0"/>
          <a:chExt cx="0" cy="0"/>
        </a:xfrm>
      </p:grpSpPr>
      <p:pic>
        <p:nvPicPr>
          <p:cNvPr id="89" name="Google Shape;89;p65"/>
          <p:cNvPicPr preferRelativeResize="0"/>
          <p:nvPr/>
        </p:nvPicPr>
        <p:blipFill rotWithShape="1">
          <a:blip r:embed="rId2">
            <a:alphaModFix/>
          </a:blip>
          <a:srcRect t="38675" b="38675"/>
          <a:stretch/>
        </p:blipFill>
        <p:spPr>
          <a:xfrm>
            <a:off x="0" y="-27150"/>
            <a:ext cx="9143998" cy="1183874"/>
          </a:xfrm>
          <a:prstGeom prst="rect">
            <a:avLst/>
          </a:prstGeom>
          <a:noFill/>
          <a:ln>
            <a:noFill/>
          </a:ln>
        </p:spPr>
      </p:pic>
      <p:sp>
        <p:nvSpPr>
          <p:cNvPr id="90" name="Google Shape;90;p65"/>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rgbClr val="FFFFFF"/>
              </a:buClr>
              <a:buSzPts val="3200"/>
              <a:buNone/>
              <a:defRPr>
                <a:solidFill>
                  <a:srgbClr val="FFFFFF"/>
                </a:solidFill>
              </a:defRPr>
            </a:lvl1pPr>
            <a:lvl2pPr lvl="1" algn="l">
              <a:lnSpc>
                <a:spcPct val="100000"/>
              </a:lnSpc>
              <a:spcBef>
                <a:spcPts val="0"/>
              </a:spcBef>
              <a:spcAft>
                <a:spcPts val="0"/>
              </a:spcAft>
              <a:buSzPts val="3200"/>
              <a:buNone/>
              <a:defRPr/>
            </a:lvl2pPr>
            <a:lvl3pPr lvl="2" algn="l">
              <a:lnSpc>
                <a:spcPct val="100000"/>
              </a:lnSpc>
              <a:spcBef>
                <a:spcPts val="0"/>
              </a:spcBef>
              <a:spcAft>
                <a:spcPts val="0"/>
              </a:spcAft>
              <a:buSzPts val="3200"/>
              <a:buNone/>
              <a:defRPr/>
            </a:lvl3pPr>
            <a:lvl4pPr lvl="3" algn="l">
              <a:lnSpc>
                <a:spcPct val="100000"/>
              </a:lnSpc>
              <a:spcBef>
                <a:spcPts val="0"/>
              </a:spcBef>
              <a:spcAft>
                <a:spcPts val="0"/>
              </a:spcAft>
              <a:buSzPts val="3200"/>
              <a:buNone/>
              <a:defRPr/>
            </a:lvl4pPr>
            <a:lvl5pPr lvl="4" algn="l">
              <a:lnSpc>
                <a:spcPct val="100000"/>
              </a:lnSpc>
              <a:spcBef>
                <a:spcPts val="0"/>
              </a:spcBef>
              <a:spcAft>
                <a:spcPts val="0"/>
              </a:spcAft>
              <a:buSzPts val="3200"/>
              <a:buNone/>
              <a:defRPr/>
            </a:lvl5pPr>
            <a:lvl6pPr lvl="5" algn="l">
              <a:lnSpc>
                <a:spcPct val="100000"/>
              </a:lnSpc>
              <a:spcBef>
                <a:spcPts val="0"/>
              </a:spcBef>
              <a:spcAft>
                <a:spcPts val="0"/>
              </a:spcAft>
              <a:buSzPts val="3200"/>
              <a:buNone/>
              <a:defRPr/>
            </a:lvl6pPr>
            <a:lvl7pPr lvl="6" algn="l">
              <a:lnSpc>
                <a:spcPct val="100000"/>
              </a:lnSpc>
              <a:spcBef>
                <a:spcPts val="0"/>
              </a:spcBef>
              <a:spcAft>
                <a:spcPts val="0"/>
              </a:spcAft>
              <a:buSzPts val="3200"/>
              <a:buNone/>
              <a:defRPr/>
            </a:lvl7pPr>
            <a:lvl8pPr lvl="7" algn="l">
              <a:lnSpc>
                <a:spcPct val="100000"/>
              </a:lnSpc>
              <a:spcBef>
                <a:spcPts val="0"/>
              </a:spcBef>
              <a:spcAft>
                <a:spcPts val="0"/>
              </a:spcAft>
              <a:buSzPts val="3200"/>
              <a:buNone/>
              <a:defRPr/>
            </a:lvl8pPr>
            <a:lvl9pPr lvl="8" algn="l">
              <a:lnSpc>
                <a:spcPct val="100000"/>
              </a:lnSpc>
              <a:spcBef>
                <a:spcPts val="0"/>
              </a:spcBef>
              <a:spcAft>
                <a:spcPts val="0"/>
              </a:spcAft>
              <a:buSzPts val="32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four columns">
  <p:cSld name="TITLE_AND_TWO_COLUMNS_2">
    <p:spTree>
      <p:nvGrpSpPr>
        <p:cNvPr id="1" name="Shape 91"/>
        <p:cNvGrpSpPr/>
        <p:nvPr/>
      </p:nvGrpSpPr>
      <p:grpSpPr>
        <a:xfrm>
          <a:off x="0" y="0"/>
          <a:ext cx="0" cy="0"/>
          <a:chOff x="0" y="0"/>
          <a:chExt cx="0" cy="0"/>
        </a:xfrm>
      </p:grpSpPr>
      <p:pic>
        <p:nvPicPr>
          <p:cNvPr id="92" name="Google Shape;92;p66"/>
          <p:cNvPicPr preferRelativeResize="0"/>
          <p:nvPr/>
        </p:nvPicPr>
        <p:blipFill rotWithShape="1">
          <a:blip r:embed="rId2">
            <a:alphaModFix/>
          </a:blip>
          <a:srcRect t="38675" b="38675"/>
          <a:stretch/>
        </p:blipFill>
        <p:spPr>
          <a:xfrm>
            <a:off x="0" y="-27150"/>
            <a:ext cx="9143998" cy="1183874"/>
          </a:xfrm>
          <a:prstGeom prst="rect">
            <a:avLst/>
          </a:prstGeom>
          <a:noFill/>
          <a:ln>
            <a:noFill/>
          </a:ln>
        </p:spPr>
      </p:pic>
      <p:sp>
        <p:nvSpPr>
          <p:cNvPr id="93" name="Google Shape;93;p66"/>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rgbClr val="FFFFFF"/>
              </a:buClr>
              <a:buSzPts val="3200"/>
              <a:buNone/>
              <a:defRPr>
                <a:solidFill>
                  <a:srgbClr val="FFFFFF"/>
                </a:solidFill>
              </a:defRPr>
            </a:lvl1pPr>
            <a:lvl2pPr lvl="1" algn="l">
              <a:lnSpc>
                <a:spcPct val="100000"/>
              </a:lnSpc>
              <a:spcBef>
                <a:spcPts val="0"/>
              </a:spcBef>
              <a:spcAft>
                <a:spcPts val="0"/>
              </a:spcAft>
              <a:buClr>
                <a:srgbClr val="FFFFFF"/>
              </a:buClr>
              <a:buSzPts val="3200"/>
              <a:buNone/>
              <a:defRPr>
                <a:solidFill>
                  <a:srgbClr val="FFFFFF"/>
                </a:solidFill>
              </a:defRPr>
            </a:lvl2pPr>
            <a:lvl3pPr lvl="2" algn="l">
              <a:lnSpc>
                <a:spcPct val="100000"/>
              </a:lnSpc>
              <a:spcBef>
                <a:spcPts val="0"/>
              </a:spcBef>
              <a:spcAft>
                <a:spcPts val="0"/>
              </a:spcAft>
              <a:buClr>
                <a:srgbClr val="FFFFFF"/>
              </a:buClr>
              <a:buSzPts val="3200"/>
              <a:buNone/>
              <a:defRPr>
                <a:solidFill>
                  <a:srgbClr val="FFFFFF"/>
                </a:solidFill>
              </a:defRPr>
            </a:lvl3pPr>
            <a:lvl4pPr lvl="3" algn="l">
              <a:lnSpc>
                <a:spcPct val="100000"/>
              </a:lnSpc>
              <a:spcBef>
                <a:spcPts val="0"/>
              </a:spcBef>
              <a:spcAft>
                <a:spcPts val="0"/>
              </a:spcAft>
              <a:buClr>
                <a:srgbClr val="FFFFFF"/>
              </a:buClr>
              <a:buSzPts val="3200"/>
              <a:buNone/>
              <a:defRPr>
                <a:solidFill>
                  <a:srgbClr val="FFFFFF"/>
                </a:solidFill>
              </a:defRPr>
            </a:lvl4pPr>
            <a:lvl5pPr lvl="4" algn="l">
              <a:lnSpc>
                <a:spcPct val="100000"/>
              </a:lnSpc>
              <a:spcBef>
                <a:spcPts val="0"/>
              </a:spcBef>
              <a:spcAft>
                <a:spcPts val="0"/>
              </a:spcAft>
              <a:buClr>
                <a:srgbClr val="FFFFFF"/>
              </a:buClr>
              <a:buSzPts val="3200"/>
              <a:buNone/>
              <a:defRPr>
                <a:solidFill>
                  <a:srgbClr val="FFFFFF"/>
                </a:solidFill>
              </a:defRPr>
            </a:lvl5pPr>
            <a:lvl6pPr lvl="5" algn="l">
              <a:lnSpc>
                <a:spcPct val="100000"/>
              </a:lnSpc>
              <a:spcBef>
                <a:spcPts val="0"/>
              </a:spcBef>
              <a:spcAft>
                <a:spcPts val="0"/>
              </a:spcAft>
              <a:buClr>
                <a:srgbClr val="FFFFFF"/>
              </a:buClr>
              <a:buSzPts val="3200"/>
              <a:buNone/>
              <a:defRPr>
                <a:solidFill>
                  <a:srgbClr val="FFFFFF"/>
                </a:solidFill>
              </a:defRPr>
            </a:lvl6pPr>
            <a:lvl7pPr lvl="6" algn="l">
              <a:lnSpc>
                <a:spcPct val="100000"/>
              </a:lnSpc>
              <a:spcBef>
                <a:spcPts val="0"/>
              </a:spcBef>
              <a:spcAft>
                <a:spcPts val="0"/>
              </a:spcAft>
              <a:buClr>
                <a:srgbClr val="FFFFFF"/>
              </a:buClr>
              <a:buSzPts val="3200"/>
              <a:buNone/>
              <a:defRPr>
                <a:solidFill>
                  <a:srgbClr val="FFFFFF"/>
                </a:solidFill>
              </a:defRPr>
            </a:lvl7pPr>
            <a:lvl8pPr lvl="7" algn="l">
              <a:lnSpc>
                <a:spcPct val="100000"/>
              </a:lnSpc>
              <a:spcBef>
                <a:spcPts val="0"/>
              </a:spcBef>
              <a:spcAft>
                <a:spcPts val="0"/>
              </a:spcAft>
              <a:buClr>
                <a:srgbClr val="FFFFFF"/>
              </a:buClr>
              <a:buSzPts val="3200"/>
              <a:buNone/>
              <a:defRPr>
                <a:solidFill>
                  <a:srgbClr val="FFFFFF"/>
                </a:solidFill>
              </a:defRPr>
            </a:lvl8pPr>
            <a:lvl9pPr lvl="8" algn="l">
              <a:lnSpc>
                <a:spcPct val="100000"/>
              </a:lnSpc>
              <a:spcBef>
                <a:spcPts val="0"/>
              </a:spcBef>
              <a:spcAft>
                <a:spcPts val="0"/>
              </a:spcAft>
              <a:buClr>
                <a:srgbClr val="FFFFFF"/>
              </a:buClr>
              <a:buSzPts val="3200"/>
              <a:buNone/>
              <a:defRPr>
                <a:solidFill>
                  <a:srgbClr val="FFFFFF"/>
                </a:solidFill>
              </a:defRPr>
            </a:lvl9pPr>
          </a:lstStyle>
          <a:p>
            <a:endParaRPr/>
          </a:p>
        </p:txBody>
      </p:sp>
      <p:sp>
        <p:nvSpPr>
          <p:cNvPr id="94" name="Google Shape;94;p66"/>
          <p:cNvSpPr txBox="1">
            <a:spLocks noGrp="1"/>
          </p:cNvSpPr>
          <p:nvPr>
            <p:ph type="subTitle" idx="1"/>
          </p:nvPr>
        </p:nvSpPr>
        <p:spPr>
          <a:xfrm>
            <a:off x="720000" y="3819875"/>
            <a:ext cx="2271300" cy="631800"/>
          </a:xfrm>
          <a:prstGeom prst="rect">
            <a:avLst/>
          </a:prstGeom>
          <a:noFill/>
          <a:ln>
            <a:noFill/>
          </a:ln>
        </p:spPr>
        <p:txBody>
          <a:bodyPr spcFirstLastPara="1" wrap="square" lIns="91425" tIns="91425" rIns="91425" bIns="91425" anchor="t" anchorCtr="0">
            <a:noAutofit/>
          </a:bodyPr>
          <a:lstStyle>
            <a:lvl1pPr lvl="0" algn="r">
              <a:lnSpc>
                <a:spcPct val="100000"/>
              </a:lnSpc>
              <a:spcBef>
                <a:spcPts val="0"/>
              </a:spcBef>
              <a:spcAft>
                <a:spcPts val="0"/>
              </a:spcAft>
              <a:buSzPts val="1600"/>
              <a:buNone/>
              <a:defRPr/>
            </a:lvl1pPr>
            <a:lvl2pPr lvl="1" algn="r">
              <a:lnSpc>
                <a:spcPct val="100000"/>
              </a:lnSpc>
              <a:spcBef>
                <a:spcPts val="0"/>
              </a:spcBef>
              <a:spcAft>
                <a:spcPts val="0"/>
              </a:spcAft>
              <a:buSzPts val="1600"/>
              <a:buNone/>
              <a:defRPr/>
            </a:lvl2pPr>
            <a:lvl3pPr lvl="2" algn="r">
              <a:lnSpc>
                <a:spcPct val="100000"/>
              </a:lnSpc>
              <a:spcBef>
                <a:spcPts val="0"/>
              </a:spcBef>
              <a:spcAft>
                <a:spcPts val="0"/>
              </a:spcAft>
              <a:buSzPts val="1600"/>
              <a:buNone/>
              <a:defRPr/>
            </a:lvl3pPr>
            <a:lvl4pPr lvl="3" algn="r">
              <a:lnSpc>
                <a:spcPct val="100000"/>
              </a:lnSpc>
              <a:spcBef>
                <a:spcPts val="0"/>
              </a:spcBef>
              <a:spcAft>
                <a:spcPts val="0"/>
              </a:spcAft>
              <a:buSzPts val="1600"/>
              <a:buNone/>
              <a:defRPr/>
            </a:lvl4pPr>
            <a:lvl5pPr lvl="4" algn="r">
              <a:lnSpc>
                <a:spcPct val="100000"/>
              </a:lnSpc>
              <a:spcBef>
                <a:spcPts val="0"/>
              </a:spcBef>
              <a:spcAft>
                <a:spcPts val="0"/>
              </a:spcAft>
              <a:buSzPts val="1600"/>
              <a:buNone/>
              <a:defRPr/>
            </a:lvl5pPr>
            <a:lvl6pPr lvl="5" algn="r">
              <a:lnSpc>
                <a:spcPct val="100000"/>
              </a:lnSpc>
              <a:spcBef>
                <a:spcPts val="0"/>
              </a:spcBef>
              <a:spcAft>
                <a:spcPts val="0"/>
              </a:spcAft>
              <a:buSzPts val="1600"/>
              <a:buNone/>
              <a:defRPr/>
            </a:lvl6pPr>
            <a:lvl7pPr lvl="6" algn="r">
              <a:lnSpc>
                <a:spcPct val="100000"/>
              </a:lnSpc>
              <a:spcBef>
                <a:spcPts val="0"/>
              </a:spcBef>
              <a:spcAft>
                <a:spcPts val="0"/>
              </a:spcAft>
              <a:buSzPts val="1600"/>
              <a:buNone/>
              <a:defRPr/>
            </a:lvl7pPr>
            <a:lvl8pPr lvl="7" algn="r">
              <a:lnSpc>
                <a:spcPct val="100000"/>
              </a:lnSpc>
              <a:spcBef>
                <a:spcPts val="0"/>
              </a:spcBef>
              <a:spcAft>
                <a:spcPts val="0"/>
              </a:spcAft>
              <a:buSzPts val="1600"/>
              <a:buNone/>
              <a:defRPr/>
            </a:lvl8pPr>
            <a:lvl9pPr lvl="8" algn="r">
              <a:lnSpc>
                <a:spcPct val="100000"/>
              </a:lnSpc>
              <a:spcBef>
                <a:spcPts val="0"/>
              </a:spcBef>
              <a:spcAft>
                <a:spcPts val="0"/>
              </a:spcAft>
              <a:buSzPts val="1600"/>
              <a:buNone/>
              <a:defRPr/>
            </a:lvl9pPr>
          </a:lstStyle>
          <a:p>
            <a:endParaRPr/>
          </a:p>
        </p:txBody>
      </p:sp>
      <p:sp>
        <p:nvSpPr>
          <p:cNvPr id="95" name="Google Shape;95;p66"/>
          <p:cNvSpPr txBox="1">
            <a:spLocks noGrp="1"/>
          </p:cNvSpPr>
          <p:nvPr>
            <p:ph type="subTitle" idx="2"/>
          </p:nvPr>
        </p:nvSpPr>
        <p:spPr>
          <a:xfrm>
            <a:off x="6152700" y="3819875"/>
            <a:ext cx="2271300" cy="6318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a:endParaRPr/>
          </a:p>
        </p:txBody>
      </p:sp>
      <p:sp>
        <p:nvSpPr>
          <p:cNvPr id="96" name="Google Shape;96;p66"/>
          <p:cNvSpPr txBox="1">
            <a:spLocks noGrp="1"/>
          </p:cNvSpPr>
          <p:nvPr>
            <p:ph type="subTitle" idx="3"/>
          </p:nvPr>
        </p:nvSpPr>
        <p:spPr>
          <a:xfrm>
            <a:off x="1127388" y="3359425"/>
            <a:ext cx="1863900" cy="3918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
        <p:nvSpPr>
          <p:cNvPr id="97" name="Google Shape;97;p66"/>
          <p:cNvSpPr txBox="1">
            <a:spLocks noGrp="1"/>
          </p:cNvSpPr>
          <p:nvPr>
            <p:ph type="subTitle" idx="4"/>
          </p:nvPr>
        </p:nvSpPr>
        <p:spPr>
          <a:xfrm>
            <a:off x="6152688" y="3359425"/>
            <a:ext cx="1863900" cy="3918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
        <p:nvSpPr>
          <p:cNvPr id="98" name="Google Shape;98;p66"/>
          <p:cNvSpPr txBox="1">
            <a:spLocks noGrp="1"/>
          </p:cNvSpPr>
          <p:nvPr>
            <p:ph type="subTitle" idx="5"/>
          </p:nvPr>
        </p:nvSpPr>
        <p:spPr>
          <a:xfrm>
            <a:off x="720000" y="2085625"/>
            <a:ext cx="2271300" cy="631800"/>
          </a:xfrm>
          <a:prstGeom prst="rect">
            <a:avLst/>
          </a:prstGeom>
          <a:noFill/>
          <a:ln>
            <a:noFill/>
          </a:ln>
        </p:spPr>
        <p:txBody>
          <a:bodyPr spcFirstLastPara="1" wrap="square" lIns="91425" tIns="91425" rIns="91425" bIns="91425" anchor="t" anchorCtr="0">
            <a:noAutofit/>
          </a:bodyPr>
          <a:lstStyle>
            <a:lvl1pPr lvl="0" algn="r">
              <a:lnSpc>
                <a:spcPct val="100000"/>
              </a:lnSpc>
              <a:spcBef>
                <a:spcPts val="0"/>
              </a:spcBef>
              <a:spcAft>
                <a:spcPts val="0"/>
              </a:spcAft>
              <a:buSzPts val="1600"/>
              <a:buNone/>
              <a:defRPr/>
            </a:lvl1pPr>
            <a:lvl2pPr lvl="1" algn="r">
              <a:lnSpc>
                <a:spcPct val="100000"/>
              </a:lnSpc>
              <a:spcBef>
                <a:spcPts val="0"/>
              </a:spcBef>
              <a:spcAft>
                <a:spcPts val="0"/>
              </a:spcAft>
              <a:buSzPts val="1600"/>
              <a:buNone/>
              <a:defRPr/>
            </a:lvl2pPr>
            <a:lvl3pPr lvl="2" algn="r">
              <a:lnSpc>
                <a:spcPct val="100000"/>
              </a:lnSpc>
              <a:spcBef>
                <a:spcPts val="0"/>
              </a:spcBef>
              <a:spcAft>
                <a:spcPts val="0"/>
              </a:spcAft>
              <a:buSzPts val="1600"/>
              <a:buNone/>
              <a:defRPr/>
            </a:lvl3pPr>
            <a:lvl4pPr lvl="3" algn="r">
              <a:lnSpc>
                <a:spcPct val="100000"/>
              </a:lnSpc>
              <a:spcBef>
                <a:spcPts val="0"/>
              </a:spcBef>
              <a:spcAft>
                <a:spcPts val="0"/>
              </a:spcAft>
              <a:buSzPts val="1600"/>
              <a:buNone/>
              <a:defRPr/>
            </a:lvl4pPr>
            <a:lvl5pPr lvl="4" algn="r">
              <a:lnSpc>
                <a:spcPct val="100000"/>
              </a:lnSpc>
              <a:spcBef>
                <a:spcPts val="0"/>
              </a:spcBef>
              <a:spcAft>
                <a:spcPts val="0"/>
              </a:spcAft>
              <a:buSzPts val="1600"/>
              <a:buNone/>
              <a:defRPr/>
            </a:lvl5pPr>
            <a:lvl6pPr lvl="5" algn="r">
              <a:lnSpc>
                <a:spcPct val="100000"/>
              </a:lnSpc>
              <a:spcBef>
                <a:spcPts val="0"/>
              </a:spcBef>
              <a:spcAft>
                <a:spcPts val="0"/>
              </a:spcAft>
              <a:buSzPts val="1600"/>
              <a:buNone/>
              <a:defRPr/>
            </a:lvl6pPr>
            <a:lvl7pPr lvl="6" algn="r">
              <a:lnSpc>
                <a:spcPct val="100000"/>
              </a:lnSpc>
              <a:spcBef>
                <a:spcPts val="0"/>
              </a:spcBef>
              <a:spcAft>
                <a:spcPts val="0"/>
              </a:spcAft>
              <a:buSzPts val="1600"/>
              <a:buNone/>
              <a:defRPr/>
            </a:lvl7pPr>
            <a:lvl8pPr lvl="7" algn="r">
              <a:lnSpc>
                <a:spcPct val="100000"/>
              </a:lnSpc>
              <a:spcBef>
                <a:spcPts val="0"/>
              </a:spcBef>
              <a:spcAft>
                <a:spcPts val="0"/>
              </a:spcAft>
              <a:buSzPts val="1600"/>
              <a:buNone/>
              <a:defRPr/>
            </a:lvl8pPr>
            <a:lvl9pPr lvl="8" algn="r">
              <a:lnSpc>
                <a:spcPct val="100000"/>
              </a:lnSpc>
              <a:spcBef>
                <a:spcPts val="0"/>
              </a:spcBef>
              <a:spcAft>
                <a:spcPts val="0"/>
              </a:spcAft>
              <a:buSzPts val="1600"/>
              <a:buNone/>
              <a:defRPr/>
            </a:lvl9pPr>
          </a:lstStyle>
          <a:p>
            <a:endParaRPr/>
          </a:p>
        </p:txBody>
      </p:sp>
      <p:sp>
        <p:nvSpPr>
          <p:cNvPr id="99" name="Google Shape;99;p66"/>
          <p:cNvSpPr txBox="1">
            <a:spLocks noGrp="1"/>
          </p:cNvSpPr>
          <p:nvPr>
            <p:ph type="subTitle" idx="6"/>
          </p:nvPr>
        </p:nvSpPr>
        <p:spPr>
          <a:xfrm>
            <a:off x="6152700" y="2085625"/>
            <a:ext cx="2271300" cy="6318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a:endParaRPr/>
          </a:p>
        </p:txBody>
      </p:sp>
      <p:sp>
        <p:nvSpPr>
          <p:cNvPr id="100" name="Google Shape;100;p66"/>
          <p:cNvSpPr txBox="1">
            <a:spLocks noGrp="1"/>
          </p:cNvSpPr>
          <p:nvPr>
            <p:ph type="subTitle" idx="7"/>
          </p:nvPr>
        </p:nvSpPr>
        <p:spPr>
          <a:xfrm>
            <a:off x="1127388" y="1625175"/>
            <a:ext cx="1863900" cy="3918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
        <p:nvSpPr>
          <p:cNvPr id="101" name="Google Shape;101;p66"/>
          <p:cNvSpPr txBox="1">
            <a:spLocks noGrp="1"/>
          </p:cNvSpPr>
          <p:nvPr>
            <p:ph type="subTitle" idx="8"/>
          </p:nvPr>
        </p:nvSpPr>
        <p:spPr>
          <a:xfrm>
            <a:off x="6152688" y="1625175"/>
            <a:ext cx="1863900" cy="3918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l">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02"/>
        <p:cNvGrpSpPr/>
        <p:nvPr/>
      </p:nvGrpSpPr>
      <p:grpSpPr>
        <a:xfrm>
          <a:off x="0" y="0"/>
          <a:ext cx="0" cy="0"/>
          <a:chOff x="0" y="0"/>
          <a:chExt cx="0" cy="0"/>
        </a:xfrm>
      </p:grpSpPr>
      <p:sp>
        <p:nvSpPr>
          <p:cNvPr id="103" name="Google Shape;103;p67"/>
          <p:cNvSpPr txBox="1">
            <a:spLocks noGrp="1"/>
          </p:cNvSpPr>
          <p:nvPr>
            <p:ph type="title"/>
          </p:nvPr>
        </p:nvSpPr>
        <p:spPr>
          <a:xfrm>
            <a:off x="720000" y="1442850"/>
            <a:ext cx="4848600" cy="22578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4800"/>
              <a:buNone/>
              <a:defRPr sz="7000"/>
            </a:lvl1pPr>
            <a:lvl2pPr lvl="1" algn="l">
              <a:lnSpc>
                <a:spcPct val="100000"/>
              </a:lnSpc>
              <a:spcBef>
                <a:spcPts val="0"/>
              </a:spcBef>
              <a:spcAft>
                <a:spcPts val="0"/>
              </a:spcAft>
              <a:buSzPts val="4800"/>
              <a:buNone/>
              <a:defRPr sz="4800"/>
            </a:lvl2pPr>
            <a:lvl3pPr lvl="2" algn="l">
              <a:lnSpc>
                <a:spcPct val="100000"/>
              </a:lnSpc>
              <a:spcBef>
                <a:spcPts val="0"/>
              </a:spcBef>
              <a:spcAft>
                <a:spcPts val="0"/>
              </a:spcAft>
              <a:buSzPts val="4800"/>
              <a:buNone/>
              <a:defRPr sz="4800"/>
            </a:lvl3pPr>
            <a:lvl4pPr lvl="3" algn="l">
              <a:lnSpc>
                <a:spcPct val="100000"/>
              </a:lnSpc>
              <a:spcBef>
                <a:spcPts val="0"/>
              </a:spcBef>
              <a:spcAft>
                <a:spcPts val="0"/>
              </a:spcAft>
              <a:buSzPts val="4800"/>
              <a:buNone/>
              <a:defRPr sz="4800"/>
            </a:lvl4pPr>
            <a:lvl5pPr lvl="4" algn="l">
              <a:lnSpc>
                <a:spcPct val="100000"/>
              </a:lnSpc>
              <a:spcBef>
                <a:spcPts val="0"/>
              </a:spcBef>
              <a:spcAft>
                <a:spcPts val="0"/>
              </a:spcAft>
              <a:buSzPts val="4800"/>
              <a:buNone/>
              <a:defRPr sz="4800"/>
            </a:lvl5pPr>
            <a:lvl6pPr lvl="5" algn="l">
              <a:lnSpc>
                <a:spcPct val="100000"/>
              </a:lnSpc>
              <a:spcBef>
                <a:spcPts val="0"/>
              </a:spcBef>
              <a:spcAft>
                <a:spcPts val="0"/>
              </a:spcAft>
              <a:buSzPts val="4800"/>
              <a:buNone/>
              <a:defRPr sz="4800"/>
            </a:lvl6pPr>
            <a:lvl7pPr lvl="6" algn="l">
              <a:lnSpc>
                <a:spcPct val="100000"/>
              </a:lnSpc>
              <a:spcBef>
                <a:spcPts val="0"/>
              </a:spcBef>
              <a:spcAft>
                <a:spcPts val="0"/>
              </a:spcAft>
              <a:buSzPts val="4800"/>
              <a:buNone/>
              <a:defRPr sz="4800"/>
            </a:lvl7pPr>
            <a:lvl8pPr lvl="7" algn="l">
              <a:lnSpc>
                <a:spcPct val="100000"/>
              </a:lnSpc>
              <a:spcBef>
                <a:spcPts val="0"/>
              </a:spcBef>
              <a:spcAft>
                <a:spcPts val="0"/>
              </a:spcAft>
              <a:buSzPts val="4800"/>
              <a:buNone/>
              <a:defRPr sz="4800"/>
            </a:lvl8pPr>
            <a:lvl9pPr lvl="8" algn="l">
              <a:lnSpc>
                <a:spcPct val="100000"/>
              </a:lnSpc>
              <a:spcBef>
                <a:spcPts val="0"/>
              </a:spcBef>
              <a:spcAft>
                <a:spcPts val="0"/>
              </a:spcAft>
              <a:buSzPts val="4800"/>
              <a:buNone/>
              <a:defRPr sz="4800"/>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Big number">
  <p:cSld name="BIG_NUMBER">
    <p:bg>
      <p:bgPr>
        <a:blipFill>
          <a:blip r:embed="rId2">
            <a:alphaModFix/>
          </a:blip>
          <a:stretch>
            <a:fillRect/>
          </a:stretch>
        </a:blipFill>
        <a:effectLst/>
      </p:bgPr>
    </p:bg>
    <p:spTree>
      <p:nvGrpSpPr>
        <p:cNvPr id="1" name="Shape 104"/>
        <p:cNvGrpSpPr/>
        <p:nvPr/>
      </p:nvGrpSpPr>
      <p:grpSpPr>
        <a:xfrm>
          <a:off x="0" y="0"/>
          <a:ext cx="0" cy="0"/>
          <a:chOff x="0" y="0"/>
          <a:chExt cx="0" cy="0"/>
        </a:xfrm>
      </p:grpSpPr>
      <p:sp>
        <p:nvSpPr>
          <p:cNvPr id="105" name="Google Shape;105;p68"/>
          <p:cNvSpPr txBox="1">
            <a:spLocks noGrp="1"/>
          </p:cNvSpPr>
          <p:nvPr>
            <p:ph type="title" hasCustomPrompt="1"/>
          </p:nvPr>
        </p:nvSpPr>
        <p:spPr>
          <a:xfrm>
            <a:off x="3572697" y="1528075"/>
            <a:ext cx="3859800" cy="14130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Clr>
                <a:srgbClr val="FFFFFF"/>
              </a:buClr>
              <a:buSzPts val="12000"/>
              <a:buNone/>
              <a:defRPr sz="10000">
                <a:solidFill>
                  <a:srgbClr val="FFFFFF"/>
                </a:solidFill>
              </a:defRPr>
            </a:lvl1pPr>
            <a:lvl2pPr lvl="1" algn="l">
              <a:lnSpc>
                <a:spcPct val="100000"/>
              </a:lnSpc>
              <a:spcBef>
                <a:spcPts val="0"/>
              </a:spcBef>
              <a:spcAft>
                <a:spcPts val="0"/>
              </a:spcAft>
              <a:buClr>
                <a:srgbClr val="FFFFFF"/>
              </a:buClr>
              <a:buSzPts val="12000"/>
              <a:buNone/>
              <a:defRPr sz="12000">
                <a:solidFill>
                  <a:srgbClr val="FFFFFF"/>
                </a:solidFill>
              </a:defRPr>
            </a:lvl2pPr>
            <a:lvl3pPr lvl="2" algn="l">
              <a:lnSpc>
                <a:spcPct val="100000"/>
              </a:lnSpc>
              <a:spcBef>
                <a:spcPts val="0"/>
              </a:spcBef>
              <a:spcAft>
                <a:spcPts val="0"/>
              </a:spcAft>
              <a:buClr>
                <a:srgbClr val="FFFFFF"/>
              </a:buClr>
              <a:buSzPts val="12000"/>
              <a:buNone/>
              <a:defRPr sz="12000">
                <a:solidFill>
                  <a:srgbClr val="FFFFFF"/>
                </a:solidFill>
              </a:defRPr>
            </a:lvl3pPr>
            <a:lvl4pPr lvl="3" algn="l">
              <a:lnSpc>
                <a:spcPct val="100000"/>
              </a:lnSpc>
              <a:spcBef>
                <a:spcPts val="0"/>
              </a:spcBef>
              <a:spcAft>
                <a:spcPts val="0"/>
              </a:spcAft>
              <a:buClr>
                <a:srgbClr val="FFFFFF"/>
              </a:buClr>
              <a:buSzPts val="12000"/>
              <a:buNone/>
              <a:defRPr sz="12000">
                <a:solidFill>
                  <a:srgbClr val="FFFFFF"/>
                </a:solidFill>
              </a:defRPr>
            </a:lvl4pPr>
            <a:lvl5pPr lvl="4" algn="l">
              <a:lnSpc>
                <a:spcPct val="100000"/>
              </a:lnSpc>
              <a:spcBef>
                <a:spcPts val="0"/>
              </a:spcBef>
              <a:spcAft>
                <a:spcPts val="0"/>
              </a:spcAft>
              <a:buClr>
                <a:srgbClr val="FFFFFF"/>
              </a:buClr>
              <a:buSzPts val="12000"/>
              <a:buNone/>
              <a:defRPr sz="12000">
                <a:solidFill>
                  <a:srgbClr val="FFFFFF"/>
                </a:solidFill>
              </a:defRPr>
            </a:lvl5pPr>
            <a:lvl6pPr lvl="5" algn="l">
              <a:lnSpc>
                <a:spcPct val="100000"/>
              </a:lnSpc>
              <a:spcBef>
                <a:spcPts val="0"/>
              </a:spcBef>
              <a:spcAft>
                <a:spcPts val="0"/>
              </a:spcAft>
              <a:buClr>
                <a:srgbClr val="FFFFFF"/>
              </a:buClr>
              <a:buSzPts val="12000"/>
              <a:buNone/>
              <a:defRPr sz="12000">
                <a:solidFill>
                  <a:srgbClr val="FFFFFF"/>
                </a:solidFill>
              </a:defRPr>
            </a:lvl6pPr>
            <a:lvl7pPr lvl="6" algn="l">
              <a:lnSpc>
                <a:spcPct val="100000"/>
              </a:lnSpc>
              <a:spcBef>
                <a:spcPts val="0"/>
              </a:spcBef>
              <a:spcAft>
                <a:spcPts val="0"/>
              </a:spcAft>
              <a:buClr>
                <a:srgbClr val="FFFFFF"/>
              </a:buClr>
              <a:buSzPts val="12000"/>
              <a:buNone/>
              <a:defRPr sz="12000">
                <a:solidFill>
                  <a:srgbClr val="FFFFFF"/>
                </a:solidFill>
              </a:defRPr>
            </a:lvl7pPr>
            <a:lvl8pPr lvl="7" algn="l">
              <a:lnSpc>
                <a:spcPct val="100000"/>
              </a:lnSpc>
              <a:spcBef>
                <a:spcPts val="0"/>
              </a:spcBef>
              <a:spcAft>
                <a:spcPts val="0"/>
              </a:spcAft>
              <a:buClr>
                <a:srgbClr val="FFFFFF"/>
              </a:buClr>
              <a:buSzPts val="12000"/>
              <a:buNone/>
              <a:defRPr sz="12000">
                <a:solidFill>
                  <a:srgbClr val="FFFFFF"/>
                </a:solidFill>
              </a:defRPr>
            </a:lvl8pPr>
            <a:lvl9pPr lvl="8" algn="l">
              <a:lnSpc>
                <a:spcPct val="100000"/>
              </a:lnSpc>
              <a:spcBef>
                <a:spcPts val="0"/>
              </a:spcBef>
              <a:spcAft>
                <a:spcPts val="0"/>
              </a:spcAft>
              <a:buClr>
                <a:srgbClr val="FFFFFF"/>
              </a:buClr>
              <a:buSzPts val="12000"/>
              <a:buNone/>
              <a:defRPr sz="12000">
                <a:solidFill>
                  <a:srgbClr val="FFFFFF"/>
                </a:solidFill>
              </a:defRPr>
            </a:lvl9pPr>
          </a:lstStyle>
          <a:p>
            <a:r>
              <a:t>xx%</a:t>
            </a:r>
          </a:p>
        </p:txBody>
      </p:sp>
      <p:sp>
        <p:nvSpPr>
          <p:cNvPr id="106" name="Google Shape;106;p68"/>
          <p:cNvSpPr txBox="1">
            <a:spLocks noGrp="1"/>
          </p:cNvSpPr>
          <p:nvPr>
            <p:ph type="subTitle" idx="1"/>
          </p:nvPr>
        </p:nvSpPr>
        <p:spPr>
          <a:xfrm>
            <a:off x="3595036" y="3037625"/>
            <a:ext cx="3676500" cy="5778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rgbClr val="FFFFFF"/>
              </a:buClr>
              <a:buSzPts val="1600"/>
              <a:buNone/>
              <a:defRPr>
                <a:solidFill>
                  <a:srgbClr val="FFFFFF"/>
                </a:solidFill>
              </a:defRPr>
            </a:lvl1pPr>
            <a:lvl2pPr lvl="1" algn="l">
              <a:lnSpc>
                <a:spcPct val="100000"/>
              </a:lnSpc>
              <a:spcBef>
                <a:spcPts val="0"/>
              </a:spcBef>
              <a:spcAft>
                <a:spcPts val="0"/>
              </a:spcAft>
              <a:buClr>
                <a:srgbClr val="FFFFFF"/>
              </a:buClr>
              <a:buSzPts val="1600"/>
              <a:buNone/>
              <a:defRPr>
                <a:solidFill>
                  <a:srgbClr val="FFFFFF"/>
                </a:solidFill>
              </a:defRPr>
            </a:lvl2pPr>
            <a:lvl3pPr lvl="2" algn="l">
              <a:lnSpc>
                <a:spcPct val="100000"/>
              </a:lnSpc>
              <a:spcBef>
                <a:spcPts val="0"/>
              </a:spcBef>
              <a:spcAft>
                <a:spcPts val="0"/>
              </a:spcAft>
              <a:buClr>
                <a:srgbClr val="FFFFFF"/>
              </a:buClr>
              <a:buSzPts val="1600"/>
              <a:buNone/>
              <a:defRPr>
                <a:solidFill>
                  <a:srgbClr val="FFFFFF"/>
                </a:solidFill>
              </a:defRPr>
            </a:lvl3pPr>
            <a:lvl4pPr lvl="3" algn="l">
              <a:lnSpc>
                <a:spcPct val="100000"/>
              </a:lnSpc>
              <a:spcBef>
                <a:spcPts val="0"/>
              </a:spcBef>
              <a:spcAft>
                <a:spcPts val="0"/>
              </a:spcAft>
              <a:buClr>
                <a:srgbClr val="FFFFFF"/>
              </a:buClr>
              <a:buSzPts val="1600"/>
              <a:buNone/>
              <a:defRPr>
                <a:solidFill>
                  <a:srgbClr val="FFFFFF"/>
                </a:solidFill>
              </a:defRPr>
            </a:lvl4pPr>
            <a:lvl5pPr lvl="4" algn="l">
              <a:lnSpc>
                <a:spcPct val="100000"/>
              </a:lnSpc>
              <a:spcBef>
                <a:spcPts val="0"/>
              </a:spcBef>
              <a:spcAft>
                <a:spcPts val="0"/>
              </a:spcAft>
              <a:buClr>
                <a:srgbClr val="FFFFFF"/>
              </a:buClr>
              <a:buSzPts val="1600"/>
              <a:buNone/>
              <a:defRPr>
                <a:solidFill>
                  <a:srgbClr val="FFFFFF"/>
                </a:solidFill>
              </a:defRPr>
            </a:lvl5pPr>
            <a:lvl6pPr lvl="5" algn="l">
              <a:lnSpc>
                <a:spcPct val="100000"/>
              </a:lnSpc>
              <a:spcBef>
                <a:spcPts val="0"/>
              </a:spcBef>
              <a:spcAft>
                <a:spcPts val="0"/>
              </a:spcAft>
              <a:buClr>
                <a:srgbClr val="FFFFFF"/>
              </a:buClr>
              <a:buSzPts val="1600"/>
              <a:buNone/>
              <a:defRPr>
                <a:solidFill>
                  <a:srgbClr val="FFFFFF"/>
                </a:solidFill>
              </a:defRPr>
            </a:lvl6pPr>
            <a:lvl7pPr lvl="6" algn="l">
              <a:lnSpc>
                <a:spcPct val="100000"/>
              </a:lnSpc>
              <a:spcBef>
                <a:spcPts val="0"/>
              </a:spcBef>
              <a:spcAft>
                <a:spcPts val="0"/>
              </a:spcAft>
              <a:buClr>
                <a:srgbClr val="FFFFFF"/>
              </a:buClr>
              <a:buSzPts val="1600"/>
              <a:buNone/>
              <a:defRPr>
                <a:solidFill>
                  <a:srgbClr val="FFFFFF"/>
                </a:solidFill>
              </a:defRPr>
            </a:lvl7pPr>
            <a:lvl8pPr lvl="7" algn="l">
              <a:lnSpc>
                <a:spcPct val="100000"/>
              </a:lnSpc>
              <a:spcBef>
                <a:spcPts val="0"/>
              </a:spcBef>
              <a:spcAft>
                <a:spcPts val="0"/>
              </a:spcAft>
              <a:buClr>
                <a:srgbClr val="FFFFFF"/>
              </a:buClr>
              <a:buSzPts val="1600"/>
              <a:buNone/>
              <a:defRPr>
                <a:solidFill>
                  <a:srgbClr val="FFFFFF"/>
                </a:solidFill>
              </a:defRPr>
            </a:lvl8pPr>
            <a:lvl9pPr lvl="8" algn="l">
              <a:lnSpc>
                <a:spcPct val="100000"/>
              </a:lnSpc>
              <a:spcBef>
                <a:spcPts val="0"/>
              </a:spcBef>
              <a:spcAft>
                <a:spcPts val="0"/>
              </a:spcAft>
              <a:buClr>
                <a:srgbClr val="FFFFFF"/>
              </a:buClr>
              <a:buSzPts val="1600"/>
              <a:buNone/>
              <a:defRPr>
                <a:solidFill>
                  <a:srgbClr val="FFFFFF"/>
                </a:solidFill>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p:cSld name="ONE_COLUMN_TEXT_1">
    <p:spTree>
      <p:nvGrpSpPr>
        <p:cNvPr id="1" name="Shape 107"/>
        <p:cNvGrpSpPr/>
        <p:nvPr/>
      </p:nvGrpSpPr>
      <p:grpSpPr>
        <a:xfrm>
          <a:off x="0" y="0"/>
          <a:ext cx="0" cy="0"/>
          <a:chOff x="0" y="0"/>
          <a:chExt cx="0" cy="0"/>
        </a:xfrm>
      </p:grpSpPr>
      <p:pic>
        <p:nvPicPr>
          <p:cNvPr id="108" name="Google Shape;108;p69"/>
          <p:cNvPicPr preferRelativeResize="0"/>
          <p:nvPr/>
        </p:nvPicPr>
        <p:blipFill rotWithShape="1">
          <a:blip r:embed="rId2">
            <a:alphaModFix/>
          </a:blip>
          <a:srcRect t="38675" b="38675"/>
          <a:stretch/>
        </p:blipFill>
        <p:spPr>
          <a:xfrm>
            <a:off x="0" y="-27150"/>
            <a:ext cx="9143998" cy="1183874"/>
          </a:xfrm>
          <a:prstGeom prst="rect">
            <a:avLst/>
          </a:prstGeom>
          <a:noFill/>
          <a:ln>
            <a:noFill/>
          </a:ln>
        </p:spPr>
      </p:pic>
      <p:sp>
        <p:nvSpPr>
          <p:cNvPr id="109" name="Google Shape;109;p69"/>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rgbClr val="FFFFFF"/>
              </a:buClr>
              <a:buSzPts val="3200"/>
              <a:buNone/>
              <a:defRPr>
                <a:solidFill>
                  <a:srgbClr val="FFFFFF"/>
                </a:solidFill>
              </a:defRPr>
            </a:lvl1pPr>
            <a:lvl2pPr lvl="1" algn="l">
              <a:lnSpc>
                <a:spcPct val="100000"/>
              </a:lnSpc>
              <a:spcBef>
                <a:spcPts val="0"/>
              </a:spcBef>
              <a:spcAft>
                <a:spcPts val="0"/>
              </a:spcAft>
              <a:buSzPts val="3200"/>
              <a:buNone/>
              <a:defRPr/>
            </a:lvl2pPr>
            <a:lvl3pPr lvl="2" algn="l">
              <a:lnSpc>
                <a:spcPct val="100000"/>
              </a:lnSpc>
              <a:spcBef>
                <a:spcPts val="0"/>
              </a:spcBef>
              <a:spcAft>
                <a:spcPts val="0"/>
              </a:spcAft>
              <a:buSzPts val="3200"/>
              <a:buNone/>
              <a:defRPr/>
            </a:lvl3pPr>
            <a:lvl4pPr lvl="3" algn="l">
              <a:lnSpc>
                <a:spcPct val="100000"/>
              </a:lnSpc>
              <a:spcBef>
                <a:spcPts val="0"/>
              </a:spcBef>
              <a:spcAft>
                <a:spcPts val="0"/>
              </a:spcAft>
              <a:buSzPts val="3200"/>
              <a:buNone/>
              <a:defRPr/>
            </a:lvl4pPr>
            <a:lvl5pPr lvl="4" algn="l">
              <a:lnSpc>
                <a:spcPct val="100000"/>
              </a:lnSpc>
              <a:spcBef>
                <a:spcPts val="0"/>
              </a:spcBef>
              <a:spcAft>
                <a:spcPts val="0"/>
              </a:spcAft>
              <a:buSzPts val="3200"/>
              <a:buNone/>
              <a:defRPr/>
            </a:lvl5pPr>
            <a:lvl6pPr lvl="5" algn="l">
              <a:lnSpc>
                <a:spcPct val="100000"/>
              </a:lnSpc>
              <a:spcBef>
                <a:spcPts val="0"/>
              </a:spcBef>
              <a:spcAft>
                <a:spcPts val="0"/>
              </a:spcAft>
              <a:buSzPts val="3200"/>
              <a:buNone/>
              <a:defRPr/>
            </a:lvl6pPr>
            <a:lvl7pPr lvl="6" algn="l">
              <a:lnSpc>
                <a:spcPct val="100000"/>
              </a:lnSpc>
              <a:spcBef>
                <a:spcPts val="0"/>
              </a:spcBef>
              <a:spcAft>
                <a:spcPts val="0"/>
              </a:spcAft>
              <a:buSzPts val="3200"/>
              <a:buNone/>
              <a:defRPr/>
            </a:lvl7pPr>
            <a:lvl8pPr lvl="7" algn="l">
              <a:lnSpc>
                <a:spcPct val="100000"/>
              </a:lnSpc>
              <a:spcBef>
                <a:spcPts val="0"/>
              </a:spcBef>
              <a:spcAft>
                <a:spcPts val="0"/>
              </a:spcAft>
              <a:buSzPts val="3200"/>
              <a:buNone/>
              <a:defRPr/>
            </a:lvl8pPr>
            <a:lvl9pPr lvl="8" algn="l">
              <a:lnSpc>
                <a:spcPct val="100000"/>
              </a:lnSpc>
              <a:spcBef>
                <a:spcPts val="0"/>
              </a:spcBef>
              <a:spcAft>
                <a:spcPts val="0"/>
              </a:spcAft>
              <a:buSzPts val="3200"/>
              <a:buNone/>
              <a:defRPr/>
            </a:lvl9pPr>
          </a:lstStyle>
          <a:p>
            <a:endParaRPr/>
          </a:p>
        </p:txBody>
      </p:sp>
      <p:sp>
        <p:nvSpPr>
          <p:cNvPr id="110" name="Google Shape;110;p69"/>
          <p:cNvSpPr txBox="1">
            <a:spLocks noGrp="1"/>
          </p:cNvSpPr>
          <p:nvPr>
            <p:ph type="subTitle" idx="1"/>
          </p:nvPr>
        </p:nvSpPr>
        <p:spPr>
          <a:xfrm>
            <a:off x="720000" y="1494575"/>
            <a:ext cx="3227400" cy="31089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600"/>
              <a:buNone/>
              <a:defRPr>
                <a:solidFill>
                  <a:schemeClr val="dk1"/>
                </a:solidFill>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11"/>
        <p:cNvGrpSpPr/>
        <p:nvPr/>
      </p:nvGrpSpPr>
      <p:grpSpPr>
        <a:xfrm>
          <a:off x="0" y="0"/>
          <a:ext cx="0" cy="0"/>
          <a:chOff x="0" y="0"/>
          <a:chExt cx="0" cy="0"/>
        </a:xfrm>
      </p:grpSpPr>
      <p:pic>
        <p:nvPicPr>
          <p:cNvPr id="112" name="Google Shape;112;p70"/>
          <p:cNvPicPr preferRelativeResize="0"/>
          <p:nvPr/>
        </p:nvPicPr>
        <p:blipFill rotWithShape="1">
          <a:blip r:embed="rId2">
            <a:alphaModFix/>
          </a:blip>
          <a:srcRect t="38675" b="38675"/>
          <a:stretch/>
        </p:blipFill>
        <p:spPr>
          <a:xfrm>
            <a:off x="0" y="-27150"/>
            <a:ext cx="9143998" cy="1183874"/>
          </a:xfrm>
          <a:prstGeom prst="rect">
            <a:avLst/>
          </a:prstGeom>
          <a:noFill/>
          <a:ln>
            <a:noFill/>
          </a:ln>
        </p:spPr>
      </p:pic>
      <p:sp>
        <p:nvSpPr>
          <p:cNvPr id="113" name="Google Shape;113;p70"/>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rgbClr val="FFFFFF"/>
              </a:buClr>
              <a:buSzPts val="3200"/>
              <a:buNone/>
              <a:defRPr>
                <a:solidFill>
                  <a:srgbClr val="FFFFFF"/>
                </a:solidFill>
              </a:defRPr>
            </a:lvl1pPr>
            <a:lvl2pPr lvl="1" algn="l">
              <a:lnSpc>
                <a:spcPct val="100000"/>
              </a:lnSpc>
              <a:spcBef>
                <a:spcPts val="0"/>
              </a:spcBef>
              <a:spcAft>
                <a:spcPts val="0"/>
              </a:spcAft>
              <a:buSzPts val="3200"/>
              <a:buNone/>
              <a:defRPr/>
            </a:lvl2pPr>
            <a:lvl3pPr lvl="2" algn="l">
              <a:lnSpc>
                <a:spcPct val="100000"/>
              </a:lnSpc>
              <a:spcBef>
                <a:spcPts val="0"/>
              </a:spcBef>
              <a:spcAft>
                <a:spcPts val="0"/>
              </a:spcAft>
              <a:buSzPts val="3200"/>
              <a:buNone/>
              <a:defRPr/>
            </a:lvl3pPr>
            <a:lvl4pPr lvl="3" algn="l">
              <a:lnSpc>
                <a:spcPct val="100000"/>
              </a:lnSpc>
              <a:spcBef>
                <a:spcPts val="0"/>
              </a:spcBef>
              <a:spcAft>
                <a:spcPts val="0"/>
              </a:spcAft>
              <a:buSzPts val="3200"/>
              <a:buNone/>
              <a:defRPr/>
            </a:lvl4pPr>
            <a:lvl5pPr lvl="4" algn="l">
              <a:lnSpc>
                <a:spcPct val="100000"/>
              </a:lnSpc>
              <a:spcBef>
                <a:spcPts val="0"/>
              </a:spcBef>
              <a:spcAft>
                <a:spcPts val="0"/>
              </a:spcAft>
              <a:buSzPts val="3200"/>
              <a:buNone/>
              <a:defRPr/>
            </a:lvl5pPr>
            <a:lvl6pPr lvl="5" algn="l">
              <a:lnSpc>
                <a:spcPct val="100000"/>
              </a:lnSpc>
              <a:spcBef>
                <a:spcPts val="0"/>
              </a:spcBef>
              <a:spcAft>
                <a:spcPts val="0"/>
              </a:spcAft>
              <a:buSzPts val="3200"/>
              <a:buNone/>
              <a:defRPr/>
            </a:lvl6pPr>
            <a:lvl7pPr lvl="6" algn="l">
              <a:lnSpc>
                <a:spcPct val="100000"/>
              </a:lnSpc>
              <a:spcBef>
                <a:spcPts val="0"/>
              </a:spcBef>
              <a:spcAft>
                <a:spcPts val="0"/>
              </a:spcAft>
              <a:buSzPts val="3200"/>
              <a:buNone/>
              <a:defRPr/>
            </a:lvl7pPr>
            <a:lvl8pPr lvl="7" algn="l">
              <a:lnSpc>
                <a:spcPct val="100000"/>
              </a:lnSpc>
              <a:spcBef>
                <a:spcPts val="0"/>
              </a:spcBef>
              <a:spcAft>
                <a:spcPts val="0"/>
              </a:spcAft>
              <a:buSzPts val="3200"/>
              <a:buNone/>
              <a:defRPr/>
            </a:lvl8pPr>
            <a:lvl9pPr lvl="8" algn="l">
              <a:lnSpc>
                <a:spcPct val="100000"/>
              </a:lnSpc>
              <a:spcBef>
                <a:spcPts val="0"/>
              </a:spcBef>
              <a:spcAft>
                <a:spcPts val="0"/>
              </a:spcAft>
              <a:buSzPts val="3200"/>
              <a:buNone/>
              <a:defRPr/>
            </a:lvl9pPr>
          </a:lstStyle>
          <a:p>
            <a:endParaRPr/>
          </a:p>
        </p:txBody>
      </p:sp>
      <p:sp>
        <p:nvSpPr>
          <p:cNvPr id="114" name="Google Shape;114;p70"/>
          <p:cNvSpPr txBox="1">
            <a:spLocks noGrp="1"/>
          </p:cNvSpPr>
          <p:nvPr>
            <p:ph type="body" idx="1"/>
          </p:nvPr>
        </p:nvSpPr>
        <p:spPr>
          <a:xfrm>
            <a:off x="720000" y="1488175"/>
            <a:ext cx="5093100" cy="3080700"/>
          </a:xfrm>
          <a:prstGeom prst="rect">
            <a:avLst/>
          </a:prstGeom>
          <a:noFill/>
          <a:ln>
            <a:noFill/>
          </a:ln>
        </p:spPr>
        <p:txBody>
          <a:bodyPr spcFirstLastPara="1" wrap="square" lIns="91425" tIns="91425" rIns="91425" bIns="91425" anchor="ctr" anchorCtr="0">
            <a:noAutofit/>
          </a:bodyPr>
          <a:lstStyle>
            <a:lvl1pPr marL="457200" lvl="0" indent="-330200" algn="l">
              <a:lnSpc>
                <a:spcPct val="90000"/>
              </a:lnSpc>
              <a:spcBef>
                <a:spcPts val="0"/>
              </a:spcBef>
              <a:spcAft>
                <a:spcPts val="0"/>
              </a:spcAft>
              <a:buClr>
                <a:srgbClr val="446652"/>
              </a:buClr>
              <a:buSzPts val="1600"/>
              <a:buFont typeface="Chivo"/>
              <a:buChar char="●"/>
              <a:defRPr/>
            </a:lvl1pPr>
            <a:lvl2pPr marL="914400" lvl="1" indent="-330200" algn="l">
              <a:lnSpc>
                <a:spcPct val="100000"/>
              </a:lnSpc>
              <a:spcBef>
                <a:spcPts val="1000"/>
              </a:spcBef>
              <a:spcAft>
                <a:spcPts val="0"/>
              </a:spcAft>
              <a:buClr>
                <a:srgbClr val="446652"/>
              </a:buClr>
              <a:buSzPts val="1600"/>
              <a:buFont typeface="Chivo"/>
              <a:buChar char="○"/>
              <a:defRPr/>
            </a:lvl2pPr>
            <a:lvl3pPr marL="1371600" lvl="2" indent="-330200" algn="l">
              <a:lnSpc>
                <a:spcPct val="100000"/>
              </a:lnSpc>
              <a:spcBef>
                <a:spcPts val="0"/>
              </a:spcBef>
              <a:spcAft>
                <a:spcPts val="0"/>
              </a:spcAft>
              <a:buClr>
                <a:srgbClr val="446652"/>
              </a:buClr>
              <a:buSzPts val="1600"/>
              <a:buFont typeface="Chivo"/>
              <a:buChar char="■"/>
              <a:defRPr/>
            </a:lvl3pPr>
            <a:lvl4pPr marL="1828800" lvl="3" indent="-330200" algn="l">
              <a:lnSpc>
                <a:spcPct val="100000"/>
              </a:lnSpc>
              <a:spcBef>
                <a:spcPts val="0"/>
              </a:spcBef>
              <a:spcAft>
                <a:spcPts val="0"/>
              </a:spcAft>
              <a:buClr>
                <a:srgbClr val="446652"/>
              </a:buClr>
              <a:buSzPts val="1600"/>
              <a:buFont typeface="Chivo"/>
              <a:buChar char="●"/>
              <a:defRPr/>
            </a:lvl4pPr>
            <a:lvl5pPr marL="2286000" lvl="4" indent="-330200" algn="l">
              <a:lnSpc>
                <a:spcPct val="100000"/>
              </a:lnSpc>
              <a:spcBef>
                <a:spcPts val="0"/>
              </a:spcBef>
              <a:spcAft>
                <a:spcPts val="0"/>
              </a:spcAft>
              <a:buClr>
                <a:srgbClr val="446652"/>
              </a:buClr>
              <a:buSzPts val="1600"/>
              <a:buFont typeface="Chivo"/>
              <a:buChar char="○"/>
              <a:defRPr/>
            </a:lvl5pPr>
            <a:lvl6pPr marL="2743200" lvl="5" indent="-330200" algn="l">
              <a:lnSpc>
                <a:spcPct val="100000"/>
              </a:lnSpc>
              <a:spcBef>
                <a:spcPts val="0"/>
              </a:spcBef>
              <a:spcAft>
                <a:spcPts val="0"/>
              </a:spcAft>
              <a:buClr>
                <a:srgbClr val="446652"/>
              </a:buClr>
              <a:buSzPts val="1600"/>
              <a:buFont typeface="Chivo"/>
              <a:buChar char="■"/>
              <a:defRPr/>
            </a:lvl6pPr>
            <a:lvl7pPr marL="3200400" lvl="6" indent="-330200" algn="l">
              <a:lnSpc>
                <a:spcPct val="100000"/>
              </a:lnSpc>
              <a:spcBef>
                <a:spcPts val="0"/>
              </a:spcBef>
              <a:spcAft>
                <a:spcPts val="0"/>
              </a:spcAft>
              <a:buClr>
                <a:srgbClr val="446652"/>
              </a:buClr>
              <a:buSzPts val="1600"/>
              <a:buFont typeface="Chivo"/>
              <a:buChar char="●"/>
              <a:defRPr/>
            </a:lvl7pPr>
            <a:lvl8pPr marL="3657600" lvl="7" indent="-330200" algn="l">
              <a:lnSpc>
                <a:spcPct val="100000"/>
              </a:lnSpc>
              <a:spcBef>
                <a:spcPts val="0"/>
              </a:spcBef>
              <a:spcAft>
                <a:spcPts val="0"/>
              </a:spcAft>
              <a:buClr>
                <a:srgbClr val="446652"/>
              </a:buClr>
              <a:buSzPts val="1600"/>
              <a:buFont typeface="Chivo"/>
              <a:buChar char="○"/>
              <a:defRPr/>
            </a:lvl8pPr>
            <a:lvl9pPr marL="4114800" lvl="8" indent="-330200" algn="l">
              <a:lnSpc>
                <a:spcPct val="100000"/>
              </a:lnSpc>
              <a:spcBef>
                <a:spcPts val="0"/>
              </a:spcBef>
              <a:spcAft>
                <a:spcPts val="0"/>
              </a:spcAft>
              <a:buClr>
                <a:srgbClr val="446652"/>
              </a:buClr>
              <a:buSzPts val="1600"/>
              <a:buFont typeface="Chivo"/>
              <a:buChar char="■"/>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hanks">
  <p:cSld name="TITLE_1">
    <p:bg>
      <p:bgPr>
        <a:blipFill>
          <a:blip r:embed="rId2">
            <a:alphaModFix/>
          </a:blip>
          <a:stretch>
            <a:fillRect/>
          </a:stretch>
        </a:blipFill>
        <a:effectLst/>
      </p:bgPr>
    </p:bg>
    <p:spTree>
      <p:nvGrpSpPr>
        <p:cNvPr id="1" name="Shape 115"/>
        <p:cNvGrpSpPr/>
        <p:nvPr/>
      </p:nvGrpSpPr>
      <p:grpSpPr>
        <a:xfrm>
          <a:off x="0" y="0"/>
          <a:ext cx="0" cy="0"/>
          <a:chOff x="0" y="0"/>
          <a:chExt cx="0" cy="0"/>
        </a:xfrm>
      </p:grpSpPr>
      <p:pic>
        <p:nvPicPr>
          <p:cNvPr id="116" name="Google Shape;116;p71"/>
          <p:cNvPicPr preferRelativeResize="0"/>
          <p:nvPr/>
        </p:nvPicPr>
        <p:blipFill rotWithShape="1">
          <a:blip r:embed="rId3">
            <a:alphaModFix/>
          </a:blip>
          <a:srcRect t="35721" b="40348"/>
          <a:stretch/>
        </p:blipFill>
        <p:spPr>
          <a:xfrm>
            <a:off x="0" y="3892725"/>
            <a:ext cx="9143998" cy="1250775"/>
          </a:xfrm>
          <a:prstGeom prst="rect">
            <a:avLst/>
          </a:prstGeom>
          <a:noFill/>
          <a:ln>
            <a:noFill/>
          </a:ln>
        </p:spPr>
      </p:pic>
      <p:sp>
        <p:nvSpPr>
          <p:cNvPr id="117" name="Google Shape;117;p71"/>
          <p:cNvSpPr txBox="1">
            <a:spLocks noGrp="1"/>
          </p:cNvSpPr>
          <p:nvPr>
            <p:ph type="ctrTitle"/>
          </p:nvPr>
        </p:nvSpPr>
        <p:spPr>
          <a:xfrm>
            <a:off x="720000" y="692400"/>
            <a:ext cx="4227300" cy="10089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Clr>
                <a:srgbClr val="FFFFFF"/>
              </a:buClr>
              <a:buSzPts val="5200"/>
              <a:buNone/>
              <a:defRPr sz="5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Clr>
                <a:srgbClr val="FFFFFF"/>
              </a:buClr>
              <a:buSzPts val="5200"/>
              <a:buNone/>
              <a:defRPr sz="5200">
                <a:solidFill>
                  <a:srgbClr val="FFFFFF"/>
                </a:solidFill>
              </a:defRPr>
            </a:lvl2pPr>
            <a:lvl3pPr lvl="2" algn="ctr">
              <a:lnSpc>
                <a:spcPct val="100000"/>
              </a:lnSpc>
              <a:spcBef>
                <a:spcPts val="0"/>
              </a:spcBef>
              <a:spcAft>
                <a:spcPts val="0"/>
              </a:spcAft>
              <a:buClr>
                <a:srgbClr val="FFFFFF"/>
              </a:buClr>
              <a:buSzPts val="5200"/>
              <a:buNone/>
              <a:defRPr sz="5200">
                <a:solidFill>
                  <a:srgbClr val="FFFFFF"/>
                </a:solidFill>
              </a:defRPr>
            </a:lvl3pPr>
            <a:lvl4pPr lvl="3" algn="ctr">
              <a:lnSpc>
                <a:spcPct val="100000"/>
              </a:lnSpc>
              <a:spcBef>
                <a:spcPts val="0"/>
              </a:spcBef>
              <a:spcAft>
                <a:spcPts val="0"/>
              </a:spcAft>
              <a:buClr>
                <a:srgbClr val="FFFFFF"/>
              </a:buClr>
              <a:buSzPts val="5200"/>
              <a:buNone/>
              <a:defRPr sz="5200">
                <a:solidFill>
                  <a:srgbClr val="FFFFFF"/>
                </a:solidFill>
              </a:defRPr>
            </a:lvl4pPr>
            <a:lvl5pPr lvl="4" algn="ctr">
              <a:lnSpc>
                <a:spcPct val="100000"/>
              </a:lnSpc>
              <a:spcBef>
                <a:spcPts val="0"/>
              </a:spcBef>
              <a:spcAft>
                <a:spcPts val="0"/>
              </a:spcAft>
              <a:buClr>
                <a:srgbClr val="FFFFFF"/>
              </a:buClr>
              <a:buSzPts val="5200"/>
              <a:buNone/>
              <a:defRPr sz="5200">
                <a:solidFill>
                  <a:srgbClr val="FFFFFF"/>
                </a:solidFill>
              </a:defRPr>
            </a:lvl5pPr>
            <a:lvl6pPr lvl="5" algn="ctr">
              <a:lnSpc>
                <a:spcPct val="100000"/>
              </a:lnSpc>
              <a:spcBef>
                <a:spcPts val="0"/>
              </a:spcBef>
              <a:spcAft>
                <a:spcPts val="0"/>
              </a:spcAft>
              <a:buClr>
                <a:srgbClr val="FFFFFF"/>
              </a:buClr>
              <a:buSzPts val="5200"/>
              <a:buNone/>
              <a:defRPr sz="5200">
                <a:solidFill>
                  <a:srgbClr val="FFFFFF"/>
                </a:solidFill>
              </a:defRPr>
            </a:lvl6pPr>
            <a:lvl7pPr lvl="6" algn="ctr">
              <a:lnSpc>
                <a:spcPct val="100000"/>
              </a:lnSpc>
              <a:spcBef>
                <a:spcPts val="0"/>
              </a:spcBef>
              <a:spcAft>
                <a:spcPts val="0"/>
              </a:spcAft>
              <a:buClr>
                <a:srgbClr val="FFFFFF"/>
              </a:buClr>
              <a:buSzPts val="5200"/>
              <a:buNone/>
              <a:defRPr sz="5200">
                <a:solidFill>
                  <a:srgbClr val="FFFFFF"/>
                </a:solidFill>
              </a:defRPr>
            </a:lvl7pPr>
            <a:lvl8pPr lvl="7" algn="ctr">
              <a:lnSpc>
                <a:spcPct val="100000"/>
              </a:lnSpc>
              <a:spcBef>
                <a:spcPts val="0"/>
              </a:spcBef>
              <a:spcAft>
                <a:spcPts val="0"/>
              </a:spcAft>
              <a:buClr>
                <a:srgbClr val="FFFFFF"/>
              </a:buClr>
              <a:buSzPts val="5200"/>
              <a:buNone/>
              <a:defRPr sz="5200">
                <a:solidFill>
                  <a:srgbClr val="FFFFFF"/>
                </a:solidFill>
              </a:defRPr>
            </a:lvl8pPr>
            <a:lvl9pPr lvl="8" algn="ctr">
              <a:lnSpc>
                <a:spcPct val="100000"/>
              </a:lnSpc>
              <a:spcBef>
                <a:spcPts val="0"/>
              </a:spcBef>
              <a:spcAft>
                <a:spcPts val="0"/>
              </a:spcAft>
              <a:buClr>
                <a:srgbClr val="FFFFFF"/>
              </a:buClr>
              <a:buSzPts val="5200"/>
              <a:buNone/>
              <a:defRPr sz="5200">
                <a:solidFill>
                  <a:srgbClr val="FFFFFF"/>
                </a:solidFill>
              </a:defRPr>
            </a:lvl9pPr>
          </a:lstStyle>
          <a:p>
            <a:endParaRPr/>
          </a:p>
        </p:txBody>
      </p:sp>
      <p:sp>
        <p:nvSpPr>
          <p:cNvPr id="118" name="Google Shape;118;p71"/>
          <p:cNvSpPr txBox="1">
            <a:spLocks noGrp="1"/>
          </p:cNvSpPr>
          <p:nvPr>
            <p:ph type="subTitle" idx="1"/>
          </p:nvPr>
        </p:nvSpPr>
        <p:spPr>
          <a:xfrm>
            <a:off x="720000" y="1607075"/>
            <a:ext cx="4227300" cy="3957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Clr>
                <a:schemeClr val="lt1"/>
              </a:buClr>
              <a:buSzPts val="1600"/>
              <a:buFont typeface="Alfa Slab One"/>
              <a:buNone/>
              <a:defRPr sz="1700">
                <a:solidFill>
                  <a:schemeClr val="dk2"/>
                </a:solidFill>
                <a:latin typeface="Alfa Slab One"/>
                <a:ea typeface="Alfa Slab One"/>
                <a:cs typeface="Alfa Slab One"/>
                <a:sym typeface="Alfa Slab One"/>
              </a:defRPr>
            </a:lvl1pPr>
            <a:lvl2pPr lvl="1" algn="ctr">
              <a:lnSpc>
                <a:spcPct val="100000"/>
              </a:lnSpc>
              <a:spcBef>
                <a:spcPts val="0"/>
              </a:spcBef>
              <a:spcAft>
                <a:spcPts val="0"/>
              </a:spcAft>
              <a:buClr>
                <a:schemeClr val="lt1"/>
              </a:buClr>
              <a:buSzPts val="1800"/>
              <a:buNone/>
              <a:defRPr sz="1800">
                <a:solidFill>
                  <a:schemeClr val="lt1"/>
                </a:solidFill>
              </a:defRPr>
            </a:lvl2pPr>
            <a:lvl3pPr lvl="2" algn="ctr">
              <a:lnSpc>
                <a:spcPct val="100000"/>
              </a:lnSpc>
              <a:spcBef>
                <a:spcPts val="0"/>
              </a:spcBef>
              <a:spcAft>
                <a:spcPts val="0"/>
              </a:spcAft>
              <a:buClr>
                <a:schemeClr val="lt1"/>
              </a:buClr>
              <a:buSzPts val="1800"/>
              <a:buNone/>
              <a:defRPr sz="1800">
                <a:solidFill>
                  <a:schemeClr val="lt1"/>
                </a:solidFill>
              </a:defRPr>
            </a:lvl3pPr>
            <a:lvl4pPr lvl="3" algn="ctr">
              <a:lnSpc>
                <a:spcPct val="100000"/>
              </a:lnSpc>
              <a:spcBef>
                <a:spcPts val="0"/>
              </a:spcBef>
              <a:spcAft>
                <a:spcPts val="0"/>
              </a:spcAft>
              <a:buClr>
                <a:schemeClr val="lt1"/>
              </a:buClr>
              <a:buSzPts val="1800"/>
              <a:buNone/>
              <a:defRPr sz="1800">
                <a:solidFill>
                  <a:schemeClr val="lt1"/>
                </a:solidFill>
              </a:defRPr>
            </a:lvl4pPr>
            <a:lvl5pPr lvl="4" algn="ctr">
              <a:lnSpc>
                <a:spcPct val="100000"/>
              </a:lnSpc>
              <a:spcBef>
                <a:spcPts val="0"/>
              </a:spcBef>
              <a:spcAft>
                <a:spcPts val="0"/>
              </a:spcAft>
              <a:buClr>
                <a:schemeClr val="lt1"/>
              </a:buClr>
              <a:buSzPts val="1800"/>
              <a:buNone/>
              <a:defRPr sz="1800">
                <a:solidFill>
                  <a:schemeClr val="lt1"/>
                </a:solidFill>
              </a:defRPr>
            </a:lvl5pPr>
            <a:lvl6pPr lvl="5" algn="ctr">
              <a:lnSpc>
                <a:spcPct val="100000"/>
              </a:lnSpc>
              <a:spcBef>
                <a:spcPts val="0"/>
              </a:spcBef>
              <a:spcAft>
                <a:spcPts val="0"/>
              </a:spcAft>
              <a:buClr>
                <a:schemeClr val="lt1"/>
              </a:buClr>
              <a:buSzPts val="1800"/>
              <a:buNone/>
              <a:defRPr sz="1800">
                <a:solidFill>
                  <a:schemeClr val="lt1"/>
                </a:solidFill>
              </a:defRPr>
            </a:lvl6pPr>
            <a:lvl7pPr lvl="6" algn="ctr">
              <a:lnSpc>
                <a:spcPct val="100000"/>
              </a:lnSpc>
              <a:spcBef>
                <a:spcPts val="0"/>
              </a:spcBef>
              <a:spcAft>
                <a:spcPts val="0"/>
              </a:spcAft>
              <a:buClr>
                <a:schemeClr val="lt1"/>
              </a:buClr>
              <a:buSzPts val="1800"/>
              <a:buNone/>
              <a:defRPr sz="1800">
                <a:solidFill>
                  <a:schemeClr val="lt1"/>
                </a:solidFill>
              </a:defRPr>
            </a:lvl7pPr>
            <a:lvl8pPr lvl="7" algn="ctr">
              <a:lnSpc>
                <a:spcPct val="100000"/>
              </a:lnSpc>
              <a:spcBef>
                <a:spcPts val="0"/>
              </a:spcBef>
              <a:spcAft>
                <a:spcPts val="0"/>
              </a:spcAft>
              <a:buClr>
                <a:schemeClr val="lt1"/>
              </a:buClr>
              <a:buSzPts val="1800"/>
              <a:buNone/>
              <a:defRPr sz="1800">
                <a:solidFill>
                  <a:schemeClr val="lt1"/>
                </a:solidFill>
              </a:defRPr>
            </a:lvl8pPr>
            <a:lvl9pPr lvl="8" algn="ctr">
              <a:lnSpc>
                <a:spcPct val="100000"/>
              </a:lnSpc>
              <a:spcBef>
                <a:spcPts val="0"/>
              </a:spcBef>
              <a:spcAft>
                <a:spcPts val="0"/>
              </a:spcAft>
              <a:buClr>
                <a:schemeClr val="lt1"/>
              </a:buClr>
              <a:buSzPts val="1800"/>
              <a:buNone/>
              <a:defRPr sz="1800">
                <a:solidFill>
                  <a:schemeClr val="lt1"/>
                </a:solidFill>
              </a:defRPr>
            </a:lvl9pPr>
          </a:lstStyle>
          <a:p>
            <a:endParaRPr/>
          </a:p>
        </p:txBody>
      </p:sp>
      <p:sp>
        <p:nvSpPr>
          <p:cNvPr id="119" name="Google Shape;119;p71"/>
          <p:cNvSpPr txBox="1">
            <a:spLocks noGrp="1"/>
          </p:cNvSpPr>
          <p:nvPr>
            <p:ph type="subTitle" idx="2"/>
          </p:nvPr>
        </p:nvSpPr>
        <p:spPr>
          <a:xfrm>
            <a:off x="720000" y="2066100"/>
            <a:ext cx="4227300" cy="7965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Clr>
                <a:schemeClr val="lt1"/>
              </a:buClr>
              <a:buSzPts val="1600"/>
              <a:buNone/>
              <a:defRPr>
                <a:solidFill>
                  <a:schemeClr val="lt1"/>
                </a:solidFill>
                <a:latin typeface="Maven Pro"/>
                <a:ea typeface="Maven Pro"/>
                <a:cs typeface="Maven Pro"/>
                <a:sym typeface="Maven Pro"/>
              </a:defRPr>
            </a:lvl1pPr>
            <a:lvl2pPr lvl="1" algn="ctr">
              <a:lnSpc>
                <a:spcPct val="100000"/>
              </a:lnSpc>
              <a:spcBef>
                <a:spcPts val="0"/>
              </a:spcBef>
              <a:spcAft>
                <a:spcPts val="0"/>
              </a:spcAft>
              <a:buClr>
                <a:schemeClr val="lt1"/>
              </a:buClr>
              <a:buSzPts val="1600"/>
              <a:buNone/>
              <a:defRPr>
                <a:solidFill>
                  <a:schemeClr val="lt1"/>
                </a:solidFill>
              </a:defRPr>
            </a:lvl2pPr>
            <a:lvl3pPr lvl="2" algn="ctr">
              <a:lnSpc>
                <a:spcPct val="100000"/>
              </a:lnSpc>
              <a:spcBef>
                <a:spcPts val="0"/>
              </a:spcBef>
              <a:spcAft>
                <a:spcPts val="0"/>
              </a:spcAft>
              <a:buClr>
                <a:schemeClr val="lt1"/>
              </a:buClr>
              <a:buSzPts val="1600"/>
              <a:buNone/>
              <a:defRPr>
                <a:solidFill>
                  <a:schemeClr val="lt1"/>
                </a:solidFill>
              </a:defRPr>
            </a:lvl3pPr>
            <a:lvl4pPr lvl="3" algn="ctr">
              <a:lnSpc>
                <a:spcPct val="100000"/>
              </a:lnSpc>
              <a:spcBef>
                <a:spcPts val="0"/>
              </a:spcBef>
              <a:spcAft>
                <a:spcPts val="0"/>
              </a:spcAft>
              <a:buClr>
                <a:schemeClr val="lt1"/>
              </a:buClr>
              <a:buSzPts val="1600"/>
              <a:buNone/>
              <a:defRPr>
                <a:solidFill>
                  <a:schemeClr val="lt1"/>
                </a:solidFill>
              </a:defRPr>
            </a:lvl4pPr>
            <a:lvl5pPr lvl="4" algn="ctr">
              <a:lnSpc>
                <a:spcPct val="100000"/>
              </a:lnSpc>
              <a:spcBef>
                <a:spcPts val="0"/>
              </a:spcBef>
              <a:spcAft>
                <a:spcPts val="0"/>
              </a:spcAft>
              <a:buClr>
                <a:schemeClr val="lt1"/>
              </a:buClr>
              <a:buSzPts val="1600"/>
              <a:buNone/>
              <a:defRPr>
                <a:solidFill>
                  <a:schemeClr val="lt1"/>
                </a:solidFill>
              </a:defRPr>
            </a:lvl5pPr>
            <a:lvl6pPr lvl="5" algn="ctr">
              <a:lnSpc>
                <a:spcPct val="100000"/>
              </a:lnSpc>
              <a:spcBef>
                <a:spcPts val="0"/>
              </a:spcBef>
              <a:spcAft>
                <a:spcPts val="0"/>
              </a:spcAft>
              <a:buClr>
                <a:schemeClr val="lt1"/>
              </a:buClr>
              <a:buSzPts val="1600"/>
              <a:buNone/>
              <a:defRPr>
                <a:solidFill>
                  <a:schemeClr val="lt1"/>
                </a:solidFill>
              </a:defRPr>
            </a:lvl6pPr>
            <a:lvl7pPr lvl="6" algn="ctr">
              <a:lnSpc>
                <a:spcPct val="100000"/>
              </a:lnSpc>
              <a:spcBef>
                <a:spcPts val="0"/>
              </a:spcBef>
              <a:spcAft>
                <a:spcPts val="0"/>
              </a:spcAft>
              <a:buClr>
                <a:schemeClr val="lt1"/>
              </a:buClr>
              <a:buSzPts val="1600"/>
              <a:buNone/>
              <a:defRPr>
                <a:solidFill>
                  <a:schemeClr val="lt1"/>
                </a:solidFill>
              </a:defRPr>
            </a:lvl7pPr>
            <a:lvl8pPr lvl="7" algn="ctr">
              <a:lnSpc>
                <a:spcPct val="100000"/>
              </a:lnSpc>
              <a:spcBef>
                <a:spcPts val="0"/>
              </a:spcBef>
              <a:spcAft>
                <a:spcPts val="0"/>
              </a:spcAft>
              <a:buClr>
                <a:schemeClr val="lt1"/>
              </a:buClr>
              <a:buSzPts val="1600"/>
              <a:buNone/>
              <a:defRPr>
                <a:solidFill>
                  <a:schemeClr val="lt1"/>
                </a:solidFill>
              </a:defRPr>
            </a:lvl8pPr>
            <a:lvl9pPr lvl="8" algn="ctr">
              <a:lnSpc>
                <a:spcPct val="100000"/>
              </a:lnSpc>
              <a:spcBef>
                <a:spcPts val="0"/>
              </a:spcBef>
              <a:spcAft>
                <a:spcPts val="0"/>
              </a:spcAft>
              <a:buClr>
                <a:schemeClr val="lt1"/>
              </a:buClr>
              <a:buSzPts val="1600"/>
              <a:buNone/>
              <a:defRPr>
                <a:solidFill>
                  <a:schemeClr val="lt1"/>
                </a:solidFill>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ackground">
  <p:cSld name="CUSTOM_2">
    <p:spTree>
      <p:nvGrpSpPr>
        <p:cNvPr id="1" name="Shape 121"/>
        <p:cNvGrpSpPr/>
        <p:nvPr/>
      </p:nvGrpSpPr>
      <p:grpSpPr>
        <a:xfrm>
          <a:off x="0" y="0"/>
          <a:ext cx="0" cy="0"/>
          <a:chOff x="0" y="0"/>
          <a:chExt cx="0" cy="0"/>
        </a:xfrm>
      </p:grpSpPr>
      <p:pic>
        <p:nvPicPr>
          <p:cNvPr id="122" name="Google Shape;122;p74"/>
          <p:cNvPicPr preferRelativeResize="0"/>
          <p:nvPr/>
        </p:nvPicPr>
        <p:blipFill rotWithShape="1">
          <a:blip r:embed="rId2">
            <a:alphaModFix/>
          </a:blip>
          <a:srcRect t="38675" b="38675"/>
          <a:stretch/>
        </p:blipFill>
        <p:spPr>
          <a:xfrm>
            <a:off x="-32562" y="-27150"/>
            <a:ext cx="9209124" cy="1183874"/>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2"/>
        <p:cNvGrpSpPr/>
        <p:nvPr/>
      </p:nvGrpSpPr>
      <p:grpSpPr>
        <a:xfrm>
          <a:off x="0" y="0"/>
          <a:ext cx="0" cy="0"/>
          <a:chOff x="0" y="0"/>
          <a:chExt cx="0" cy="0"/>
        </a:xfrm>
      </p:grpSpPr>
      <p:sp>
        <p:nvSpPr>
          <p:cNvPr id="13" name="Google Shape;13;p55"/>
          <p:cNvSpPr txBox="1">
            <a:spLocks noGrp="1"/>
          </p:cNvSpPr>
          <p:nvPr>
            <p:ph type="body" idx="1"/>
          </p:nvPr>
        </p:nvSpPr>
        <p:spPr>
          <a:xfrm>
            <a:off x="720000" y="1304875"/>
            <a:ext cx="7704000" cy="3416400"/>
          </a:xfrm>
          <a:prstGeom prst="rect">
            <a:avLst/>
          </a:prstGeom>
          <a:noFill/>
          <a:ln>
            <a:noFill/>
          </a:ln>
        </p:spPr>
        <p:txBody>
          <a:bodyPr spcFirstLastPara="1" wrap="square" lIns="91425" tIns="91425" rIns="91425" bIns="91425" anchor="ctr" anchorCtr="0">
            <a:noAutofit/>
          </a:bodyPr>
          <a:lstStyle>
            <a:lvl1pPr marL="457200" lvl="0" indent="-304800" algn="l">
              <a:lnSpc>
                <a:spcPct val="100000"/>
              </a:lnSpc>
              <a:spcBef>
                <a:spcPts val="0"/>
              </a:spcBef>
              <a:spcAft>
                <a:spcPts val="0"/>
              </a:spcAft>
              <a:buClr>
                <a:srgbClr val="434343"/>
              </a:buClr>
              <a:buSzPts val="1200"/>
              <a:buFont typeface="Maven Pro"/>
              <a:buAutoNum type="arabicPeriod"/>
              <a:defRPr sz="1200">
                <a:latin typeface="Maven Pro"/>
                <a:ea typeface="Maven Pro"/>
                <a:cs typeface="Maven Pro"/>
                <a:sym typeface="Maven Pro"/>
              </a:defRPr>
            </a:lvl1pPr>
            <a:lvl2pPr marL="914400" lvl="1" indent="-304800" algn="l">
              <a:lnSpc>
                <a:spcPct val="100000"/>
              </a:lnSpc>
              <a:spcBef>
                <a:spcPts val="0"/>
              </a:spcBef>
              <a:spcAft>
                <a:spcPts val="0"/>
              </a:spcAft>
              <a:buClr>
                <a:srgbClr val="434343"/>
              </a:buClr>
              <a:buSzPts val="1200"/>
              <a:buFont typeface="Roboto Condensed Light"/>
              <a:buAutoNum type="alphaLcPeriod"/>
              <a:defRPr sz="1200"/>
            </a:lvl2pPr>
            <a:lvl3pPr marL="1371600" lvl="2" indent="-304800" algn="l">
              <a:lnSpc>
                <a:spcPct val="100000"/>
              </a:lnSpc>
              <a:spcBef>
                <a:spcPts val="0"/>
              </a:spcBef>
              <a:spcAft>
                <a:spcPts val="0"/>
              </a:spcAft>
              <a:buClr>
                <a:srgbClr val="434343"/>
              </a:buClr>
              <a:buSzPts val="1200"/>
              <a:buFont typeface="Roboto Condensed Light"/>
              <a:buAutoNum type="romanLcPeriod"/>
              <a:defRPr sz="1200"/>
            </a:lvl3pPr>
            <a:lvl4pPr marL="1828800" lvl="3" indent="-304800" algn="l">
              <a:lnSpc>
                <a:spcPct val="100000"/>
              </a:lnSpc>
              <a:spcBef>
                <a:spcPts val="0"/>
              </a:spcBef>
              <a:spcAft>
                <a:spcPts val="0"/>
              </a:spcAft>
              <a:buClr>
                <a:srgbClr val="434343"/>
              </a:buClr>
              <a:buSzPts val="1200"/>
              <a:buFont typeface="Roboto Condensed Light"/>
              <a:buAutoNum type="arabicPeriod"/>
              <a:defRPr sz="1200"/>
            </a:lvl4pPr>
            <a:lvl5pPr marL="2286000" lvl="4" indent="-304800" algn="l">
              <a:lnSpc>
                <a:spcPct val="100000"/>
              </a:lnSpc>
              <a:spcBef>
                <a:spcPts val="0"/>
              </a:spcBef>
              <a:spcAft>
                <a:spcPts val="0"/>
              </a:spcAft>
              <a:buClr>
                <a:srgbClr val="434343"/>
              </a:buClr>
              <a:buSzPts val="1200"/>
              <a:buFont typeface="Roboto Condensed Light"/>
              <a:buAutoNum type="alphaLcPeriod"/>
              <a:defRPr sz="1200"/>
            </a:lvl5pPr>
            <a:lvl6pPr marL="2743200" lvl="5" indent="-304800" algn="l">
              <a:lnSpc>
                <a:spcPct val="100000"/>
              </a:lnSpc>
              <a:spcBef>
                <a:spcPts val="0"/>
              </a:spcBef>
              <a:spcAft>
                <a:spcPts val="0"/>
              </a:spcAft>
              <a:buClr>
                <a:srgbClr val="434343"/>
              </a:buClr>
              <a:buSzPts val="1200"/>
              <a:buFont typeface="Roboto Condensed Light"/>
              <a:buAutoNum type="romanLcPeriod"/>
              <a:defRPr sz="1200"/>
            </a:lvl6pPr>
            <a:lvl7pPr marL="3200400" lvl="6" indent="-304800" algn="l">
              <a:lnSpc>
                <a:spcPct val="100000"/>
              </a:lnSpc>
              <a:spcBef>
                <a:spcPts val="0"/>
              </a:spcBef>
              <a:spcAft>
                <a:spcPts val="0"/>
              </a:spcAft>
              <a:buClr>
                <a:srgbClr val="434343"/>
              </a:buClr>
              <a:buSzPts val="1200"/>
              <a:buFont typeface="Roboto Condensed Light"/>
              <a:buAutoNum type="arabicPeriod"/>
              <a:defRPr sz="1200"/>
            </a:lvl7pPr>
            <a:lvl8pPr marL="3657600" lvl="7" indent="-304800" algn="l">
              <a:lnSpc>
                <a:spcPct val="100000"/>
              </a:lnSpc>
              <a:spcBef>
                <a:spcPts val="0"/>
              </a:spcBef>
              <a:spcAft>
                <a:spcPts val="0"/>
              </a:spcAft>
              <a:buClr>
                <a:srgbClr val="434343"/>
              </a:buClr>
              <a:buSzPts val="1200"/>
              <a:buFont typeface="Roboto Condensed Light"/>
              <a:buAutoNum type="alphaLcPeriod"/>
              <a:defRPr sz="1200"/>
            </a:lvl8pPr>
            <a:lvl9pPr marL="4114800" lvl="8" indent="-304800" algn="l">
              <a:lnSpc>
                <a:spcPct val="100000"/>
              </a:lnSpc>
              <a:spcBef>
                <a:spcPts val="0"/>
              </a:spcBef>
              <a:spcAft>
                <a:spcPts val="0"/>
              </a:spcAft>
              <a:buClr>
                <a:srgbClr val="434343"/>
              </a:buClr>
              <a:buSzPts val="1200"/>
              <a:buFont typeface="Roboto Condensed Light"/>
              <a:buAutoNum type="romanLcPeriod"/>
              <a:defRPr sz="1200"/>
            </a:lvl9pPr>
          </a:lstStyle>
          <a:p>
            <a:endParaRPr/>
          </a:p>
        </p:txBody>
      </p:sp>
      <p:pic>
        <p:nvPicPr>
          <p:cNvPr id="14" name="Google Shape;14;p55"/>
          <p:cNvPicPr preferRelativeResize="0"/>
          <p:nvPr/>
        </p:nvPicPr>
        <p:blipFill rotWithShape="1">
          <a:blip r:embed="rId2">
            <a:alphaModFix/>
          </a:blip>
          <a:srcRect t="38675" b="38675"/>
          <a:stretch/>
        </p:blipFill>
        <p:spPr>
          <a:xfrm>
            <a:off x="0" y="-27150"/>
            <a:ext cx="9143998" cy="1183874"/>
          </a:xfrm>
          <a:prstGeom prst="rect">
            <a:avLst/>
          </a:prstGeom>
          <a:noFill/>
          <a:ln>
            <a:noFill/>
          </a:ln>
        </p:spPr>
      </p:pic>
      <p:sp>
        <p:nvSpPr>
          <p:cNvPr id="15" name="Google Shape;15;p55"/>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rgbClr val="FFFFFF"/>
              </a:buClr>
              <a:buSzPts val="3200"/>
              <a:buNone/>
              <a:defRPr>
                <a:solidFill>
                  <a:srgbClr val="FFFFFF"/>
                </a:solidFill>
              </a:defRPr>
            </a:lvl1pPr>
            <a:lvl2pPr lvl="1" algn="l">
              <a:lnSpc>
                <a:spcPct val="100000"/>
              </a:lnSpc>
              <a:spcBef>
                <a:spcPts val="0"/>
              </a:spcBef>
              <a:spcAft>
                <a:spcPts val="0"/>
              </a:spcAft>
              <a:buClr>
                <a:srgbClr val="FFFFFF"/>
              </a:buClr>
              <a:buSzPts val="3200"/>
              <a:buNone/>
              <a:defRPr>
                <a:solidFill>
                  <a:srgbClr val="FFFFFF"/>
                </a:solidFill>
              </a:defRPr>
            </a:lvl2pPr>
            <a:lvl3pPr lvl="2" algn="l">
              <a:lnSpc>
                <a:spcPct val="100000"/>
              </a:lnSpc>
              <a:spcBef>
                <a:spcPts val="0"/>
              </a:spcBef>
              <a:spcAft>
                <a:spcPts val="0"/>
              </a:spcAft>
              <a:buClr>
                <a:srgbClr val="FFFFFF"/>
              </a:buClr>
              <a:buSzPts val="3200"/>
              <a:buNone/>
              <a:defRPr>
                <a:solidFill>
                  <a:srgbClr val="FFFFFF"/>
                </a:solidFill>
              </a:defRPr>
            </a:lvl3pPr>
            <a:lvl4pPr lvl="3" algn="l">
              <a:lnSpc>
                <a:spcPct val="100000"/>
              </a:lnSpc>
              <a:spcBef>
                <a:spcPts val="0"/>
              </a:spcBef>
              <a:spcAft>
                <a:spcPts val="0"/>
              </a:spcAft>
              <a:buClr>
                <a:srgbClr val="FFFFFF"/>
              </a:buClr>
              <a:buSzPts val="3200"/>
              <a:buNone/>
              <a:defRPr>
                <a:solidFill>
                  <a:srgbClr val="FFFFFF"/>
                </a:solidFill>
              </a:defRPr>
            </a:lvl4pPr>
            <a:lvl5pPr lvl="4" algn="l">
              <a:lnSpc>
                <a:spcPct val="100000"/>
              </a:lnSpc>
              <a:spcBef>
                <a:spcPts val="0"/>
              </a:spcBef>
              <a:spcAft>
                <a:spcPts val="0"/>
              </a:spcAft>
              <a:buClr>
                <a:srgbClr val="FFFFFF"/>
              </a:buClr>
              <a:buSzPts val="3200"/>
              <a:buNone/>
              <a:defRPr>
                <a:solidFill>
                  <a:srgbClr val="FFFFFF"/>
                </a:solidFill>
              </a:defRPr>
            </a:lvl5pPr>
            <a:lvl6pPr lvl="5" algn="l">
              <a:lnSpc>
                <a:spcPct val="100000"/>
              </a:lnSpc>
              <a:spcBef>
                <a:spcPts val="0"/>
              </a:spcBef>
              <a:spcAft>
                <a:spcPts val="0"/>
              </a:spcAft>
              <a:buClr>
                <a:srgbClr val="FFFFFF"/>
              </a:buClr>
              <a:buSzPts val="3200"/>
              <a:buNone/>
              <a:defRPr>
                <a:solidFill>
                  <a:srgbClr val="FFFFFF"/>
                </a:solidFill>
              </a:defRPr>
            </a:lvl6pPr>
            <a:lvl7pPr lvl="6" algn="l">
              <a:lnSpc>
                <a:spcPct val="100000"/>
              </a:lnSpc>
              <a:spcBef>
                <a:spcPts val="0"/>
              </a:spcBef>
              <a:spcAft>
                <a:spcPts val="0"/>
              </a:spcAft>
              <a:buClr>
                <a:srgbClr val="FFFFFF"/>
              </a:buClr>
              <a:buSzPts val="3200"/>
              <a:buNone/>
              <a:defRPr>
                <a:solidFill>
                  <a:srgbClr val="FFFFFF"/>
                </a:solidFill>
              </a:defRPr>
            </a:lvl7pPr>
            <a:lvl8pPr lvl="7" algn="l">
              <a:lnSpc>
                <a:spcPct val="100000"/>
              </a:lnSpc>
              <a:spcBef>
                <a:spcPts val="0"/>
              </a:spcBef>
              <a:spcAft>
                <a:spcPts val="0"/>
              </a:spcAft>
              <a:buClr>
                <a:srgbClr val="FFFFFF"/>
              </a:buClr>
              <a:buSzPts val="3200"/>
              <a:buNone/>
              <a:defRPr>
                <a:solidFill>
                  <a:srgbClr val="FFFFFF"/>
                </a:solidFill>
              </a:defRPr>
            </a:lvl8pPr>
            <a:lvl9pPr lvl="8" algn="l">
              <a:lnSpc>
                <a:spcPct val="100000"/>
              </a:lnSpc>
              <a:spcBef>
                <a:spcPts val="0"/>
              </a:spcBef>
              <a:spcAft>
                <a:spcPts val="0"/>
              </a:spcAft>
              <a:buClr>
                <a:srgbClr val="FFFFFF"/>
              </a:buClr>
              <a:buSzPts val="3200"/>
              <a:buNone/>
              <a:defRPr>
                <a:solidFill>
                  <a:srgbClr val="FFFFFF"/>
                </a:solidFill>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ackground 1">
  <p:cSld name="CUSTOM_2_1">
    <p:spTree>
      <p:nvGrpSpPr>
        <p:cNvPr id="1" name="Shape 123"/>
        <p:cNvGrpSpPr/>
        <p:nvPr/>
      </p:nvGrpSpPr>
      <p:grpSpPr>
        <a:xfrm>
          <a:off x="0" y="0"/>
          <a:ext cx="0" cy="0"/>
          <a:chOff x="0" y="0"/>
          <a:chExt cx="0" cy="0"/>
        </a:xfrm>
      </p:grpSpPr>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ackground 1">
  <p:cSld name="CUSTOM_3">
    <p:bg>
      <p:bgPr>
        <a:blipFill>
          <a:blip r:embed="rId2">
            <a:alphaModFix/>
          </a:blip>
          <a:stretch>
            <a:fillRect/>
          </a:stretch>
        </a:blipFill>
        <a:effectLst/>
      </p:bgPr>
    </p:bg>
    <p:spTree>
      <p:nvGrpSpPr>
        <p:cNvPr id="1" name="Shape 124"/>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28"/>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16"/>
        <p:cNvGrpSpPr/>
        <p:nvPr/>
      </p:nvGrpSpPr>
      <p:grpSpPr>
        <a:xfrm>
          <a:off x="0" y="0"/>
          <a:ext cx="0" cy="0"/>
          <a:chOff x="0" y="0"/>
          <a:chExt cx="0" cy="0"/>
        </a:xfrm>
      </p:grpSpPr>
      <p:pic>
        <p:nvPicPr>
          <p:cNvPr id="17" name="Google Shape;17;p56"/>
          <p:cNvPicPr preferRelativeResize="0"/>
          <p:nvPr/>
        </p:nvPicPr>
        <p:blipFill rotWithShape="1">
          <a:blip r:embed="rId2">
            <a:alphaModFix/>
          </a:blip>
          <a:srcRect t="38675" b="38675"/>
          <a:stretch/>
        </p:blipFill>
        <p:spPr>
          <a:xfrm>
            <a:off x="0" y="-27150"/>
            <a:ext cx="9143998" cy="1183874"/>
          </a:xfrm>
          <a:prstGeom prst="rect">
            <a:avLst/>
          </a:prstGeom>
          <a:noFill/>
          <a:ln>
            <a:noFill/>
          </a:ln>
        </p:spPr>
      </p:pic>
      <p:sp>
        <p:nvSpPr>
          <p:cNvPr id="18" name="Google Shape;18;p56"/>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rgbClr val="FFFFFF"/>
              </a:buClr>
              <a:buSzPts val="3200"/>
              <a:buNone/>
              <a:defRPr>
                <a:solidFill>
                  <a:srgbClr val="FFFFFF"/>
                </a:solidFill>
              </a:defRPr>
            </a:lvl1pPr>
            <a:lvl2pPr lvl="1" algn="l">
              <a:lnSpc>
                <a:spcPct val="100000"/>
              </a:lnSpc>
              <a:spcBef>
                <a:spcPts val="0"/>
              </a:spcBef>
              <a:spcAft>
                <a:spcPts val="0"/>
              </a:spcAft>
              <a:buClr>
                <a:srgbClr val="FFFFFF"/>
              </a:buClr>
              <a:buSzPts val="3200"/>
              <a:buNone/>
              <a:defRPr>
                <a:solidFill>
                  <a:srgbClr val="FFFFFF"/>
                </a:solidFill>
              </a:defRPr>
            </a:lvl2pPr>
            <a:lvl3pPr lvl="2" algn="l">
              <a:lnSpc>
                <a:spcPct val="100000"/>
              </a:lnSpc>
              <a:spcBef>
                <a:spcPts val="0"/>
              </a:spcBef>
              <a:spcAft>
                <a:spcPts val="0"/>
              </a:spcAft>
              <a:buClr>
                <a:srgbClr val="FFFFFF"/>
              </a:buClr>
              <a:buSzPts val="3200"/>
              <a:buNone/>
              <a:defRPr>
                <a:solidFill>
                  <a:srgbClr val="FFFFFF"/>
                </a:solidFill>
              </a:defRPr>
            </a:lvl3pPr>
            <a:lvl4pPr lvl="3" algn="l">
              <a:lnSpc>
                <a:spcPct val="100000"/>
              </a:lnSpc>
              <a:spcBef>
                <a:spcPts val="0"/>
              </a:spcBef>
              <a:spcAft>
                <a:spcPts val="0"/>
              </a:spcAft>
              <a:buClr>
                <a:srgbClr val="FFFFFF"/>
              </a:buClr>
              <a:buSzPts val="3200"/>
              <a:buNone/>
              <a:defRPr>
                <a:solidFill>
                  <a:srgbClr val="FFFFFF"/>
                </a:solidFill>
              </a:defRPr>
            </a:lvl4pPr>
            <a:lvl5pPr lvl="4" algn="l">
              <a:lnSpc>
                <a:spcPct val="100000"/>
              </a:lnSpc>
              <a:spcBef>
                <a:spcPts val="0"/>
              </a:spcBef>
              <a:spcAft>
                <a:spcPts val="0"/>
              </a:spcAft>
              <a:buClr>
                <a:srgbClr val="FFFFFF"/>
              </a:buClr>
              <a:buSzPts val="3200"/>
              <a:buNone/>
              <a:defRPr>
                <a:solidFill>
                  <a:srgbClr val="FFFFFF"/>
                </a:solidFill>
              </a:defRPr>
            </a:lvl5pPr>
            <a:lvl6pPr lvl="5" algn="l">
              <a:lnSpc>
                <a:spcPct val="100000"/>
              </a:lnSpc>
              <a:spcBef>
                <a:spcPts val="0"/>
              </a:spcBef>
              <a:spcAft>
                <a:spcPts val="0"/>
              </a:spcAft>
              <a:buClr>
                <a:srgbClr val="FFFFFF"/>
              </a:buClr>
              <a:buSzPts val="3200"/>
              <a:buNone/>
              <a:defRPr>
                <a:solidFill>
                  <a:srgbClr val="FFFFFF"/>
                </a:solidFill>
              </a:defRPr>
            </a:lvl6pPr>
            <a:lvl7pPr lvl="6" algn="l">
              <a:lnSpc>
                <a:spcPct val="100000"/>
              </a:lnSpc>
              <a:spcBef>
                <a:spcPts val="0"/>
              </a:spcBef>
              <a:spcAft>
                <a:spcPts val="0"/>
              </a:spcAft>
              <a:buClr>
                <a:srgbClr val="FFFFFF"/>
              </a:buClr>
              <a:buSzPts val="3200"/>
              <a:buNone/>
              <a:defRPr>
                <a:solidFill>
                  <a:srgbClr val="FFFFFF"/>
                </a:solidFill>
              </a:defRPr>
            </a:lvl7pPr>
            <a:lvl8pPr lvl="7" algn="l">
              <a:lnSpc>
                <a:spcPct val="100000"/>
              </a:lnSpc>
              <a:spcBef>
                <a:spcPts val="0"/>
              </a:spcBef>
              <a:spcAft>
                <a:spcPts val="0"/>
              </a:spcAft>
              <a:buClr>
                <a:srgbClr val="FFFFFF"/>
              </a:buClr>
              <a:buSzPts val="3200"/>
              <a:buNone/>
              <a:defRPr>
                <a:solidFill>
                  <a:srgbClr val="FFFFFF"/>
                </a:solidFill>
              </a:defRPr>
            </a:lvl8pPr>
            <a:lvl9pPr lvl="8" algn="l">
              <a:lnSpc>
                <a:spcPct val="100000"/>
              </a:lnSpc>
              <a:spcBef>
                <a:spcPts val="0"/>
              </a:spcBef>
              <a:spcAft>
                <a:spcPts val="0"/>
              </a:spcAft>
              <a:buClr>
                <a:srgbClr val="FFFFFF"/>
              </a:buClr>
              <a:buSzPts val="3200"/>
              <a:buNone/>
              <a:defRPr>
                <a:solidFill>
                  <a:srgbClr val="FFFFFF"/>
                </a:solidFill>
              </a:defRPr>
            </a:lvl9pPr>
          </a:lstStyle>
          <a:p>
            <a:endParaRPr/>
          </a:p>
        </p:txBody>
      </p:sp>
      <p:sp>
        <p:nvSpPr>
          <p:cNvPr id="19" name="Google Shape;19;p56"/>
          <p:cNvSpPr txBox="1">
            <a:spLocks noGrp="1"/>
          </p:cNvSpPr>
          <p:nvPr>
            <p:ph type="title" idx="2"/>
          </p:nvPr>
        </p:nvSpPr>
        <p:spPr>
          <a:xfrm>
            <a:off x="706419" y="1945950"/>
            <a:ext cx="1071600" cy="677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6000"/>
              <a:buNone/>
              <a:defRPr sz="3000">
                <a:solidFill>
                  <a:srgbClr val="FFFFFF"/>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sp>
        <p:nvSpPr>
          <p:cNvPr id="20" name="Google Shape;20;p56"/>
          <p:cNvSpPr txBox="1">
            <a:spLocks noGrp="1"/>
          </p:cNvSpPr>
          <p:nvPr>
            <p:ph type="subTitle" idx="1"/>
          </p:nvPr>
        </p:nvSpPr>
        <p:spPr>
          <a:xfrm>
            <a:off x="1953544" y="1830500"/>
            <a:ext cx="1853100" cy="3678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600"/>
              <a:buFont typeface="Alfa Slab One"/>
              <a:buNone/>
              <a:defRPr sz="2000">
                <a:solidFill>
                  <a:srgbClr val="FFFFFF"/>
                </a:solidFill>
                <a:latin typeface="Alfa Slab One"/>
                <a:ea typeface="Alfa Slab One"/>
                <a:cs typeface="Alfa Slab One"/>
                <a:sym typeface="Alfa Slab 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a:endParaRPr/>
          </a:p>
        </p:txBody>
      </p:sp>
      <p:sp>
        <p:nvSpPr>
          <p:cNvPr id="21" name="Google Shape;21;p56"/>
          <p:cNvSpPr txBox="1">
            <a:spLocks noGrp="1"/>
          </p:cNvSpPr>
          <p:nvPr>
            <p:ph type="subTitle" idx="3"/>
          </p:nvPr>
        </p:nvSpPr>
        <p:spPr>
          <a:xfrm>
            <a:off x="1953544" y="2169225"/>
            <a:ext cx="2446200" cy="5727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600"/>
              <a:buNone/>
              <a:defRPr sz="1600">
                <a:solidFill>
                  <a:srgbClr val="064554"/>
                </a:solidFill>
              </a:defRPr>
            </a:lvl1pPr>
            <a:lvl2pPr lvl="1" algn="l">
              <a:lnSpc>
                <a:spcPct val="100000"/>
              </a:lnSpc>
              <a:spcBef>
                <a:spcPts val="0"/>
              </a:spcBef>
              <a:spcAft>
                <a:spcPts val="0"/>
              </a:spcAft>
              <a:buSzPts val="1600"/>
              <a:buNone/>
              <a:defRPr sz="1600"/>
            </a:lvl2pPr>
            <a:lvl3pPr lvl="2" algn="l">
              <a:lnSpc>
                <a:spcPct val="100000"/>
              </a:lnSpc>
              <a:spcBef>
                <a:spcPts val="0"/>
              </a:spcBef>
              <a:spcAft>
                <a:spcPts val="0"/>
              </a:spcAft>
              <a:buSzPts val="1600"/>
              <a:buNone/>
              <a:defRPr sz="1600"/>
            </a:lvl3pPr>
            <a:lvl4pPr lvl="3" algn="l">
              <a:lnSpc>
                <a:spcPct val="100000"/>
              </a:lnSpc>
              <a:spcBef>
                <a:spcPts val="0"/>
              </a:spcBef>
              <a:spcAft>
                <a:spcPts val="0"/>
              </a:spcAft>
              <a:buSzPts val="1600"/>
              <a:buNone/>
              <a:defRPr sz="1600"/>
            </a:lvl4pPr>
            <a:lvl5pPr lvl="4" algn="l">
              <a:lnSpc>
                <a:spcPct val="100000"/>
              </a:lnSpc>
              <a:spcBef>
                <a:spcPts val="0"/>
              </a:spcBef>
              <a:spcAft>
                <a:spcPts val="0"/>
              </a:spcAft>
              <a:buSzPts val="1600"/>
              <a:buNone/>
              <a:defRPr sz="1600"/>
            </a:lvl5pPr>
            <a:lvl6pPr lvl="5" algn="l">
              <a:lnSpc>
                <a:spcPct val="100000"/>
              </a:lnSpc>
              <a:spcBef>
                <a:spcPts val="0"/>
              </a:spcBef>
              <a:spcAft>
                <a:spcPts val="0"/>
              </a:spcAft>
              <a:buSzPts val="1600"/>
              <a:buNone/>
              <a:defRPr sz="1600"/>
            </a:lvl6pPr>
            <a:lvl7pPr lvl="6" algn="l">
              <a:lnSpc>
                <a:spcPct val="100000"/>
              </a:lnSpc>
              <a:spcBef>
                <a:spcPts val="0"/>
              </a:spcBef>
              <a:spcAft>
                <a:spcPts val="0"/>
              </a:spcAft>
              <a:buSzPts val="1600"/>
              <a:buNone/>
              <a:defRPr sz="1600"/>
            </a:lvl7pPr>
            <a:lvl8pPr lvl="7" algn="l">
              <a:lnSpc>
                <a:spcPct val="100000"/>
              </a:lnSpc>
              <a:spcBef>
                <a:spcPts val="0"/>
              </a:spcBef>
              <a:spcAft>
                <a:spcPts val="0"/>
              </a:spcAft>
              <a:buSzPts val="1600"/>
              <a:buNone/>
              <a:defRPr sz="1600"/>
            </a:lvl8pPr>
            <a:lvl9pPr lvl="8" algn="l">
              <a:lnSpc>
                <a:spcPct val="100000"/>
              </a:lnSpc>
              <a:spcBef>
                <a:spcPts val="0"/>
              </a:spcBef>
              <a:spcAft>
                <a:spcPts val="0"/>
              </a:spcAft>
              <a:buSzPts val="1600"/>
              <a:buNone/>
              <a:defRPr sz="1600"/>
            </a:lvl9pPr>
          </a:lstStyle>
          <a:p>
            <a:endParaRPr/>
          </a:p>
        </p:txBody>
      </p:sp>
      <p:sp>
        <p:nvSpPr>
          <p:cNvPr id="22" name="Google Shape;22;p56"/>
          <p:cNvSpPr txBox="1">
            <a:spLocks noGrp="1"/>
          </p:cNvSpPr>
          <p:nvPr>
            <p:ph type="title" idx="4"/>
          </p:nvPr>
        </p:nvSpPr>
        <p:spPr>
          <a:xfrm>
            <a:off x="4755381" y="1945950"/>
            <a:ext cx="1071600" cy="677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6000"/>
              <a:buNone/>
              <a:defRPr sz="3000">
                <a:solidFill>
                  <a:srgbClr val="FFFFFF"/>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sp>
        <p:nvSpPr>
          <p:cNvPr id="23" name="Google Shape;23;p56"/>
          <p:cNvSpPr txBox="1">
            <a:spLocks noGrp="1"/>
          </p:cNvSpPr>
          <p:nvPr>
            <p:ph type="subTitle" idx="5"/>
          </p:nvPr>
        </p:nvSpPr>
        <p:spPr>
          <a:xfrm>
            <a:off x="5992981" y="1830500"/>
            <a:ext cx="1812900" cy="3678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600"/>
              <a:buFont typeface="Alfa Slab One"/>
              <a:buNone/>
              <a:defRPr sz="2000">
                <a:solidFill>
                  <a:srgbClr val="FFFFFF"/>
                </a:solidFill>
                <a:latin typeface="Alfa Slab One"/>
                <a:ea typeface="Alfa Slab One"/>
                <a:cs typeface="Alfa Slab One"/>
                <a:sym typeface="Alfa Slab 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a:endParaRPr/>
          </a:p>
        </p:txBody>
      </p:sp>
      <p:sp>
        <p:nvSpPr>
          <p:cNvPr id="24" name="Google Shape;24;p56"/>
          <p:cNvSpPr txBox="1">
            <a:spLocks noGrp="1"/>
          </p:cNvSpPr>
          <p:nvPr>
            <p:ph type="subTitle" idx="6"/>
          </p:nvPr>
        </p:nvSpPr>
        <p:spPr>
          <a:xfrm>
            <a:off x="5992981" y="2169225"/>
            <a:ext cx="2446200" cy="5727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600"/>
              <a:buNone/>
              <a:defRPr sz="1600">
                <a:solidFill>
                  <a:srgbClr val="064554"/>
                </a:solidFill>
              </a:defRPr>
            </a:lvl1pPr>
            <a:lvl2pPr lvl="1" algn="l">
              <a:lnSpc>
                <a:spcPct val="100000"/>
              </a:lnSpc>
              <a:spcBef>
                <a:spcPts val="0"/>
              </a:spcBef>
              <a:spcAft>
                <a:spcPts val="0"/>
              </a:spcAft>
              <a:buSzPts val="1600"/>
              <a:buNone/>
              <a:defRPr sz="1600"/>
            </a:lvl2pPr>
            <a:lvl3pPr lvl="2" algn="l">
              <a:lnSpc>
                <a:spcPct val="100000"/>
              </a:lnSpc>
              <a:spcBef>
                <a:spcPts val="0"/>
              </a:spcBef>
              <a:spcAft>
                <a:spcPts val="0"/>
              </a:spcAft>
              <a:buSzPts val="1600"/>
              <a:buNone/>
              <a:defRPr sz="1600"/>
            </a:lvl3pPr>
            <a:lvl4pPr lvl="3" algn="l">
              <a:lnSpc>
                <a:spcPct val="100000"/>
              </a:lnSpc>
              <a:spcBef>
                <a:spcPts val="0"/>
              </a:spcBef>
              <a:spcAft>
                <a:spcPts val="0"/>
              </a:spcAft>
              <a:buSzPts val="1600"/>
              <a:buNone/>
              <a:defRPr sz="1600"/>
            </a:lvl4pPr>
            <a:lvl5pPr lvl="4" algn="l">
              <a:lnSpc>
                <a:spcPct val="100000"/>
              </a:lnSpc>
              <a:spcBef>
                <a:spcPts val="0"/>
              </a:spcBef>
              <a:spcAft>
                <a:spcPts val="0"/>
              </a:spcAft>
              <a:buSzPts val="1600"/>
              <a:buNone/>
              <a:defRPr sz="1600"/>
            </a:lvl5pPr>
            <a:lvl6pPr lvl="5" algn="l">
              <a:lnSpc>
                <a:spcPct val="100000"/>
              </a:lnSpc>
              <a:spcBef>
                <a:spcPts val="0"/>
              </a:spcBef>
              <a:spcAft>
                <a:spcPts val="0"/>
              </a:spcAft>
              <a:buSzPts val="1600"/>
              <a:buNone/>
              <a:defRPr sz="1600"/>
            </a:lvl6pPr>
            <a:lvl7pPr lvl="6" algn="l">
              <a:lnSpc>
                <a:spcPct val="100000"/>
              </a:lnSpc>
              <a:spcBef>
                <a:spcPts val="0"/>
              </a:spcBef>
              <a:spcAft>
                <a:spcPts val="0"/>
              </a:spcAft>
              <a:buSzPts val="1600"/>
              <a:buNone/>
              <a:defRPr sz="1600"/>
            </a:lvl7pPr>
            <a:lvl8pPr lvl="7" algn="l">
              <a:lnSpc>
                <a:spcPct val="100000"/>
              </a:lnSpc>
              <a:spcBef>
                <a:spcPts val="0"/>
              </a:spcBef>
              <a:spcAft>
                <a:spcPts val="0"/>
              </a:spcAft>
              <a:buSzPts val="1600"/>
              <a:buNone/>
              <a:defRPr sz="1600"/>
            </a:lvl8pPr>
            <a:lvl9pPr lvl="8" algn="l">
              <a:lnSpc>
                <a:spcPct val="100000"/>
              </a:lnSpc>
              <a:spcBef>
                <a:spcPts val="0"/>
              </a:spcBef>
              <a:spcAft>
                <a:spcPts val="0"/>
              </a:spcAft>
              <a:buSzPts val="1600"/>
              <a:buNone/>
              <a:defRPr sz="1600"/>
            </a:lvl9pPr>
          </a:lstStyle>
          <a:p>
            <a:endParaRPr/>
          </a:p>
        </p:txBody>
      </p:sp>
      <p:sp>
        <p:nvSpPr>
          <p:cNvPr id="25" name="Google Shape;25;p56"/>
          <p:cNvSpPr txBox="1">
            <a:spLocks noGrp="1"/>
          </p:cNvSpPr>
          <p:nvPr>
            <p:ph type="title" idx="7"/>
          </p:nvPr>
        </p:nvSpPr>
        <p:spPr>
          <a:xfrm>
            <a:off x="706419" y="3622950"/>
            <a:ext cx="1071600" cy="677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6000"/>
              <a:buNone/>
              <a:defRPr sz="3000">
                <a:solidFill>
                  <a:srgbClr val="FFFFFF"/>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sp>
        <p:nvSpPr>
          <p:cNvPr id="26" name="Google Shape;26;p56"/>
          <p:cNvSpPr txBox="1">
            <a:spLocks noGrp="1"/>
          </p:cNvSpPr>
          <p:nvPr>
            <p:ph type="subTitle" idx="8"/>
          </p:nvPr>
        </p:nvSpPr>
        <p:spPr>
          <a:xfrm>
            <a:off x="1953544" y="3536775"/>
            <a:ext cx="1853100" cy="3678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600"/>
              <a:buFont typeface="Alfa Slab One"/>
              <a:buNone/>
              <a:defRPr sz="2000">
                <a:solidFill>
                  <a:srgbClr val="FFFFFF"/>
                </a:solidFill>
                <a:latin typeface="Alfa Slab One"/>
                <a:ea typeface="Alfa Slab One"/>
                <a:cs typeface="Alfa Slab One"/>
                <a:sym typeface="Alfa Slab 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a:endParaRPr/>
          </a:p>
        </p:txBody>
      </p:sp>
      <p:sp>
        <p:nvSpPr>
          <p:cNvPr id="27" name="Google Shape;27;p56"/>
          <p:cNvSpPr txBox="1">
            <a:spLocks noGrp="1"/>
          </p:cNvSpPr>
          <p:nvPr>
            <p:ph type="subTitle" idx="9"/>
          </p:nvPr>
        </p:nvSpPr>
        <p:spPr>
          <a:xfrm>
            <a:off x="1953544" y="3875500"/>
            <a:ext cx="2446200" cy="5727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600"/>
              <a:buNone/>
              <a:defRPr sz="1600">
                <a:solidFill>
                  <a:srgbClr val="064554"/>
                </a:solidFill>
              </a:defRPr>
            </a:lvl1pPr>
            <a:lvl2pPr lvl="1" algn="l">
              <a:lnSpc>
                <a:spcPct val="100000"/>
              </a:lnSpc>
              <a:spcBef>
                <a:spcPts val="0"/>
              </a:spcBef>
              <a:spcAft>
                <a:spcPts val="0"/>
              </a:spcAft>
              <a:buSzPts val="1600"/>
              <a:buNone/>
              <a:defRPr sz="1600"/>
            </a:lvl2pPr>
            <a:lvl3pPr lvl="2" algn="l">
              <a:lnSpc>
                <a:spcPct val="100000"/>
              </a:lnSpc>
              <a:spcBef>
                <a:spcPts val="0"/>
              </a:spcBef>
              <a:spcAft>
                <a:spcPts val="0"/>
              </a:spcAft>
              <a:buSzPts val="1600"/>
              <a:buNone/>
              <a:defRPr sz="1600"/>
            </a:lvl3pPr>
            <a:lvl4pPr lvl="3" algn="l">
              <a:lnSpc>
                <a:spcPct val="100000"/>
              </a:lnSpc>
              <a:spcBef>
                <a:spcPts val="0"/>
              </a:spcBef>
              <a:spcAft>
                <a:spcPts val="0"/>
              </a:spcAft>
              <a:buSzPts val="1600"/>
              <a:buNone/>
              <a:defRPr sz="1600"/>
            </a:lvl4pPr>
            <a:lvl5pPr lvl="4" algn="l">
              <a:lnSpc>
                <a:spcPct val="100000"/>
              </a:lnSpc>
              <a:spcBef>
                <a:spcPts val="0"/>
              </a:spcBef>
              <a:spcAft>
                <a:spcPts val="0"/>
              </a:spcAft>
              <a:buSzPts val="1600"/>
              <a:buNone/>
              <a:defRPr sz="1600"/>
            </a:lvl5pPr>
            <a:lvl6pPr lvl="5" algn="l">
              <a:lnSpc>
                <a:spcPct val="100000"/>
              </a:lnSpc>
              <a:spcBef>
                <a:spcPts val="0"/>
              </a:spcBef>
              <a:spcAft>
                <a:spcPts val="0"/>
              </a:spcAft>
              <a:buSzPts val="1600"/>
              <a:buNone/>
              <a:defRPr sz="1600"/>
            </a:lvl6pPr>
            <a:lvl7pPr lvl="6" algn="l">
              <a:lnSpc>
                <a:spcPct val="100000"/>
              </a:lnSpc>
              <a:spcBef>
                <a:spcPts val="0"/>
              </a:spcBef>
              <a:spcAft>
                <a:spcPts val="0"/>
              </a:spcAft>
              <a:buSzPts val="1600"/>
              <a:buNone/>
              <a:defRPr sz="1600"/>
            </a:lvl7pPr>
            <a:lvl8pPr lvl="7" algn="l">
              <a:lnSpc>
                <a:spcPct val="100000"/>
              </a:lnSpc>
              <a:spcBef>
                <a:spcPts val="0"/>
              </a:spcBef>
              <a:spcAft>
                <a:spcPts val="0"/>
              </a:spcAft>
              <a:buSzPts val="1600"/>
              <a:buNone/>
              <a:defRPr sz="1600"/>
            </a:lvl8pPr>
            <a:lvl9pPr lvl="8" algn="l">
              <a:lnSpc>
                <a:spcPct val="100000"/>
              </a:lnSpc>
              <a:spcBef>
                <a:spcPts val="0"/>
              </a:spcBef>
              <a:spcAft>
                <a:spcPts val="0"/>
              </a:spcAft>
              <a:buSzPts val="1600"/>
              <a:buNone/>
              <a:defRPr sz="1600"/>
            </a:lvl9pPr>
          </a:lstStyle>
          <a:p>
            <a:endParaRPr/>
          </a:p>
        </p:txBody>
      </p:sp>
      <p:sp>
        <p:nvSpPr>
          <p:cNvPr id="28" name="Google Shape;28;p56"/>
          <p:cNvSpPr txBox="1">
            <a:spLocks noGrp="1"/>
          </p:cNvSpPr>
          <p:nvPr>
            <p:ph type="title" idx="13"/>
          </p:nvPr>
        </p:nvSpPr>
        <p:spPr>
          <a:xfrm>
            <a:off x="4755381" y="3622950"/>
            <a:ext cx="1071600" cy="677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6000"/>
              <a:buNone/>
              <a:defRPr sz="3000">
                <a:solidFill>
                  <a:srgbClr val="FFFFFF"/>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sp>
        <p:nvSpPr>
          <p:cNvPr id="29" name="Google Shape;29;p56"/>
          <p:cNvSpPr txBox="1">
            <a:spLocks noGrp="1"/>
          </p:cNvSpPr>
          <p:nvPr>
            <p:ph type="subTitle" idx="14"/>
          </p:nvPr>
        </p:nvSpPr>
        <p:spPr>
          <a:xfrm>
            <a:off x="5992919" y="3536775"/>
            <a:ext cx="1812900" cy="3678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600"/>
              <a:buFont typeface="Alfa Slab One"/>
              <a:buNone/>
              <a:defRPr sz="2000">
                <a:solidFill>
                  <a:srgbClr val="FFFFFF"/>
                </a:solidFill>
                <a:latin typeface="Alfa Slab One"/>
                <a:ea typeface="Alfa Slab One"/>
                <a:cs typeface="Alfa Slab One"/>
                <a:sym typeface="Alfa Slab 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a:endParaRPr/>
          </a:p>
        </p:txBody>
      </p:sp>
      <p:sp>
        <p:nvSpPr>
          <p:cNvPr id="30" name="Google Shape;30;p56"/>
          <p:cNvSpPr txBox="1">
            <a:spLocks noGrp="1"/>
          </p:cNvSpPr>
          <p:nvPr>
            <p:ph type="subTitle" idx="15"/>
          </p:nvPr>
        </p:nvSpPr>
        <p:spPr>
          <a:xfrm>
            <a:off x="5992919" y="3875500"/>
            <a:ext cx="2446200" cy="5727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600"/>
              <a:buNone/>
              <a:defRPr sz="1600">
                <a:solidFill>
                  <a:srgbClr val="064554"/>
                </a:solidFill>
              </a:defRPr>
            </a:lvl1pPr>
            <a:lvl2pPr lvl="1" algn="l">
              <a:lnSpc>
                <a:spcPct val="100000"/>
              </a:lnSpc>
              <a:spcBef>
                <a:spcPts val="0"/>
              </a:spcBef>
              <a:spcAft>
                <a:spcPts val="0"/>
              </a:spcAft>
              <a:buSzPts val="1600"/>
              <a:buNone/>
              <a:defRPr sz="1600"/>
            </a:lvl2pPr>
            <a:lvl3pPr lvl="2" algn="l">
              <a:lnSpc>
                <a:spcPct val="100000"/>
              </a:lnSpc>
              <a:spcBef>
                <a:spcPts val="0"/>
              </a:spcBef>
              <a:spcAft>
                <a:spcPts val="0"/>
              </a:spcAft>
              <a:buSzPts val="1600"/>
              <a:buNone/>
              <a:defRPr sz="1600"/>
            </a:lvl3pPr>
            <a:lvl4pPr lvl="3" algn="l">
              <a:lnSpc>
                <a:spcPct val="100000"/>
              </a:lnSpc>
              <a:spcBef>
                <a:spcPts val="0"/>
              </a:spcBef>
              <a:spcAft>
                <a:spcPts val="0"/>
              </a:spcAft>
              <a:buSzPts val="1600"/>
              <a:buNone/>
              <a:defRPr sz="1600"/>
            </a:lvl4pPr>
            <a:lvl5pPr lvl="4" algn="l">
              <a:lnSpc>
                <a:spcPct val="100000"/>
              </a:lnSpc>
              <a:spcBef>
                <a:spcPts val="0"/>
              </a:spcBef>
              <a:spcAft>
                <a:spcPts val="0"/>
              </a:spcAft>
              <a:buSzPts val="1600"/>
              <a:buNone/>
              <a:defRPr sz="1600"/>
            </a:lvl5pPr>
            <a:lvl6pPr lvl="5" algn="l">
              <a:lnSpc>
                <a:spcPct val="100000"/>
              </a:lnSpc>
              <a:spcBef>
                <a:spcPts val="0"/>
              </a:spcBef>
              <a:spcAft>
                <a:spcPts val="0"/>
              </a:spcAft>
              <a:buSzPts val="1600"/>
              <a:buNone/>
              <a:defRPr sz="1600"/>
            </a:lvl6pPr>
            <a:lvl7pPr lvl="6" algn="l">
              <a:lnSpc>
                <a:spcPct val="100000"/>
              </a:lnSpc>
              <a:spcBef>
                <a:spcPts val="0"/>
              </a:spcBef>
              <a:spcAft>
                <a:spcPts val="0"/>
              </a:spcAft>
              <a:buSzPts val="1600"/>
              <a:buNone/>
              <a:defRPr sz="1600"/>
            </a:lvl7pPr>
            <a:lvl8pPr lvl="7" algn="l">
              <a:lnSpc>
                <a:spcPct val="100000"/>
              </a:lnSpc>
              <a:spcBef>
                <a:spcPts val="0"/>
              </a:spcBef>
              <a:spcAft>
                <a:spcPts val="0"/>
              </a:spcAft>
              <a:buSzPts val="1600"/>
              <a:buNone/>
              <a:defRPr sz="1600"/>
            </a:lvl8pPr>
            <a:lvl9pPr lvl="8" algn="l">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blipFill>
          <a:blip r:embed="rId2">
            <a:alphaModFix/>
          </a:blip>
          <a:stretch>
            <a:fillRect/>
          </a:stretch>
        </a:blipFill>
        <a:effectLst/>
      </p:bgPr>
    </p:bg>
    <p:spTree>
      <p:nvGrpSpPr>
        <p:cNvPr id="1" name="Shape 31"/>
        <p:cNvGrpSpPr/>
        <p:nvPr/>
      </p:nvGrpSpPr>
      <p:grpSpPr>
        <a:xfrm>
          <a:off x="0" y="0"/>
          <a:ext cx="0" cy="0"/>
          <a:chOff x="0" y="0"/>
          <a:chExt cx="0" cy="0"/>
        </a:xfrm>
      </p:grpSpPr>
      <p:sp>
        <p:nvSpPr>
          <p:cNvPr id="32" name="Google Shape;32;p57"/>
          <p:cNvSpPr txBox="1">
            <a:spLocks noGrp="1"/>
          </p:cNvSpPr>
          <p:nvPr>
            <p:ph type="title"/>
          </p:nvPr>
        </p:nvSpPr>
        <p:spPr>
          <a:xfrm>
            <a:off x="4572000" y="1495513"/>
            <a:ext cx="3852000" cy="8298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SzPts val="4200"/>
              <a:buNone/>
              <a:defRPr sz="4200">
                <a:solidFill>
                  <a:schemeClr val="lt1"/>
                </a:solidFill>
              </a:defRPr>
            </a:lvl1pPr>
            <a:lvl2pPr lvl="1" algn="l">
              <a:lnSpc>
                <a:spcPct val="100000"/>
              </a:lnSpc>
              <a:spcBef>
                <a:spcPts val="0"/>
              </a:spcBef>
              <a:spcAft>
                <a:spcPts val="0"/>
              </a:spcAft>
              <a:buSzPts val="4200"/>
              <a:buNone/>
              <a:defRPr sz="4200"/>
            </a:lvl2pPr>
            <a:lvl3pPr lvl="2" algn="l">
              <a:lnSpc>
                <a:spcPct val="100000"/>
              </a:lnSpc>
              <a:spcBef>
                <a:spcPts val="0"/>
              </a:spcBef>
              <a:spcAft>
                <a:spcPts val="0"/>
              </a:spcAft>
              <a:buSzPts val="4200"/>
              <a:buNone/>
              <a:defRPr sz="4200"/>
            </a:lvl3pPr>
            <a:lvl4pPr lvl="3" algn="l">
              <a:lnSpc>
                <a:spcPct val="100000"/>
              </a:lnSpc>
              <a:spcBef>
                <a:spcPts val="0"/>
              </a:spcBef>
              <a:spcAft>
                <a:spcPts val="0"/>
              </a:spcAft>
              <a:buSzPts val="4200"/>
              <a:buNone/>
              <a:defRPr sz="4200"/>
            </a:lvl4pPr>
            <a:lvl5pPr lvl="4" algn="l">
              <a:lnSpc>
                <a:spcPct val="100000"/>
              </a:lnSpc>
              <a:spcBef>
                <a:spcPts val="0"/>
              </a:spcBef>
              <a:spcAft>
                <a:spcPts val="0"/>
              </a:spcAft>
              <a:buSzPts val="4200"/>
              <a:buNone/>
              <a:defRPr sz="4200"/>
            </a:lvl5pPr>
            <a:lvl6pPr lvl="5" algn="l">
              <a:lnSpc>
                <a:spcPct val="100000"/>
              </a:lnSpc>
              <a:spcBef>
                <a:spcPts val="0"/>
              </a:spcBef>
              <a:spcAft>
                <a:spcPts val="0"/>
              </a:spcAft>
              <a:buSzPts val="4200"/>
              <a:buNone/>
              <a:defRPr sz="4200"/>
            </a:lvl6pPr>
            <a:lvl7pPr lvl="6" algn="l">
              <a:lnSpc>
                <a:spcPct val="100000"/>
              </a:lnSpc>
              <a:spcBef>
                <a:spcPts val="0"/>
              </a:spcBef>
              <a:spcAft>
                <a:spcPts val="0"/>
              </a:spcAft>
              <a:buSzPts val="4200"/>
              <a:buNone/>
              <a:defRPr sz="4200"/>
            </a:lvl7pPr>
            <a:lvl8pPr lvl="7" algn="l">
              <a:lnSpc>
                <a:spcPct val="100000"/>
              </a:lnSpc>
              <a:spcBef>
                <a:spcPts val="0"/>
              </a:spcBef>
              <a:spcAft>
                <a:spcPts val="0"/>
              </a:spcAft>
              <a:buSzPts val="4200"/>
              <a:buNone/>
              <a:defRPr sz="4200"/>
            </a:lvl8pPr>
            <a:lvl9pPr lvl="8" algn="l">
              <a:lnSpc>
                <a:spcPct val="100000"/>
              </a:lnSpc>
              <a:spcBef>
                <a:spcPts val="0"/>
              </a:spcBef>
              <a:spcAft>
                <a:spcPts val="0"/>
              </a:spcAft>
              <a:buSzPts val="4200"/>
              <a:buNone/>
              <a:defRPr sz="4200"/>
            </a:lvl9pPr>
          </a:lstStyle>
          <a:p>
            <a:endParaRPr/>
          </a:p>
        </p:txBody>
      </p:sp>
      <p:sp>
        <p:nvSpPr>
          <p:cNvPr id="33" name="Google Shape;33;p57"/>
          <p:cNvSpPr txBox="1">
            <a:spLocks noGrp="1"/>
          </p:cNvSpPr>
          <p:nvPr>
            <p:ph type="subTitle" idx="1"/>
          </p:nvPr>
        </p:nvSpPr>
        <p:spPr>
          <a:xfrm>
            <a:off x="4572000" y="2412888"/>
            <a:ext cx="3852000" cy="12351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100"/>
              <a:buNone/>
              <a:defRPr>
                <a:solidFill>
                  <a:schemeClr val="lt1"/>
                </a:solidFill>
                <a:latin typeface="Maven Pro"/>
                <a:ea typeface="Maven Pro"/>
                <a:cs typeface="Maven Pro"/>
                <a:sym typeface="Maven Pro"/>
              </a:defRPr>
            </a:lvl1pPr>
            <a:lvl2pPr lvl="1" algn="l">
              <a:lnSpc>
                <a:spcPct val="100000"/>
              </a:lnSpc>
              <a:spcBef>
                <a:spcPts val="0"/>
              </a:spcBef>
              <a:spcAft>
                <a:spcPts val="0"/>
              </a:spcAft>
              <a:buSzPts val="2100"/>
              <a:buNone/>
              <a:defRPr sz="2100"/>
            </a:lvl2pPr>
            <a:lvl3pPr lvl="2" algn="l">
              <a:lnSpc>
                <a:spcPct val="100000"/>
              </a:lnSpc>
              <a:spcBef>
                <a:spcPts val="0"/>
              </a:spcBef>
              <a:spcAft>
                <a:spcPts val="0"/>
              </a:spcAft>
              <a:buSzPts val="2100"/>
              <a:buNone/>
              <a:defRPr sz="2100"/>
            </a:lvl3pPr>
            <a:lvl4pPr lvl="3" algn="l">
              <a:lnSpc>
                <a:spcPct val="100000"/>
              </a:lnSpc>
              <a:spcBef>
                <a:spcPts val="0"/>
              </a:spcBef>
              <a:spcAft>
                <a:spcPts val="0"/>
              </a:spcAft>
              <a:buSzPts val="2100"/>
              <a:buNone/>
              <a:defRPr sz="2100"/>
            </a:lvl4pPr>
            <a:lvl5pPr lvl="4" algn="l">
              <a:lnSpc>
                <a:spcPct val="100000"/>
              </a:lnSpc>
              <a:spcBef>
                <a:spcPts val="0"/>
              </a:spcBef>
              <a:spcAft>
                <a:spcPts val="0"/>
              </a:spcAft>
              <a:buSzPts val="2100"/>
              <a:buNone/>
              <a:defRPr sz="2100"/>
            </a:lvl5pPr>
            <a:lvl6pPr lvl="5" algn="l">
              <a:lnSpc>
                <a:spcPct val="100000"/>
              </a:lnSpc>
              <a:spcBef>
                <a:spcPts val="0"/>
              </a:spcBef>
              <a:spcAft>
                <a:spcPts val="0"/>
              </a:spcAft>
              <a:buSzPts val="2100"/>
              <a:buNone/>
              <a:defRPr sz="2100"/>
            </a:lvl6pPr>
            <a:lvl7pPr lvl="6" algn="l">
              <a:lnSpc>
                <a:spcPct val="100000"/>
              </a:lnSpc>
              <a:spcBef>
                <a:spcPts val="0"/>
              </a:spcBef>
              <a:spcAft>
                <a:spcPts val="0"/>
              </a:spcAft>
              <a:buSzPts val="2100"/>
              <a:buNone/>
              <a:defRPr sz="2100"/>
            </a:lvl7pPr>
            <a:lvl8pPr lvl="7" algn="l">
              <a:lnSpc>
                <a:spcPct val="100000"/>
              </a:lnSpc>
              <a:spcBef>
                <a:spcPts val="0"/>
              </a:spcBef>
              <a:spcAft>
                <a:spcPts val="0"/>
              </a:spcAft>
              <a:buSzPts val="2100"/>
              <a:buNone/>
              <a:defRPr sz="2100"/>
            </a:lvl8pPr>
            <a:lvl9pPr lvl="8" algn="l">
              <a:lnSpc>
                <a:spcPct val="100000"/>
              </a:lnSpc>
              <a:spcBef>
                <a:spcPts val="0"/>
              </a:spcBef>
              <a:spcAft>
                <a:spcPts val="0"/>
              </a:spcAft>
              <a:buSzPts val="2100"/>
              <a:buNone/>
              <a:defRPr sz="2100"/>
            </a:lvl9pPr>
          </a:lstStyle>
          <a:p>
            <a:endParaRPr/>
          </a:p>
        </p:txBody>
      </p:sp>
      <p:pic>
        <p:nvPicPr>
          <p:cNvPr id="34" name="Google Shape;34;p57"/>
          <p:cNvPicPr preferRelativeResize="0"/>
          <p:nvPr/>
        </p:nvPicPr>
        <p:blipFill rotWithShape="1">
          <a:blip r:embed="rId3">
            <a:alphaModFix/>
          </a:blip>
          <a:srcRect t="797" r="74321" b="796"/>
          <a:stretch/>
        </p:blipFill>
        <p:spPr>
          <a:xfrm>
            <a:off x="0" y="0"/>
            <a:ext cx="2348051" cy="5143499"/>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35"/>
        <p:cNvGrpSpPr/>
        <p:nvPr/>
      </p:nvGrpSpPr>
      <p:grpSpPr>
        <a:xfrm>
          <a:off x="0" y="0"/>
          <a:ext cx="0" cy="0"/>
          <a:chOff x="0" y="0"/>
          <a:chExt cx="0" cy="0"/>
        </a:xfrm>
      </p:grpSpPr>
      <p:sp>
        <p:nvSpPr>
          <p:cNvPr id="36" name="Google Shape;36;p58"/>
          <p:cNvSpPr txBox="1">
            <a:spLocks noGrp="1"/>
          </p:cNvSpPr>
          <p:nvPr>
            <p:ph type="title"/>
          </p:nvPr>
        </p:nvSpPr>
        <p:spPr>
          <a:xfrm>
            <a:off x="5043299" y="2463350"/>
            <a:ext cx="2672700" cy="84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600"/>
              <a:buNone/>
              <a:defRPr sz="3600">
                <a:solidFill>
                  <a:schemeClr val="lt1"/>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a:endParaRPr/>
          </a:p>
        </p:txBody>
      </p:sp>
      <p:sp>
        <p:nvSpPr>
          <p:cNvPr id="37" name="Google Shape;37;p58"/>
          <p:cNvSpPr txBox="1">
            <a:spLocks noGrp="1"/>
          </p:cNvSpPr>
          <p:nvPr>
            <p:ph type="subTitle" idx="1"/>
          </p:nvPr>
        </p:nvSpPr>
        <p:spPr>
          <a:xfrm>
            <a:off x="5043299" y="3365025"/>
            <a:ext cx="2672700" cy="7281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a:endParaRPr/>
          </a:p>
        </p:txBody>
      </p:sp>
      <p:sp>
        <p:nvSpPr>
          <p:cNvPr id="38" name="Google Shape;38;p58"/>
          <p:cNvSpPr txBox="1">
            <a:spLocks noGrp="1"/>
          </p:cNvSpPr>
          <p:nvPr>
            <p:ph type="title" idx="2"/>
          </p:nvPr>
        </p:nvSpPr>
        <p:spPr>
          <a:xfrm>
            <a:off x="5043299" y="1050350"/>
            <a:ext cx="2672700" cy="14130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1"/>
              </a:buClr>
              <a:buSzPts val="12000"/>
              <a:buNone/>
              <a:defRPr sz="10000">
                <a:solidFill>
                  <a:schemeClr val="dk1"/>
                </a:solidFill>
              </a:defRPr>
            </a:lvl1pPr>
            <a:lvl2pPr lvl="1" algn="ctr">
              <a:lnSpc>
                <a:spcPct val="100000"/>
              </a:lnSpc>
              <a:spcBef>
                <a:spcPts val="0"/>
              </a:spcBef>
              <a:spcAft>
                <a:spcPts val="0"/>
              </a:spcAft>
              <a:buClr>
                <a:schemeClr val="dk1"/>
              </a:buClr>
              <a:buSzPts val="12000"/>
              <a:buNone/>
              <a:defRPr sz="12000">
                <a:solidFill>
                  <a:schemeClr val="dk1"/>
                </a:solidFill>
              </a:defRPr>
            </a:lvl2pPr>
            <a:lvl3pPr lvl="2" algn="ctr">
              <a:lnSpc>
                <a:spcPct val="100000"/>
              </a:lnSpc>
              <a:spcBef>
                <a:spcPts val="0"/>
              </a:spcBef>
              <a:spcAft>
                <a:spcPts val="0"/>
              </a:spcAft>
              <a:buClr>
                <a:schemeClr val="dk1"/>
              </a:buClr>
              <a:buSzPts val="12000"/>
              <a:buNone/>
              <a:defRPr sz="12000">
                <a:solidFill>
                  <a:schemeClr val="dk1"/>
                </a:solidFill>
              </a:defRPr>
            </a:lvl3pPr>
            <a:lvl4pPr lvl="3" algn="ctr">
              <a:lnSpc>
                <a:spcPct val="100000"/>
              </a:lnSpc>
              <a:spcBef>
                <a:spcPts val="0"/>
              </a:spcBef>
              <a:spcAft>
                <a:spcPts val="0"/>
              </a:spcAft>
              <a:buClr>
                <a:schemeClr val="dk1"/>
              </a:buClr>
              <a:buSzPts val="12000"/>
              <a:buNone/>
              <a:defRPr sz="12000">
                <a:solidFill>
                  <a:schemeClr val="dk1"/>
                </a:solidFill>
              </a:defRPr>
            </a:lvl4pPr>
            <a:lvl5pPr lvl="4" algn="ctr">
              <a:lnSpc>
                <a:spcPct val="100000"/>
              </a:lnSpc>
              <a:spcBef>
                <a:spcPts val="0"/>
              </a:spcBef>
              <a:spcAft>
                <a:spcPts val="0"/>
              </a:spcAft>
              <a:buClr>
                <a:schemeClr val="dk1"/>
              </a:buClr>
              <a:buSzPts val="12000"/>
              <a:buNone/>
              <a:defRPr sz="12000">
                <a:solidFill>
                  <a:schemeClr val="dk1"/>
                </a:solidFill>
              </a:defRPr>
            </a:lvl5pPr>
            <a:lvl6pPr lvl="5" algn="ctr">
              <a:lnSpc>
                <a:spcPct val="100000"/>
              </a:lnSpc>
              <a:spcBef>
                <a:spcPts val="0"/>
              </a:spcBef>
              <a:spcAft>
                <a:spcPts val="0"/>
              </a:spcAft>
              <a:buClr>
                <a:schemeClr val="dk1"/>
              </a:buClr>
              <a:buSzPts val="12000"/>
              <a:buNone/>
              <a:defRPr sz="12000">
                <a:solidFill>
                  <a:schemeClr val="dk1"/>
                </a:solidFill>
              </a:defRPr>
            </a:lvl6pPr>
            <a:lvl7pPr lvl="6" algn="ctr">
              <a:lnSpc>
                <a:spcPct val="100000"/>
              </a:lnSpc>
              <a:spcBef>
                <a:spcPts val="0"/>
              </a:spcBef>
              <a:spcAft>
                <a:spcPts val="0"/>
              </a:spcAft>
              <a:buClr>
                <a:schemeClr val="dk1"/>
              </a:buClr>
              <a:buSzPts val="12000"/>
              <a:buNone/>
              <a:defRPr sz="12000">
                <a:solidFill>
                  <a:schemeClr val="dk1"/>
                </a:solidFill>
              </a:defRPr>
            </a:lvl7pPr>
            <a:lvl8pPr lvl="7" algn="ctr">
              <a:lnSpc>
                <a:spcPct val="100000"/>
              </a:lnSpc>
              <a:spcBef>
                <a:spcPts val="0"/>
              </a:spcBef>
              <a:spcAft>
                <a:spcPts val="0"/>
              </a:spcAft>
              <a:buClr>
                <a:schemeClr val="dk1"/>
              </a:buClr>
              <a:buSzPts val="12000"/>
              <a:buNone/>
              <a:defRPr sz="12000">
                <a:solidFill>
                  <a:schemeClr val="dk1"/>
                </a:solidFill>
              </a:defRPr>
            </a:lvl8pPr>
            <a:lvl9pPr lvl="8" algn="ctr">
              <a:lnSpc>
                <a:spcPct val="100000"/>
              </a:lnSpc>
              <a:spcBef>
                <a:spcPts val="0"/>
              </a:spcBef>
              <a:spcAft>
                <a:spcPts val="0"/>
              </a:spcAft>
              <a:buClr>
                <a:schemeClr val="dk1"/>
              </a:buClr>
              <a:buSzPts val="12000"/>
              <a:buNone/>
              <a:defRPr sz="12000">
                <a:solidFill>
                  <a:schemeClr val="dk1"/>
                </a:solidFill>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Quote">
  <p:cSld name="CUSTOM_1">
    <p:spTree>
      <p:nvGrpSpPr>
        <p:cNvPr id="1" name="Shape 39"/>
        <p:cNvGrpSpPr/>
        <p:nvPr/>
      </p:nvGrpSpPr>
      <p:grpSpPr>
        <a:xfrm>
          <a:off x="0" y="0"/>
          <a:ext cx="0" cy="0"/>
          <a:chOff x="0" y="0"/>
          <a:chExt cx="0" cy="0"/>
        </a:xfrm>
      </p:grpSpPr>
      <p:pic>
        <p:nvPicPr>
          <p:cNvPr id="40" name="Google Shape;40;p59"/>
          <p:cNvPicPr preferRelativeResize="0"/>
          <p:nvPr/>
        </p:nvPicPr>
        <p:blipFill rotWithShape="1">
          <a:blip r:embed="rId2">
            <a:alphaModFix/>
          </a:blip>
          <a:srcRect l="7869" t="12462" r="7876" b="9795"/>
          <a:stretch/>
        </p:blipFill>
        <p:spPr>
          <a:xfrm>
            <a:off x="720000" y="540000"/>
            <a:ext cx="7703999" cy="4063499"/>
          </a:xfrm>
          <a:prstGeom prst="rect">
            <a:avLst/>
          </a:prstGeom>
          <a:noFill/>
          <a:ln>
            <a:noFill/>
          </a:ln>
        </p:spPr>
      </p:pic>
      <p:sp>
        <p:nvSpPr>
          <p:cNvPr id="41" name="Google Shape;41;p59"/>
          <p:cNvSpPr txBox="1">
            <a:spLocks noGrp="1"/>
          </p:cNvSpPr>
          <p:nvPr>
            <p:ph type="title"/>
          </p:nvPr>
        </p:nvSpPr>
        <p:spPr>
          <a:xfrm>
            <a:off x="1541475" y="1322063"/>
            <a:ext cx="6061200" cy="18885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200"/>
              <a:buNone/>
              <a:defRPr sz="2500">
                <a:solidFill>
                  <a:srgbClr val="FFFFFF"/>
                </a:solidFill>
                <a:latin typeface="Maven Pro"/>
                <a:ea typeface="Maven Pro"/>
                <a:cs typeface="Maven Pro"/>
                <a:sym typeface="Maven Pro"/>
              </a:defRPr>
            </a:lvl1pPr>
            <a:lvl2pPr lvl="1" algn="ctr">
              <a:lnSpc>
                <a:spcPct val="100000"/>
              </a:lnSpc>
              <a:spcBef>
                <a:spcPts val="0"/>
              </a:spcBef>
              <a:spcAft>
                <a:spcPts val="0"/>
              </a:spcAft>
              <a:buSzPts val="3200"/>
              <a:buNone/>
              <a:defRPr>
                <a:latin typeface="Maven Pro"/>
                <a:ea typeface="Maven Pro"/>
                <a:cs typeface="Maven Pro"/>
                <a:sym typeface="Maven Pro"/>
              </a:defRPr>
            </a:lvl2pPr>
            <a:lvl3pPr lvl="2" algn="ctr">
              <a:lnSpc>
                <a:spcPct val="100000"/>
              </a:lnSpc>
              <a:spcBef>
                <a:spcPts val="0"/>
              </a:spcBef>
              <a:spcAft>
                <a:spcPts val="0"/>
              </a:spcAft>
              <a:buSzPts val="3200"/>
              <a:buNone/>
              <a:defRPr>
                <a:latin typeface="Maven Pro"/>
                <a:ea typeface="Maven Pro"/>
                <a:cs typeface="Maven Pro"/>
                <a:sym typeface="Maven Pro"/>
              </a:defRPr>
            </a:lvl3pPr>
            <a:lvl4pPr lvl="3" algn="ctr">
              <a:lnSpc>
                <a:spcPct val="100000"/>
              </a:lnSpc>
              <a:spcBef>
                <a:spcPts val="0"/>
              </a:spcBef>
              <a:spcAft>
                <a:spcPts val="0"/>
              </a:spcAft>
              <a:buSzPts val="3200"/>
              <a:buNone/>
              <a:defRPr>
                <a:latin typeface="Maven Pro"/>
                <a:ea typeface="Maven Pro"/>
                <a:cs typeface="Maven Pro"/>
                <a:sym typeface="Maven Pro"/>
              </a:defRPr>
            </a:lvl4pPr>
            <a:lvl5pPr lvl="4" algn="ctr">
              <a:lnSpc>
                <a:spcPct val="100000"/>
              </a:lnSpc>
              <a:spcBef>
                <a:spcPts val="0"/>
              </a:spcBef>
              <a:spcAft>
                <a:spcPts val="0"/>
              </a:spcAft>
              <a:buSzPts val="3200"/>
              <a:buNone/>
              <a:defRPr>
                <a:latin typeface="Maven Pro"/>
                <a:ea typeface="Maven Pro"/>
                <a:cs typeface="Maven Pro"/>
                <a:sym typeface="Maven Pro"/>
              </a:defRPr>
            </a:lvl5pPr>
            <a:lvl6pPr lvl="5" algn="ctr">
              <a:lnSpc>
                <a:spcPct val="100000"/>
              </a:lnSpc>
              <a:spcBef>
                <a:spcPts val="0"/>
              </a:spcBef>
              <a:spcAft>
                <a:spcPts val="0"/>
              </a:spcAft>
              <a:buSzPts val="3200"/>
              <a:buNone/>
              <a:defRPr>
                <a:latin typeface="Maven Pro"/>
                <a:ea typeface="Maven Pro"/>
                <a:cs typeface="Maven Pro"/>
                <a:sym typeface="Maven Pro"/>
              </a:defRPr>
            </a:lvl6pPr>
            <a:lvl7pPr lvl="6" algn="ctr">
              <a:lnSpc>
                <a:spcPct val="100000"/>
              </a:lnSpc>
              <a:spcBef>
                <a:spcPts val="0"/>
              </a:spcBef>
              <a:spcAft>
                <a:spcPts val="0"/>
              </a:spcAft>
              <a:buSzPts val="3200"/>
              <a:buNone/>
              <a:defRPr>
                <a:latin typeface="Maven Pro"/>
                <a:ea typeface="Maven Pro"/>
                <a:cs typeface="Maven Pro"/>
                <a:sym typeface="Maven Pro"/>
              </a:defRPr>
            </a:lvl7pPr>
            <a:lvl8pPr lvl="7" algn="ctr">
              <a:lnSpc>
                <a:spcPct val="100000"/>
              </a:lnSpc>
              <a:spcBef>
                <a:spcPts val="0"/>
              </a:spcBef>
              <a:spcAft>
                <a:spcPts val="0"/>
              </a:spcAft>
              <a:buSzPts val="3200"/>
              <a:buNone/>
              <a:defRPr>
                <a:latin typeface="Maven Pro"/>
                <a:ea typeface="Maven Pro"/>
                <a:cs typeface="Maven Pro"/>
                <a:sym typeface="Maven Pro"/>
              </a:defRPr>
            </a:lvl8pPr>
            <a:lvl9pPr lvl="8" algn="ctr">
              <a:lnSpc>
                <a:spcPct val="100000"/>
              </a:lnSpc>
              <a:spcBef>
                <a:spcPts val="0"/>
              </a:spcBef>
              <a:spcAft>
                <a:spcPts val="0"/>
              </a:spcAft>
              <a:buSzPts val="3200"/>
              <a:buNone/>
              <a:defRPr>
                <a:latin typeface="Maven Pro"/>
                <a:ea typeface="Maven Pro"/>
                <a:cs typeface="Maven Pro"/>
                <a:sym typeface="Maven Pro"/>
              </a:defRPr>
            </a:lvl9pPr>
          </a:lstStyle>
          <a:p>
            <a:endParaRPr/>
          </a:p>
        </p:txBody>
      </p:sp>
      <p:sp>
        <p:nvSpPr>
          <p:cNvPr id="42" name="Google Shape;42;p59"/>
          <p:cNvSpPr txBox="1">
            <a:spLocks noGrp="1"/>
          </p:cNvSpPr>
          <p:nvPr>
            <p:ph type="subTitle" idx="1"/>
          </p:nvPr>
        </p:nvSpPr>
        <p:spPr>
          <a:xfrm>
            <a:off x="3441400" y="3367238"/>
            <a:ext cx="2289900" cy="454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800"/>
              <a:buFont typeface="Alfa Slab One"/>
              <a:buNone/>
              <a:defRPr>
                <a:solidFill>
                  <a:srgbClr val="FFFFFF"/>
                </a:solidFill>
                <a:latin typeface="Alfa Slab One"/>
                <a:ea typeface="Alfa Slab One"/>
                <a:cs typeface="Alfa Slab One"/>
                <a:sym typeface="Alfa Slab 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43"/>
        <p:cNvGrpSpPr/>
        <p:nvPr/>
      </p:nvGrpSpPr>
      <p:grpSpPr>
        <a:xfrm>
          <a:off x="0" y="0"/>
          <a:ext cx="0" cy="0"/>
          <a:chOff x="0" y="0"/>
          <a:chExt cx="0" cy="0"/>
        </a:xfrm>
      </p:grpSpPr>
      <p:pic>
        <p:nvPicPr>
          <p:cNvPr id="44" name="Google Shape;44;p60"/>
          <p:cNvPicPr preferRelativeResize="0"/>
          <p:nvPr/>
        </p:nvPicPr>
        <p:blipFill rotWithShape="1">
          <a:blip r:embed="rId2">
            <a:alphaModFix/>
          </a:blip>
          <a:srcRect t="38675" b="38675"/>
          <a:stretch/>
        </p:blipFill>
        <p:spPr>
          <a:xfrm>
            <a:off x="0" y="-27150"/>
            <a:ext cx="9143998" cy="1183874"/>
          </a:xfrm>
          <a:prstGeom prst="rect">
            <a:avLst/>
          </a:prstGeom>
          <a:noFill/>
          <a:ln>
            <a:noFill/>
          </a:ln>
        </p:spPr>
      </p:pic>
      <p:sp>
        <p:nvSpPr>
          <p:cNvPr id="45" name="Google Shape;45;p60"/>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rgbClr val="FFFFFF"/>
              </a:buClr>
              <a:buSzPts val="3200"/>
              <a:buNone/>
              <a:defRPr>
                <a:solidFill>
                  <a:srgbClr val="FFFFFF"/>
                </a:solidFill>
              </a:defRPr>
            </a:lvl1pPr>
            <a:lvl2pPr lvl="1" algn="l">
              <a:lnSpc>
                <a:spcPct val="100000"/>
              </a:lnSpc>
              <a:spcBef>
                <a:spcPts val="0"/>
              </a:spcBef>
              <a:spcAft>
                <a:spcPts val="0"/>
              </a:spcAft>
              <a:buClr>
                <a:srgbClr val="FFFFFF"/>
              </a:buClr>
              <a:buSzPts val="3200"/>
              <a:buNone/>
              <a:defRPr>
                <a:solidFill>
                  <a:srgbClr val="FFFFFF"/>
                </a:solidFill>
              </a:defRPr>
            </a:lvl2pPr>
            <a:lvl3pPr lvl="2" algn="l">
              <a:lnSpc>
                <a:spcPct val="100000"/>
              </a:lnSpc>
              <a:spcBef>
                <a:spcPts val="0"/>
              </a:spcBef>
              <a:spcAft>
                <a:spcPts val="0"/>
              </a:spcAft>
              <a:buClr>
                <a:srgbClr val="FFFFFF"/>
              </a:buClr>
              <a:buSzPts val="3200"/>
              <a:buNone/>
              <a:defRPr>
                <a:solidFill>
                  <a:srgbClr val="FFFFFF"/>
                </a:solidFill>
              </a:defRPr>
            </a:lvl3pPr>
            <a:lvl4pPr lvl="3" algn="l">
              <a:lnSpc>
                <a:spcPct val="100000"/>
              </a:lnSpc>
              <a:spcBef>
                <a:spcPts val="0"/>
              </a:spcBef>
              <a:spcAft>
                <a:spcPts val="0"/>
              </a:spcAft>
              <a:buClr>
                <a:srgbClr val="FFFFFF"/>
              </a:buClr>
              <a:buSzPts val="3200"/>
              <a:buNone/>
              <a:defRPr>
                <a:solidFill>
                  <a:srgbClr val="FFFFFF"/>
                </a:solidFill>
              </a:defRPr>
            </a:lvl4pPr>
            <a:lvl5pPr lvl="4" algn="l">
              <a:lnSpc>
                <a:spcPct val="100000"/>
              </a:lnSpc>
              <a:spcBef>
                <a:spcPts val="0"/>
              </a:spcBef>
              <a:spcAft>
                <a:spcPts val="0"/>
              </a:spcAft>
              <a:buClr>
                <a:srgbClr val="FFFFFF"/>
              </a:buClr>
              <a:buSzPts val="3200"/>
              <a:buNone/>
              <a:defRPr>
                <a:solidFill>
                  <a:srgbClr val="FFFFFF"/>
                </a:solidFill>
              </a:defRPr>
            </a:lvl5pPr>
            <a:lvl6pPr lvl="5" algn="l">
              <a:lnSpc>
                <a:spcPct val="100000"/>
              </a:lnSpc>
              <a:spcBef>
                <a:spcPts val="0"/>
              </a:spcBef>
              <a:spcAft>
                <a:spcPts val="0"/>
              </a:spcAft>
              <a:buClr>
                <a:srgbClr val="FFFFFF"/>
              </a:buClr>
              <a:buSzPts val="3200"/>
              <a:buNone/>
              <a:defRPr>
                <a:solidFill>
                  <a:srgbClr val="FFFFFF"/>
                </a:solidFill>
              </a:defRPr>
            </a:lvl6pPr>
            <a:lvl7pPr lvl="6" algn="l">
              <a:lnSpc>
                <a:spcPct val="100000"/>
              </a:lnSpc>
              <a:spcBef>
                <a:spcPts val="0"/>
              </a:spcBef>
              <a:spcAft>
                <a:spcPts val="0"/>
              </a:spcAft>
              <a:buClr>
                <a:srgbClr val="FFFFFF"/>
              </a:buClr>
              <a:buSzPts val="3200"/>
              <a:buNone/>
              <a:defRPr>
                <a:solidFill>
                  <a:srgbClr val="FFFFFF"/>
                </a:solidFill>
              </a:defRPr>
            </a:lvl7pPr>
            <a:lvl8pPr lvl="7" algn="l">
              <a:lnSpc>
                <a:spcPct val="100000"/>
              </a:lnSpc>
              <a:spcBef>
                <a:spcPts val="0"/>
              </a:spcBef>
              <a:spcAft>
                <a:spcPts val="0"/>
              </a:spcAft>
              <a:buClr>
                <a:srgbClr val="FFFFFF"/>
              </a:buClr>
              <a:buSzPts val="3200"/>
              <a:buNone/>
              <a:defRPr>
                <a:solidFill>
                  <a:srgbClr val="FFFFFF"/>
                </a:solidFill>
              </a:defRPr>
            </a:lvl8pPr>
            <a:lvl9pPr lvl="8" algn="l">
              <a:lnSpc>
                <a:spcPct val="100000"/>
              </a:lnSpc>
              <a:spcBef>
                <a:spcPts val="0"/>
              </a:spcBef>
              <a:spcAft>
                <a:spcPts val="0"/>
              </a:spcAft>
              <a:buClr>
                <a:srgbClr val="FFFFFF"/>
              </a:buClr>
              <a:buSzPts val="3200"/>
              <a:buNone/>
              <a:defRPr>
                <a:solidFill>
                  <a:srgbClr val="FFFFFF"/>
                </a:solidFill>
              </a:defRPr>
            </a:lvl9pPr>
          </a:lstStyle>
          <a:p>
            <a:endParaRPr/>
          </a:p>
        </p:txBody>
      </p:sp>
      <p:sp>
        <p:nvSpPr>
          <p:cNvPr id="46" name="Google Shape;46;p60"/>
          <p:cNvSpPr txBox="1">
            <a:spLocks noGrp="1"/>
          </p:cNvSpPr>
          <p:nvPr>
            <p:ph type="subTitle" idx="1"/>
          </p:nvPr>
        </p:nvSpPr>
        <p:spPr>
          <a:xfrm>
            <a:off x="1570100" y="3573125"/>
            <a:ext cx="2271300" cy="9759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endParaRPr/>
          </a:p>
        </p:txBody>
      </p:sp>
      <p:sp>
        <p:nvSpPr>
          <p:cNvPr id="47" name="Google Shape;47;p60"/>
          <p:cNvSpPr txBox="1">
            <a:spLocks noGrp="1"/>
          </p:cNvSpPr>
          <p:nvPr>
            <p:ph type="subTitle" idx="2"/>
          </p:nvPr>
        </p:nvSpPr>
        <p:spPr>
          <a:xfrm>
            <a:off x="5326988" y="3573125"/>
            <a:ext cx="2271300" cy="9759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endParaRPr/>
          </a:p>
        </p:txBody>
      </p:sp>
      <p:sp>
        <p:nvSpPr>
          <p:cNvPr id="48" name="Google Shape;48;p60"/>
          <p:cNvSpPr txBox="1">
            <a:spLocks noGrp="1"/>
          </p:cNvSpPr>
          <p:nvPr>
            <p:ph type="subTitle" idx="3"/>
          </p:nvPr>
        </p:nvSpPr>
        <p:spPr>
          <a:xfrm>
            <a:off x="1773800" y="3112675"/>
            <a:ext cx="1863900" cy="39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
        <p:nvSpPr>
          <p:cNvPr id="49" name="Google Shape;49;p60"/>
          <p:cNvSpPr txBox="1">
            <a:spLocks noGrp="1"/>
          </p:cNvSpPr>
          <p:nvPr>
            <p:ph type="subTitle" idx="4"/>
          </p:nvPr>
        </p:nvSpPr>
        <p:spPr>
          <a:xfrm>
            <a:off x="5530688" y="3112675"/>
            <a:ext cx="1863900" cy="39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itle and six columns">
  <p:cSld name="TITLE_AND_TWO_COLUMNS_1">
    <p:spTree>
      <p:nvGrpSpPr>
        <p:cNvPr id="1" name="Shape 50"/>
        <p:cNvGrpSpPr/>
        <p:nvPr/>
      </p:nvGrpSpPr>
      <p:grpSpPr>
        <a:xfrm>
          <a:off x="0" y="0"/>
          <a:ext cx="0" cy="0"/>
          <a:chOff x="0" y="0"/>
          <a:chExt cx="0" cy="0"/>
        </a:xfrm>
      </p:grpSpPr>
      <p:pic>
        <p:nvPicPr>
          <p:cNvPr id="51" name="Google Shape;51;p61"/>
          <p:cNvPicPr preferRelativeResize="0"/>
          <p:nvPr/>
        </p:nvPicPr>
        <p:blipFill rotWithShape="1">
          <a:blip r:embed="rId2">
            <a:alphaModFix/>
          </a:blip>
          <a:srcRect t="38675" b="38675"/>
          <a:stretch/>
        </p:blipFill>
        <p:spPr>
          <a:xfrm>
            <a:off x="0" y="-27150"/>
            <a:ext cx="9143998" cy="1183874"/>
          </a:xfrm>
          <a:prstGeom prst="rect">
            <a:avLst/>
          </a:prstGeom>
          <a:noFill/>
          <a:ln>
            <a:noFill/>
          </a:ln>
        </p:spPr>
      </p:pic>
      <p:sp>
        <p:nvSpPr>
          <p:cNvPr id="52" name="Google Shape;52;p61"/>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rgbClr val="FFFFFF"/>
              </a:buClr>
              <a:buSzPts val="3200"/>
              <a:buNone/>
              <a:defRPr>
                <a:solidFill>
                  <a:srgbClr val="FFFFFF"/>
                </a:solidFill>
              </a:defRPr>
            </a:lvl1pPr>
            <a:lvl2pPr lvl="1" algn="l">
              <a:lnSpc>
                <a:spcPct val="100000"/>
              </a:lnSpc>
              <a:spcBef>
                <a:spcPts val="0"/>
              </a:spcBef>
              <a:spcAft>
                <a:spcPts val="0"/>
              </a:spcAft>
              <a:buClr>
                <a:srgbClr val="FFFFFF"/>
              </a:buClr>
              <a:buSzPts val="3200"/>
              <a:buNone/>
              <a:defRPr>
                <a:solidFill>
                  <a:srgbClr val="FFFFFF"/>
                </a:solidFill>
              </a:defRPr>
            </a:lvl2pPr>
            <a:lvl3pPr lvl="2" algn="l">
              <a:lnSpc>
                <a:spcPct val="100000"/>
              </a:lnSpc>
              <a:spcBef>
                <a:spcPts val="0"/>
              </a:spcBef>
              <a:spcAft>
                <a:spcPts val="0"/>
              </a:spcAft>
              <a:buClr>
                <a:srgbClr val="FFFFFF"/>
              </a:buClr>
              <a:buSzPts val="3200"/>
              <a:buNone/>
              <a:defRPr>
                <a:solidFill>
                  <a:srgbClr val="FFFFFF"/>
                </a:solidFill>
              </a:defRPr>
            </a:lvl3pPr>
            <a:lvl4pPr lvl="3" algn="l">
              <a:lnSpc>
                <a:spcPct val="100000"/>
              </a:lnSpc>
              <a:spcBef>
                <a:spcPts val="0"/>
              </a:spcBef>
              <a:spcAft>
                <a:spcPts val="0"/>
              </a:spcAft>
              <a:buClr>
                <a:srgbClr val="FFFFFF"/>
              </a:buClr>
              <a:buSzPts val="3200"/>
              <a:buNone/>
              <a:defRPr>
                <a:solidFill>
                  <a:srgbClr val="FFFFFF"/>
                </a:solidFill>
              </a:defRPr>
            </a:lvl4pPr>
            <a:lvl5pPr lvl="4" algn="l">
              <a:lnSpc>
                <a:spcPct val="100000"/>
              </a:lnSpc>
              <a:spcBef>
                <a:spcPts val="0"/>
              </a:spcBef>
              <a:spcAft>
                <a:spcPts val="0"/>
              </a:spcAft>
              <a:buClr>
                <a:srgbClr val="FFFFFF"/>
              </a:buClr>
              <a:buSzPts val="3200"/>
              <a:buNone/>
              <a:defRPr>
                <a:solidFill>
                  <a:srgbClr val="FFFFFF"/>
                </a:solidFill>
              </a:defRPr>
            </a:lvl5pPr>
            <a:lvl6pPr lvl="5" algn="l">
              <a:lnSpc>
                <a:spcPct val="100000"/>
              </a:lnSpc>
              <a:spcBef>
                <a:spcPts val="0"/>
              </a:spcBef>
              <a:spcAft>
                <a:spcPts val="0"/>
              </a:spcAft>
              <a:buClr>
                <a:srgbClr val="FFFFFF"/>
              </a:buClr>
              <a:buSzPts val="3200"/>
              <a:buNone/>
              <a:defRPr>
                <a:solidFill>
                  <a:srgbClr val="FFFFFF"/>
                </a:solidFill>
              </a:defRPr>
            </a:lvl6pPr>
            <a:lvl7pPr lvl="6" algn="l">
              <a:lnSpc>
                <a:spcPct val="100000"/>
              </a:lnSpc>
              <a:spcBef>
                <a:spcPts val="0"/>
              </a:spcBef>
              <a:spcAft>
                <a:spcPts val="0"/>
              </a:spcAft>
              <a:buClr>
                <a:srgbClr val="FFFFFF"/>
              </a:buClr>
              <a:buSzPts val="3200"/>
              <a:buNone/>
              <a:defRPr>
                <a:solidFill>
                  <a:srgbClr val="FFFFFF"/>
                </a:solidFill>
              </a:defRPr>
            </a:lvl7pPr>
            <a:lvl8pPr lvl="7" algn="l">
              <a:lnSpc>
                <a:spcPct val="100000"/>
              </a:lnSpc>
              <a:spcBef>
                <a:spcPts val="0"/>
              </a:spcBef>
              <a:spcAft>
                <a:spcPts val="0"/>
              </a:spcAft>
              <a:buClr>
                <a:srgbClr val="FFFFFF"/>
              </a:buClr>
              <a:buSzPts val="3200"/>
              <a:buNone/>
              <a:defRPr>
                <a:solidFill>
                  <a:srgbClr val="FFFFFF"/>
                </a:solidFill>
              </a:defRPr>
            </a:lvl8pPr>
            <a:lvl9pPr lvl="8" algn="l">
              <a:lnSpc>
                <a:spcPct val="100000"/>
              </a:lnSpc>
              <a:spcBef>
                <a:spcPts val="0"/>
              </a:spcBef>
              <a:spcAft>
                <a:spcPts val="0"/>
              </a:spcAft>
              <a:buClr>
                <a:srgbClr val="FFFFFF"/>
              </a:buClr>
              <a:buSzPts val="3200"/>
              <a:buNone/>
              <a:defRPr>
                <a:solidFill>
                  <a:srgbClr val="FFFFFF"/>
                </a:solidFill>
              </a:defRPr>
            </a:lvl9pPr>
          </a:lstStyle>
          <a:p>
            <a:endParaRPr/>
          </a:p>
        </p:txBody>
      </p:sp>
      <p:sp>
        <p:nvSpPr>
          <p:cNvPr id="53" name="Google Shape;53;p61"/>
          <p:cNvSpPr txBox="1">
            <a:spLocks noGrp="1"/>
          </p:cNvSpPr>
          <p:nvPr>
            <p:ph type="subTitle" idx="1"/>
          </p:nvPr>
        </p:nvSpPr>
        <p:spPr>
          <a:xfrm>
            <a:off x="712650" y="4030800"/>
            <a:ext cx="22713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endParaRPr/>
          </a:p>
        </p:txBody>
      </p:sp>
      <p:sp>
        <p:nvSpPr>
          <p:cNvPr id="54" name="Google Shape;54;p61"/>
          <p:cNvSpPr txBox="1">
            <a:spLocks noGrp="1"/>
          </p:cNvSpPr>
          <p:nvPr>
            <p:ph type="subTitle" idx="2"/>
          </p:nvPr>
        </p:nvSpPr>
        <p:spPr>
          <a:xfrm>
            <a:off x="916350" y="3715050"/>
            <a:ext cx="1863900" cy="39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
        <p:nvSpPr>
          <p:cNvPr id="55" name="Google Shape;55;p61"/>
          <p:cNvSpPr txBox="1">
            <a:spLocks noGrp="1"/>
          </p:cNvSpPr>
          <p:nvPr>
            <p:ph type="subTitle" idx="3"/>
          </p:nvPr>
        </p:nvSpPr>
        <p:spPr>
          <a:xfrm>
            <a:off x="3436350" y="4030800"/>
            <a:ext cx="22713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endParaRPr/>
          </a:p>
        </p:txBody>
      </p:sp>
      <p:sp>
        <p:nvSpPr>
          <p:cNvPr id="56" name="Google Shape;56;p61"/>
          <p:cNvSpPr txBox="1">
            <a:spLocks noGrp="1"/>
          </p:cNvSpPr>
          <p:nvPr>
            <p:ph type="subTitle" idx="4"/>
          </p:nvPr>
        </p:nvSpPr>
        <p:spPr>
          <a:xfrm>
            <a:off x="3640100" y="3715050"/>
            <a:ext cx="1863900" cy="39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
        <p:nvSpPr>
          <p:cNvPr id="57" name="Google Shape;57;p61"/>
          <p:cNvSpPr txBox="1">
            <a:spLocks noGrp="1"/>
          </p:cNvSpPr>
          <p:nvPr>
            <p:ph type="subTitle" idx="5"/>
          </p:nvPr>
        </p:nvSpPr>
        <p:spPr>
          <a:xfrm>
            <a:off x="6152700" y="4030800"/>
            <a:ext cx="22713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endParaRPr/>
          </a:p>
        </p:txBody>
      </p:sp>
      <p:sp>
        <p:nvSpPr>
          <p:cNvPr id="58" name="Google Shape;58;p61"/>
          <p:cNvSpPr txBox="1">
            <a:spLocks noGrp="1"/>
          </p:cNvSpPr>
          <p:nvPr>
            <p:ph type="subTitle" idx="6"/>
          </p:nvPr>
        </p:nvSpPr>
        <p:spPr>
          <a:xfrm>
            <a:off x="6356450" y="3715050"/>
            <a:ext cx="1863900" cy="39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
        <p:nvSpPr>
          <p:cNvPr id="59" name="Google Shape;59;p61"/>
          <p:cNvSpPr txBox="1">
            <a:spLocks noGrp="1"/>
          </p:cNvSpPr>
          <p:nvPr>
            <p:ph type="subTitle" idx="7"/>
          </p:nvPr>
        </p:nvSpPr>
        <p:spPr>
          <a:xfrm>
            <a:off x="712650" y="2291750"/>
            <a:ext cx="22713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endParaRPr/>
          </a:p>
        </p:txBody>
      </p:sp>
      <p:sp>
        <p:nvSpPr>
          <p:cNvPr id="60" name="Google Shape;60;p61"/>
          <p:cNvSpPr txBox="1">
            <a:spLocks noGrp="1"/>
          </p:cNvSpPr>
          <p:nvPr>
            <p:ph type="subTitle" idx="8"/>
          </p:nvPr>
        </p:nvSpPr>
        <p:spPr>
          <a:xfrm>
            <a:off x="916350" y="1976000"/>
            <a:ext cx="1863900" cy="39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
        <p:nvSpPr>
          <p:cNvPr id="61" name="Google Shape;61;p61"/>
          <p:cNvSpPr txBox="1">
            <a:spLocks noGrp="1"/>
          </p:cNvSpPr>
          <p:nvPr>
            <p:ph type="subTitle" idx="9"/>
          </p:nvPr>
        </p:nvSpPr>
        <p:spPr>
          <a:xfrm>
            <a:off x="3436350" y="2291750"/>
            <a:ext cx="22713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endParaRPr/>
          </a:p>
        </p:txBody>
      </p:sp>
      <p:sp>
        <p:nvSpPr>
          <p:cNvPr id="62" name="Google Shape;62;p61"/>
          <p:cNvSpPr txBox="1">
            <a:spLocks noGrp="1"/>
          </p:cNvSpPr>
          <p:nvPr>
            <p:ph type="subTitle" idx="13"/>
          </p:nvPr>
        </p:nvSpPr>
        <p:spPr>
          <a:xfrm>
            <a:off x="3640100" y="1976000"/>
            <a:ext cx="1863900" cy="39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
        <p:nvSpPr>
          <p:cNvPr id="63" name="Google Shape;63;p61"/>
          <p:cNvSpPr txBox="1">
            <a:spLocks noGrp="1"/>
          </p:cNvSpPr>
          <p:nvPr>
            <p:ph type="subTitle" idx="14"/>
          </p:nvPr>
        </p:nvSpPr>
        <p:spPr>
          <a:xfrm>
            <a:off x="6152700" y="2291750"/>
            <a:ext cx="22713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endParaRPr/>
          </a:p>
        </p:txBody>
      </p:sp>
      <p:sp>
        <p:nvSpPr>
          <p:cNvPr id="64" name="Google Shape;64;p61"/>
          <p:cNvSpPr txBox="1">
            <a:spLocks noGrp="1"/>
          </p:cNvSpPr>
          <p:nvPr>
            <p:ph type="subTitle" idx="15"/>
          </p:nvPr>
        </p:nvSpPr>
        <p:spPr>
          <a:xfrm>
            <a:off x="6356450" y="1976000"/>
            <a:ext cx="1863900" cy="39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Numbers and text">
  <p:cSld name="TITLE_AND_TWO_COLUMNS_3_1">
    <p:spTree>
      <p:nvGrpSpPr>
        <p:cNvPr id="1" name="Shape 65"/>
        <p:cNvGrpSpPr/>
        <p:nvPr/>
      </p:nvGrpSpPr>
      <p:grpSpPr>
        <a:xfrm>
          <a:off x="0" y="0"/>
          <a:ext cx="0" cy="0"/>
          <a:chOff x="0" y="0"/>
          <a:chExt cx="0" cy="0"/>
        </a:xfrm>
      </p:grpSpPr>
      <p:pic>
        <p:nvPicPr>
          <p:cNvPr id="66" name="Google Shape;66;p62"/>
          <p:cNvPicPr preferRelativeResize="0"/>
          <p:nvPr/>
        </p:nvPicPr>
        <p:blipFill rotWithShape="1">
          <a:blip r:embed="rId2">
            <a:alphaModFix/>
          </a:blip>
          <a:srcRect t="38675" b="38675"/>
          <a:stretch/>
        </p:blipFill>
        <p:spPr>
          <a:xfrm>
            <a:off x="0" y="-27150"/>
            <a:ext cx="9143998" cy="1183874"/>
          </a:xfrm>
          <a:prstGeom prst="rect">
            <a:avLst/>
          </a:prstGeom>
          <a:noFill/>
          <a:ln>
            <a:noFill/>
          </a:ln>
        </p:spPr>
      </p:pic>
      <p:sp>
        <p:nvSpPr>
          <p:cNvPr id="67" name="Google Shape;67;p62"/>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rgbClr val="FFFFFF"/>
              </a:buClr>
              <a:buSzPts val="3200"/>
              <a:buNone/>
              <a:defRPr>
                <a:solidFill>
                  <a:srgbClr val="FFFFFF"/>
                </a:solidFill>
              </a:defRPr>
            </a:lvl1pPr>
            <a:lvl2pPr lvl="1" algn="l">
              <a:lnSpc>
                <a:spcPct val="100000"/>
              </a:lnSpc>
              <a:spcBef>
                <a:spcPts val="0"/>
              </a:spcBef>
              <a:spcAft>
                <a:spcPts val="0"/>
              </a:spcAft>
              <a:buClr>
                <a:srgbClr val="FFFFFF"/>
              </a:buClr>
              <a:buSzPts val="3200"/>
              <a:buNone/>
              <a:defRPr>
                <a:solidFill>
                  <a:srgbClr val="FFFFFF"/>
                </a:solidFill>
              </a:defRPr>
            </a:lvl2pPr>
            <a:lvl3pPr lvl="2" algn="l">
              <a:lnSpc>
                <a:spcPct val="100000"/>
              </a:lnSpc>
              <a:spcBef>
                <a:spcPts val="0"/>
              </a:spcBef>
              <a:spcAft>
                <a:spcPts val="0"/>
              </a:spcAft>
              <a:buClr>
                <a:srgbClr val="FFFFFF"/>
              </a:buClr>
              <a:buSzPts val="3200"/>
              <a:buNone/>
              <a:defRPr>
                <a:solidFill>
                  <a:srgbClr val="FFFFFF"/>
                </a:solidFill>
              </a:defRPr>
            </a:lvl3pPr>
            <a:lvl4pPr lvl="3" algn="l">
              <a:lnSpc>
                <a:spcPct val="100000"/>
              </a:lnSpc>
              <a:spcBef>
                <a:spcPts val="0"/>
              </a:spcBef>
              <a:spcAft>
                <a:spcPts val="0"/>
              </a:spcAft>
              <a:buClr>
                <a:srgbClr val="FFFFFF"/>
              </a:buClr>
              <a:buSzPts val="3200"/>
              <a:buNone/>
              <a:defRPr>
                <a:solidFill>
                  <a:srgbClr val="FFFFFF"/>
                </a:solidFill>
              </a:defRPr>
            </a:lvl4pPr>
            <a:lvl5pPr lvl="4" algn="l">
              <a:lnSpc>
                <a:spcPct val="100000"/>
              </a:lnSpc>
              <a:spcBef>
                <a:spcPts val="0"/>
              </a:spcBef>
              <a:spcAft>
                <a:spcPts val="0"/>
              </a:spcAft>
              <a:buClr>
                <a:srgbClr val="FFFFFF"/>
              </a:buClr>
              <a:buSzPts val="3200"/>
              <a:buNone/>
              <a:defRPr>
                <a:solidFill>
                  <a:srgbClr val="FFFFFF"/>
                </a:solidFill>
              </a:defRPr>
            </a:lvl5pPr>
            <a:lvl6pPr lvl="5" algn="l">
              <a:lnSpc>
                <a:spcPct val="100000"/>
              </a:lnSpc>
              <a:spcBef>
                <a:spcPts val="0"/>
              </a:spcBef>
              <a:spcAft>
                <a:spcPts val="0"/>
              </a:spcAft>
              <a:buClr>
                <a:srgbClr val="FFFFFF"/>
              </a:buClr>
              <a:buSzPts val="3200"/>
              <a:buNone/>
              <a:defRPr>
                <a:solidFill>
                  <a:srgbClr val="FFFFFF"/>
                </a:solidFill>
              </a:defRPr>
            </a:lvl6pPr>
            <a:lvl7pPr lvl="6" algn="l">
              <a:lnSpc>
                <a:spcPct val="100000"/>
              </a:lnSpc>
              <a:spcBef>
                <a:spcPts val="0"/>
              </a:spcBef>
              <a:spcAft>
                <a:spcPts val="0"/>
              </a:spcAft>
              <a:buClr>
                <a:srgbClr val="FFFFFF"/>
              </a:buClr>
              <a:buSzPts val="3200"/>
              <a:buNone/>
              <a:defRPr>
                <a:solidFill>
                  <a:srgbClr val="FFFFFF"/>
                </a:solidFill>
              </a:defRPr>
            </a:lvl7pPr>
            <a:lvl8pPr lvl="7" algn="l">
              <a:lnSpc>
                <a:spcPct val="100000"/>
              </a:lnSpc>
              <a:spcBef>
                <a:spcPts val="0"/>
              </a:spcBef>
              <a:spcAft>
                <a:spcPts val="0"/>
              </a:spcAft>
              <a:buClr>
                <a:srgbClr val="FFFFFF"/>
              </a:buClr>
              <a:buSzPts val="3200"/>
              <a:buNone/>
              <a:defRPr>
                <a:solidFill>
                  <a:srgbClr val="FFFFFF"/>
                </a:solidFill>
              </a:defRPr>
            </a:lvl8pPr>
            <a:lvl9pPr lvl="8" algn="l">
              <a:lnSpc>
                <a:spcPct val="100000"/>
              </a:lnSpc>
              <a:spcBef>
                <a:spcPts val="0"/>
              </a:spcBef>
              <a:spcAft>
                <a:spcPts val="0"/>
              </a:spcAft>
              <a:buClr>
                <a:srgbClr val="FFFFFF"/>
              </a:buClr>
              <a:buSzPts val="3200"/>
              <a:buNone/>
              <a:defRPr>
                <a:solidFill>
                  <a:srgbClr val="FFFFFF"/>
                </a:solidFill>
              </a:defRPr>
            </a:lvl9pPr>
          </a:lstStyle>
          <a:p>
            <a:endParaRPr/>
          </a:p>
        </p:txBody>
      </p:sp>
      <p:sp>
        <p:nvSpPr>
          <p:cNvPr id="68" name="Google Shape;68;p62"/>
          <p:cNvSpPr txBox="1">
            <a:spLocks noGrp="1"/>
          </p:cNvSpPr>
          <p:nvPr>
            <p:ph type="subTitle" idx="1"/>
          </p:nvPr>
        </p:nvSpPr>
        <p:spPr>
          <a:xfrm>
            <a:off x="720000" y="2982450"/>
            <a:ext cx="2271300" cy="7281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endParaRPr/>
          </a:p>
        </p:txBody>
      </p:sp>
      <p:sp>
        <p:nvSpPr>
          <p:cNvPr id="69" name="Google Shape;69;p62"/>
          <p:cNvSpPr txBox="1">
            <a:spLocks noGrp="1"/>
          </p:cNvSpPr>
          <p:nvPr>
            <p:ph type="subTitle" idx="2"/>
          </p:nvPr>
        </p:nvSpPr>
        <p:spPr>
          <a:xfrm>
            <a:off x="923700" y="2522000"/>
            <a:ext cx="1863900" cy="39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
        <p:nvSpPr>
          <p:cNvPr id="70" name="Google Shape;70;p62"/>
          <p:cNvSpPr txBox="1">
            <a:spLocks noGrp="1"/>
          </p:cNvSpPr>
          <p:nvPr>
            <p:ph type="subTitle" idx="3"/>
          </p:nvPr>
        </p:nvSpPr>
        <p:spPr>
          <a:xfrm>
            <a:off x="3436350" y="4047250"/>
            <a:ext cx="2271300" cy="7281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endParaRPr/>
          </a:p>
        </p:txBody>
      </p:sp>
      <p:sp>
        <p:nvSpPr>
          <p:cNvPr id="71" name="Google Shape;71;p62"/>
          <p:cNvSpPr txBox="1">
            <a:spLocks noGrp="1"/>
          </p:cNvSpPr>
          <p:nvPr>
            <p:ph type="subTitle" idx="4"/>
          </p:nvPr>
        </p:nvSpPr>
        <p:spPr>
          <a:xfrm>
            <a:off x="3640050" y="3586800"/>
            <a:ext cx="1863900" cy="39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
        <p:nvSpPr>
          <p:cNvPr id="72" name="Google Shape;72;p62"/>
          <p:cNvSpPr txBox="1">
            <a:spLocks noGrp="1"/>
          </p:cNvSpPr>
          <p:nvPr>
            <p:ph type="subTitle" idx="5"/>
          </p:nvPr>
        </p:nvSpPr>
        <p:spPr>
          <a:xfrm>
            <a:off x="6152700" y="2982450"/>
            <a:ext cx="2271300" cy="7281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lnSpc>
                <a:spcPct val="100000"/>
              </a:lnSpc>
              <a:spcBef>
                <a:spcPts val="0"/>
              </a:spcBef>
              <a:spcAft>
                <a:spcPts val="0"/>
              </a:spcAft>
              <a:buSzPts val="1600"/>
              <a:buNone/>
              <a:defRPr/>
            </a:lvl2pPr>
            <a:lvl3pPr lvl="2" algn="ctr">
              <a:lnSpc>
                <a:spcPct val="100000"/>
              </a:lnSpc>
              <a:spcBef>
                <a:spcPts val="0"/>
              </a:spcBef>
              <a:spcAft>
                <a:spcPts val="0"/>
              </a:spcAft>
              <a:buSzPts val="1600"/>
              <a:buNone/>
              <a:defRPr/>
            </a:lvl3pPr>
            <a:lvl4pPr lvl="3" algn="ctr">
              <a:lnSpc>
                <a:spcPct val="100000"/>
              </a:lnSpc>
              <a:spcBef>
                <a:spcPts val="0"/>
              </a:spcBef>
              <a:spcAft>
                <a:spcPts val="0"/>
              </a:spcAft>
              <a:buSzPts val="1600"/>
              <a:buNone/>
              <a:defRPr/>
            </a:lvl4pPr>
            <a:lvl5pPr lvl="4" algn="ctr">
              <a:lnSpc>
                <a:spcPct val="100000"/>
              </a:lnSpc>
              <a:spcBef>
                <a:spcPts val="0"/>
              </a:spcBef>
              <a:spcAft>
                <a:spcPts val="0"/>
              </a:spcAft>
              <a:buSzPts val="1600"/>
              <a:buNone/>
              <a:defRPr/>
            </a:lvl5pPr>
            <a:lvl6pPr lvl="5" algn="ctr">
              <a:lnSpc>
                <a:spcPct val="100000"/>
              </a:lnSpc>
              <a:spcBef>
                <a:spcPts val="0"/>
              </a:spcBef>
              <a:spcAft>
                <a:spcPts val="0"/>
              </a:spcAft>
              <a:buSzPts val="1600"/>
              <a:buNone/>
              <a:defRPr/>
            </a:lvl6pPr>
            <a:lvl7pPr lvl="6" algn="ctr">
              <a:lnSpc>
                <a:spcPct val="100000"/>
              </a:lnSpc>
              <a:spcBef>
                <a:spcPts val="0"/>
              </a:spcBef>
              <a:spcAft>
                <a:spcPts val="0"/>
              </a:spcAft>
              <a:buSzPts val="1600"/>
              <a:buNone/>
              <a:defRPr/>
            </a:lvl7pPr>
            <a:lvl8pPr lvl="7" algn="ctr">
              <a:lnSpc>
                <a:spcPct val="100000"/>
              </a:lnSpc>
              <a:spcBef>
                <a:spcPts val="0"/>
              </a:spcBef>
              <a:spcAft>
                <a:spcPts val="0"/>
              </a:spcAft>
              <a:buSzPts val="1600"/>
              <a:buNone/>
              <a:defRPr/>
            </a:lvl8pPr>
            <a:lvl9pPr lvl="8" algn="ctr">
              <a:lnSpc>
                <a:spcPct val="100000"/>
              </a:lnSpc>
              <a:spcBef>
                <a:spcPts val="0"/>
              </a:spcBef>
              <a:spcAft>
                <a:spcPts val="0"/>
              </a:spcAft>
              <a:buSzPts val="1600"/>
              <a:buNone/>
              <a:defRPr/>
            </a:lvl9pPr>
          </a:lstStyle>
          <a:p>
            <a:endParaRPr/>
          </a:p>
        </p:txBody>
      </p:sp>
      <p:sp>
        <p:nvSpPr>
          <p:cNvPr id="73" name="Google Shape;73;p62"/>
          <p:cNvSpPr txBox="1">
            <a:spLocks noGrp="1"/>
          </p:cNvSpPr>
          <p:nvPr>
            <p:ph type="subTitle" idx="6"/>
          </p:nvPr>
        </p:nvSpPr>
        <p:spPr>
          <a:xfrm>
            <a:off x="6356400" y="2522000"/>
            <a:ext cx="1863900" cy="391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000"/>
              <a:buFont typeface="Alfa Slab One"/>
              <a:buNone/>
              <a:defRPr sz="2000">
                <a:solidFill>
                  <a:srgbClr val="FFFFFF"/>
                </a:solidFill>
                <a:latin typeface="Alfa Slab One"/>
                <a:ea typeface="Alfa Slab One"/>
                <a:cs typeface="Alfa Slab One"/>
                <a:sym typeface="Alfa Slab One"/>
              </a:defRPr>
            </a:lvl1pPr>
            <a:lvl2pPr lvl="1"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2pPr>
            <a:lvl3pPr lvl="2"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3pPr>
            <a:lvl4pPr lvl="3"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4pPr>
            <a:lvl5pPr lvl="4"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5pPr>
            <a:lvl6pPr lvl="5"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6pPr>
            <a:lvl7pPr lvl="6"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7pPr>
            <a:lvl8pPr lvl="7"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8pPr>
            <a:lvl9pPr lvl="8" algn="ctr">
              <a:lnSpc>
                <a:spcPct val="100000"/>
              </a:lnSpc>
              <a:spcBef>
                <a:spcPts val="0"/>
              </a:spcBef>
              <a:spcAft>
                <a:spcPts val="0"/>
              </a:spcAft>
              <a:buSzPts val="2000"/>
              <a:buFont typeface="Alfa Slab One"/>
              <a:buNone/>
              <a:defRPr sz="2000">
                <a:latin typeface="Alfa Slab One"/>
                <a:ea typeface="Alfa Slab One"/>
                <a:cs typeface="Alfa Slab One"/>
                <a:sym typeface="Alfa Slab One"/>
              </a:defRPr>
            </a:lvl9pPr>
          </a:lstStyle>
          <a:p>
            <a:endParaRPr/>
          </a:p>
        </p:txBody>
      </p:sp>
      <p:sp>
        <p:nvSpPr>
          <p:cNvPr id="74" name="Google Shape;74;p62"/>
          <p:cNvSpPr txBox="1">
            <a:spLocks noGrp="1"/>
          </p:cNvSpPr>
          <p:nvPr>
            <p:ph type="title" idx="7"/>
          </p:nvPr>
        </p:nvSpPr>
        <p:spPr>
          <a:xfrm>
            <a:off x="720000" y="1571950"/>
            <a:ext cx="2271300" cy="823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6000"/>
              <a:buNone/>
              <a:defRPr sz="45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sp>
        <p:nvSpPr>
          <p:cNvPr id="75" name="Google Shape;75;p62"/>
          <p:cNvSpPr txBox="1">
            <a:spLocks noGrp="1"/>
          </p:cNvSpPr>
          <p:nvPr>
            <p:ph type="title" idx="8"/>
          </p:nvPr>
        </p:nvSpPr>
        <p:spPr>
          <a:xfrm>
            <a:off x="3436350" y="2636750"/>
            <a:ext cx="2271300" cy="823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6000"/>
              <a:buNone/>
              <a:defRPr sz="45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sp>
        <p:nvSpPr>
          <p:cNvPr id="76" name="Google Shape;76;p62"/>
          <p:cNvSpPr txBox="1">
            <a:spLocks noGrp="1"/>
          </p:cNvSpPr>
          <p:nvPr>
            <p:ph type="title" idx="9"/>
          </p:nvPr>
        </p:nvSpPr>
        <p:spPr>
          <a:xfrm>
            <a:off x="6152700" y="1571950"/>
            <a:ext cx="2271300" cy="823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6000"/>
              <a:buNone/>
              <a:defRPr sz="45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image" Target="../media/image2.png"/><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hyperlink" Target="https://plantillaspowerpoint.org/" TargetMode="Externa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image" Target="../media/image1.png"/><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hyperlink" Target="https://plantillaspowerpoint.org/" TargetMode="External"/><Relationship Id="rId2" Type="http://schemas.openxmlformats.org/officeDocument/2006/relationships/theme" Target="../theme/theme2.xml"/><Relationship Id="rId1" Type="http://schemas.openxmlformats.org/officeDocument/2006/relationships/slideLayout" Target="../slideLayouts/slideLayout22.xml"/><Relationship Id="rId4"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blipFill>
          <a:blip r:embed="rId23">
            <a:alphaModFix/>
          </a:blip>
          <a:stretch>
            <a:fillRect/>
          </a:stretch>
        </a:blipFill>
        <a:effectLst/>
      </p:bgPr>
    </p:bg>
    <p:spTree>
      <p:nvGrpSpPr>
        <p:cNvPr id="1" name="Shape 5"/>
        <p:cNvGrpSpPr/>
        <p:nvPr/>
      </p:nvGrpSpPr>
      <p:grpSpPr>
        <a:xfrm>
          <a:off x="0" y="0"/>
          <a:ext cx="0" cy="0"/>
          <a:chOff x="0" y="0"/>
          <a:chExt cx="0" cy="0"/>
        </a:xfrm>
      </p:grpSpPr>
      <p:sp>
        <p:nvSpPr>
          <p:cNvPr id="6" name="Google Shape;6;p53"/>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lvl1pPr marR="0" lvl="0" algn="l" rtl="0">
              <a:lnSpc>
                <a:spcPct val="100000"/>
              </a:lnSpc>
              <a:spcBef>
                <a:spcPts val="0"/>
              </a:spcBef>
              <a:spcAft>
                <a:spcPts val="0"/>
              </a:spcAft>
              <a:buClr>
                <a:srgbClr val="064554"/>
              </a:buClr>
              <a:buSzPts val="3200"/>
              <a:buFont typeface="Alfa Slab One"/>
              <a:buNone/>
              <a:defRPr sz="3200" b="0" i="0" u="none" strike="noStrike" cap="none">
                <a:solidFill>
                  <a:srgbClr val="064554"/>
                </a:solidFill>
                <a:latin typeface="Alfa Slab One"/>
                <a:ea typeface="Alfa Slab One"/>
                <a:cs typeface="Alfa Slab One"/>
                <a:sym typeface="Alfa Slab One"/>
              </a:defRPr>
            </a:lvl1pPr>
            <a:lvl2pPr marR="0" lvl="1" algn="l" rtl="0">
              <a:lnSpc>
                <a:spcPct val="100000"/>
              </a:lnSpc>
              <a:spcBef>
                <a:spcPts val="0"/>
              </a:spcBef>
              <a:spcAft>
                <a:spcPts val="0"/>
              </a:spcAft>
              <a:buClr>
                <a:srgbClr val="064554"/>
              </a:buClr>
              <a:buSzPts val="3200"/>
              <a:buFont typeface="Alfa Slab One"/>
              <a:buNone/>
              <a:defRPr sz="3200" b="0" i="0" u="none" strike="noStrike" cap="none">
                <a:solidFill>
                  <a:srgbClr val="064554"/>
                </a:solidFill>
                <a:latin typeface="Alfa Slab One"/>
                <a:ea typeface="Alfa Slab One"/>
                <a:cs typeface="Alfa Slab One"/>
                <a:sym typeface="Alfa Slab One"/>
              </a:defRPr>
            </a:lvl2pPr>
            <a:lvl3pPr marR="0" lvl="2" algn="l" rtl="0">
              <a:lnSpc>
                <a:spcPct val="100000"/>
              </a:lnSpc>
              <a:spcBef>
                <a:spcPts val="0"/>
              </a:spcBef>
              <a:spcAft>
                <a:spcPts val="0"/>
              </a:spcAft>
              <a:buClr>
                <a:srgbClr val="064554"/>
              </a:buClr>
              <a:buSzPts val="3200"/>
              <a:buFont typeface="Alfa Slab One"/>
              <a:buNone/>
              <a:defRPr sz="3200" b="0" i="0" u="none" strike="noStrike" cap="none">
                <a:solidFill>
                  <a:srgbClr val="064554"/>
                </a:solidFill>
                <a:latin typeface="Alfa Slab One"/>
                <a:ea typeface="Alfa Slab One"/>
                <a:cs typeface="Alfa Slab One"/>
                <a:sym typeface="Alfa Slab One"/>
              </a:defRPr>
            </a:lvl3pPr>
            <a:lvl4pPr marR="0" lvl="3" algn="l" rtl="0">
              <a:lnSpc>
                <a:spcPct val="100000"/>
              </a:lnSpc>
              <a:spcBef>
                <a:spcPts val="0"/>
              </a:spcBef>
              <a:spcAft>
                <a:spcPts val="0"/>
              </a:spcAft>
              <a:buClr>
                <a:srgbClr val="064554"/>
              </a:buClr>
              <a:buSzPts val="3200"/>
              <a:buFont typeface="Alfa Slab One"/>
              <a:buNone/>
              <a:defRPr sz="3200" b="0" i="0" u="none" strike="noStrike" cap="none">
                <a:solidFill>
                  <a:srgbClr val="064554"/>
                </a:solidFill>
                <a:latin typeface="Alfa Slab One"/>
                <a:ea typeface="Alfa Slab One"/>
                <a:cs typeface="Alfa Slab One"/>
                <a:sym typeface="Alfa Slab One"/>
              </a:defRPr>
            </a:lvl4pPr>
            <a:lvl5pPr marR="0" lvl="4" algn="l" rtl="0">
              <a:lnSpc>
                <a:spcPct val="100000"/>
              </a:lnSpc>
              <a:spcBef>
                <a:spcPts val="0"/>
              </a:spcBef>
              <a:spcAft>
                <a:spcPts val="0"/>
              </a:spcAft>
              <a:buClr>
                <a:srgbClr val="064554"/>
              </a:buClr>
              <a:buSzPts val="3200"/>
              <a:buFont typeface="Alfa Slab One"/>
              <a:buNone/>
              <a:defRPr sz="3200" b="0" i="0" u="none" strike="noStrike" cap="none">
                <a:solidFill>
                  <a:srgbClr val="064554"/>
                </a:solidFill>
                <a:latin typeface="Alfa Slab One"/>
                <a:ea typeface="Alfa Slab One"/>
                <a:cs typeface="Alfa Slab One"/>
                <a:sym typeface="Alfa Slab One"/>
              </a:defRPr>
            </a:lvl5pPr>
            <a:lvl6pPr marR="0" lvl="5" algn="l" rtl="0">
              <a:lnSpc>
                <a:spcPct val="100000"/>
              </a:lnSpc>
              <a:spcBef>
                <a:spcPts val="0"/>
              </a:spcBef>
              <a:spcAft>
                <a:spcPts val="0"/>
              </a:spcAft>
              <a:buClr>
                <a:srgbClr val="064554"/>
              </a:buClr>
              <a:buSzPts val="3200"/>
              <a:buFont typeface="Alfa Slab One"/>
              <a:buNone/>
              <a:defRPr sz="3200" b="0" i="0" u="none" strike="noStrike" cap="none">
                <a:solidFill>
                  <a:srgbClr val="064554"/>
                </a:solidFill>
                <a:latin typeface="Alfa Slab One"/>
                <a:ea typeface="Alfa Slab One"/>
                <a:cs typeface="Alfa Slab One"/>
                <a:sym typeface="Alfa Slab One"/>
              </a:defRPr>
            </a:lvl6pPr>
            <a:lvl7pPr marR="0" lvl="6" algn="l" rtl="0">
              <a:lnSpc>
                <a:spcPct val="100000"/>
              </a:lnSpc>
              <a:spcBef>
                <a:spcPts val="0"/>
              </a:spcBef>
              <a:spcAft>
                <a:spcPts val="0"/>
              </a:spcAft>
              <a:buClr>
                <a:srgbClr val="064554"/>
              </a:buClr>
              <a:buSzPts val="3200"/>
              <a:buFont typeface="Alfa Slab One"/>
              <a:buNone/>
              <a:defRPr sz="3200" b="0" i="0" u="none" strike="noStrike" cap="none">
                <a:solidFill>
                  <a:srgbClr val="064554"/>
                </a:solidFill>
                <a:latin typeface="Alfa Slab One"/>
                <a:ea typeface="Alfa Slab One"/>
                <a:cs typeface="Alfa Slab One"/>
                <a:sym typeface="Alfa Slab One"/>
              </a:defRPr>
            </a:lvl7pPr>
            <a:lvl8pPr marR="0" lvl="7" algn="l" rtl="0">
              <a:lnSpc>
                <a:spcPct val="100000"/>
              </a:lnSpc>
              <a:spcBef>
                <a:spcPts val="0"/>
              </a:spcBef>
              <a:spcAft>
                <a:spcPts val="0"/>
              </a:spcAft>
              <a:buClr>
                <a:srgbClr val="064554"/>
              </a:buClr>
              <a:buSzPts val="3200"/>
              <a:buFont typeface="Alfa Slab One"/>
              <a:buNone/>
              <a:defRPr sz="3200" b="0" i="0" u="none" strike="noStrike" cap="none">
                <a:solidFill>
                  <a:srgbClr val="064554"/>
                </a:solidFill>
                <a:latin typeface="Alfa Slab One"/>
                <a:ea typeface="Alfa Slab One"/>
                <a:cs typeface="Alfa Slab One"/>
                <a:sym typeface="Alfa Slab One"/>
              </a:defRPr>
            </a:lvl8pPr>
            <a:lvl9pPr marR="0" lvl="8" algn="l" rtl="0">
              <a:lnSpc>
                <a:spcPct val="100000"/>
              </a:lnSpc>
              <a:spcBef>
                <a:spcPts val="0"/>
              </a:spcBef>
              <a:spcAft>
                <a:spcPts val="0"/>
              </a:spcAft>
              <a:buClr>
                <a:srgbClr val="064554"/>
              </a:buClr>
              <a:buSzPts val="3200"/>
              <a:buFont typeface="Alfa Slab One"/>
              <a:buNone/>
              <a:defRPr sz="3200" b="0" i="0" u="none" strike="noStrike" cap="none">
                <a:solidFill>
                  <a:srgbClr val="064554"/>
                </a:solidFill>
                <a:latin typeface="Alfa Slab One"/>
                <a:ea typeface="Alfa Slab One"/>
                <a:cs typeface="Alfa Slab One"/>
                <a:sym typeface="Alfa Slab One"/>
              </a:defRPr>
            </a:lvl9pPr>
          </a:lstStyle>
          <a:p>
            <a:endParaRPr/>
          </a:p>
        </p:txBody>
      </p:sp>
      <p:sp>
        <p:nvSpPr>
          <p:cNvPr id="7" name="Google Shape;7;p53"/>
          <p:cNvSpPr txBox="1">
            <a:spLocks noGrp="1"/>
          </p:cNvSpPr>
          <p:nvPr>
            <p:ph type="body" idx="1"/>
          </p:nvPr>
        </p:nvSpPr>
        <p:spPr>
          <a:xfrm>
            <a:off x="720000" y="1152475"/>
            <a:ext cx="7704000" cy="3416400"/>
          </a:xfrm>
          <a:prstGeom prst="rect">
            <a:avLst/>
          </a:prstGeom>
          <a:noFill/>
          <a:ln>
            <a:noFill/>
          </a:ln>
        </p:spPr>
        <p:txBody>
          <a:bodyPr spcFirstLastPara="1" wrap="square" lIns="91425" tIns="91425" rIns="91425" bIns="91425" anchor="ctr" anchorCtr="0">
            <a:noAutofit/>
          </a:bodyPr>
          <a:lstStyle>
            <a:lvl1pPr marL="457200" marR="0" lvl="0" indent="-330200" algn="l" rtl="0">
              <a:lnSpc>
                <a:spcPct val="100000"/>
              </a:lnSpc>
              <a:spcBef>
                <a:spcPts val="0"/>
              </a:spcBef>
              <a:spcAft>
                <a:spcPts val="0"/>
              </a:spcAft>
              <a:buClr>
                <a:srgbClr val="064554"/>
              </a:buClr>
              <a:buSzPts val="1600"/>
              <a:buFont typeface="Maven Pro"/>
              <a:buChar char="●"/>
              <a:defRPr sz="1600" b="0" i="0" u="none" strike="noStrike" cap="none">
                <a:solidFill>
                  <a:srgbClr val="064554"/>
                </a:solidFill>
                <a:latin typeface="Maven Pro"/>
                <a:ea typeface="Maven Pro"/>
                <a:cs typeface="Maven Pro"/>
                <a:sym typeface="Maven Pro"/>
              </a:defRPr>
            </a:lvl1pPr>
            <a:lvl2pPr marL="914400" marR="0" lvl="1" indent="-330200" algn="l" rtl="0">
              <a:lnSpc>
                <a:spcPct val="100000"/>
              </a:lnSpc>
              <a:spcBef>
                <a:spcPts val="0"/>
              </a:spcBef>
              <a:spcAft>
                <a:spcPts val="0"/>
              </a:spcAft>
              <a:buClr>
                <a:srgbClr val="064554"/>
              </a:buClr>
              <a:buSzPts val="1600"/>
              <a:buFont typeface="Maven Pro"/>
              <a:buChar char="○"/>
              <a:defRPr sz="1600" b="0" i="0" u="none" strike="noStrike" cap="none">
                <a:solidFill>
                  <a:srgbClr val="064554"/>
                </a:solidFill>
                <a:latin typeface="Maven Pro"/>
                <a:ea typeface="Maven Pro"/>
                <a:cs typeface="Maven Pro"/>
                <a:sym typeface="Maven Pro"/>
              </a:defRPr>
            </a:lvl2pPr>
            <a:lvl3pPr marL="1371600" marR="0" lvl="2" indent="-330200" algn="l" rtl="0">
              <a:lnSpc>
                <a:spcPct val="100000"/>
              </a:lnSpc>
              <a:spcBef>
                <a:spcPts val="0"/>
              </a:spcBef>
              <a:spcAft>
                <a:spcPts val="0"/>
              </a:spcAft>
              <a:buClr>
                <a:srgbClr val="064554"/>
              </a:buClr>
              <a:buSzPts val="1600"/>
              <a:buFont typeface="Maven Pro"/>
              <a:buChar char="■"/>
              <a:defRPr sz="1600" b="0" i="0" u="none" strike="noStrike" cap="none">
                <a:solidFill>
                  <a:srgbClr val="064554"/>
                </a:solidFill>
                <a:latin typeface="Maven Pro"/>
                <a:ea typeface="Maven Pro"/>
                <a:cs typeface="Maven Pro"/>
                <a:sym typeface="Maven Pro"/>
              </a:defRPr>
            </a:lvl3pPr>
            <a:lvl4pPr marL="1828800" marR="0" lvl="3" indent="-330200" algn="l" rtl="0">
              <a:lnSpc>
                <a:spcPct val="100000"/>
              </a:lnSpc>
              <a:spcBef>
                <a:spcPts val="0"/>
              </a:spcBef>
              <a:spcAft>
                <a:spcPts val="0"/>
              </a:spcAft>
              <a:buClr>
                <a:srgbClr val="064554"/>
              </a:buClr>
              <a:buSzPts val="1600"/>
              <a:buFont typeface="Maven Pro"/>
              <a:buChar char="●"/>
              <a:defRPr sz="1600" b="0" i="0" u="none" strike="noStrike" cap="none">
                <a:solidFill>
                  <a:srgbClr val="064554"/>
                </a:solidFill>
                <a:latin typeface="Maven Pro"/>
                <a:ea typeface="Maven Pro"/>
                <a:cs typeface="Maven Pro"/>
                <a:sym typeface="Maven Pro"/>
              </a:defRPr>
            </a:lvl4pPr>
            <a:lvl5pPr marL="2286000" marR="0" lvl="4" indent="-330200" algn="l" rtl="0">
              <a:lnSpc>
                <a:spcPct val="100000"/>
              </a:lnSpc>
              <a:spcBef>
                <a:spcPts val="0"/>
              </a:spcBef>
              <a:spcAft>
                <a:spcPts val="0"/>
              </a:spcAft>
              <a:buClr>
                <a:srgbClr val="064554"/>
              </a:buClr>
              <a:buSzPts val="1600"/>
              <a:buFont typeface="Maven Pro"/>
              <a:buChar char="○"/>
              <a:defRPr sz="1600" b="0" i="0" u="none" strike="noStrike" cap="none">
                <a:solidFill>
                  <a:srgbClr val="064554"/>
                </a:solidFill>
                <a:latin typeface="Maven Pro"/>
                <a:ea typeface="Maven Pro"/>
                <a:cs typeface="Maven Pro"/>
                <a:sym typeface="Maven Pro"/>
              </a:defRPr>
            </a:lvl5pPr>
            <a:lvl6pPr marL="2743200" marR="0" lvl="5" indent="-330200" algn="l" rtl="0">
              <a:lnSpc>
                <a:spcPct val="100000"/>
              </a:lnSpc>
              <a:spcBef>
                <a:spcPts val="0"/>
              </a:spcBef>
              <a:spcAft>
                <a:spcPts val="0"/>
              </a:spcAft>
              <a:buClr>
                <a:srgbClr val="064554"/>
              </a:buClr>
              <a:buSzPts val="1600"/>
              <a:buFont typeface="Maven Pro"/>
              <a:buChar char="■"/>
              <a:defRPr sz="1600" b="0" i="0" u="none" strike="noStrike" cap="none">
                <a:solidFill>
                  <a:srgbClr val="064554"/>
                </a:solidFill>
                <a:latin typeface="Maven Pro"/>
                <a:ea typeface="Maven Pro"/>
                <a:cs typeface="Maven Pro"/>
                <a:sym typeface="Maven Pro"/>
              </a:defRPr>
            </a:lvl6pPr>
            <a:lvl7pPr marL="3200400" marR="0" lvl="6" indent="-330200" algn="l" rtl="0">
              <a:lnSpc>
                <a:spcPct val="100000"/>
              </a:lnSpc>
              <a:spcBef>
                <a:spcPts val="0"/>
              </a:spcBef>
              <a:spcAft>
                <a:spcPts val="0"/>
              </a:spcAft>
              <a:buClr>
                <a:srgbClr val="064554"/>
              </a:buClr>
              <a:buSzPts val="1600"/>
              <a:buFont typeface="Maven Pro"/>
              <a:buChar char="●"/>
              <a:defRPr sz="1600" b="0" i="0" u="none" strike="noStrike" cap="none">
                <a:solidFill>
                  <a:srgbClr val="064554"/>
                </a:solidFill>
                <a:latin typeface="Maven Pro"/>
                <a:ea typeface="Maven Pro"/>
                <a:cs typeface="Maven Pro"/>
                <a:sym typeface="Maven Pro"/>
              </a:defRPr>
            </a:lvl7pPr>
            <a:lvl8pPr marL="3657600" marR="0" lvl="7" indent="-330200" algn="l" rtl="0">
              <a:lnSpc>
                <a:spcPct val="100000"/>
              </a:lnSpc>
              <a:spcBef>
                <a:spcPts val="0"/>
              </a:spcBef>
              <a:spcAft>
                <a:spcPts val="0"/>
              </a:spcAft>
              <a:buClr>
                <a:srgbClr val="064554"/>
              </a:buClr>
              <a:buSzPts val="1600"/>
              <a:buFont typeface="Maven Pro"/>
              <a:buChar char="○"/>
              <a:defRPr sz="1600" b="0" i="0" u="none" strike="noStrike" cap="none">
                <a:solidFill>
                  <a:srgbClr val="064554"/>
                </a:solidFill>
                <a:latin typeface="Maven Pro"/>
                <a:ea typeface="Maven Pro"/>
                <a:cs typeface="Maven Pro"/>
                <a:sym typeface="Maven Pro"/>
              </a:defRPr>
            </a:lvl8pPr>
            <a:lvl9pPr marL="4114800" marR="0" lvl="8" indent="-330200" algn="l" rtl="0">
              <a:lnSpc>
                <a:spcPct val="100000"/>
              </a:lnSpc>
              <a:spcBef>
                <a:spcPts val="0"/>
              </a:spcBef>
              <a:spcAft>
                <a:spcPts val="0"/>
              </a:spcAft>
              <a:buClr>
                <a:srgbClr val="064554"/>
              </a:buClr>
              <a:buSzPts val="1600"/>
              <a:buFont typeface="Maven Pro"/>
              <a:buChar char="■"/>
              <a:defRPr sz="1600" b="0" i="0" u="none" strike="noStrike" cap="none">
                <a:solidFill>
                  <a:srgbClr val="064554"/>
                </a:solidFill>
                <a:latin typeface="Maven Pro"/>
                <a:ea typeface="Maven Pro"/>
                <a:cs typeface="Maven Pro"/>
                <a:sym typeface="Maven Pro"/>
              </a:defRPr>
            </a:lvl9pPr>
          </a:lstStyle>
          <a:p>
            <a:endParaRPr/>
          </a:p>
        </p:txBody>
      </p:sp>
      <p:sp>
        <p:nvSpPr>
          <p:cNvPr id="4" name="TextBox 11"/>
          <p:cNvSpPr txBox="1"/>
          <p:nvPr userDrawn="1"/>
        </p:nvSpPr>
        <p:spPr>
          <a:xfrm rot="16200000">
            <a:off x="-2375975" y="1401984"/>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24"/>
              </a:rPr>
              <a:t>plantillaspowerpoint.org</a:t>
            </a:r>
            <a:endParaRPr lang="en-US" sz="1000" dirty="0">
              <a:solidFill>
                <a:schemeClr val="bg1">
                  <a:lumMod val="65000"/>
                </a:schemeClr>
              </a:solidFill>
            </a:endParaRPr>
          </a:p>
        </p:txBody>
      </p:sp>
      <p:pic>
        <p:nvPicPr>
          <p:cNvPr id="5" name="Imagen 4"/>
          <p:cNvPicPr>
            <a:picLocks noChangeAspect="1"/>
          </p:cNvPicPr>
          <p:nvPr userDrawn="1"/>
        </p:nvPicPr>
        <p:blipFill>
          <a:blip r:embed="rId25">
            <a:extLst>
              <a:ext uri="{28A0092B-C50C-407E-A947-70E740481C1C}">
                <a14:useLocalDpi xmlns:a14="http://schemas.microsoft.com/office/drawing/2010/main" val="0"/>
              </a:ext>
            </a:extLst>
          </a:blip>
          <a:stretch>
            <a:fillRect/>
          </a:stretch>
        </p:blipFill>
        <p:spPr>
          <a:xfrm rot="16200000">
            <a:off x="-794666" y="4198625"/>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25"/>
        <p:cNvGrpSpPr/>
        <p:nvPr/>
      </p:nvGrpSpPr>
      <p:grpSpPr>
        <a:xfrm>
          <a:off x="0" y="0"/>
          <a:ext cx="0" cy="0"/>
          <a:chOff x="0" y="0"/>
          <a:chExt cx="0" cy="0"/>
        </a:xfrm>
      </p:grpSpPr>
      <p:sp>
        <p:nvSpPr>
          <p:cNvPr id="126" name="Google Shape;126;p72"/>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marR="0" lvl="0" algn="ctr" rtl="0">
              <a:lnSpc>
                <a:spcPct val="100000"/>
              </a:lnSpc>
              <a:spcBef>
                <a:spcPts val="0"/>
              </a:spcBef>
              <a:spcAft>
                <a:spcPts val="0"/>
              </a:spcAft>
              <a:buClr>
                <a:srgbClr val="FFFFFF"/>
              </a:buClr>
              <a:buSzPts val="2400"/>
              <a:buFont typeface="Proxima Nova Semibold"/>
              <a:buNone/>
              <a:defRPr sz="2400" b="0" i="0" u="none" strike="noStrike" cap="none">
                <a:solidFill>
                  <a:srgbClr val="FFFFFF"/>
                </a:solidFill>
                <a:latin typeface="Proxima Nova Semibold"/>
                <a:ea typeface="Proxima Nova Semibold"/>
                <a:cs typeface="Proxima Nova Semibold"/>
                <a:sym typeface="Proxima Nova Semibold"/>
              </a:defRPr>
            </a:lvl1pPr>
            <a:lvl2pPr marR="0" lvl="1" algn="ctr" rtl="0">
              <a:lnSpc>
                <a:spcPct val="100000"/>
              </a:lnSpc>
              <a:spcBef>
                <a:spcPts val="0"/>
              </a:spcBef>
              <a:spcAft>
                <a:spcPts val="0"/>
              </a:spcAft>
              <a:buClr>
                <a:srgbClr val="FFFFFF"/>
              </a:buClr>
              <a:buSzPts val="2400"/>
              <a:buFont typeface="Proxima Nova Semibold"/>
              <a:buNone/>
              <a:defRPr sz="2400" b="0" i="0" u="none" strike="noStrike" cap="none">
                <a:solidFill>
                  <a:srgbClr val="FFFFFF"/>
                </a:solidFill>
                <a:latin typeface="Proxima Nova Semibold"/>
                <a:ea typeface="Proxima Nova Semibold"/>
                <a:cs typeface="Proxima Nova Semibold"/>
                <a:sym typeface="Proxima Nova Semibold"/>
              </a:defRPr>
            </a:lvl2pPr>
            <a:lvl3pPr marR="0" lvl="2" algn="ctr" rtl="0">
              <a:lnSpc>
                <a:spcPct val="100000"/>
              </a:lnSpc>
              <a:spcBef>
                <a:spcPts val="0"/>
              </a:spcBef>
              <a:spcAft>
                <a:spcPts val="0"/>
              </a:spcAft>
              <a:buClr>
                <a:srgbClr val="FFFFFF"/>
              </a:buClr>
              <a:buSzPts val="2400"/>
              <a:buFont typeface="Proxima Nova Semibold"/>
              <a:buNone/>
              <a:defRPr sz="2400" b="0" i="0" u="none" strike="noStrike" cap="none">
                <a:solidFill>
                  <a:srgbClr val="FFFFFF"/>
                </a:solidFill>
                <a:latin typeface="Proxima Nova Semibold"/>
                <a:ea typeface="Proxima Nova Semibold"/>
                <a:cs typeface="Proxima Nova Semibold"/>
                <a:sym typeface="Proxima Nova Semibold"/>
              </a:defRPr>
            </a:lvl3pPr>
            <a:lvl4pPr marR="0" lvl="3" algn="ctr" rtl="0">
              <a:lnSpc>
                <a:spcPct val="100000"/>
              </a:lnSpc>
              <a:spcBef>
                <a:spcPts val="0"/>
              </a:spcBef>
              <a:spcAft>
                <a:spcPts val="0"/>
              </a:spcAft>
              <a:buClr>
                <a:srgbClr val="FFFFFF"/>
              </a:buClr>
              <a:buSzPts val="2400"/>
              <a:buFont typeface="Proxima Nova Semibold"/>
              <a:buNone/>
              <a:defRPr sz="2400" b="0" i="0" u="none" strike="noStrike" cap="none">
                <a:solidFill>
                  <a:srgbClr val="FFFFFF"/>
                </a:solidFill>
                <a:latin typeface="Proxima Nova Semibold"/>
                <a:ea typeface="Proxima Nova Semibold"/>
                <a:cs typeface="Proxima Nova Semibold"/>
                <a:sym typeface="Proxima Nova Semibold"/>
              </a:defRPr>
            </a:lvl4pPr>
            <a:lvl5pPr marR="0" lvl="4" algn="ctr" rtl="0">
              <a:lnSpc>
                <a:spcPct val="100000"/>
              </a:lnSpc>
              <a:spcBef>
                <a:spcPts val="0"/>
              </a:spcBef>
              <a:spcAft>
                <a:spcPts val="0"/>
              </a:spcAft>
              <a:buClr>
                <a:srgbClr val="FFFFFF"/>
              </a:buClr>
              <a:buSzPts val="2400"/>
              <a:buFont typeface="Proxima Nova Semibold"/>
              <a:buNone/>
              <a:defRPr sz="2400" b="0" i="0" u="none" strike="noStrike" cap="none">
                <a:solidFill>
                  <a:srgbClr val="FFFFFF"/>
                </a:solidFill>
                <a:latin typeface="Proxima Nova Semibold"/>
                <a:ea typeface="Proxima Nova Semibold"/>
                <a:cs typeface="Proxima Nova Semibold"/>
                <a:sym typeface="Proxima Nova Semibold"/>
              </a:defRPr>
            </a:lvl5pPr>
            <a:lvl6pPr marR="0" lvl="5" algn="ctr" rtl="0">
              <a:lnSpc>
                <a:spcPct val="100000"/>
              </a:lnSpc>
              <a:spcBef>
                <a:spcPts val="0"/>
              </a:spcBef>
              <a:spcAft>
                <a:spcPts val="0"/>
              </a:spcAft>
              <a:buClr>
                <a:srgbClr val="FFFFFF"/>
              </a:buClr>
              <a:buSzPts val="2400"/>
              <a:buFont typeface="Proxima Nova Semibold"/>
              <a:buNone/>
              <a:defRPr sz="2400" b="0" i="0" u="none" strike="noStrike" cap="none">
                <a:solidFill>
                  <a:srgbClr val="FFFFFF"/>
                </a:solidFill>
                <a:latin typeface="Proxima Nova Semibold"/>
                <a:ea typeface="Proxima Nova Semibold"/>
                <a:cs typeface="Proxima Nova Semibold"/>
                <a:sym typeface="Proxima Nova Semibold"/>
              </a:defRPr>
            </a:lvl6pPr>
            <a:lvl7pPr marR="0" lvl="6" algn="ctr" rtl="0">
              <a:lnSpc>
                <a:spcPct val="100000"/>
              </a:lnSpc>
              <a:spcBef>
                <a:spcPts val="0"/>
              </a:spcBef>
              <a:spcAft>
                <a:spcPts val="0"/>
              </a:spcAft>
              <a:buClr>
                <a:srgbClr val="FFFFFF"/>
              </a:buClr>
              <a:buSzPts val="2400"/>
              <a:buFont typeface="Proxima Nova Semibold"/>
              <a:buNone/>
              <a:defRPr sz="2400" b="0" i="0" u="none" strike="noStrike" cap="none">
                <a:solidFill>
                  <a:srgbClr val="FFFFFF"/>
                </a:solidFill>
                <a:latin typeface="Proxima Nova Semibold"/>
                <a:ea typeface="Proxima Nova Semibold"/>
                <a:cs typeface="Proxima Nova Semibold"/>
                <a:sym typeface="Proxima Nova Semibold"/>
              </a:defRPr>
            </a:lvl7pPr>
            <a:lvl8pPr marR="0" lvl="7" algn="ctr" rtl="0">
              <a:lnSpc>
                <a:spcPct val="100000"/>
              </a:lnSpc>
              <a:spcBef>
                <a:spcPts val="0"/>
              </a:spcBef>
              <a:spcAft>
                <a:spcPts val="0"/>
              </a:spcAft>
              <a:buClr>
                <a:srgbClr val="FFFFFF"/>
              </a:buClr>
              <a:buSzPts val="2400"/>
              <a:buFont typeface="Proxima Nova Semibold"/>
              <a:buNone/>
              <a:defRPr sz="2400" b="0" i="0" u="none" strike="noStrike" cap="none">
                <a:solidFill>
                  <a:srgbClr val="FFFFFF"/>
                </a:solidFill>
                <a:latin typeface="Proxima Nova Semibold"/>
                <a:ea typeface="Proxima Nova Semibold"/>
                <a:cs typeface="Proxima Nova Semibold"/>
                <a:sym typeface="Proxima Nova Semibold"/>
              </a:defRPr>
            </a:lvl8pPr>
            <a:lvl9pPr marR="0" lvl="8" algn="ctr" rtl="0">
              <a:lnSpc>
                <a:spcPct val="100000"/>
              </a:lnSpc>
              <a:spcBef>
                <a:spcPts val="0"/>
              </a:spcBef>
              <a:spcAft>
                <a:spcPts val="0"/>
              </a:spcAft>
              <a:buClr>
                <a:srgbClr val="FFFFFF"/>
              </a:buClr>
              <a:buSzPts val="2400"/>
              <a:buFont typeface="Proxima Nova Semibold"/>
              <a:buNone/>
              <a:defRPr sz="2400" b="0" i="0" u="none" strike="noStrike" cap="none">
                <a:solidFill>
                  <a:srgbClr val="FFFFFF"/>
                </a:solidFill>
                <a:latin typeface="Proxima Nova Semibold"/>
                <a:ea typeface="Proxima Nova Semibold"/>
                <a:cs typeface="Proxima Nova Semibold"/>
                <a:sym typeface="Proxima Nova Semibold"/>
              </a:defRPr>
            </a:lvl9pPr>
          </a:lstStyle>
          <a:p>
            <a:endParaRPr/>
          </a:p>
        </p:txBody>
      </p:sp>
      <p:sp>
        <p:nvSpPr>
          <p:cNvPr id="127" name="Google Shape;127;p72"/>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marR="0" lvl="0"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1pPr>
            <a:lvl2pPr marL="914400" marR="0" lvl="1"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2pPr>
            <a:lvl3pPr marL="1371600" marR="0" lvl="2"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3pPr>
            <a:lvl4pPr marL="1828800" marR="0" lvl="3"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4pPr>
            <a:lvl5pPr marL="2286000" marR="0" lvl="4"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5pPr>
            <a:lvl6pPr marL="2743200" marR="0" lvl="5"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6pPr>
            <a:lvl7pPr marL="3200400" marR="0" lvl="6"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7pPr>
            <a:lvl8pPr marL="3657600" marR="0" lvl="7"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8pPr>
            <a:lvl9pPr marL="4114800" marR="0" lvl="8" indent="-298450" algn="l" rtl="0">
              <a:lnSpc>
                <a:spcPct val="115000"/>
              </a:lnSpc>
              <a:spcBef>
                <a:spcPts val="0"/>
              </a:spcBef>
              <a:spcAft>
                <a:spcPts val="0"/>
              </a:spcAft>
              <a:buClr>
                <a:srgbClr val="435D74"/>
              </a:buClr>
              <a:buSzPts val="1100"/>
              <a:buFont typeface="Proxima Nova"/>
              <a:buChar char="■"/>
              <a:defRPr sz="1100" b="0" i="0" u="none" strike="noStrike" cap="none">
                <a:solidFill>
                  <a:srgbClr val="435D74"/>
                </a:solidFill>
                <a:latin typeface="Proxima Nova"/>
                <a:ea typeface="Proxima Nova"/>
                <a:cs typeface="Proxima Nova"/>
                <a:sym typeface="Proxima Nova"/>
              </a:defRPr>
            </a:lvl9pPr>
          </a:lstStyle>
          <a:p>
            <a:endParaRPr/>
          </a:p>
        </p:txBody>
      </p:sp>
      <p:sp>
        <p:nvSpPr>
          <p:cNvPr id="4" name="TextBox 11"/>
          <p:cNvSpPr txBox="1"/>
          <p:nvPr userDrawn="1"/>
        </p:nvSpPr>
        <p:spPr>
          <a:xfrm rot="16200000">
            <a:off x="-2375975" y="1401984"/>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3"/>
              </a:rPr>
              <a:t>plantillaspowerpoint.org</a:t>
            </a:r>
            <a:endParaRPr lang="en-US" sz="1000" dirty="0">
              <a:solidFill>
                <a:schemeClr val="bg1">
                  <a:lumMod val="65000"/>
                </a:schemeClr>
              </a:solidFill>
            </a:endParaRPr>
          </a:p>
        </p:txBody>
      </p:sp>
      <p:pic>
        <p:nvPicPr>
          <p:cNvPr id="5" name="Imagen 4"/>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rot="16200000">
            <a:off x="-794666" y="4198625"/>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71"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4.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2.xml"/><Relationship Id="rId1" Type="http://schemas.openxmlformats.org/officeDocument/2006/relationships/slideLayout" Target="../slideLayouts/slideLayout9.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0.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0.xml"/></Relationships>
</file>

<file path=ppt/slides/_rels/slide1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16.xml"/><Relationship Id="rId1" Type="http://schemas.openxmlformats.org/officeDocument/2006/relationships/slideLayout" Target="../slideLayouts/slideLayout11.xml"/><Relationship Id="rId4" Type="http://schemas.openxmlformats.org/officeDocument/2006/relationships/image" Target="../media/image3.png"/></Relationships>
</file>

<file path=ppt/slides/_rels/slide1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7.xml"/><Relationship Id="rId1" Type="http://schemas.openxmlformats.org/officeDocument/2006/relationships/slideLayout" Target="../slideLayouts/slideLayout12.xml"/></Relationships>
</file>

<file path=ppt/slides/_rels/slide1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8.xml"/><Relationship Id="rId1" Type="http://schemas.openxmlformats.org/officeDocument/2006/relationships/slideLayout" Target="../slideLayouts/slideLayout12.xml"/></Relationships>
</file>

<file path=ppt/slides/_rels/slide1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3" Type="http://schemas.openxmlformats.org/officeDocument/2006/relationships/slide" Target="slide31.xml"/><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slide" Target="slide40.xml"/><Relationship Id="rId5" Type="http://schemas.openxmlformats.org/officeDocument/2006/relationships/slide" Target="slide38.xml"/><Relationship Id="rId4" Type="http://schemas.openxmlformats.org/officeDocument/2006/relationships/slide" Target="slide34.xml"/></Relationships>
</file>

<file path=ppt/slides/_rels/slide2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0.xml"/><Relationship Id="rId1" Type="http://schemas.openxmlformats.org/officeDocument/2006/relationships/slideLayout" Target="../slideLayouts/slideLayout12.xml"/></Relationships>
</file>

<file path=ppt/slides/_rels/slide21.xml.rels><?xml version="1.0" encoding="UTF-8" standalone="yes"?>
<Relationships xmlns="http://schemas.openxmlformats.org/package/2006/relationships"><Relationship Id="rId3" Type="http://schemas.openxmlformats.org/officeDocument/2006/relationships/hyperlink" Target="https://docs.google.com/spreadsheets/d/1FLfdRNmNAZcGQ1XXwEGz9MM1dpjSm8ENdzfU2JKbjgo/copy" TargetMode="External"/><Relationship Id="rId2" Type="http://schemas.openxmlformats.org/officeDocument/2006/relationships/notesSlide" Target="../notesSlides/notesSlide21.xml"/><Relationship Id="rId1" Type="http://schemas.openxmlformats.org/officeDocument/2006/relationships/slideLayout" Target="../slideLayouts/slideLayout12.xml"/><Relationship Id="rId4" Type="http://schemas.openxmlformats.org/officeDocument/2006/relationships/image" Target="../media/image15.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3.xml"/></Relationships>
</file>

<file path=ppt/slides/_rels/slide2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3.xml"/><Relationship Id="rId1" Type="http://schemas.openxmlformats.org/officeDocument/2006/relationships/slideLayout" Target="../slideLayouts/slideLayout14.xml"/><Relationship Id="rId5" Type="http://schemas.openxmlformats.org/officeDocument/2006/relationships/image" Target="../media/image18.png"/><Relationship Id="rId4" Type="http://schemas.openxmlformats.org/officeDocument/2006/relationships/image" Target="../media/image17.png"/></Relationships>
</file>

<file path=ppt/slides/_rels/slide2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24.xml"/><Relationship Id="rId1" Type="http://schemas.openxmlformats.org/officeDocument/2006/relationships/slideLayout" Target="../slideLayouts/slideLayout1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26.xml"/><Relationship Id="rId1" Type="http://schemas.openxmlformats.org/officeDocument/2006/relationships/slideLayout" Target="../slideLayouts/slideLayout12.xml"/><Relationship Id="rId4" Type="http://schemas.openxmlformats.org/officeDocument/2006/relationships/image" Target="../media/image21.png"/></Relationships>
</file>

<file path=ppt/slides/_rels/slide2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7.xml"/><Relationship Id="rId1" Type="http://schemas.openxmlformats.org/officeDocument/2006/relationships/slideLayout" Target="../slideLayouts/slideLayout12.xml"/><Relationship Id="rId4" Type="http://schemas.openxmlformats.org/officeDocument/2006/relationships/image" Target="../media/image23.png"/></Relationships>
</file>

<file path=ppt/slides/_rels/slide28.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28.xml"/><Relationship Id="rId1" Type="http://schemas.openxmlformats.org/officeDocument/2006/relationships/slideLayout" Target="../slideLayouts/slideLayout16.xml"/></Relationships>
</file>

<file path=ppt/slides/_rels/slide2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9.xml"/><Relationship Id="rId1" Type="http://schemas.openxmlformats.org/officeDocument/2006/relationships/slideLayout" Target="../slideLayouts/slideLayout10.xml"/></Relationships>
</file>

<file path=ppt/slides/_rels/slide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0.xml"/><Relationship Id="rId1" Type="http://schemas.openxmlformats.org/officeDocument/2006/relationships/slideLayout" Target="../slideLayouts/slideLayout17.xml"/></Relationships>
</file>

<file path=ppt/slides/_rels/slide31.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1.xml"/><Relationship Id="rId1" Type="http://schemas.openxmlformats.org/officeDocument/2006/relationships/slideLayout" Target="../slideLayouts/slideLayout18.xml"/></Relationships>
</file>

<file path=ppt/slides/_rels/slide3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2.xml"/><Relationship Id="rId1" Type="http://schemas.openxmlformats.org/officeDocument/2006/relationships/slideLayout" Target="../slideLayouts/slideLayout1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2.xml"/></Relationships>
</file>

<file path=ppt/slides/_rels/slide34.xml.rels><?xml version="1.0" encoding="UTF-8" standalone="yes"?>
<Relationships xmlns="http://schemas.openxmlformats.org/package/2006/relationships"><Relationship Id="rId8" Type="http://schemas.openxmlformats.org/officeDocument/2006/relationships/hyperlink" Target="https://www.freepik.com/free-vector/science-research-study_721894.htm/?utm_source=slidesgo_template&amp;utm_medium=referral-link&amp;utm_campaign=s%20g_resources&amp;utm_content=freepik" TargetMode="External"/><Relationship Id="rId3" Type="http://schemas.openxmlformats.org/officeDocument/2006/relationships/image" Target="../media/image1.png"/><Relationship Id="rId7" Type="http://schemas.openxmlformats.org/officeDocument/2006/relationships/hyperlink" Target="https://www.freepik.com/free-vector/student-with-idea-test-tubes_721896.htm/?utm_source=slidesgo_template&amp;utm_medium=referral-link&amp;utm_campaign=s%20g_resources&amp;utm_content=freepik" TargetMode="External"/><Relationship Id="rId12" Type="http://schemas.openxmlformats.org/officeDocument/2006/relationships/hyperlink" Target="https://www.freepik.com/free-photo/teen-schoolgirl-with-book-floor_4892619.htm/?utm_source=slidesgo_template&amp;utm_medium=referral-link&amp;utm_campaign=s%20g_resources&amp;utm_content=freepik" TargetMode="External"/><Relationship Id="rId2" Type="http://schemas.openxmlformats.org/officeDocument/2006/relationships/notesSlide" Target="../notesSlides/notesSlide34.xml"/><Relationship Id="rId1" Type="http://schemas.openxmlformats.org/officeDocument/2006/relationships/slideLayout" Target="../slideLayouts/slideLayout2.xml"/><Relationship Id="rId6" Type="http://schemas.openxmlformats.org/officeDocument/2006/relationships/hyperlink" Target="https://www.freepik.com/free-vector/sudent-learning-his-desk-with-tablet_721895.htm/?utm_source=slidesgo_template&amp;utm_medium=referral-link&amp;utm_campaign=s%20g_resources&amp;utm_content=freepik" TargetMode="External"/><Relationship Id="rId11" Type="http://schemas.openxmlformats.org/officeDocument/2006/relationships/hyperlink" Target="https://www.freepik.com/free-photo/laughing-teen-schoolgirl-hiding-face-book_4892624.htm/?utm_source=slidesgo_template&amp;utm_medium=referral-link&amp;utm_campaign=s%20g_resources&amp;utm_content=freepik" TargetMode="External"/><Relationship Id="rId5" Type="http://schemas.openxmlformats.org/officeDocument/2006/relationships/hyperlink" Target="https://www.freepik.com/free-vector/businessman-tools-electronic-devices_715634.htm/?utm_source=slidesgo_template&amp;utm_medium=referral-link&amp;utm_campaign=s%20g_resources&amp;utm_content=freepik" TargetMode="External"/><Relationship Id="rId10" Type="http://schemas.openxmlformats.org/officeDocument/2006/relationships/hyperlink" Target="https://www.freepik.com/free-vector/science-infographic-diagram_712565.htm/?utm_source=slidesgo_template&amp;utm_medium=referral-link&amp;utm_campaign=s%20g_resources&amp;utm_content=freepik" TargetMode="External"/><Relationship Id="rId4" Type="http://schemas.openxmlformats.org/officeDocument/2006/relationships/hyperlink" Target="https://www.flaticon.com/packs/high-school-52?word=academic/?utm_source=slidesgo_template&amp;utm_medium=referral-link&amp;utm_campaign=s%20g_resources&amp;utm_content=flaticon" TargetMode="External"/><Relationship Id="rId9" Type="http://schemas.openxmlformats.org/officeDocument/2006/relationships/hyperlink" Target="https://www.freepik.com/free-vector/science-infographic_712562.htm/?utm_source=slidesgo_template&amp;utm_medium=referral-link&amp;utm_campaign=s%20g_resources&amp;utm_content=freepik" TargetMode="Externa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2.xml"/></Relationships>
</file>

<file path=ppt/slides/_rels/slide36.xml.rels><?xml version="1.0" encoding="UTF-8" standalone="yes"?>
<Relationships xmlns="http://schemas.openxmlformats.org/package/2006/relationships"><Relationship Id="rId3" Type="http://schemas.openxmlformats.org/officeDocument/2006/relationships/image" Target="../media/image28.png"/><Relationship Id="rId7" Type="http://schemas.openxmlformats.org/officeDocument/2006/relationships/image" Target="../media/image32.png"/><Relationship Id="rId2" Type="http://schemas.openxmlformats.org/officeDocument/2006/relationships/notesSlide" Target="../notesSlides/notesSlide36.xml"/><Relationship Id="rId1" Type="http://schemas.openxmlformats.org/officeDocument/2006/relationships/slideLayout" Target="../slideLayouts/slideLayout22.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s>
</file>

<file path=ppt/slides/_rels/slide37.xml.rels><?xml version="1.0" encoding="UTF-8" standalone="yes"?>
<Relationships xmlns="http://schemas.openxmlformats.org/package/2006/relationships"><Relationship Id="rId3" Type="http://schemas.openxmlformats.org/officeDocument/2006/relationships/image" Target="../media/image8.png"/><Relationship Id="rId7" Type="http://schemas.openxmlformats.org/officeDocument/2006/relationships/image" Target="../media/image6.png"/><Relationship Id="rId2" Type="http://schemas.openxmlformats.org/officeDocument/2006/relationships/notesSlide" Target="../notesSlides/notesSlide37.xml"/><Relationship Id="rId1" Type="http://schemas.openxmlformats.org/officeDocument/2006/relationships/slideLayout" Target="../slideLayouts/slideLayout22.xml"/><Relationship Id="rId6" Type="http://schemas.openxmlformats.org/officeDocument/2006/relationships/image" Target="../media/image19.png"/><Relationship Id="rId5" Type="http://schemas.openxmlformats.org/officeDocument/2006/relationships/image" Target="../media/image13.png"/><Relationship Id="rId4" Type="http://schemas.openxmlformats.org/officeDocument/2006/relationships/image" Target="../media/image9.png"/></Relationships>
</file>

<file path=ppt/slides/_rels/slide38.xml.rels><?xml version="1.0" encoding="UTF-8" standalone="yes"?>
<Relationships xmlns="http://schemas.openxmlformats.org/package/2006/relationships"><Relationship Id="rId3" Type="http://schemas.openxmlformats.org/officeDocument/2006/relationships/hyperlink" Target="https://fonts.google.com/specimen/Alfa+Slab+One" TargetMode="External"/><Relationship Id="rId2" Type="http://schemas.openxmlformats.org/officeDocument/2006/relationships/notesSlide" Target="../notesSlides/notesSlide38.xml"/><Relationship Id="rId1" Type="http://schemas.openxmlformats.org/officeDocument/2006/relationships/slideLayout" Target="../slideLayouts/slideLayout22.xml"/><Relationship Id="rId4" Type="http://schemas.openxmlformats.org/officeDocument/2006/relationships/hyperlink" Target="https://fonts.google.com/specimen/Maven+Pro" TargetMode="External"/></Relationships>
</file>

<file path=ppt/slides/_rels/slide39.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37.gif"/><Relationship Id="rId2" Type="http://schemas.openxmlformats.org/officeDocument/2006/relationships/notesSlide" Target="../notesSlides/notesSlide39.xml"/><Relationship Id="rId1" Type="http://schemas.openxmlformats.org/officeDocument/2006/relationships/slideLayout" Target="../slideLayouts/slideLayout22.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36.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35.gif"/><Relationship Id="rId4" Type="http://schemas.openxmlformats.org/officeDocument/2006/relationships/image" Target="../media/image33.gif"/><Relationship Id="rId9" Type="http://schemas.openxmlformats.org/officeDocument/2006/relationships/image" Target="../media/image34.gif"/></Relationships>
</file>

<file path=ppt/slides/_rels/slide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xml"/><Relationship Id="rId1" Type="http://schemas.openxmlformats.org/officeDocument/2006/relationships/slideLayout" Target="../slideLayouts/slideLayout3.xml"/><Relationship Id="rId4" Type="http://schemas.openxmlformats.org/officeDocument/2006/relationships/image" Target="../media/image6.pn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2.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2.xml"/></Relationships>
</file>

<file path=ppt/slides/_rels/slide46.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6.xml"/><Relationship Id="rId1" Type="http://schemas.openxmlformats.org/officeDocument/2006/relationships/slideLayout" Target="../slideLayouts/slideLayout2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2.xml"/></Relationships>
</file>

<file path=ppt/slides/_rels/slide5.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2.xml"/></Relationships>
</file>

<file path=ppt/slides/_rels/slide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32"/>
        <p:cNvGrpSpPr/>
        <p:nvPr/>
      </p:nvGrpSpPr>
      <p:grpSpPr>
        <a:xfrm>
          <a:off x="0" y="0"/>
          <a:ext cx="0" cy="0"/>
          <a:chOff x="0" y="0"/>
          <a:chExt cx="0" cy="0"/>
        </a:xfrm>
      </p:grpSpPr>
      <p:sp>
        <p:nvSpPr>
          <p:cNvPr id="133" name="Google Shape;133;p1"/>
          <p:cNvSpPr txBox="1">
            <a:spLocks noGrp="1"/>
          </p:cNvSpPr>
          <p:nvPr>
            <p:ph type="ctrTitle"/>
          </p:nvPr>
        </p:nvSpPr>
        <p:spPr>
          <a:xfrm>
            <a:off x="720000" y="692400"/>
            <a:ext cx="4227300" cy="32340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5200"/>
              <a:buNone/>
            </a:pPr>
            <a:r>
              <a:rPr lang="en">
                <a:solidFill>
                  <a:srgbClr val="FF594D"/>
                </a:solidFill>
              </a:rPr>
              <a:t>Emotional Education</a:t>
            </a:r>
            <a:br>
              <a:rPr lang="en">
                <a:solidFill>
                  <a:srgbClr val="FF594D"/>
                </a:solidFill>
              </a:rPr>
            </a:br>
            <a:r>
              <a:rPr lang="en">
                <a:solidFill>
                  <a:srgbClr val="FFFFFF"/>
                </a:solidFill>
              </a:rPr>
              <a:t>Free Templates</a:t>
            </a:r>
            <a:endParaRPr>
              <a:solidFill>
                <a:srgbClr val="FFFFFF"/>
              </a:solidFill>
            </a:endParaRPr>
          </a:p>
        </p:txBody>
      </p:sp>
      <p:sp>
        <p:nvSpPr>
          <p:cNvPr id="134" name="Google Shape;134;p1"/>
          <p:cNvSpPr txBox="1">
            <a:spLocks noGrp="1"/>
          </p:cNvSpPr>
          <p:nvPr>
            <p:ph type="subTitle" idx="1"/>
          </p:nvPr>
        </p:nvSpPr>
        <p:spPr>
          <a:xfrm>
            <a:off x="720000" y="4207800"/>
            <a:ext cx="7704000" cy="3957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Here is where your presentation begins</a:t>
            </a:r>
            <a:endParaRPr/>
          </a:p>
        </p:txBody>
      </p:sp>
      <p:sp>
        <p:nvSpPr>
          <p:cNvPr id="135" name="Google Shape;135;p1"/>
          <p:cNvSpPr/>
          <p:nvPr/>
        </p:nvSpPr>
        <p:spPr>
          <a:xfrm>
            <a:off x="5962995" y="876544"/>
            <a:ext cx="1418531" cy="853158"/>
          </a:xfrm>
          <a:custGeom>
            <a:avLst/>
            <a:gdLst/>
            <a:ahLst/>
            <a:cxnLst/>
            <a:rect l="l" t="t" r="r" b="b"/>
            <a:pathLst>
              <a:path w="17523" h="10539" extrusionOk="0">
                <a:moveTo>
                  <a:pt x="7554" y="0"/>
                </a:moveTo>
                <a:cubicBezTo>
                  <a:pt x="3380" y="0"/>
                  <a:pt x="1" y="3379"/>
                  <a:pt x="1" y="7553"/>
                </a:cubicBezTo>
                <a:lnTo>
                  <a:pt x="1" y="10539"/>
                </a:lnTo>
                <a:lnTo>
                  <a:pt x="17523" y="10539"/>
                </a:lnTo>
                <a:lnTo>
                  <a:pt x="17523" y="7553"/>
                </a:lnTo>
                <a:cubicBezTo>
                  <a:pt x="17523" y="3379"/>
                  <a:pt x="14144" y="0"/>
                  <a:pt x="9980" y="0"/>
                </a:cubicBez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 name="Google Shape;136;p1"/>
          <p:cNvSpPr/>
          <p:nvPr/>
        </p:nvSpPr>
        <p:spPr>
          <a:xfrm>
            <a:off x="5865607" y="551999"/>
            <a:ext cx="1629898" cy="1055378"/>
          </a:xfrm>
          <a:custGeom>
            <a:avLst/>
            <a:gdLst/>
            <a:ahLst/>
            <a:cxnLst/>
            <a:rect l="l" t="t" r="r" b="b"/>
            <a:pathLst>
              <a:path w="20134" h="13037" extrusionOk="0">
                <a:moveTo>
                  <a:pt x="11625" y="0"/>
                </a:moveTo>
                <a:cubicBezTo>
                  <a:pt x="11184" y="0"/>
                  <a:pt x="10721" y="586"/>
                  <a:pt x="10476" y="1053"/>
                </a:cubicBezTo>
                <a:cubicBezTo>
                  <a:pt x="10289" y="1426"/>
                  <a:pt x="10152" y="1888"/>
                  <a:pt x="10093" y="2340"/>
                </a:cubicBezTo>
                <a:lnTo>
                  <a:pt x="9759" y="2340"/>
                </a:lnTo>
                <a:cubicBezTo>
                  <a:pt x="9276" y="1382"/>
                  <a:pt x="8345" y="227"/>
                  <a:pt x="7840" y="227"/>
                </a:cubicBezTo>
                <a:cubicBezTo>
                  <a:pt x="7770" y="227"/>
                  <a:pt x="7708" y="249"/>
                  <a:pt x="7657" y="297"/>
                </a:cubicBezTo>
                <a:cubicBezTo>
                  <a:pt x="7195" y="719"/>
                  <a:pt x="8246" y="1495"/>
                  <a:pt x="9042" y="2359"/>
                </a:cubicBezTo>
                <a:cubicBezTo>
                  <a:pt x="7363" y="2408"/>
                  <a:pt x="5477" y="2605"/>
                  <a:pt x="4180" y="3106"/>
                </a:cubicBezTo>
                <a:cubicBezTo>
                  <a:pt x="1695" y="4068"/>
                  <a:pt x="1204" y="6308"/>
                  <a:pt x="811" y="7329"/>
                </a:cubicBezTo>
                <a:cubicBezTo>
                  <a:pt x="379" y="8429"/>
                  <a:pt x="123" y="10276"/>
                  <a:pt x="55" y="11454"/>
                </a:cubicBezTo>
                <a:cubicBezTo>
                  <a:pt x="0" y="12454"/>
                  <a:pt x="287" y="13037"/>
                  <a:pt x="1082" y="13037"/>
                </a:cubicBezTo>
                <a:cubicBezTo>
                  <a:pt x="1288" y="13037"/>
                  <a:pt x="1527" y="12998"/>
                  <a:pt x="1803" y="12917"/>
                </a:cubicBezTo>
                <a:cubicBezTo>
                  <a:pt x="2952" y="12584"/>
                  <a:pt x="3355" y="11769"/>
                  <a:pt x="4288" y="10953"/>
                </a:cubicBezTo>
                <a:lnTo>
                  <a:pt x="4288" y="10953"/>
                </a:lnTo>
                <a:cubicBezTo>
                  <a:pt x="4465" y="11876"/>
                  <a:pt x="4111" y="13006"/>
                  <a:pt x="5702" y="13006"/>
                </a:cubicBezTo>
                <a:cubicBezTo>
                  <a:pt x="7638" y="13006"/>
                  <a:pt x="8138" y="11562"/>
                  <a:pt x="9101" y="10010"/>
                </a:cubicBezTo>
                <a:cubicBezTo>
                  <a:pt x="9484" y="11051"/>
                  <a:pt x="9611" y="12426"/>
                  <a:pt x="10839" y="12456"/>
                </a:cubicBezTo>
                <a:cubicBezTo>
                  <a:pt x="10860" y="12457"/>
                  <a:pt x="10880" y="12457"/>
                  <a:pt x="10901" y="12457"/>
                </a:cubicBezTo>
                <a:cubicBezTo>
                  <a:pt x="12055" y="12457"/>
                  <a:pt x="12546" y="11650"/>
                  <a:pt x="12990" y="11071"/>
                </a:cubicBezTo>
                <a:cubicBezTo>
                  <a:pt x="13344" y="10610"/>
                  <a:pt x="13481" y="10020"/>
                  <a:pt x="13776" y="9539"/>
                </a:cubicBezTo>
                <a:cubicBezTo>
                  <a:pt x="14120" y="10099"/>
                  <a:pt x="14326" y="10590"/>
                  <a:pt x="14660" y="10983"/>
                </a:cubicBezTo>
                <a:cubicBezTo>
                  <a:pt x="15092" y="11513"/>
                  <a:pt x="15691" y="12210"/>
                  <a:pt x="16418" y="12240"/>
                </a:cubicBezTo>
                <a:cubicBezTo>
                  <a:pt x="16452" y="12242"/>
                  <a:pt x="16484" y="12243"/>
                  <a:pt x="16516" y="12243"/>
                </a:cubicBezTo>
                <a:cubicBezTo>
                  <a:pt x="17700" y="12243"/>
                  <a:pt x="17433" y="11010"/>
                  <a:pt x="17558" y="10207"/>
                </a:cubicBezTo>
                <a:lnTo>
                  <a:pt x="17558" y="10207"/>
                </a:lnTo>
                <a:cubicBezTo>
                  <a:pt x="18009" y="10757"/>
                  <a:pt x="18255" y="11769"/>
                  <a:pt x="19109" y="11828"/>
                </a:cubicBezTo>
                <a:cubicBezTo>
                  <a:pt x="19137" y="11829"/>
                  <a:pt x="19164" y="11830"/>
                  <a:pt x="19189" y="11830"/>
                </a:cubicBezTo>
                <a:cubicBezTo>
                  <a:pt x="20133" y="11830"/>
                  <a:pt x="19822" y="10632"/>
                  <a:pt x="19688" y="10010"/>
                </a:cubicBezTo>
                <a:cubicBezTo>
                  <a:pt x="19267" y="7997"/>
                  <a:pt x="19138" y="5944"/>
                  <a:pt x="17381" y="4137"/>
                </a:cubicBezTo>
                <a:cubicBezTo>
                  <a:pt x="16733" y="3459"/>
                  <a:pt x="14797" y="2664"/>
                  <a:pt x="12097" y="2428"/>
                </a:cubicBezTo>
                <a:cubicBezTo>
                  <a:pt x="11870" y="2399"/>
                  <a:pt x="11586" y="2389"/>
                  <a:pt x="11281" y="2369"/>
                </a:cubicBezTo>
                <a:cubicBezTo>
                  <a:pt x="11468" y="1750"/>
                  <a:pt x="12204" y="405"/>
                  <a:pt x="12038" y="208"/>
                </a:cubicBezTo>
                <a:cubicBezTo>
                  <a:pt x="11908" y="62"/>
                  <a:pt x="11768" y="0"/>
                  <a:pt x="11625"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pic>
        <p:nvPicPr>
          <p:cNvPr id="137" name="Google Shape;137;p1"/>
          <p:cNvPicPr preferRelativeResize="0"/>
          <p:nvPr/>
        </p:nvPicPr>
        <p:blipFill rotWithShape="1">
          <a:blip r:embed="rId4">
            <a:alphaModFix/>
          </a:blip>
          <a:srcRect/>
          <a:stretch/>
        </p:blipFill>
        <p:spPr>
          <a:xfrm>
            <a:off x="6017946" y="1769183"/>
            <a:ext cx="1325220" cy="1370917"/>
          </a:xfrm>
          <a:prstGeom prst="rect">
            <a:avLst/>
          </a:prstGeom>
          <a:noFill/>
          <a:ln>
            <a:noFill/>
          </a:ln>
        </p:spPr>
      </p:pic>
      <p:grpSp>
        <p:nvGrpSpPr>
          <p:cNvPr id="138" name="Google Shape;138;p1"/>
          <p:cNvGrpSpPr/>
          <p:nvPr/>
        </p:nvGrpSpPr>
        <p:grpSpPr>
          <a:xfrm>
            <a:off x="5823710" y="2952510"/>
            <a:ext cx="1728660" cy="1681707"/>
            <a:chOff x="5823710" y="2952510"/>
            <a:chExt cx="1728660" cy="1681707"/>
          </a:xfrm>
        </p:grpSpPr>
        <p:sp>
          <p:nvSpPr>
            <p:cNvPr id="139" name="Google Shape;139;p1"/>
            <p:cNvSpPr/>
            <p:nvPr/>
          </p:nvSpPr>
          <p:spPr>
            <a:xfrm>
              <a:off x="5823710" y="2952510"/>
              <a:ext cx="1728660" cy="1681707"/>
            </a:xfrm>
            <a:custGeom>
              <a:avLst/>
              <a:gdLst/>
              <a:ahLst/>
              <a:cxnLst/>
              <a:rect l="l" t="t" r="r" b="b"/>
              <a:pathLst>
                <a:path w="21354" h="20774" extrusionOk="0">
                  <a:moveTo>
                    <a:pt x="1906" y="1"/>
                  </a:moveTo>
                  <a:lnTo>
                    <a:pt x="1906" y="4617"/>
                  </a:lnTo>
                  <a:cubicBezTo>
                    <a:pt x="855" y="4626"/>
                    <a:pt x="0" y="5481"/>
                    <a:pt x="0" y="6542"/>
                  </a:cubicBezTo>
                  <a:cubicBezTo>
                    <a:pt x="0" y="7603"/>
                    <a:pt x="855" y="8457"/>
                    <a:pt x="1906" y="8467"/>
                  </a:cubicBezTo>
                  <a:lnTo>
                    <a:pt x="1906" y="13221"/>
                  </a:lnTo>
                  <a:cubicBezTo>
                    <a:pt x="1906" y="17385"/>
                    <a:pt x="5285" y="20773"/>
                    <a:pt x="9459" y="20773"/>
                  </a:cubicBezTo>
                  <a:lnTo>
                    <a:pt x="11885" y="20773"/>
                  </a:lnTo>
                  <a:cubicBezTo>
                    <a:pt x="16049" y="20773"/>
                    <a:pt x="19428" y="17385"/>
                    <a:pt x="19428" y="13221"/>
                  </a:cubicBezTo>
                  <a:lnTo>
                    <a:pt x="19428" y="8467"/>
                  </a:lnTo>
                  <a:cubicBezTo>
                    <a:pt x="20489" y="8467"/>
                    <a:pt x="21353" y="7603"/>
                    <a:pt x="21353" y="6542"/>
                  </a:cubicBezTo>
                  <a:cubicBezTo>
                    <a:pt x="21353" y="5481"/>
                    <a:pt x="20489" y="4617"/>
                    <a:pt x="19428" y="4617"/>
                  </a:cubicBezTo>
                  <a:lnTo>
                    <a:pt x="19428" y="1"/>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 name="Google Shape;140;p1"/>
            <p:cNvSpPr/>
            <p:nvPr/>
          </p:nvSpPr>
          <p:spPr>
            <a:xfrm>
              <a:off x="6536921" y="3400105"/>
              <a:ext cx="300658" cy="475596"/>
            </a:xfrm>
            <a:custGeom>
              <a:avLst/>
              <a:gdLst/>
              <a:ahLst/>
              <a:cxnLst/>
              <a:rect l="l" t="t" r="r" b="b"/>
              <a:pathLst>
                <a:path w="3714" h="5875" extrusionOk="0">
                  <a:moveTo>
                    <a:pt x="1071" y="1"/>
                  </a:moveTo>
                  <a:lnTo>
                    <a:pt x="1071" y="4490"/>
                  </a:lnTo>
                  <a:lnTo>
                    <a:pt x="689" y="4490"/>
                  </a:lnTo>
                  <a:cubicBezTo>
                    <a:pt x="305" y="4490"/>
                    <a:pt x="1" y="4804"/>
                    <a:pt x="1" y="5187"/>
                  </a:cubicBezTo>
                  <a:cubicBezTo>
                    <a:pt x="1" y="5560"/>
                    <a:pt x="305" y="5874"/>
                    <a:pt x="689" y="5874"/>
                  </a:cubicBezTo>
                  <a:lnTo>
                    <a:pt x="3026" y="5874"/>
                  </a:lnTo>
                  <a:cubicBezTo>
                    <a:pt x="3409" y="5874"/>
                    <a:pt x="3714" y="5560"/>
                    <a:pt x="3714" y="5187"/>
                  </a:cubicBezTo>
                  <a:cubicBezTo>
                    <a:pt x="3714" y="4804"/>
                    <a:pt x="3409" y="4490"/>
                    <a:pt x="3026" y="4490"/>
                  </a:cubicBezTo>
                  <a:lnTo>
                    <a:pt x="2643" y="4490"/>
                  </a:lnTo>
                  <a:lnTo>
                    <a:pt x="2643"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 name="Google Shape;141;p1"/>
            <p:cNvSpPr/>
            <p:nvPr/>
          </p:nvSpPr>
          <p:spPr>
            <a:xfrm>
              <a:off x="6470134" y="4161883"/>
              <a:ext cx="434229" cy="42257"/>
            </a:xfrm>
            <a:custGeom>
              <a:avLst/>
              <a:gdLst/>
              <a:ahLst/>
              <a:cxnLst/>
              <a:rect l="l" t="t" r="r" b="b"/>
              <a:pathLst>
                <a:path w="5364" h="522" extrusionOk="0">
                  <a:moveTo>
                    <a:pt x="1" y="0"/>
                  </a:moveTo>
                  <a:lnTo>
                    <a:pt x="1" y="521"/>
                  </a:lnTo>
                  <a:lnTo>
                    <a:pt x="5364" y="521"/>
                  </a:lnTo>
                  <a:lnTo>
                    <a:pt x="5364" y="0"/>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 name="Google Shape;142;p1"/>
            <p:cNvSpPr/>
            <p:nvPr/>
          </p:nvSpPr>
          <p:spPr>
            <a:xfrm>
              <a:off x="7016416" y="3266531"/>
              <a:ext cx="164657" cy="164738"/>
            </a:xfrm>
            <a:custGeom>
              <a:avLst/>
              <a:gdLst/>
              <a:ahLst/>
              <a:cxnLst/>
              <a:rect l="l" t="t" r="r" b="b"/>
              <a:pathLst>
                <a:path w="2034" h="2035" extrusionOk="0">
                  <a:moveTo>
                    <a:pt x="1022" y="1"/>
                  </a:moveTo>
                  <a:cubicBezTo>
                    <a:pt x="462" y="1"/>
                    <a:pt x="0" y="453"/>
                    <a:pt x="0" y="1022"/>
                  </a:cubicBezTo>
                  <a:cubicBezTo>
                    <a:pt x="0" y="1582"/>
                    <a:pt x="462" y="2034"/>
                    <a:pt x="1022" y="2034"/>
                  </a:cubicBezTo>
                  <a:cubicBezTo>
                    <a:pt x="1582" y="2034"/>
                    <a:pt x="2034" y="1582"/>
                    <a:pt x="2034" y="1022"/>
                  </a:cubicBezTo>
                  <a:cubicBezTo>
                    <a:pt x="2034" y="453"/>
                    <a:pt x="1582" y="1"/>
                    <a:pt x="1022"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 name="Google Shape;143;p1"/>
            <p:cNvSpPr/>
            <p:nvPr/>
          </p:nvSpPr>
          <p:spPr>
            <a:xfrm>
              <a:off x="6193430" y="3266531"/>
              <a:ext cx="164657" cy="164738"/>
            </a:xfrm>
            <a:custGeom>
              <a:avLst/>
              <a:gdLst/>
              <a:ahLst/>
              <a:cxnLst/>
              <a:rect l="l" t="t" r="r" b="b"/>
              <a:pathLst>
                <a:path w="2034" h="2035" extrusionOk="0">
                  <a:moveTo>
                    <a:pt x="1012" y="1"/>
                  </a:moveTo>
                  <a:cubicBezTo>
                    <a:pt x="453" y="1"/>
                    <a:pt x="1" y="453"/>
                    <a:pt x="1" y="1022"/>
                  </a:cubicBezTo>
                  <a:cubicBezTo>
                    <a:pt x="1" y="1582"/>
                    <a:pt x="453" y="2034"/>
                    <a:pt x="1012" y="2034"/>
                  </a:cubicBezTo>
                  <a:cubicBezTo>
                    <a:pt x="1582" y="2034"/>
                    <a:pt x="2034" y="1582"/>
                    <a:pt x="2034" y="1022"/>
                  </a:cubicBezTo>
                  <a:cubicBezTo>
                    <a:pt x="2034" y="453"/>
                    <a:pt x="1582" y="1"/>
                    <a:pt x="1012"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 name="Google Shape;144;p1"/>
            <p:cNvSpPr/>
            <p:nvPr/>
          </p:nvSpPr>
          <p:spPr>
            <a:xfrm>
              <a:off x="6602899" y="4344758"/>
              <a:ext cx="170243" cy="248119"/>
            </a:xfrm>
            <a:custGeom>
              <a:avLst/>
              <a:gdLst/>
              <a:ahLst/>
              <a:cxnLst/>
              <a:rect l="l" t="t" r="r" b="b"/>
              <a:pathLst>
                <a:path w="2103" h="3065" extrusionOk="0">
                  <a:moveTo>
                    <a:pt x="1052" y="0"/>
                  </a:moveTo>
                  <a:cubicBezTo>
                    <a:pt x="472" y="0"/>
                    <a:pt x="1" y="472"/>
                    <a:pt x="1" y="1051"/>
                  </a:cubicBezTo>
                  <a:lnTo>
                    <a:pt x="1" y="2014"/>
                  </a:lnTo>
                  <a:cubicBezTo>
                    <a:pt x="1" y="2593"/>
                    <a:pt x="472" y="3065"/>
                    <a:pt x="1052" y="3065"/>
                  </a:cubicBezTo>
                  <a:cubicBezTo>
                    <a:pt x="1631" y="3065"/>
                    <a:pt x="2103" y="2593"/>
                    <a:pt x="2103" y="2014"/>
                  </a:cubicBezTo>
                  <a:lnTo>
                    <a:pt x="2103" y="1051"/>
                  </a:lnTo>
                  <a:cubicBezTo>
                    <a:pt x="2103" y="472"/>
                    <a:pt x="1631" y="0"/>
                    <a:pt x="1052"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 name="Google Shape;145;p1"/>
            <p:cNvSpPr/>
            <p:nvPr/>
          </p:nvSpPr>
          <p:spPr>
            <a:xfrm>
              <a:off x="6144939" y="3059045"/>
              <a:ext cx="261719" cy="96253"/>
            </a:xfrm>
            <a:custGeom>
              <a:avLst/>
              <a:gdLst/>
              <a:ahLst/>
              <a:cxnLst/>
              <a:rect l="l" t="t" r="r" b="b"/>
              <a:pathLst>
                <a:path w="3233" h="1189" extrusionOk="0">
                  <a:moveTo>
                    <a:pt x="590" y="1"/>
                  </a:moveTo>
                  <a:cubicBezTo>
                    <a:pt x="266" y="1"/>
                    <a:pt x="0" y="265"/>
                    <a:pt x="0" y="599"/>
                  </a:cubicBezTo>
                  <a:cubicBezTo>
                    <a:pt x="0" y="924"/>
                    <a:pt x="266" y="1189"/>
                    <a:pt x="590" y="1189"/>
                  </a:cubicBezTo>
                  <a:lnTo>
                    <a:pt x="2643" y="1189"/>
                  </a:lnTo>
                  <a:cubicBezTo>
                    <a:pt x="2967" y="1189"/>
                    <a:pt x="3232" y="924"/>
                    <a:pt x="3232" y="599"/>
                  </a:cubicBezTo>
                  <a:cubicBezTo>
                    <a:pt x="3232" y="265"/>
                    <a:pt x="2967" y="1"/>
                    <a:pt x="2643"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 name="Google Shape;146;p1"/>
            <p:cNvSpPr/>
            <p:nvPr/>
          </p:nvSpPr>
          <p:spPr>
            <a:xfrm>
              <a:off x="6967924" y="3059045"/>
              <a:ext cx="261638" cy="96253"/>
            </a:xfrm>
            <a:custGeom>
              <a:avLst/>
              <a:gdLst/>
              <a:ahLst/>
              <a:cxnLst/>
              <a:rect l="l" t="t" r="r" b="b"/>
              <a:pathLst>
                <a:path w="3232" h="1189" extrusionOk="0">
                  <a:moveTo>
                    <a:pt x="590" y="1"/>
                  </a:moveTo>
                  <a:cubicBezTo>
                    <a:pt x="265" y="1"/>
                    <a:pt x="0" y="265"/>
                    <a:pt x="0" y="599"/>
                  </a:cubicBezTo>
                  <a:cubicBezTo>
                    <a:pt x="0" y="924"/>
                    <a:pt x="265" y="1189"/>
                    <a:pt x="590" y="1189"/>
                  </a:cubicBezTo>
                  <a:lnTo>
                    <a:pt x="2642" y="1189"/>
                  </a:lnTo>
                  <a:cubicBezTo>
                    <a:pt x="2967" y="1189"/>
                    <a:pt x="3231" y="924"/>
                    <a:pt x="3231" y="599"/>
                  </a:cubicBezTo>
                  <a:cubicBezTo>
                    <a:pt x="3231" y="265"/>
                    <a:pt x="2967" y="1"/>
                    <a:pt x="2642"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7" name="Google Shape;147;p1"/>
          <p:cNvGrpSpPr/>
          <p:nvPr/>
        </p:nvGrpSpPr>
        <p:grpSpPr>
          <a:xfrm>
            <a:off x="4839522" y="1960124"/>
            <a:ext cx="388938" cy="396875"/>
            <a:chOff x="4839522" y="1960124"/>
            <a:chExt cx="388938" cy="396875"/>
          </a:xfrm>
        </p:grpSpPr>
        <p:sp>
          <p:nvSpPr>
            <p:cNvPr id="148" name="Google Shape;148;p1"/>
            <p:cNvSpPr/>
            <p:nvPr/>
          </p:nvSpPr>
          <p:spPr>
            <a:xfrm>
              <a:off x="4839522" y="1960124"/>
              <a:ext cx="388938" cy="396875"/>
            </a:xfrm>
            <a:custGeom>
              <a:avLst/>
              <a:gdLst/>
              <a:ahLst/>
              <a:cxnLst/>
              <a:rect l="l" t="t" r="r" b="b"/>
              <a:pathLst>
                <a:path w="103" h="103" extrusionOk="0">
                  <a:moveTo>
                    <a:pt x="51" y="0"/>
                  </a:moveTo>
                  <a:cubicBezTo>
                    <a:pt x="60" y="0"/>
                    <a:pt x="68" y="0"/>
                    <a:pt x="77" y="0"/>
                  </a:cubicBezTo>
                  <a:cubicBezTo>
                    <a:pt x="91" y="1"/>
                    <a:pt x="102" y="12"/>
                    <a:pt x="102" y="26"/>
                  </a:cubicBezTo>
                  <a:cubicBezTo>
                    <a:pt x="103" y="43"/>
                    <a:pt x="103" y="60"/>
                    <a:pt x="102" y="77"/>
                  </a:cubicBezTo>
                  <a:cubicBezTo>
                    <a:pt x="102" y="91"/>
                    <a:pt x="91" y="103"/>
                    <a:pt x="77" y="103"/>
                  </a:cubicBezTo>
                  <a:cubicBezTo>
                    <a:pt x="60" y="103"/>
                    <a:pt x="42" y="103"/>
                    <a:pt x="25" y="103"/>
                  </a:cubicBezTo>
                  <a:cubicBezTo>
                    <a:pt x="12" y="103"/>
                    <a:pt x="0" y="91"/>
                    <a:pt x="0" y="78"/>
                  </a:cubicBezTo>
                  <a:cubicBezTo>
                    <a:pt x="0" y="61"/>
                    <a:pt x="0" y="43"/>
                    <a:pt x="0" y="25"/>
                  </a:cubicBezTo>
                  <a:cubicBezTo>
                    <a:pt x="0" y="12"/>
                    <a:pt x="12" y="1"/>
                    <a:pt x="25" y="0"/>
                  </a:cubicBezTo>
                  <a:cubicBezTo>
                    <a:pt x="34" y="0"/>
                    <a:pt x="42" y="0"/>
                    <a:pt x="51" y="0"/>
                  </a:cubicBezTo>
                  <a:close/>
                </a:path>
              </a:pathLst>
            </a:custGeom>
            <a:solidFill>
              <a:srgbClr val="FF594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 name="Google Shape;149;p1"/>
            <p:cNvSpPr/>
            <p:nvPr/>
          </p:nvSpPr>
          <p:spPr>
            <a:xfrm>
              <a:off x="4930010" y="2133162"/>
              <a:ext cx="34925" cy="58738"/>
            </a:xfrm>
            <a:custGeom>
              <a:avLst/>
              <a:gdLst/>
              <a:ahLst/>
              <a:cxnLst/>
              <a:rect l="l" t="t" r="r" b="b"/>
              <a:pathLst>
                <a:path w="9" h="15" extrusionOk="0">
                  <a:moveTo>
                    <a:pt x="0" y="7"/>
                  </a:moveTo>
                  <a:cubicBezTo>
                    <a:pt x="1" y="3"/>
                    <a:pt x="1" y="0"/>
                    <a:pt x="5" y="0"/>
                  </a:cubicBezTo>
                  <a:cubicBezTo>
                    <a:pt x="9" y="0"/>
                    <a:pt x="9" y="4"/>
                    <a:pt x="9" y="8"/>
                  </a:cubicBezTo>
                  <a:cubicBezTo>
                    <a:pt x="9" y="11"/>
                    <a:pt x="9" y="15"/>
                    <a:pt x="5" y="14"/>
                  </a:cubicBezTo>
                  <a:cubicBezTo>
                    <a:pt x="0" y="14"/>
                    <a:pt x="1" y="10"/>
                    <a:pt x="0" y="7"/>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 name="Google Shape;150;p1"/>
            <p:cNvSpPr/>
            <p:nvPr/>
          </p:nvSpPr>
          <p:spPr>
            <a:xfrm>
              <a:off x="5099872" y="2133162"/>
              <a:ext cx="33338" cy="55563"/>
            </a:xfrm>
            <a:custGeom>
              <a:avLst/>
              <a:gdLst/>
              <a:ahLst/>
              <a:cxnLst/>
              <a:rect l="l" t="t" r="r" b="b"/>
              <a:pathLst>
                <a:path w="9" h="14" extrusionOk="0">
                  <a:moveTo>
                    <a:pt x="9" y="7"/>
                  </a:moveTo>
                  <a:cubicBezTo>
                    <a:pt x="9" y="10"/>
                    <a:pt x="9" y="14"/>
                    <a:pt x="4" y="14"/>
                  </a:cubicBezTo>
                  <a:cubicBezTo>
                    <a:pt x="0" y="14"/>
                    <a:pt x="0" y="10"/>
                    <a:pt x="0" y="7"/>
                  </a:cubicBezTo>
                  <a:cubicBezTo>
                    <a:pt x="0" y="4"/>
                    <a:pt x="0" y="0"/>
                    <a:pt x="4" y="0"/>
                  </a:cubicBezTo>
                  <a:cubicBezTo>
                    <a:pt x="8" y="0"/>
                    <a:pt x="8" y="4"/>
                    <a:pt x="9" y="7"/>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51" name="Google Shape;151;p1"/>
          <p:cNvGrpSpPr/>
          <p:nvPr/>
        </p:nvGrpSpPr>
        <p:grpSpPr>
          <a:xfrm>
            <a:off x="7575524" y="1663027"/>
            <a:ext cx="390525" cy="396875"/>
            <a:chOff x="4376738" y="5292725"/>
            <a:chExt cx="390525" cy="396875"/>
          </a:xfrm>
        </p:grpSpPr>
        <p:sp>
          <p:nvSpPr>
            <p:cNvPr id="152" name="Google Shape;152;p1"/>
            <p:cNvSpPr/>
            <p:nvPr/>
          </p:nvSpPr>
          <p:spPr>
            <a:xfrm>
              <a:off x="4376738" y="5292725"/>
              <a:ext cx="390525" cy="396875"/>
            </a:xfrm>
            <a:custGeom>
              <a:avLst/>
              <a:gdLst/>
              <a:ahLst/>
              <a:cxnLst/>
              <a:rect l="l" t="t" r="r" b="b"/>
              <a:pathLst>
                <a:path w="104" h="103" extrusionOk="0">
                  <a:moveTo>
                    <a:pt x="52" y="0"/>
                  </a:moveTo>
                  <a:cubicBezTo>
                    <a:pt x="60" y="0"/>
                    <a:pt x="68" y="0"/>
                    <a:pt x="76" y="0"/>
                  </a:cubicBezTo>
                  <a:cubicBezTo>
                    <a:pt x="92" y="0"/>
                    <a:pt x="103" y="12"/>
                    <a:pt x="104" y="27"/>
                  </a:cubicBezTo>
                  <a:cubicBezTo>
                    <a:pt x="104" y="44"/>
                    <a:pt x="104" y="60"/>
                    <a:pt x="104" y="77"/>
                  </a:cubicBezTo>
                  <a:cubicBezTo>
                    <a:pt x="103" y="92"/>
                    <a:pt x="92" y="103"/>
                    <a:pt x="77" y="103"/>
                  </a:cubicBezTo>
                  <a:cubicBezTo>
                    <a:pt x="60" y="103"/>
                    <a:pt x="44" y="103"/>
                    <a:pt x="28" y="103"/>
                  </a:cubicBezTo>
                  <a:cubicBezTo>
                    <a:pt x="12" y="103"/>
                    <a:pt x="0" y="92"/>
                    <a:pt x="0" y="76"/>
                  </a:cubicBezTo>
                  <a:cubicBezTo>
                    <a:pt x="0" y="60"/>
                    <a:pt x="0" y="44"/>
                    <a:pt x="0" y="29"/>
                  </a:cubicBezTo>
                  <a:cubicBezTo>
                    <a:pt x="0" y="12"/>
                    <a:pt x="11" y="0"/>
                    <a:pt x="28" y="0"/>
                  </a:cubicBezTo>
                  <a:cubicBezTo>
                    <a:pt x="36" y="0"/>
                    <a:pt x="44" y="0"/>
                    <a:pt x="52" y="0"/>
                  </a:cubicBezTo>
                  <a:close/>
                </a:path>
              </a:pathLst>
            </a:custGeom>
            <a:solidFill>
              <a:srgbClr val="FCBF1B"/>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 name="Google Shape;153;p1"/>
            <p:cNvSpPr/>
            <p:nvPr/>
          </p:nvSpPr>
          <p:spPr>
            <a:xfrm>
              <a:off x="4429125" y="5486400"/>
              <a:ext cx="285750" cy="80963"/>
            </a:xfrm>
            <a:custGeom>
              <a:avLst/>
              <a:gdLst/>
              <a:ahLst/>
              <a:cxnLst/>
              <a:rect l="l" t="t" r="r" b="b"/>
              <a:pathLst>
                <a:path w="76" h="21" extrusionOk="0">
                  <a:moveTo>
                    <a:pt x="37" y="21"/>
                  </a:moveTo>
                  <a:cubicBezTo>
                    <a:pt x="27" y="21"/>
                    <a:pt x="17" y="19"/>
                    <a:pt x="8" y="14"/>
                  </a:cubicBezTo>
                  <a:cubicBezTo>
                    <a:pt x="7" y="13"/>
                    <a:pt x="5" y="13"/>
                    <a:pt x="4" y="12"/>
                  </a:cubicBezTo>
                  <a:cubicBezTo>
                    <a:pt x="2" y="10"/>
                    <a:pt x="0" y="8"/>
                    <a:pt x="1" y="6"/>
                  </a:cubicBezTo>
                  <a:cubicBezTo>
                    <a:pt x="3" y="3"/>
                    <a:pt x="6" y="5"/>
                    <a:pt x="8" y="6"/>
                  </a:cubicBezTo>
                  <a:cubicBezTo>
                    <a:pt x="15" y="10"/>
                    <a:pt x="23" y="13"/>
                    <a:pt x="32" y="13"/>
                  </a:cubicBezTo>
                  <a:cubicBezTo>
                    <a:pt x="45" y="14"/>
                    <a:pt x="58" y="12"/>
                    <a:pt x="70" y="4"/>
                  </a:cubicBezTo>
                  <a:cubicBezTo>
                    <a:pt x="71" y="3"/>
                    <a:pt x="73" y="0"/>
                    <a:pt x="75" y="3"/>
                  </a:cubicBezTo>
                  <a:cubicBezTo>
                    <a:pt x="76" y="5"/>
                    <a:pt x="75" y="7"/>
                    <a:pt x="73" y="8"/>
                  </a:cubicBezTo>
                  <a:cubicBezTo>
                    <a:pt x="66" y="16"/>
                    <a:pt x="56" y="19"/>
                    <a:pt x="46" y="21"/>
                  </a:cubicBezTo>
                  <a:cubicBezTo>
                    <a:pt x="43" y="21"/>
                    <a:pt x="40" y="21"/>
                    <a:pt x="37" y="2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 name="Google Shape;154;p1"/>
            <p:cNvSpPr/>
            <p:nvPr/>
          </p:nvSpPr>
          <p:spPr>
            <a:xfrm>
              <a:off x="4627563" y="5424488"/>
              <a:ext cx="73025" cy="34925"/>
            </a:xfrm>
            <a:custGeom>
              <a:avLst/>
              <a:gdLst/>
              <a:ahLst/>
              <a:cxnLst/>
              <a:rect l="l" t="t" r="r" b="b"/>
              <a:pathLst>
                <a:path w="19" h="9" extrusionOk="0">
                  <a:moveTo>
                    <a:pt x="0" y="9"/>
                  </a:moveTo>
                  <a:cubicBezTo>
                    <a:pt x="0" y="3"/>
                    <a:pt x="3" y="1"/>
                    <a:pt x="7" y="1"/>
                  </a:cubicBezTo>
                  <a:cubicBezTo>
                    <a:pt x="11" y="0"/>
                    <a:pt x="16" y="1"/>
                    <a:pt x="19" y="4"/>
                  </a:cubicBezTo>
                  <a:cubicBezTo>
                    <a:pt x="19" y="5"/>
                    <a:pt x="19" y="6"/>
                    <a:pt x="19" y="7"/>
                  </a:cubicBezTo>
                  <a:cubicBezTo>
                    <a:pt x="19" y="8"/>
                    <a:pt x="18" y="8"/>
                    <a:pt x="17" y="7"/>
                  </a:cubicBezTo>
                  <a:cubicBezTo>
                    <a:pt x="11" y="1"/>
                    <a:pt x="5" y="3"/>
                    <a:pt x="0" y="9"/>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 name="Google Shape;155;p1"/>
            <p:cNvSpPr/>
            <p:nvPr/>
          </p:nvSpPr>
          <p:spPr>
            <a:xfrm>
              <a:off x="4435475" y="5424488"/>
              <a:ext cx="76200" cy="34925"/>
            </a:xfrm>
            <a:custGeom>
              <a:avLst/>
              <a:gdLst/>
              <a:ahLst/>
              <a:cxnLst/>
              <a:rect l="l" t="t" r="r" b="b"/>
              <a:pathLst>
                <a:path w="20" h="9" extrusionOk="0">
                  <a:moveTo>
                    <a:pt x="20" y="8"/>
                  </a:moveTo>
                  <a:cubicBezTo>
                    <a:pt x="19" y="9"/>
                    <a:pt x="18" y="8"/>
                    <a:pt x="17" y="7"/>
                  </a:cubicBezTo>
                  <a:cubicBezTo>
                    <a:pt x="11" y="2"/>
                    <a:pt x="10" y="2"/>
                    <a:pt x="3" y="6"/>
                  </a:cubicBezTo>
                  <a:cubicBezTo>
                    <a:pt x="3" y="7"/>
                    <a:pt x="2" y="8"/>
                    <a:pt x="1" y="7"/>
                  </a:cubicBezTo>
                  <a:cubicBezTo>
                    <a:pt x="0" y="7"/>
                    <a:pt x="0" y="5"/>
                    <a:pt x="1" y="4"/>
                  </a:cubicBezTo>
                  <a:cubicBezTo>
                    <a:pt x="4" y="1"/>
                    <a:pt x="8" y="0"/>
                    <a:pt x="12" y="1"/>
                  </a:cubicBezTo>
                  <a:cubicBezTo>
                    <a:pt x="16" y="2"/>
                    <a:pt x="20" y="3"/>
                    <a:pt x="20" y="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56" name="Google Shape;156;p1"/>
          <p:cNvGrpSpPr/>
          <p:nvPr/>
        </p:nvGrpSpPr>
        <p:grpSpPr>
          <a:xfrm>
            <a:off x="5369747" y="2484644"/>
            <a:ext cx="388938" cy="396875"/>
            <a:chOff x="3957638" y="5292725"/>
            <a:chExt cx="388938" cy="396875"/>
          </a:xfrm>
        </p:grpSpPr>
        <p:sp>
          <p:nvSpPr>
            <p:cNvPr id="157" name="Google Shape;157;p1"/>
            <p:cNvSpPr/>
            <p:nvPr/>
          </p:nvSpPr>
          <p:spPr>
            <a:xfrm>
              <a:off x="3957638" y="5292725"/>
              <a:ext cx="388938" cy="396875"/>
            </a:xfrm>
            <a:custGeom>
              <a:avLst/>
              <a:gdLst/>
              <a:ahLst/>
              <a:cxnLst/>
              <a:rect l="l" t="t" r="r" b="b"/>
              <a:pathLst>
                <a:path w="103" h="103" extrusionOk="0">
                  <a:moveTo>
                    <a:pt x="51" y="103"/>
                  </a:moveTo>
                  <a:cubicBezTo>
                    <a:pt x="43" y="103"/>
                    <a:pt x="35" y="103"/>
                    <a:pt x="27" y="103"/>
                  </a:cubicBezTo>
                  <a:cubicBezTo>
                    <a:pt x="12" y="103"/>
                    <a:pt x="0" y="91"/>
                    <a:pt x="0" y="76"/>
                  </a:cubicBezTo>
                  <a:cubicBezTo>
                    <a:pt x="0" y="60"/>
                    <a:pt x="0" y="44"/>
                    <a:pt x="0" y="29"/>
                  </a:cubicBezTo>
                  <a:cubicBezTo>
                    <a:pt x="0" y="12"/>
                    <a:pt x="12" y="1"/>
                    <a:pt x="29" y="0"/>
                  </a:cubicBezTo>
                  <a:cubicBezTo>
                    <a:pt x="44" y="0"/>
                    <a:pt x="60" y="0"/>
                    <a:pt x="76" y="0"/>
                  </a:cubicBezTo>
                  <a:cubicBezTo>
                    <a:pt x="91" y="1"/>
                    <a:pt x="103" y="12"/>
                    <a:pt x="103" y="27"/>
                  </a:cubicBezTo>
                  <a:cubicBezTo>
                    <a:pt x="103" y="44"/>
                    <a:pt x="103" y="60"/>
                    <a:pt x="103" y="76"/>
                  </a:cubicBezTo>
                  <a:cubicBezTo>
                    <a:pt x="103" y="91"/>
                    <a:pt x="91" y="103"/>
                    <a:pt x="76" y="103"/>
                  </a:cubicBezTo>
                  <a:cubicBezTo>
                    <a:pt x="68" y="103"/>
                    <a:pt x="60" y="103"/>
                    <a:pt x="51" y="103"/>
                  </a:cubicBezTo>
                  <a:close/>
                </a:path>
              </a:pathLst>
            </a:custGeom>
            <a:solidFill>
              <a:srgbClr val="1C3157"/>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 name="Google Shape;158;p1"/>
            <p:cNvSpPr/>
            <p:nvPr/>
          </p:nvSpPr>
          <p:spPr>
            <a:xfrm>
              <a:off x="4108450" y="5521325"/>
              <a:ext cx="90488" cy="95250"/>
            </a:xfrm>
            <a:custGeom>
              <a:avLst/>
              <a:gdLst/>
              <a:ahLst/>
              <a:cxnLst/>
              <a:rect l="l" t="t" r="r" b="b"/>
              <a:pathLst>
                <a:path w="24" h="25" extrusionOk="0">
                  <a:moveTo>
                    <a:pt x="0" y="12"/>
                  </a:moveTo>
                  <a:cubicBezTo>
                    <a:pt x="0" y="5"/>
                    <a:pt x="6" y="0"/>
                    <a:pt x="12" y="0"/>
                  </a:cubicBezTo>
                  <a:cubicBezTo>
                    <a:pt x="19" y="0"/>
                    <a:pt x="24" y="6"/>
                    <a:pt x="24" y="14"/>
                  </a:cubicBezTo>
                  <a:cubicBezTo>
                    <a:pt x="23" y="21"/>
                    <a:pt x="19" y="25"/>
                    <a:pt x="12" y="25"/>
                  </a:cubicBezTo>
                  <a:cubicBezTo>
                    <a:pt x="5" y="25"/>
                    <a:pt x="0" y="20"/>
                    <a:pt x="0"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 name="Google Shape;159;p1"/>
            <p:cNvSpPr/>
            <p:nvPr/>
          </p:nvSpPr>
          <p:spPr>
            <a:xfrm>
              <a:off x="4237038" y="5408613"/>
              <a:ext cx="44450" cy="50800"/>
            </a:xfrm>
            <a:custGeom>
              <a:avLst/>
              <a:gdLst/>
              <a:ahLst/>
              <a:cxnLst/>
              <a:rect l="l" t="t" r="r" b="b"/>
              <a:pathLst>
                <a:path w="12" h="13" extrusionOk="0">
                  <a:moveTo>
                    <a:pt x="0" y="6"/>
                  </a:moveTo>
                  <a:cubicBezTo>
                    <a:pt x="0" y="3"/>
                    <a:pt x="2" y="2"/>
                    <a:pt x="3" y="1"/>
                  </a:cubicBezTo>
                  <a:cubicBezTo>
                    <a:pt x="5" y="0"/>
                    <a:pt x="6" y="0"/>
                    <a:pt x="7" y="2"/>
                  </a:cubicBezTo>
                  <a:cubicBezTo>
                    <a:pt x="7" y="4"/>
                    <a:pt x="6" y="8"/>
                    <a:pt x="11" y="7"/>
                  </a:cubicBezTo>
                  <a:cubicBezTo>
                    <a:pt x="12" y="7"/>
                    <a:pt x="12" y="8"/>
                    <a:pt x="12" y="9"/>
                  </a:cubicBezTo>
                  <a:cubicBezTo>
                    <a:pt x="11" y="10"/>
                    <a:pt x="10" y="11"/>
                    <a:pt x="8" y="12"/>
                  </a:cubicBezTo>
                  <a:cubicBezTo>
                    <a:pt x="7" y="13"/>
                    <a:pt x="6" y="12"/>
                    <a:pt x="6" y="11"/>
                  </a:cubicBezTo>
                  <a:cubicBezTo>
                    <a:pt x="5" y="10"/>
                    <a:pt x="5" y="9"/>
                    <a:pt x="5" y="8"/>
                  </a:cubicBezTo>
                  <a:cubicBezTo>
                    <a:pt x="5" y="4"/>
                    <a:pt x="5" y="4"/>
                    <a:pt x="0" y="6"/>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 name="Google Shape;160;p1"/>
            <p:cNvSpPr/>
            <p:nvPr/>
          </p:nvSpPr>
          <p:spPr>
            <a:xfrm>
              <a:off x="4210050" y="5473700"/>
              <a:ext cx="49213" cy="23813"/>
            </a:xfrm>
            <a:custGeom>
              <a:avLst/>
              <a:gdLst/>
              <a:ahLst/>
              <a:cxnLst/>
              <a:rect l="l" t="t" r="r" b="b"/>
              <a:pathLst>
                <a:path w="13" h="6" extrusionOk="0">
                  <a:moveTo>
                    <a:pt x="6" y="6"/>
                  </a:moveTo>
                  <a:cubicBezTo>
                    <a:pt x="5" y="6"/>
                    <a:pt x="4" y="6"/>
                    <a:pt x="2" y="5"/>
                  </a:cubicBezTo>
                  <a:cubicBezTo>
                    <a:pt x="1" y="5"/>
                    <a:pt x="0" y="4"/>
                    <a:pt x="0" y="3"/>
                  </a:cubicBezTo>
                  <a:cubicBezTo>
                    <a:pt x="1" y="1"/>
                    <a:pt x="2" y="2"/>
                    <a:pt x="3" y="2"/>
                  </a:cubicBezTo>
                  <a:cubicBezTo>
                    <a:pt x="5" y="2"/>
                    <a:pt x="7" y="3"/>
                    <a:pt x="9" y="2"/>
                  </a:cubicBezTo>
                  <a:cubicBezTo>
                    <a:pt x="11" y="1"/>
                    <a:pt x="13" y="0"/>
                    <a:pt x="13" y="3"/>
                  </a:cubicBezTo>
                  <a:cubicBezTo>
                    <a:pt x="13" y="4"/>
                    <a:pt x="12" y="5"/>
                    <a:pt x="10" y="6"/>
                  </a:cubicBezTo>
                  <a:cubicBezTo>
                    <a:pt x="9" y="6"/>
                    <a:pt x="8" y="6"/>
                    <a:pt x="6" y="6"/>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 name="Google Shape;161;p1"/>
            <p:cNvSpPr/>
            <p:nvPr/>
          </p:nvSpPr>
          <p:spPr>
            <a:xfrm>
              <a:off x="4044950" y="5478463"/>
              <a:ext cx="52388" cy="22225"/>
            </a:xfrm>
            <a:custGeom>
              <a:avLst/>
              <a:gdLst/>
              <a:ahLst/>
              <a:cxnLst/>
              <a:rect l="l" t="t" r="r" b="b"/>
              <a:pathLst>
                <a:path w="14" h="6" extrusionOk="0">
                  <a:moveTo>
                    <a:pt x="14" y="1"/>
                  </a:moveTo>
                  <a:cubicBezTo>
                    <a:pt x="11" y="5"/>
                    <a:pt x="4" y="6"/>
                    <a:pt x="2" y="4"/>
                  </a:cubicBezTo>
                  <a:cubicBezTo>
                    <a:pt x="1" y="3"/>
                    <a:pt x="0" y="2"/>
                    <a:pt x="1" y="1"/>
                  </a:cubicBezTo>
                  <a:cubicBezTo>
                    <a:pt x="1" y="1"/>
                    <a:pt x="2" y="0"/>
                    <a:pt x="2" y="0"/>
                  </a:cubicBezTo>
                  <a:cubicBezTo>
                    <a:pt x="6" y="2"/>
                    <a:pt x="10" y="1"/>
                    <a:pt x="14" y="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 name="Google Shape;162;p1"/>
            <p:cNvSpPr/>
            <p:nvPr/>
          </p:nvSpPr>
          <p:spPr>
            <a:xfrm>
              <a:off x="4267200" y="5389563"/>
              <a:ext cx="36513" cy="38100"/>
            </a:xfrm>
            <a:custGeom>
              <a:avLst/>
              <a:gdLst/>
              <a:ahLst/>
              <a:cxnLst/>
              <a:rect l="l" t="t" r="r" b="b"/>
              <a:pathLst>
                <a:path w="10" h="10" extrusionOk="0">
                  <a:moveTo>
                    <a:pt x="0" y="5"/>
                  </a:moveTo>
                  <a:cubicBezTo>
                    <a:pt x="0" y="1"/>
                    <a:pt x="2" y="0"/>
                    <a:pt x="4" y="0"/>
                  </a:cubicBezTo>
                  <a:cubicBezTo>
                    <a:pt x="7" y="0"/>
                    <a:pt x="6" y="2"/>
                    <a:pt x="6" y="3"/>
                  </a:cubicBezTo>
                  <a:cubicBezTo>
                    <a:pt x="7" y="4"/>
                    <a:pt x="6" y="5"/>
                    <a:pt x="8" y="5"/>
                  </a:cubicBezTo>
                  <a:cubicBezTo>
                    <a:pt x="9" y="5"/>
                    <a:pt x="10" y="5"/>
                    <a:pt x="10" y="6"/>
                  </a:cubicBezTo>
                  <a:cubicBezTo>
                    <a:pt x="9" y="8"/>
                    <a:pt x="8" y="9"/>
                    <a:pt x="6" y="10"/>
                  </a:cubicBezTo>
                  <a:cubicBezTo>
                    <a:pt x="5" y="10"/>
                    <a:pt x="5" y="8"/>
                    <a:pt x="5" y="7"/>
                  </a:cubicBezTo>
                  <a:cubicBezTo>
                    <a:pt x="4" y="5"/>
                    <a:pt x="4" y="2"/>
                    <a:pt x="0" y="5"/>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 name="Google Shape;163;p1"/>
            <p:cNvSpPr/>
            <p:nvPr/>
          </p:nvSpPr>
          <p:spPr>
            <a:xfrm>
              <a:off x="4297363" y="5365750"/>
              <a:ext cx="30163" cy="34925"/>
            </a:xfrm>
            <a:custGeom>
              <a:avLst/>
              <a:gdLst/>
              <a:ahLst/>
              <a:cxnLst/>
              <a:rect l="l" t="t" r="r" b="b"/>
              <a:pathLst>
                <a:path w="8" h="9" extrusionOk="0">
                  <a:moveTo>
                    <a:pt x="8" y="5"/>
                  </a:moveTo>
                  <a:cubicBezTo>
                    <a:pt x="8" y="6"/>
                    <a:pt x="8" y="7"/>
                    <a:pt x="7" y="7"/>
                  </a:cubicBezTo>
                  <a:cubicBezTo>
                    <a:pt x="7" y="8"/>
                    <a:pt x="5" y="9"/>
                    <a:pt x="5" y="8"/>
                  </a:cubicBezTo>
                  <a:cubicBezTo>
                    <a:pt x="4" y="6"/>
                    <a:pt x="2" y="4"/>
                    <a:pt x="0" y="3"/>
                  </a:cubicBezTo>
                  <a:cubicBezTo>
                    <a:pt x="1" y="2"/>
                    <a:pt x="1" y="1"/>
                    <a:pt x="3" y="1"/>
                  </a:cubicBezTo>
                  <a:cubicBezTo>
                    <a:pt x="7" y="0"/>
                    <a:pt x="4" y="7"/>
                    <a:pt x="8" y="5"/>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64" name="Google Shape;164;p1"/>
          <p:cNvGrpSpPr/>
          <p:nvPr/>
        </p:nvGrpSpPr>
        <p:grpSpPr>
          <a:xfrm>
            <a:off x="8160047" y="2045969"/>
            <a:ext cx="387350" cy="401638"/>
            <a:chOff x="5634038" y="5292725"/>
            <a:chExt cx="387350" cy="401638"/>
          </a:xfrm>
        </p:grpSpPr>
        <p:sp>
          <p:nvSpPr>
            <p:cNvPr id="165" name="Google Shape;165;p1"/>
            <p:cNvSpPr/>
            <p:nvPr/>
          </p:nvSpPr>
          <p:spPr>
            <a:xfrm>
              <a:off x="5634038" y="5292725"/>
              <a:ext cx="387350" cy="401638"/>
            </a:xfrm>
            <a:custGeom>
              <a:avLst/>
              <a:gdLst/>
              <a:ahLst/>
              <a:cxnLst/>
              <a:rect l="l" t="t" r="r" b="b"/>
              <a:pathLst>
                <a:path w="103" h="104" extrusionOk="0">
                  <a:moveTo>
                    <a:pt x="52" y="103"/>
                  </a:moveTo>
                  <a:cubicBezTo>
                    <a:pt x="43" y="103"/>
                    <a:pt x="35" y="103"/>
                    <a:pt x="26" y="103"/>
                  </a:cubicBezTo>
                  <a:cubicBezTo>
                    <a:pt x="12" y="103"/>
                    <a:pt x="0" y="91"/>
                    <a:pt x="0" y="77"/>
                  </a:cubicBezTo>
                  <a:cubicBezTo>
                    <a:pt x="0" y="60"/>
                    <a:pt x="0" y="43"/>
                    <a:pt x="0" y="27"/>
                  </a:cubicBezTo>
                  <a:cubicBezTo>
                    <a:pt x="0" y="12"/>
                    <a:pt x="12" y="1"/>
                    <a:pt x="27" y="1"/>
                  </a:cubicBezTo>
                  <a:cubicBezTo>
                    <a:pt x="43" y="1"/>
                    <a:pt x="60" y="0"/>
                    <a:pt x="77" y="1"/>
                  </a:cubicBezTo>
                  <a:cubicBezTo>
                    <a:pt x="91" y="1"/>
                    <a:pt x="103" y="12"/>
                    <a:pt x="103" y="26"/>
                  </a:cubicBezTo>
                  <a:cubicBezTo>
                    <a:pt x="103" y="43"/>
                    <a:pt x="103" y="60"/>
                    <a:pt x="103" y="78"/>
                  </a:cubicBezTo>
                  <a:cubicBezTo>
                    <a:pt x="103" y="92"/>
                    <a:pt x="88" y="104"/>
                    <a:pt x="77" y="103"/>
                  </a:cubicBezTo>
                  <a:cubicBezTo>
                    <a:pt x="69" y="102"/>
                    <a:pt x="60" y="103"/>
                    <a:pt x="52" y="103"/>
                  </a:cubicBezTo>
                  <a:close/>
                </a:path>
              </a:pathLst>
            </a:custGeom>
            <a:solidFill>
              <a:srgbClr val="F2D2C9"/>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 name="Google Shape;166;p1"/>
            <p:cNvSpPr/>
            <p:nvPr/>
          </p:nvSpPr>
          <p:spPr>
            <a:xfrm>
              <a:off x="5691188" y="5521325"/>
              <a:ext cx="82550" cy="53975"/>
            </a:xfrm>
            <a:custGeom>
              <a:avLst/>
              <a:gdLst/>
              <a:ahLst/>
              <a:cxnLst/>
              <a:rect l="l" t="t" r="r" b="b"/>
              <a:pathLst>
                <a:path w="22" h="14" extrusionOk="0">
                  <a:moveTo>
                    <a:pt x="22" y="3"/>
                  </a:moveTo>
                  <a:cubicBezTo>
                    <a:pt x="22" y="9"/>
                    <a:pt x="17" y="10"/>
                    <a:pt x="13" y="12"/>
                  </a:cubicBezTo>
                  <a:cubicBezTo>
                    <a:pt x="9" y="14"/>
                    <a:pt x="6" y="8"/>
                    <a:pt x="3" y="13"/>
                  </a:cubicBezTo>
                  <a:cubicBezTo>
                    <a:pt x="2" y="14"/>
                    <a:pt x="0" y="12"/>
                    <a:pt x="0" y="11"/>
                  </a:cubicBezTo>
                  <a:cubicBezTo>
                    <a:pt x="1" y="8"/>
                    <a:pt x="3" y="5"/>
                    <a:pt x="4" y="2"/>
                  </a:cubicBezTo>
                  <a:cubicBezTo>
                    <a:pt x="4" y="1"/>
                    <a:pt x="5" y="1"/>
                    <a:pt x="5" y="1"/>
                  </a:cubicBezTo>
                  <a:cubicBezTo>
                    <a:pt x="8" y="2"/>
                    <a:pt x="12" y="1"/>
                    <a:pt x="15" y="2"/>
                  </a:cubicBezTo>
                  <a:cubicBezTo>
                    <a:pt x="17" y="3"/>
                    <a:pt x="17" y="3"/>
                    <a:pt x="19" y="2"/>
                  </a:cubicBezTo>
                  <a:cubicBezTo>
                    <a:pt x="19" y="1"/>
                    <a:pt x="20" y="0"/>
                    <a:pt x="21" y="1"/>
                  </a:cubicBezTo>
                  <a:cubicBezTo>
                    <a:pt x="22" y="2"/>
                    <a:pt x="22" y="3"/>
                    <a:pt x="22" y="3"/>
                  </a:cubicBezTo>
                  <a:close/>
                </a:path>
              </a:pathLst>
            </a:custGeom>
            <a:solidFill>
              <a:srgbClr val="FF594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 name="Google Shape;167;p1"/>
            <p:cNvSpPr/>
            <p:nvPr/>
          </p:nvSpPr>
          <p:spPr>
            <a:xfrm>
              <a:off x="5883275" y="5524500"/>
              <a:ext cx="82550" cy="57150"/>
            </a:xfrm>
            <a:custGeom>
              <a:avLst/>
              <a:gdLst/>
              <a:ahLst/>
              <a:cxnLst/>
              <a:rect l="l" t="t" r="r" b="b"/>
              <a:pathLst>
                <a:path w="22" h="15" extrusionOk="0">
                  <a:moveTo>
                    <a:pt x="22" y="3"/>
                  </a:moveTo>
                  <a:cubicBezTo>
                    <a:pt x="21" y="5"/>
                    <a:pt x="20" y="7"/>
                    <a:pt x="19" y="9"/>
                  </a:cubicBezTo>
                  <a:cubicBezTo>
                    <a:pt x="17" y="13"/>
                    <a:pt x="15" y="12"/>
                    <a:pt x="13" y="10"/>
                  </a:cubicBezTo>
                  <a:cubicBezTo>
                    <a:pt x="10" y="15"/>
                    <a:pt x="6" y="8"/>
                    <a:pt x="3" y="11"/>
                  </a:cubicBezTo>
                  <a:cubicBezTo>
                    <a:pt x="2" y="12"/>
                    <a:pt x="1" y="11"/>
                    <a:pt x="0" y="10"/>
                  </a:cubicBezTo>
                  <a:cubicBezTo>
                    <a:pt x="0" y="8"/>
                    <a:pt x="4" y="0"/>
                    <a:pt x="5" y="0"/>
                  </a:cubicBezTo>
                  <a:cubicBezTo>
                    <a:pt x="6" y="0"/>
                    <a:pt x="6" y="0"/>
                    <a:pt x="6" y="0"/>
                  </a:cubicBezTo>
                  <a:cubicBezTo>
                    <a:pt x="9" y="0"/>
                    <a:pt x="6" y="4"/>
                    <a:pt x="9" y="4"/>
                  </a:cubicBezTo>
                  <a:cubicBezTo>
                    <a:pt x="10" y="3"/>
                    <a:pt x="11" y="0"/>
                    <a:pt x="12" y="0"/>
                  </a:cubicBezTo>
                  <a:cubicBezTo>
                    <a:pt x="15" y="1"/>
                    <a:pt x="18" y="2"/>
                    <a:pt x="21" y="0"/>
                  </a:cubicBezTo>
                  <a:cubicBezTo>
                    <a:pt x="22" y="0"/>
                    <a:pt x="22" y="1"/>
                    <a:pt x="22" y="3"/>
                  </a:cubicBezTo>
                  <a:close/>
                </a:path>
              </a:pathLst>
            </a:custGeom>
            <a:solidFill>
              <a:srgbClr val="FF594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 name="Google Shape;168;p1"/>
            <p:cNvSpPr/>
            <p:nvPr/>
          </p:nvSpPr>
          <p:spPr>
            <a:xfrm>
              <a:off x="5721350" y="5435600"/>
              <a:ext cx="90488" cy="77788"/>
            </a:xfrm>
            <a:custGeom>
              <a:avLst/>
              <a:gdLst/>
              <a:ahLst/>
              <a:cxnLst/>
              <a:rect l="l" t="t" r="r" b="b"/>
              <a:pathLst>
                <a:path w="24" h="20" extrusionOk="0">
                  <a:moveTo>
                    <a:pt x="20" y="13"/>
                  </a:moveTo>
                  <a:cubicBezTo>
                    <a:pt x="18" y="8"/>
                    <a:pt x="14" y="8"/>
                    <a:pt x="10" y="7"/>
                  </a:cubicBezTo>
                  <a:cubicBezTo>
                    <a:pt x="7" y="6"/>
                    <a:pt x="4" y="7"/>
                    <a:pt x="4" y="4"/>
                  </a:cubicBezTo>
                  <a:cubicBezTo>
                    <a:pt x="5" y="0"/>
                    <a:pt x="8" y="1"/>
                    <a:pt x="11" y="1"/>
                  </a:cubicBezTo>
                  <a:cubicBezTo>
                    <a:pt x="16" y="3"/>
                    <a:pt x="20" y="5"/>
                    <a:pt x="22" y="10"/>
                  </a:cubicBezTo>
                  <a:cubicBezTo>
                    <a:pt x="24" y="14"/>
                    <a:pt x="23" y="16"/>
                    <a:pt x="18" y="16"/>
                  </a:cubicBezTo>
                  <a:cubicBezTo>
                    <a:pt x="13" y="16"/>
                    <a:pt x="9" y="16"/>
                    <a:pt x="4" y="18"/>
                  </a:cubicBezTo>
                  <a:cubicBezTo>
                    <a:pt x="3" y="19"/>
                    <a:pt x="2" y="20"/>
                    <a:pt x="1" y="18"/>
                  </a:cubicBezTo>
                  <a:cubicBezTo>
                    <a:pt x="0" y="16"/>
                    <a:pt x="1" y="15"/>
                    <a:pt x="3" y="15"/>
                  </a:cubicBezTo>
                  <a:cubicBezTo>
                    <a:pt x="7" y="13"/>
                    <a:pt x="12" y="13"/>
                    <a:pt x="16" y="13"/>
                  </a:cubicBezTo>
                  <a:cubicBezTo>
                    <a:pt x="17" y="13"/>
                    <a:pt x="18" y="13"/>
                    <a:pt x="20" y="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 name="Google Shape;169;p1"/>
            <p:cNvSpPr/>
            <p:nvPr/>
          </p:nvSpPr>
          <p:spPr>
            <a:xfrm>
              <a:off x="5853113" y="5438775"/>
              <a:ext cx="85725" cy="74613"/>
            </a:xfrm>
            <a:custGeom>
              <a:avLst/>
              <a:gdLst/>
              <a:ahLst/>
              <a:cxnLst/>
              <a:rect l="l" t="t" r="r" b="b"/>
              <a:pathLst>
                <a:path w="23" h="19" extrusionOk="0">
                  <a:moveTo>
                    <a:pt x="4" y="13"/>
                  </a:moveTo>
                  <a:cubicBezTo>
                    <a:pt x="10" y="11"/>
                    <a:pt x="15" y="12"/>
                    <a:pt x="20" y="13"/>
                  </a:cubicBezTo>
                  <a:cubicBezTo>
                    <a:pt x="22" y="14"/>
                    <a:pt x="23" y="15"/>
                    <a:pt x="23" y="17"/>
                  </a:cubicBezTo>
                  <a:cubicBezTo>
                    <a:pt x="22" y="19"/>
                    <a:pt x="20" y="17"/>
                    <a:pt x="19" y="17"/>
                  </a:cubicBezTo>
                  <a:cubicBezTo>
                    <a:pt x="15" y="15"/>
                    <a:pt x="10" y="15"/>
                    <a:pt x="6" y="15"/>
                  </a:cubicBezTo>
                  <a:cubicBezTo>
                    <a:pt x="2" y="15"/>
                    <a:pt x="0" y="13"/>
                    <a:pt x="2" y="9"/>
                  </a:cubicBezTo>
                  <a:cubicBezTo>
                    <a:pt x="3" y="4"/>
                    <a:pt x="11" y="0"/>
                    <a:pt x="16" y="0"/>
                  </a:cubicBezTo>
                  <a:cubicBezTo>
                    <a:pt x="18" y="1"/>
                    <a:pt x="20" y="1"/>
                    <a:pt x="20" y="2"/>
                  </a:cubicBezTo>
                  <a:cubicBezTo>
                    <a:pt x="20" y="5"/>
                    <a:pt x="18" y="5"/>
                    <a:pt x="17" y="5"/>
                  </a:cubicBezTo>
                  <a:cubicBezTo>
                    <a:pt x="15" y="6"/>
                    <a:pt x="13" y="6"/>
                    <a:pt x="11" y="6"/>
                  </a:cubicBezTo>
                  <a:cubicBezTo>
                    <a:pt x="8" y="7"/>
                    <a:pt x="5" y="8"/>
                    <a:pt x="4" y="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70" name="Google Shape;170;p1"/>
          <p:cNvGrpSpPr/>
          <p:nvPr/>
        </p:nvGrpSpPr>
        <p:grpSpPr>
          <a:xfrm>
            <a:off x="5366572" y="1729702"/>
            <a:ext cx="392113" cy="396875"/>
            <a:chOff x="2832978" y="5179126"/>
            <a:chExt cx="392113" cy="396875"/>
          </a:xfrm>
        </p:grpSpPr>
        <p:sp>
          <p:nvSpPr>
            <p:cNvPr id="171" name="Google Shape;171;p1"/>
            <p:cNvSpPr/>
            <p:nvPr/>
          </p:nvSpPr>
          <p:spPr>
            <a:xfrm>
              <a:off x="2832978" y="5179126"/>
              <a:ext cx="392113" cy="396875"/>
            </a:xfrm>
            <a:custGeom>
              <a:avLst/>
              <a:gdLst/>
              <a:ahLst/>
              <a:cxnLst/>
              <a:rect l="l" t="t" r="r" b="b"/>
              <a:pathLst>
                <a:path w="104" h="103" extrusionOk="0">
                  <a:moveTo>
                    <a:pt x="51" y="0"/>
                  </a:moveTo>
                  <a:cubicBezTo>
                    <a:pt x="59" y="0"/>
                    <a:pt x="66" y="0"/>
                    <a:pt x="74" y="0"/>
                  </a:cubicBezTo>
                  <a:cubicBezTo>
                    <a:pt x="92" y="0"/>
                    <a:pt x="103" y="11"/>
                    <a:pt x="103" y="29"/>
                  </a:cubicBezTo>
                  <a:cubicBezTo>
                    <a:pt x="104" y="45"/>
                    <a:pt x="104" y="60"/>
                    <a:pt x="103" y="75"/>
                  </a:cubicBezTo>
                  <a:cubicBezTo>
                    <a:pt x="103" y="91"/>
                    <a:pt x="92" y="103"/>
                    <a:pt x="76" y="103"/>
                  </a:cubicBezTo>
                  <a:cubicBezTo>
                    <a:pt x="60" y="103"/>
                    <a:pt x="44" y="103"/>
                    <a:pt x="28" y="103"/>
                  </a:cubicBezTo>
                  <a:cubicBezTo>
                    <a:pt x="11" y="103"/>
                    <a:pt x="0" y="92"/>
                    <a:pt x="0" y="75"/>
                  </a:cubicBezTo>
                  <a:cubicBezTo>
                    <a:pt x="0" y="60"/>
                    <a:pt x="0" y="44"/>
                    <a:pt x="0" y="28"/>
                  </a:cubicBezTo>
                  <a:cubicBezTo>
                    <a:pt x="0" y="12"/>
                    <a:pt x="11" y="1"/>
                    <a:pt x="28" y="0"/>
                  </a:cubicBezTo>
                  <a:cubicBezTo>
                    <a:pt x="36" y="0"/>
                    <a:pt x="43" y="0"/>
                    <a:pt x="51" y="0"/>
                  </a:cubicBezTo>
                  <a:cubicBezTo>
                    <a:pt x="51" y="0"/>
                    <a:pt x="51" y="0"/>
                    <a:pt x="51" y="0"/>
                  </a:cubicBezTo>
                  <a:close/>
                </a:path>
              </a:pathLst>
            </a:custGeom>
            <a:solidFill>
              <a:srgbClr val="00ABB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 name="Google Shape;172;p1"/>
            <p:cNvSpPr/>
            <p:nvPr/>
          </p:nvSpPr>
          <p:spPr>
            <a:xfrm>
              <a:off x="2945691" y="5402964"/>
              <a:ext cx="165100" cy="77788"/>
            </a:xfrm>
            <a:custGeom>
              <a:avLst/>
              <a:gdLst/>
              <a:ahLst/>
              <a:cxnLst/>
              <a:rect l="l" t="t" r="r" b="b"/>
              <a:pathLst>
                <a:path w="44" h="20" extrusionOk="0">
                  <a:moveTo>
                    <a:pt x="22" y="0"/>
                  </a:moveTo>
                  <a:cubicBezTo>
                    <a:pt x="27" y="0"/>
                    <a:pt x="32" y="0"/>
                    <a:pt x="37" y="0"/>
                  </a:cubicBezTo>
                  <a:cubicBezTo>
                    <a:pt x="42" y="0"/>
                    <a:pt x="44" y="4"/>
                    <a:pt x="41" y="9"/>
                  </a:cubicBezTo>
                  <a:cubicBezTo>
                    <a:pt x="37" y="16"/>
                    <a:pt x="31" y="19"/>
                    <a:pt x="22" y="19"/>
                  </a:cubicBezTo>
                  <a:cubicBezTo>
                    <a:pt x="14" y="20"/>
                    <a:pt x="7" y="16"/>
                    <a:pt x="2" y="9"/>
                  </a:cubicBezTo>
                  <a:cubicBezTo>
                    <a:pt x="0" y="4"/>
                    <a:pt x="2" y="0"/>
                    <a:pt x="7" y="0"/>
                  </a:cubicBezTo>
                  <a:cubicBezTo>
                    <a:pt x="12" y="0"/>
                    <a:pt x="17" y="0"/>
                    <a:pt x="22"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 name="Google Shape;173;p1"/>
            <p:cNvSpPr/>
            <p:nvPr/>
          </p:nvSpPr>
          <p:spPr>
            <a:xfrm>
              <a:off x="2926641" y="5310889"/>
              <a:ext cx="33338" cy="53975"/>
            </a:xfrm>
            <a:custGeom>
              <a:avLst/>
              <a:gdLst/>
              <a:ahLst/>
              <a:cxnLst/>
              <a:rect l="l" t="t" r="r" b="b"/>
              <a:pathLst>
                <a:path w="9" h="14" extrusionOk="0">
                  <a:moveTo>
                    <a:pt x="9" y="7"/>
                  </a:moveTo>
                  <a:cubicBezTo>
                    <a:pt x="8" y="10"/>
                    <a:pt x="8" y="14"/>
                    <a:pt x="4" y="14"/>
                  </a:cubicBezTo>
                  <a:cubicBezTo>
                    <a:pt x="0" y="14"/>
                    <a:pt x="0" y="10"/>
                    <a:pt x="0" y="7"/>
                  </a:cubicBezTo>
                  <a:cubicBezTo>
                    <a:pt x="0" y="4"/>
                    <a:pt x="0" y="0"/>
                    <a:pt x="4" y="0"/>
                  </a:cubicBezTo>
                  <a:cubicBezTo>
                    <a:pt x="8" y="0"/>
                    <a:pt x="8" y="4"/>
                    <a:pt x="9" y="7"/>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 name="Google Shape;174;p1"/>
            <p:cNvSpPr/>
            <p:nvPr/>
          </p:nvSpPr>
          <p:spPr>
            <a:xfrm>
              <a:off x="3091741" y="5310889"/>
              <a:ext cx="34925" cy="53975"/>
            </a:xfrm>
            <a:prstGeom prst="ellipse">
              <a:avLst/>
            </a:pr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175" name="Google Shape;175;p1"/>
          <p:cNvGrpSpPr/>
          <p:nvPr/>
        </p:nvGrpSpPr>
        <p:grpSpPr>
          <a:xfrm>
            <a:off x="7602427" y="2427494"/>
            <a:ext cx="387350" cy="396875"/>
            <a:chOff x="5216525" y="5292725"/>
            <a:chExt cx="387350" cy="396875"/>
          </a:xfrm>
        </p:grpSpPr>
        <p:sp>
          <p:nvSpPr>
            <p:cNvPr id="176" name="Google Shape;176;p1"/>
            <p:cNvSpPr/>
            <p:nvPr/>
          </p:nvSpPr>
          <p:spPr>
            <a:xfrm>
              <a:off x="5216525" y="5292725"/>
              <a:ext cx="387350" cy="396875"/>
            </a:xfrm>
            <a:custGeom>
              <a:avLst/>
              <a:gdLst/>
              <a:ahLst/>
              <a:cxnLst/>
              <a:rect l="l" t="t" r="r" b="b"/>
              <a:pathLst>
                <a:path w="103" h="103" extrusionOk="0">
                  <a:moveTo>
                    <a:pt x="51" y="0"/>
                  </a:moveTo>
                  <a:cubicBezTo>
                    <a:pt x="60" y="0"/>
                    <a:pt x="68" y="0"/>
                    <a:pt x="76" y="0"/>
                  </a:cubicBezTo>
                  <a:cubicBezTo>
                    <a:pt x="91" y="1"/>
                    <a:pt x="102" y="12"/>
                    <a:pt x="103" y="27"/>
                  </a:cubicBezTo>
                  <a:cubicBezTo>
                    <a:pt x="103" y="43"/>
                    <a:pt x="103" y="60"/>
                    <a:pt x="103" y="77"/>
                  </a:cubicBezTo>
                  <a:cubicBezTo>
                    <a:pt x="102" y="92"/>
                    <a:pt x="91" y="103"/>
                    <a:pt x="76" y="103"/>
                  </a:cubicBezTo>
                  <a:cubicBezTo>
                    <a:pt x="60" y="103"/>
                    <a:pt x="43" y="103"/>
                    <a:pt x="27" y="103"/>
                  </a:cubicBezTo>
                  <a:cubicBezTo>
                    <a:pt x="11" y="103"/>
                    <a:pt x="0" y="92"/>
                    <a:pt x="0" y="76"/>
                  </a:cubicBezTo>
                  <a:cubicBezTo>
                    <a:pt x="0" y="60"/>
                    <a:pt x="0" y="44"/>
                    <a:pt x="0" y="28"/>
                  </a:cubicBezTo>
                  <a:cubicBezTo>
                    <a:pt x="0" y="12"/>
                    <a:pt x="11" y="1"/>
                    <a:pt x="27" y="0"/>
                  </a:cubicBezTo>
                  <a:cubicBezTo>
                    <a:pt x="35" y="0"/>
                    <a:pt x="43" y="0"/>
                    <a:pt x="51" y="0"/>
                  </a:cubicBezTo>
                  <a:cubicBezTo>
                    <a:pt x="51" y="0"/>
                    <a:pt x="51" y="0"/>
                    <a:pt x="51" y="0"/>
                  </a:cubicBezTo>
                  <a:close/>
                </a:path>
              </a:pathLst>
            </a:custGeom>
            <a:solidFill>
              <a:srgbClr val="00ABB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 name="Google Shape;177;p1"/>
            <p:cNvSpPr/>
            <p:nvPr/>
          </p:nvSpPr>
          <p:spPr>
            <a:xfrm>
              <a:off x="5253038" y="5521325"/>
              <a:ext cx="301625" cy="53975"/>
            </a:xfrm>
            <a:custGeom>
              <a:avLst/>
              <a:gdLst/>
              <a:ahLst/>
              <a:cxnLst/>
              <a:rect l="l" t="t" r="r" b="b"/>
              <a:pathLst>
                <a:path w="80" h="14" extrusionOk="0">
                  <a:moveTo>
                    <a:pt x="80" y="9"/>
                  </a:moveTo>
                  <a:cubicBezTo>
                    <a:pt x="80" y="10"/>
                    <a:pt x="80" y="11"/>
                    <a:pt x="79" y="12"/>
                  </a:cubicBezTo>
                  <a:cubicBezTo>
                    <a:pt x="78" y="12"/>
                    <a:pt x="77" y="12"/>
                    <a:pt x="76" y="11"/>
                  </a:cubicBezTo>
                  <a:cubicBezTo>
                    <a:pt x="73" y="6"/>
                    <a:pt x="70" y="7"/>
                    <a:pt x="67" y="10"/>
                  </a:cubicBezTo>
                  <a:cubicBezTo>
                    <a:pt x="63" y="14"/>
                    <a:pt x="60" y="13"/>
                    <a:pt x="56" y="10"/>
                  </a:cubicBezTo>
                  <a:cubicBezTo>
                    <a:pt x="53" y="8"/>
                    <a:pt x="51" y="7"/>
                    <a:pt x="48" y="11"/>
                  </a:cubicBezTo>
                  <a:cubicBezTo>
                    <a:pt x="45" y="14"/>
                    <a:pt x="41" y="13"/>
                    <a:pt x="38" y="10"/>
                  </a:cubicBezTo>
                  <a:cubicBezTo>
                    <a:pt x="33" y="7"/>
                    <a:pt x="29" y="6"/>
                    <a:pt x="25" y="10"/>
                  </a:cubicBezTo>
                  <a:cubicBezTo>
                    <a:pt x="21" y="13"/>
                    <a:pt x="17" y="12"/>
                    <a:pt x="14" y="9"/>
                  </a:cubicBezTo>
                  <a:cubicBezTo>
                    <a:pt x="11" y="7"/>
                    <a:pt x="7" y="5"/>
                    <a:pt x="4" y="10"/>
                  </a:cubicBezTo>
                  <a:cubicBezTo>
                    <a:pt x="3" y="11"/>
                    <a:pt x="2" y="11"/>
                    <a:pt x="1" y="10"/>
                  </a:cubicBezTo>
                  <a:cubicBezTo>
                    <a:pt x="0" y="9"/>
                    <a:pt x="0" y="7"/>
                    <a:pt x="1" y="6"/>
                  </a:cubicBezTo>
                  <a:cubicBezTo>
                    <a:pt x="3" y="2"/>
                    <a:pt x="9" y="0"/>
                    <a:pt x="14" y="3"/>
                  </a:cubicBezTo>
                  <a:cubicBezTo>
                    <a:pt x="18" y="6"/>
                    <a:pt x="21" y="7"/>
                    <a:pt x="26" y="4"/>
                  </a:cubicBezTo>
                  <a:cubicBezTo>
                    <a:pt x="30" y="1"/>
                    <a:pt x="34" y="2"/>
                    <a:pt x="38" y="5"/>
                  </a:cubicBezTo>
                  <a:cubicBezTo>
                    <a:pt x="41" y="7"/>
                    <a:pt x="44" y="8"/>
                    <a:pt x="47" y="5"/>
                  </a:cubicBezTo>
                  <a:cubicBezTo>
                    <a:pt x="50" y="1"/>
                    <a:pt x="53" y="3"/>
                    <a:pt x="56" y="5"/>
                  </a:cubicBezTo>
                  <a:cubicBezTo>
                    <a:pt x="60" y="7"/>
                    <a:pt x="62" y="8"/>
                    <a:pt x="66" y="4"/>
                  </a:cubicBezTo>
                  <a:cubicBezTo>
                    <a:pt x="70" y="0"/>
                    <a:pt x="80" y="4"/>
                    <a:pt x="80" y="9"/>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 name="Google Shape;178;p1"/>
            <p:cNvSpPr/>
            <p:nvPr/>
          </p:nvSpPr>
          <p:spPr>
            <a:xfrm>
              <a:off x="5310188" y="5411788"/>
              <a:ext cx="68263" cy="74613"/>
            </a:xfrm>
            <a:custGeom>
              <a:avLst/>
              <a:gdLst/>
              <a:ahLst/>
              <a:cxnLst/>
              <a:rect l="l" t="t" r="r" b="b"/>
              <a:pathLst>
                <a:path w="18" h="19" extrusionOk="0">
                  <a:moveTo>
                    <a:pt x="3" y="0"/>
                  </a:moveTo>
                  <a:cubicBezTo>
                    <a:pt x="7" y="8"/>
                    <a:pt x="11" y="4"/>
                    <a:pt x="16" y="1"/>
                  </a:cubicBezTo>
                  <a:cubicBezTo>
                    <a:pt x="18" y="1"/>
                    <a:pt x="18" y="4"/>
                    <a:pt x="16" y="6"/>
                  </a:cubicBezTo>
                  <a:cubicBezTo>
                    <a:pt x="13" y="9"/>
                    <a:pt x="13" y="11"/>
                    <a:pt x="16" y="14"/>
                  </a:cubicBezTo>
                  <a:cubicBezTo>
                    <a:pt x="18" y="15"/>
                    <a:pt x="18" y="16"/>
                    <a:pt x="17" y="17"/>
                  </a:cubicBezTo>
                  <a:cubicBezTo>
                    <a:pt x="16" y="19"/>
                    <a:pt x="14" y="18"/>
                    <a:pt x="13" y="17"/>
                  </a:cubicBezTo>
                  <a:cubicBezTo>
                    <a:pt x="10" y="13"/>
                    <a:pt x="8" y="14"/>
                    <a:pt x="5" y="17"/>
                  </a:cubicBezTo>
                  <a:cubicBezTo>
                    <a:pt x="4" y="18"/>
                    <a:pt x="3" y="19"/>
                    <a:pt x="2" y="18"/>
                  </a:cubicBezTo>
                  <a:cubicBezTo>
                    <a:pt x="0" y="16"/>
                    <a:pt x="0" y="15"/>
                    <a:pt x="2" y="14"/>
                  </a:cubicBezTo>
                  <a:cubicBezTo>
                    <a:pt x="5" y="11"/>
                    <a:pt x="6" y="9"/>
                    <a:pt x="2" y="6"/>
                  </a:cubicBezTo>
                  <a:cubicBezTo>
                    <a:pt x="1" y="5"/>
                    <a:pt x="0" y="3"/>
                    <a:pt x="1" y="2"/>
                  </a:cubicBezTo>
                  <a:cubicBezTo>
                    <a:pt x="1" y="2"/>
                    <a:pt x="2" y="1"/>
                    <a:pt x="3"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 name="Google Shape;179;p1"/>
            <p:cNvSpPr/>
            <p:nvPr/>
          </p:nvSpPr>
          <p:spPr>
            <a:xfrm>
              <a:off x="5434013" y="5411788"/>
              <a:ext cx="71438" cy="74613"/>
            </a:xfrm>
            <a:custGeom>
              <a:avLst/>
              <a:gdLst/>
              <a:ahLst/>
              <a:cxnLst/>
              <a:rect l="l" t="t" r="r" b="b"/>
              <a:pathLst>
                <a:path w="19" h="19" extrusionOk="0">
                  <a:moveTo>
                    <a:pt x="15" y="18"/>
                  </a:moveTo>
                  <a:cubicBezTo>
                    <a:pt x="12" y="12"/>
                    <a:pt x="8" y="14"/>
                    <a:pt x="3" y="18"/>
                  </a:cubicBezTo>
                  <a:cubicBezTo>
                    <a:pt x="3" y="19"/>
                    <a:pt x="2" y="18"/>
                    <a:pt x="1" y="17"/>
                  </a:cubicBezTo>
                  <a:cubicBezTo>
                    <a:pt x="1" y="16"/>
                    <a:pt x="1" y="14"/>
                    <a:pt x="2" y="14"/>
                  </a:cubicBezTo>
                  <a:cubicBezTo>
                    <a:pt x="6" y="11"/>
                    <a:pt x="6" y="8"/>
                    <a:pt x="2" y="6"/>
                  </a:cubicBezTo>
                  <a:cubicBezTo>
                    <a:pt x="1" y="5"/>
                    <a:pt x="0" y="3"/>
                    <a:pt x="2" y="2"/>
                  </a:cubicBezTo>
                  <a:cubicBezTo>
                    <a:pt x="3" y="0"/>
                    <a:pt x="5" y="1"/>
                    <a:pt x="6" y="3"/>
                  </a:cubicBezTo>
                  <a:cubicBezTo>
                    <a:pt x="8" y="6"/>
                    <a:pt x="10" y="6"/>
                    <a:pt x="13" y="3"/>
                  </a:cubicBezTo>
                  <a:cubicBezTo>
                    <a:pt x="14" y="1"/>
                    <a:pt x="15" y="0"/>
                    <a:pt x="17" y="2"/>
                  </a:cubicBezTo>
                  <a:cubicBezTo>
                    <a:pt x="19" y="4"/>
                    <a:pt x="18" y="5"/>
                    <a:pt x="16" y="6"/>
                  </a:cubicBezTo>
                  <a:cubicBezTo>
                    <a:pt x="13" y="9"/>
                    <a:pt x="13" y="11"/>
                    <a:pt x="16" y="13"/>
                  </a:cubicBezTo>
                  <a:cubicBezTo>
                    <a:pt x="17" y="14"/>
                    <a:pt x="18" y="15"/>
                    <a:pt x="18" y="17"/>
                  </a:cubicBezTo>
                  <a:cubicBezTo>
                    <a:pt x="17" y="18"/>
                    <a:pt x="17" y="18"/>
                    <a:pt x="15" y="1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59"/>
        <p:cNvGrpSpPr/>
        <p:nvPr/>
      </p:nvGrpSpPr>
      <p:grpSpPr>
        <a:xfrm>
          <a:off x="0" y="0"/>
          <a:ext cx="0" cy="0"/>
          <a:chOff x="0" y="0"/>
          <a:chExt cx="0" cy="0"/>
        </a:xfrm>
      </p:grpSpPr>
      <p:sp>
        <p:nvSpPr>
          <p:cNvPr id="360" name="Google Shape;360;p10"/>
          <p:cNvSpPr/>
          <p:nvPr/>
        </p:nvSpPr>
        <p:spPr>
          <a:xfrm>
            <a:off x="6145350" y="3714900"/>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 name="Google Shape;361;p10"/>
          <p:cNvSpPr/>
          <p:nvPr/>
        </p:nvSpPr>
        <p:spPr>
          <a:xfrm>
            <a:off x="3429000" y="3714900"/>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 name="Google Shape;362;p10"/>
          <p:cNvSpPr/>
          <p:nvPr/>
        </p:nvSpPr>
        <p:spPr>
          <a:xfrm>
            <a:off x="705300" y="3714900"/>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 name="Google Shape;363;p10"/>
          <p:cNvSpPr/>
          <p:nvPr/>
        </p:nvSpPr>
        <p:spPr>
          <a:xfrm>
            <a:off x="6145350" y="1975850"/>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 name="Google Shape;364;p10"/>
          <p:cNvSpPr/>
          <p:nvPr/>
        </p:nvSpPr>
        <p:spPr>
          <a:xfrm>
            <a:off x="3429000" y="1975850"/>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 name="Google Shape;365;p10"/>
          <p:cNvSpPr/>
          <p:nvPr/>
        </p:nvSpPr>
        <p:spPr>
          <a:xfrm>
            <a:off x="705300" y="1975850"/>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 name="Google Shape;366;p10"/>
          <p:cNvSpPr txBox="1">
            <a:spLocks noGrp="1"/>
          </p:cNvSpPr>
          <p:nvPr>
            <p:ph type="subTitle" idx="1"/>
          </p:nvPr>
        </p:nvSpPr>
        <p:spPr>
          <a:xfrm>
            <a:off x="712650" y="4030800"/>
            <a:ext cx="22713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It’s the farthest planet from the Sun</a:t>
            </a:r>
            <a:endParaRPr/>
          </a:p>
        </p:txBody>
      </p:sp>
      <p:sp>
        <p:nvSpPr>
          <p:cNvPr id="367" name="Google Shape;367;p10"/>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Literature Review</a:t>
            </a:r>
            <a:endParaRPr/>
          </a:p>
        </p:txBody>
      </p:sp>
      <p:sp>
        <p:nvSpPr>
          <p:cNvPr id="368" name="Google Shape;368;p10"/>
          <p:cNvSpPr txBox="1">
            <a:spLocks noGrp="1"/>
          </p:cNvSpPr>
          <p:nvPr>
            <p:ph type="subTitle" idx="2"/>
          </p:nvPr>
        </p:nvSpPr>
        <p:spPr>
          <a:xfrm>
            <a:off x="916350" y="371505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Neptune</a:t>
            </a:r>
            <a:endParaRPr/>
          </a:p>
        </p:txBody>
      </p:sp>
      <p:sp>
        <p:nvSpPr>
          <p:cNvPr id="369" name="Google Shape;369;p10"/>
          <p:cNvSpPr txBox="1">
            <a:spLocks noGrp="1"/>
          </p:cNvSpPr>
          <p:nvPr>
            <p:ph type="subTitle" idx="3"/>
          </p:nvPr>
        </p:nvSpPr>
        <p:spPr>
          <a:xfrm>
            <a:off x="3436350" y="4030800"/>
            <a:ext cx="22713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Earth is the beautiful planet we live on</a:t>
            </a:r>
            <a:endParaRPr/>
          </a:p>
        </p:txBody>
      </p:sp>
      <p:sp>
        <p:nvSpPr>
          <p:cNvPr id="370" name="Google Shape;370;p10"/>
          <p:cNvSpPr txBox="1">
            <a:spLocks noGrp="1"/>
          </p:cNvSpPr>
          <p:nvPr>
            <p:ph type="subTitle" idx="4"/>
          </p:nvPr>
        </p:nvSpPr>
        <p:spPr>
          <a:xfrm>
            <a:off x="3640050" y="371505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Earth</a:t>
            </a:r>
            <a:endParaRPr/>
          </a:p>
        </p:txBody>
      </p:sp>
      <p:sp>
        <p:nvSpPr>
          <p:cNvPr id="371" name="Google Shape;371;p10"/>
          <p:cNvSpPr txBox="1">
            <a:spLocks noGrp="1"/>
          </p:cNvSpPr>
          <p:nvPr>
            <p:ph type="subTitle" idx="5"/>
          </p:nvPr>
        </p:nvSpPr>
        <p:spPr>
          <a:xfrm>
            <a:off x="6152700" y="4030800"/>
            <a:ext cx="22713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Jupiter is the biggest planet of them all</a:t>
            </a:r>
            <a:endParaRPr/>
          </a:p>
        </p:txBody>
      </p:sp>
      <p:sp>
        <p:nvSpPr>
          <p:cNvPr id="372" name="Google Shape;372;p10"/>
          <p:cNvSpPr txBox="1">
            <a:spLocks noGrp="1"/>
          </p:cNvSpPr>
          <p:nvPr>
            <p:ph type="subTitle" idx="6"/>
          </p:nvPr>
        </p:nvSpPr>
        <p:spPr>
          <a:xfrm>
            <a:off x="6356400" y="371505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Jupiter</a:t>
            </a:r>
            <a:endParaRPr/>
          </a:p>
        </p:txBody>
      </p:sp>
      <p:sp>
        <p:nvSpPr>
          <p:cNvPr id="373" name="Google Shape;373;p10"/>
          <p:cNvSpPr txBox="1">
            <a:spLocks noGrp="1"/>
          </p:cNvSpPr>
          <p:nvPr>
            <p:ph type="subTitle" idx="7"/>
          </p:nvPr>
        </p:nvSpPr>
        <p:spPr>
          <a:xfrm>
            <a:off x="712650" y="2291750"/>
            <a:ext cx="22713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Mercury is the closest planet to the Sun</a:t>
            </a:r>
            <a:endParaRPr/>
          </a:p>
        </p:txBody>
      </p:sp>
      <p:sp>
        <p:nvSpPr>
          <p:cNvPr id="374" name="Google Shape;374;p10"/>
          <p:cNvSpPr txBox="1">
            <a:spLocks noGrp="1"/>
          </p:cNvSpPr>
          <p:nvPr>
            <p:ph type="subTitle" idx="8"/>
          </p:nvPr>
        </p:nvSpPr>
        <p:spPr>
          <a:xfrm>
            <a:off x="916350" y="197600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Mercury</a:t>
            </a:r>
            <a:endParaRPr/>
          </a:p>
        </p:txBody>
      </p:sp>
      <p:sp>
        <p:nvSpPr>
          <p:cNvPr id="375" name="Google Shape;375;p10"/>
          <p:cNvSpPr txBox="1">
            <a:spLocks noGrp="1"/>
          </p:cNvSpPr>
          <p:nvPr>
            <p:ph type="subTitle" idx="9"/>
          </p:nvPr>
        </p:nvSpPr>
        <p:spPr>
          <a:xfrm>
            <a:off x="3436350" y="2291750"/>
            <a:ext cx="22713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Despite being red, Mars is actually cold</a:t>
            </a:r>
            <a:endParaRPr/>
          </a:p>
        </p:txBody>
      </p:sp>
      <p:sp>
        <p:nvSpPr>
          <p:cNvPr id="376" name="Google Shape;376;p10"/>
          <p:cNvSpPr txBox="1">
            <a:spLocks noGrp="1"/>
          </p:cNvSpPr>
          <p:nvPr>
            <p:ph type="subTitle" idx="13"/>
          </p:nvPr>
        </p:nvSpPr>
        <p:spPr>
          <a:xfrm>
            <a:off x="3640050" y="197600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Mars</a:t>
            </a:r>
            <a:endParaRPr/>
          </a:p>
        </p:txBody>
      </p:sp>
      <p:sp>
        <p:nvSpPr>
          <p:cNvPr id="377" name="Google Shape;377;p10"/>
          <p:cNvSpPr txBox="1">
            <a:spLocks noGrp="1"/>
          </p:cNvSpPr>
          <p:nvPr>
            <p:ph type="subTitle" idx="14"/>
          </p:nvPr>
        </p:nvSpPr>
        <p:spPr>
          <a:xfrm>
            <a:off x="6152700" y="2291750"/>
            <a:ext cx="2271300" cy="5727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Venus has a beautiful name, but it’s hot</a:t>
            </a:r>
            <a:endParaRPr/>
          </a:p>
        </p:txBody>
      </p:sp>
      <p:sp>
        <p:nvSpPr>
          <p:cNvPr id="378" name="Google Shape;378;p10"/>
          <p:cNvSpPr txBox="1">
            <a:spLocks noGrp="1"/>
          </p:cNvSpPr>
          <p:nvPr>
            <p:ph type="subTitle" idx="15"/>
          </p:nvPr>
        </p:nvSpPr>
        <p:spPr>
          <a:xfrm>
            <a:off x="6356400" y="197600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Venus</a:t>
            </a:r>
            <a:endParaRPr/>
          </a:p>
        </p:txBody>
      </p:sp>
      <p:grpSp>
        <p:nvGrpSpPr>
          <p:cNvPr id="379" name="Google Shape;379;p10"/>
          <p:cNvGrpSpPr/>
          <p:nvPr/>
        </p:nvGrpSpPr>
        <p:grpSpPr>
          <a:xfrm>
            <a:off x="1634576" y="1353582"/>
            <a:ext cx="427450" cy="425904"/>
            <a:chOff x="5340108" y="1588711"/>
            <a:chExt cx="363076" cy="361764"/>
          </a:xfrm>
        </p:grpSpPr>
        <p:sp>
          <p:nvSpPr>
            <p:cNvPr id="380" name="Google Shape;380;p10"/>
            <p:cNvSpPr/>
            <p:nvPr/>
          </p:nvSpPr>
          <p:spPr>
            <a:xfrm>
              <a:off x="5549275" y="1631434"/>
              <a:ext cx="153907" cy="117149"/>
            </a:xfrm>
            <a:custGeom>
              <a:avLst/>
              <a:gdLst/>
              <a:ahLst/>
              <a:cxnLst/>
              <a:rect l="l" t="t" r="r" b="b"/>
              <a:pathLst>
                <a:path w="4568" h="3477" extrusionOk="0">
                  <a:moveTo>
                    <a:pt x="315" y="0"/>
                  </a:moveTo>
                  <a:cubicBezTo>
                    <a:pt x="147" y="0"/>
                    <a:pt x="0" y="138"/>
                    <a:pt x="0" y="314"/>
                  </a:cubicBezTo>
                  <a:lnTo>
                    <a:pt x="0" y="3152"/>
                  </a:lnTo>
                  <a:cubicBezTo>
                    <a:pt x="0" y="3329"/>
                    <a:pt x="147" y="3477"/>
                    <a:pt x="315" y="3477"/>
                  </a:cubicBezTo>
                  <a:lnTo>
                    <a:pt x="4253" y="3477"/>
                  </a:lnTo>
                  <a:cubicBezTo>
                    <a:pt x="4430" y="3477"/>
                    <a:pt x="4567" y="3329"/>
                    <a:pt x="4567" y="3152"/>
                  </a:cubicBezTo>
                  <a:lnTo>
                    <a:pt x="4567" y="314"/>
                  </a:lnTo>
                  <a:cubicBezTo>
                    <a:pt x="4567" y="138"/>
                    <a:pt x="4430" y="0"/>
                    <a:pt x="4253"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 name="Google Shape;381;p10"/>
            <p:cNvSpPr/>
            <p:nvPr/>
          </p:nvSpPr>
          <p:spPr>
            <a:xfrm>
              <a:off x="5626365" y="1631434"/>
              <a:ext cx="76819" cy="117149"/>
            </a:xfrm>
            <a:custGeom>
              <a:avLst/>
              <a:gdLst/>
              <a:ahLst/>
              <a:cxnLst/>
              <a:rect l="l" t="t" r="r" b="b"/>
              <a:pathLst>
                <a:path w="2280" h="3477" extrusionOk="0">
                  <a:moveTo>
                    <a:pt x="0" y="0"/>
                  </a:moveTo>
                  <a:lnTo>
                    <a:pt x="0" y="3477"/>
                  </a:lnTo>
                  <a:lnTo>
                    <a:pt x="1965" y="3477"/>
                  </a:lnTo>
                  <a:cubicBezTo>
                    <a:pt x="2142" y="3477"/>
                    <a:pt x="2279" y="3329"/>
                    <a:pt x="2279" y="3152"/>
                  </a:cubicBezTo>
                  <a:lnTo>
                    <a:pt x="2279" y="314"/>
                  </a:lnTo>
                  <a:cubicBezTo>
                    <a:pt x="2279" y="138"/>
                    <a:pt x="2142" y="0"/>
                    <a:pt x="196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 name="Google Shape;382;p10"/>
            <p:cNvSpPr/>
            <p:nvPr/>
          </p:nvSpPr>
          <p:spPr>
            <a:xfrm>
              <a:off x="5549275" y="1588711"/>
              <a:ext cx="153907" cy="53335"/>
            </a:xfrm>
            <a:custGeom>
              <a:avLst/>
              <a:gdLst/>
              <a:ahLst/>
              <a:cxnLst/>
              <a:rect l="l" t="t" r="r" b="b"/>
              <a:pathLst>
                <a:path w="4568" h="1583" extrusionOk="0">
                  <a:moveTo>
                    <a:pt x="315" y="1"/>
                  </a:moveTo>
                  <a:cubicBezTo>
                    <a:pt x="147" y="1"/>
                    <a:pt x="0" y="148"/>
                    <a:pt x="0" y="325"/>
                  </a:cubicBezTo>
                  <a:lnTo>
                    <a:pt x="0" y="1582"/>
                  </a:lnTo>
                  <a:lnTo>
                    <a:pt x="4567" y="1582"/>
                  </a:lnTo>
                  <a:lnTo>
                    <a:pt x="4567" y="325"/>
                  </a:lnTo>
                  <a:cubicBezTo>
                    <a:pt x="4567" y="148"/>
                    <a:pt x="4430" y="1"/>
                    <a:pt x="4253"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 name="Google Shape;383;p10"/>
            <p:cNvSpPr/>
            <p:nvPr/>
          </p:nvSpPr>
          <p:spPr>
            <a:xfrm>
              <a:off x="5549275" y="1790938"/>
              <a:ext cx="153907" cy="159534"/>
            </a:xfrm>
            <a:custGeom>
              <a:avLst/>
              <a:gdLst/>
              <a:ahLst/>
              <a:cxnLst/>
              <a:rect l="l" t="t" r="r" b="b"/>
              <a:pathLst>
                <a:path w="4568" h="4735" extrusionOk="0">
                  <a:moveTo>
                    <a:pt x="315" y="0"/>
                  </a:moveTo>
                  <a:cubicBezTo>
                    <a:pt x="147" y="0"/>
                    <a:pt x="0" y="147"/>
                    <a:pt x="0" y="314"/>
                  </a:cubicBezTo>
                  <a:lnTo>
                    <a:pt x="0" y="4440"/>
                  </a:lnTo>
                  <a:lnTo>
                    <a:pt x="20" y="4734"/>
                  </a:lnTo>
                  <a:lnTo>
                    <a:pt x="4253" y="4734"/>
                  </a:lnTo>
                  <a:cubicBezTo>
                    <a:pt x="4430" y="4734"/>
                    <a:pt x="4567" y="4597"/>
                    <a:pt x="4567" y="4420"/>
                  </a:cubicBezTo>
                  <a:lnTo>
                    <a:pt x="4567" y="314"/>
                  </a:lnTo>
                  <a:cubicBezTo>
                    <a:pt x="4567" y="147"/>
                    <a:pt x="4430" y="0"/>
                    <a:pt x="4253"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 name="Google Shape;384;p10"/>
            <p:cNvSpPr/>
            <p:nvPr/>
          </p:nvSpPr>
          <p:spPr>
            <a:xfrm>
              <a:off x="5626365" y="1790938"/>
              <a:ext cx="76819" cy="159534"/>
            </a:xfrm>
            <a:custGeom>
              <a:avLst/>
              <a:gdLst/>
              <a:ahLst/>
              <a:cxnLst/>
              <a:rect l="l" t="t" r="r" b="b"/>
              <a:pathLst>
                <a:path w="2280" h="4735" extrusionOk="0">
                  <a:moveTo>
                    <a:pt x="0" y="0"/>
                  </a:moveTo>
                  <a:lnTo>
                    <a:pt x="0" y="4734"/>
                  </a:lnTo>
                  <a:lnTo>
                    <a:pt x="1965" y="4734"/>
                  </a:lnTo>
                  <a:cubicBezTo>
                    <a:pt x="2142" y="4734"/>
                    <a:pt x="2279" y="4597"/>
                    <a:pt x="2279" y="4420"/>
                  </a:cubicBezTo>
                  <a:lnTo>
                    <a:pt x="2279" y="314"/>
                  </a:lnTo>
                  <a:cubicBezTo>
                    <a:pt x="2279" y="147"/>
                    <a:pt x="2142" y="0"/>
                    <a:pt x="196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 name="Google Shape;385;p10"/>
            <p:cNvSpPr/>
            <p:nvPr/>
          </p:nvSpPr>
          <p:spPr>
            <a:xfrm>
              <a:off x="5549275" y="1737635"/>
              <a:ext cx="153907" cy="63915"/>
            </a:xfrm>
            <a:custGeom>
              <a:avLst/>
              <a:gdLst/>
              <a:ahLst/>
              <a:cxnLst/>
              <a:rect l="l" t="t" r="r" b="b"/>
              <a:pathLst>
                <a:path w="4568" h="1897" extrusionOk="0">
                  <a:moveTo>
                    <a:pt x="0" y="0"/>
                  </a:moveTo>
                  <a:lnTo>
                    <a:pt x="0" y="1896"/>
                  </a:lnTo>
                  <a:lnTo>
                    <a:pt x="4567" y="1896"/>
                  </a:lnTo>
                  <a:lnTo>
                    <a:pt x="4567" y="0"/>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 name="Google Shape;386;p10"/>
            <p:cNvSpPr/>
            <p:nvPr/>
          </p:nvSpPr>
          <p:spPr>
            <a:xfrm>
              <a:off x="5650186" y="1865366"/>
              <a:ext cx="21226" cy="42756"/>
            </a:xfrm>
            <a:custGeom>
              <a:avLst/>
              <a:gdLst/>
              <a:ahLst/>
              <a:cxnLst/>
              <a:rect l="l" t="t" r="r" b="b"/>
              <a:pathLst>
                <a:path w="630" h="1269" extrusionOk="0">
                  <a:moveTo>
                    <a:pt x="315" y="1"/>
                  </a:moveTo>
                  <a:cubicBezTo>
                    <a:pt x="138" y="1"/>
                    <a:pt x="1" y="148"/>
                    <a:pt x="1" y="315"/>
                  </a:cubicBezTo>
                  <a:lnTo>
                    <a:pt x="1" y="954"/>
                  </a:lnTo>
                  <a:cubicBezTo>
                    <a:pt x="1" y="1120"/>
                    <a:pt x="138" y="1268"/>
                    <a:pt x="315" y="1268"/>
                  </a:cubicBezTo>
                  <a:cubicBezTo>
                    <a:pt x="482" y="1268"/>
                    <a:pt x="629" y="1120"/>
                    <a:pt x="629" y="954"/>
                  </a:cubicBezTo>
                  <a:lnTo>
                    <a:pt x="629" y="315"/>
                  </a:lnTo>
                  <a:cubicBezTo>
                    <a:pt x="629" y="148"/>
                    <a:pt x="482" y="1"/>
                    <a:pt x="315"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 name="Google Shape;387;p10"/>
            <p:cNvSpPr/>
            <p:nvPr/>
          </p:nvSpPr>
          <p:spPr>
            <a:xfrm>
              <a:off x="5650186" y="1674090"/>
              <a:ext cx="21226" cy="21226"/>
            </a:xfrm>
            <a:custGeom>
              <a:avLst/>
              <a:gdLst/>
              <a:ahLst/>
              <a:cxnLst/>
              <a:rect l="l" t="t" r="r" b="b"/>
              <a:pathLst>
                <a:path w="630" h="630" extrusionOk="0">
                  <a:moveTo>
                    <a:pt x="315" y="1"/>
                  </a:moveTo>
                  <a:cubicBezTo>
                    <a:pt x="138" y="1"/>
                    <a:pt x="1" y="138"/>
                    <a:pt x="1" y="315"/>
                  </a:cubicBezTo>
                  <a:cubicBezTo>
                    <a:pt x="1" y="482"/>
                    <a:pt x="138" y="629"/>
                    <a:pt x="315" y="629"/>
                  </a:cubicBezTo>
                  <a:cubicBezTo>
                    <a:pt x="482" y="629"/>
                    <a:pt x="629" y="482"/>
                    <a:pt x="629" y="315"/>
                  </a:cubicBezTo>
                  <a:cubicBezTo>
                    <a:pt x="629" y="138"/>
                    <a:pt x="482" y="1"/>
                    <a:pt x="315"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 name="Google Shape;388;p10"/>
            <p:cNvSpPr/>
            <p:nvPr/>
          </p:nvSpPr>
          <p:spPr>
            <a:xfrm>
              <a:off x="5650186" y="1823014"/>
              <a:ext cx="21226" cy="21226"/>
            </a:xfrm>
            <a:custGeom>
              <a:avLst/>
              <a:gdLst/>
              <a:ahLst/>
              <a:cxnLst/>
              <a:rect l="l" t="t" r="r" b="b"/>
              <a:pathLst>
                <a:path w="630" h="630" extrusionOk="0">
                  <a:moveTo>
                    <a:pt x="315" y="0"/>
                  </a:moveTo>
                  <a:cubicBezTo>
                    <a:pt x="138" y="0"/>
                    <a:pt x="1" y="138"/>
                    <a:pt x="1" y="315"/>
                  </a:cubicBezTo>
                  <a:cubicBezTo>
                    <a:pt x="1" y="482"/>
                    <a:pt x="138" y="629"/>
                    <a:pt x="315" y="629"/>
                  </a:cubicBezTo>
                  <a:cubicBezTo>
                    <a:pt x="482" y="629"/>
                    <a:pt x="629" y="482"/>
                    <a:pt x="629" y="315"/>
                  </a:cubicBezTo>
                  <a:cubicBezTo>
                    <a:pt x="629" y="138"/>
                    <a:pt x="482" y="0"/>
                    <a:pt x="315"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 name="Google Shape;389;p10"/>
            <p:cNvSpPr/>
            <p:nvPr/>
          </p:nvSpPr>
          <p:spPr>
            <a:xfrm>
              <a:off x="5626365" y="1588711"/>
              <a:ext cx="76819" cy="53335"/>
            </a:xfrm>
            <a:custGeom>
              <a:avLst/>
              <a:gdLst/>
              <a:ahLst/>
              <a:cxnLst/>
              <a:rect l="l" t="t" r="r" b="b"/>
              <a:pathLst>
                <a:path w="2280" h="1583" extrusionOk="0">
                  <a:moveTo>
                    <a:pt x="0" y="1"/>
                  </a:moveTo>
                  <a:lnTo>
                    <a:pt x="0" y="1582"/>
                  </a:lnTo>
                  <a:lnTo>
                    <a:pt x="2279" y="1582"/>
                  </a:lnTo>
                  <a:lnTo>
                    <a:pt x="2279" y="325"/>
                  </a:lnTo>
                  <a:cubicBezTo>
                    <a:pt x="2279" y="148"/>
                    <a:pt x="2142" y="1"/>
                    <a:pt x="1965"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 name="Google Shape;390;p10"/>
            <p:cNvSpPr/>
            <p:nvPr/>
          </p:nvSpPr>
          <p:spPr>
            <a:xfrm>
              <a:off x="5626365" y="1737635"/>
              <a:ext cx="76819" cy="63915"/>
            </a:xfrm>
            <a:custGeom>
              <a:avLst/>
              <a:gdLst/>
              <a:ahLst/>
              <a:cxnLst/>
              <a:rect l="l" t="t" r="r" b="b"/>
              <a:pathLst>
                <a:path w="2280" h="1897" extrusionOk="0">
                  <a:moveTo>
                    <a:pt x="0" y="0"/>
                  </a:moveTo>
                  <a:lnTo>
                    <a:pt x="0" y="1896"/>
                  </a:lnTo>
                  <a:lnTo>
                    <a:pt x="2279" y="1896"/>
                  </a:lnTo>
                  <a:lnTo>
                    <a:pt x="2279"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 name="Google Shape;391;p10"/>
            <p:cNvSpPr/>
            <p:nvPr/>
          </p:nvSpPr>
          <p:spPr>
            <a:xfrm>
              <a:off x="5350722" y="1684670"/>
              <a:ext cx="256804" cy="198617"/>
            </a:xfrm>
            <a:custGeom>
              <a:avLst/>
              <a:gdLst/>
              <a:ahLst/>
              <a:cxnLst/>
              <a:rect l="l" t="t" r="r" b="b"/>
              <a:pathLst>
                <a:path w="7622" h="5895" extrusionOk="0">
                  <a:moveTo>
                    <a:pt x="638" y="1"/>
                  </a:moveTo>
                  <a:cubicBezTo>
                    <a:pt x="285" y="1"/>
                    <a:pt x="0" y="286"/>
                    <a:pt x="0" y="630"/>
                  </a:cubicBezTo>
                  <a:lnTo>
                    <a:pt x="0" y="5256"/>
                  </a:lnTo>
                  <a:cubicBezTo>
                    <a:pt x="0" y="5610"/>
                    <a:pt x="285" y="5894"/>
                    <a:pt x="638" y="5894"/>
                  </a:cubicBezTo>
                  <a:lnTo>
                    <a:pt x="6993" y="5894"/>
                  </a:lnTo>
                  <a:cubicBezTo>
                    <a:pt x="7337" y="5894"/>
                    <a:pt x="7622" y="5610"/>
                    <a:pt x="7622" y="5256"/>
                  </a:cubicBezTo>
                  <a:lnTo>
                    <a:pt x="7622" y="630"/>
                  </a:lnTo>
                  <a:cubicBezTo>
                    <a:pt x="7622" y="286"/>
                    <a:pt x="7337" y="1"/>
                    <a:pt x="6993"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 name="Google Shape;392;p10"/>
            <p:cNvSpPr/>
            <p:nvPr/>
          </p:nvSpPr>
          <p:spPr>
            <a:xfrm>
              <a:off x="5479126" y="1684670"/>
              <a:ext cx="128402" cy="198617"/>
            </a:xfrm>
            <a:custGeom>
              <a:avLst/>
              <a:gdLst/>
              <a:ahLst/>
              <a:cxnLst/>
              <a:rect l="l" t="t" r="r" b="b"/>
              <a:pathLst>
                <a:path w="3811" h="5895" extrusionOk="0">
                  <a:moveTo>
                    <a:pt x="0" y="1"/>
                  </a:moveTo>
                  <a:lnTo>
                    <a:pt x="0" y="5894"/>
                  </a:lnTo>
                  <a:lnTo>
                    <a:pt x="3182" y="5894"/>
                  </a:lnTo>
                  <a:cubicBezTo>
                    <a:pt x="3526" y="5894"/>
                    <a:pt x="3811" y="5610"/>
                    <a:pt x="3811" y="5256"/>
                  </a:cubicBezTo>
                  <a:lnTo>
                    <a:pt x="3811" y="630"/>
                  </a:lnTo>
                  <a:cubicBezTo>
                    <a:pt x="3811" y="286"/>
                    <a:pt x="3526" y="1"/>
                    <a:pt x="3182"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 name="Google Shape;393;p10"/>
            <p:cNvSpPr/>
            <p:nvPr/>
          </p:nvSpPr>
          <p:spPr>
            <a:xfrm>
              <a:off x="5411908" y="1872644"/>
              <a:ext cx="134736" cy="67217"/>
            </a:xfrm>
            <a:custGeom>
              <a:avLst/>
              <a:gdLst/>
              <a:ahLst/>
              <a:cxnLst/>
              <a:rect l="l" t="t" r="r" b="b"/>
              <a:pathLst>
                <a:path w="3999" h="1995" extrusionOk="0">
                  <a:moveTo>
                    <a:pt x="1150" y="1"/>
                  </a:moveTo>
                  <a:cubicBezTo>
                    <a:pt x="983" y="1"/>
                    <a:pt x="836" y="138"/>
                    <a:pt x="836" y="315"/>
                  </a:cubicBezTo>
                  <a:lnTo>
                    <a:pt x="836" y="629"/>
                  </a:lnTo>
                  <a:cubicBezTo>
                    <a:pt x="836" y="1091"/>
                    <a:pt x="581" y="1504"/>
                    <a:pt x="168" y="1710"/>
                  </a:cubicBezTo>
                  <a:cubicBezTo>
                    <a:pt x="60" y="1769"/>
                    <a:pt x="1" y="1877"/>
                    <a:pt x="1" y="1995"/>
                  </a:cubicBezTo>
                  <a:lnTo>
                    <a:pt x="3999" y="1995"/>
                  </a:lnTo>
                  <a:cubicBezTo>
                    <a:pt x="3999" y="1877"/>
                    <a:pt x="3930" y="1769"/>
                    <a:pt x="3822" y="1710"/>
                  </a:cubicBezTo>
                  <a:cubicBezTo>
                    <a:pt x="3409" y="1504"/>
                    <a:pt x="3154" y="1091"/>
                    <a:pt x="3154" y="629"/>
                  </a:cubicBezTo>
                  <a:lnTo>
                    <a:pt x="3154" y="315"/>
                  </a:lnTo>
                  <a:cubicBezTo>
                    <a:pt x="3154" y="138"/>
                    <a:pt x="3017" y="1"/>
                    <a:pt x="284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 name="Google Shape;394;p10"/>
            <p:cNvSpPr/>
            <p:nvPr/>
          </p:nvSpPr>
          <p:spPr>
            <a:xfrm>
              <a:off x="5479126" y="1872644"/>
              <a:ext cx="67520" cy="67217"/>
            </a:xfrm>
            <a:custGeom>
              <a:avLst/>
              <a:gdLst/>
              <a:ahLst/>
              <a:cxnLst/>
              <a:rect l="l" t="t" r="r" b="b"/>
              <a:pathLst>
                <a:path w="2004" h="1995" extrusionOk="0">
                  <a:moveTo>
                    <a:pt x="0" y="1"/>
                  </a:moveTo>
                  <a:lnTo>
                    <a:pt x="0" y="1995"/>
                  </a:lnTo>
                  <a:lnTo>
                    <a:pt x="2004" y="1995"/>
                  </a:lnTo>
                  <a:cubicBezTo>
                    <a:pt x="2004" y="1877"/>
                    <a:pt x="1935" y="1769"/>
                    <a:pt x="1827" y="1710"/>
                  </a:cubicBezTo>
                  <a:cubicBezTo>
                    <a:pt x="1414" y="1504"/>
                    <a:pt x="1159" y="1091"/>
                    <a:pt x="1159" y="629"/>
                  </a:cubicBezTo>
                  <a:lnTo>
                    <a:pt x="1159" y="315"/>
                  </a:lnTo>
                  <a:cubicBezTo>
                    <a:pt x="1159" y="138"/>
                    <a:pt x="1022" y="1"/>
                    <a:pt x="845"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 name="Google Shape;395;p10"/>
            <p:cNvSpPr/>
            <p:nvPr/>
          </p:nvSpPr>
          <p:spPr>
            <a:xfrm>
              <a:off x="5340108" y="1674090"/>
              <a:ext cx="278031" cy="219776"/>
            </a:xfrm>
            <a:custGeom>
              <a:avLst/>
              <a:gdLst/>
              <a:ahLst/>
              <a:cxnLst/>
              <a:rect l="l" t="t" r="r" b="b"/>
              <a:pathLst>
                <a:path w="8252" h="6523" extrusionOk="0">
                  <a:moveTo>
                    <a:pt x="7308" y="629"/>
                  </a:moveTo>
                  <a:cubicBezTo>
                    <a:pt x="7475" y="629"/>
                    <a:pt x="7623" y="767"/>
                    <a:pt x="7623" y="944"/>
                  </a:cubicBezTo>
                  <a:lnTo>
                    <a:pt x="7623" y="4951"/>
                  </a:lnTo>
                  <a:lnTo>
                    <a:pt x="629" y="4951"/>
                  </a:lnTo>
                  <a:lnTo>
                    <a:pt x="629" y="944"/>
                  </a:lnTo>
                  <a:cubicBezTo>
                    <a:pt x="629" y="767"/>
                    <a:pt x="776" y="629"/>
                    <a:pt x="953" y="629"/>
                  </a:cubicBezTo>
                  <a:close/>
                  <a:moveTo>
                    <a:pt x="953" y="1"/>
                  </a:moveTo>
                  <a:cubicBezTo>
                    <a:pt x="423" y="1"/>
                    <a:pt x="1" y="423"/>
                    <a:pt x="1" y="944"/>
                  </a:cubicBezTo>
                  <a:lnTo>
                    <a:pt x="1" y="4941"/>
                  </a:lnTo>
                  <a:lnTo>
                    <a:pt x="1" y="5570"/>
                  </a:lnTo>
                  <a:cubicBezTo>
                    <a:pt x="1" y="6100"/>
                    <a:pt x="423" y="6522"/>
                    <a:pt x="953" y="6522"/>
                  </a:cubicBezTo>
                  <a:lnTo>
                    <a:pt x="7308" y="6522"/>
                  </a:lnTo>
                  <a:cubicBezTo>
                    <a:pt x="7828" y="6522"/>
                    <a:pt x="8251" y="6100"/>
                    <a:pt x="8251" y="5570"/>
                  </a:cubicBezTo>
                  <a:lnTo>
                    <a:pt x="8251" y="944"/>
                  </a:lnTo>
                  <a:cubicBezTo>
                    <a:pt x="8251" y="423"/>
                    <a:pt x="7828" y="1"/>
                    <a:pt x="7308"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 name="Google Shape;396;p10"/>
            <p:cNvSpPr/>
            <p:nvPr/>
          </p:nvSpPr>
          <p:spPr>
            <a:xfrm>
              <a:off x="5479126" y="1674090"/>
              <a:ext cx="139015" cy="219776"/>
            </a:xfrm>
            <a:custGeom>
              <a:avLst/>
              <a:gdLst/>
              <a:ahLst/>
              <a:cxnLst/>
              <a:rect l="l" t="t" r="r" b="b"/>
              <a:pathLst>
                <a:path w="4126" h="6523" extrusionOk="0">
                  <a:moveTo>
                    <a:pt x="0" y="1"/>
                  </a:moveTo>
                  <a:lnTo>
                    <a:pt x="0" y="629"/>
                  </a:lnTo>
                  <a:lnTo>
                    <a:pt x="3182" y="629"/>
                  </a:lnTo>
                  <a:cubicBezTo>
                    <a:pt x="3349" y="629"/>
                    <a:pt x="3497" y="767"/>
                    <a:pt x="3497" y="944"/>
                  </a:cubicBezTo>
                  <a:lnTo>
                    <a:pt x="3497" y="4951"/>
                  </a:lnTo>
                  <a:lnTo>
                    <a:pt x="0" y="4951"/>
                  </a:lnTo>
                  <a:lnTo>
                    <a:pt x="0" y="6522"/>
                  </a:lnTo>
                  <a:lnTo>
                    <a:pt x="3182" y="6522"/>
                  </a:lnTo>
                  <a:cubicBezTo>
                    <a:pt x="3702" y="6522"/>
                    <a:pt x="4125" y="6100"/>
                    <a:pt x="4125" y="5570"/>
                  </a:cubicBezTo>
                  <a:lnTo>
                    <a:pt x="4125" y="944"/>
                  </a:lnTo>
                  <a:cubicBezTo>
                    <a:pt x="4125" y="423"/>
                    <a:pt x="3702" y="1"/>
                    <a:pt x="3182"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 name="Google Shape;397;p10"/>
            <p:cNvSpPr/>
            <p:nvPr/>
          </p:nvSpPr>
          <p:spPr>
            <a:xfrm>
              <a:off x="5397690" y="1929249"/>
              <a:ext cx="163173" cy="21226"/>
            </a:xfrm>
            <a:custGeom>
              <a:avLst/>
              <a:gdLst/>
              <a:ahLst/>
              <a:cxnLst/>
              <a:rect l="l" t="t" r="r" b="b"/>
              <a:pathLst>
                <a:path w="4843" h="630" extrusionOk="0">
                  <a:moveTo>
                    <a:pt x="315" y="1"/>
                  </a:moveTo>
                  <a:cubicBezTo>
                    <a:pt x="138" y="1"/>
                    <a:pt x="1" y="138"/>
                    <a:pt x="1" y="315"/>
                  </a:cubicBezTo>
                  <a:cubicBezTo>
                    <a:pt x="1" y="492"/>
                    <a:pt x="138" y="629"/>
                    <a:pt x="315" y="629"/>
                  </a:cubicBezTo>
                  <a:lnTo>
                    <a:pt x="4519" y="629"/>
                  </a:lnTo>
                  <a:cubicBezTo>
                    <a:pt x="4696" y="629"/>
                    <a:pt x="4843" y="492"/>
                    <a:pt x="4843" y="315"/>
                  </a:cubicBezTo>
                  <a:cubicBezTo>
                    <a:pt x="4843" y="138"/>
                    <a:pt x="4696" y="1"/>
                    <a:pt x="451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 name="Google Shape;398;p10"/>
            <p:cNvSpPr/>
            <p:nvPr/>
          </p:nvSpPr>
          <p:spPr>
            <a:xfrm>
              <a:off x="5479126" y="1929249"/>
              <a:ext cx="81738" cy="21226"/>
            </a:xfrm>
            <a:custGeom>
              <a:avLst/>
              <a:gdLst/>
              <a:ahLst/>
              <a:cxnLst/>
              <a:rect l="l" t="t" r="r" b="b"/>
              <a:pathLst>
                <a:path w="2426" h="630" extrusionOk="0">
                  <a:moveTo>
                    <a:pt x="0" y="1"/>
                  </a:moveTo>
                  <a:lnTo>
                    <a:pt x="0" y="629"/>
                  </a:lnTo>
                  <a:lnTo>
                    <a:pt x="2102" y="629"/>
                  </a:lnTo>
                  <a:cubicBezTo>
                    <a:pt x="2279" y="629"/>
                    <a:pt x="2426" y="492"/>
                    <a:pt x="2426" y="315"/>
                  </a:cubicBezTo>
                  <a:cubicBezTo>
                    <a:pt x="2426" y="138"/>
                    <a:pt x="2279" y="1"/>
                    <a:pt x="2102"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99" name="Google Shape;399;p10"/>
          <p:cNvGrpSpPr/>
          <p:nvPr/>
        </p:nvGrpSpPr>
        <p:grpSpPr>
          <a:xfrm>
            <a:off x="7074428" y="3093138"/>
            <a:ext cx="427845" cy="427807"/>
            <a:chOff x="6595648" y="4210988"/>
            <a:chExt cx="363412" cy="363380"/>
          </a:xfrm>
        </p:grpSpPr>
        <p:sp>
          <p:nvSpPr>
            <p:cNvPr id="400" name="Google Shape;400;p10"/>
            <p:cNvSpPr/>
            <p:nvPr/>
          </p:nvSpPr>
          <p:spPr>
            <a:xfrm>
              <a:off x="6602285" y="4225307"/>
              <a:ext cx="55930" cy="79380"/>
            </a:xfrm>
            <a:custGeom>
              <a:avLst/>
              <a:gdLst/>
              <a:ahLst/>
              <a:cxnLst/>
              <a:rect l="l" t="t" r="r" b="b"/>
              <a:pathLst>
                <a:path w="1660" h="2356" extrusionOk="0">
                  <a:moveTo>
                    <a:pt x="331" y="0"/>
                  </a:moveTo>
                  <a:cubicBezTo>
                    <a:pt x="309" y="0"/>
                    <a:pt x="287" y="3"/>
                    <a:pt x="265" y="8"/>
                  </a:cubicBezTo>
                  <a:cubicBezTo>
                    <a:pt x="108" y="47"/>
                    <a:pt x="0" y="195"/>
                    <a:pt x="20" y="352"/>
                  </a:cubicBezTo>
                  <a:lnTo>
                    <a:pt x="197" y="2081"/>
                  </a:lnTo>
                  <a:cubicBezTo>
                    <a:pt x="206" y="2100"/>
                    <a:pt x="206" y="2129"/>
                    <a:pt x="216" y="2149"/>
                  </a:cubicBezTo>
                  <a:cubicBezTo>
                    <a:pt x="262" y="2279"/>
                    <a:pt x="385" y="2355"/>
                    <a:pt x="511" y="2355"/>
                  </a:cubicBezTo>
                  <a:cubicBezTo>
                    <a:pt x="547" y="2355"/>
                    <a:pt x="584" y="2349"/>
                    <a:pt x="619" y="2336"/>
                  </a:cubicBezTo>
                  <a:lnTo>
                    <a:pt x="1415" y="2051"/>
                  </a:lnTo>
                  <a:cubicBezTo>
                    <a:pt x="1581" y="1992"/>
                    <a:pt x="1660" y="1815"/>
                    <a:pt x="1601" y="1648"/>
                  </a:cubicBezTo>
                  <a:cubicBezTo>
                    <a:pt x="1591" y="1618"/>
                    <a:pt x="1581" y="1599"/>
                    <a:pt x="1572" y="1579"/>
                  </a:cubicBezTo>
                  <a:lnTo>
                    <a:pt x="599" y="145"/>
                  </a:lnTo>
                  <a:cubicBezTo>
                    <a:pt x="542" y="56"/>
                    <a:pt x="438" y="0"/>
                    <a:pt x="331"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 name="Google Shape;401;p10"/>
            <p:cNvSpPr/>
            <p:nvPr/>
          </p:nvSpPr>
          <p:spPr>
            <a:xfrm>
              <a:off x="6609866" y="4225307"/>
              <a:ext cx="48349" cy="74090"/>
            </a:xfrm>
            <a:custGeom>
              <a:avLst/>
              <a:gdLst/>
              <a:ahLst/>
              <a:cxnLst/>
              <a:rect l="l" t="t" r="r" b="b"/>
              <a:pathLst>
                <a:path w="1435" h="2199" extrusionOk="0">
                  <a:moveTo>
                    <a:pt x="106" y="0"/>
                  </a:moveTo>
                  <a:cubicBezTo>
                    <a:pt x="84" y="0"/>
                    <a:pt x="62" y="3"/>
                    <a:pt x="40" y="8"/>
                  </a:cubicBezTo>
                  <a:cubicBezTo>
                    <a:pt x="31" y="8"/>
                    <a:pt x="11" y="18"/>
                    <a:pt x="1" y="18"/>
                  </a:cubicBezTo>
                  <a:lnTo>
                    <a:pt x="797" y="2198"/>
                  </a:lnTo>
                  <a:lnTo>
                    <a:pt x="1190" y="2051"/>
                  </a:lnTo>
                  <a:cubicBezTo>
                    <a:pt x="1356" y="1992"/>
                    <a:pt x="1435" y="1815"/>
                    <a:pt x="1376" y="1648"/>
                  </a:cubicBezTo>
                  <a:cubicBezTo>
                    <a:pt x="1366" y="1618"/>
                    <a:pt x="1356" y="1599"/>
                    <a:pt x="1347" y="1579"/>
                  </a:cubicBezTo>
                  <a:lnTo>
                    <a:pt x="374" y="145"/>
                  </a:lnTo>
                  <a:cubicBezTo>
                    <a:pt x="317" y="56"/>
                    <a:pt x="213" y="0"/>
                    <a:pt x="106"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 name="Google Shape;402;p10"/>
            <p:cNvSpPr/>
            <p:nvPr/>
          </p:nvSpPr>
          <p:spPr>
            <a:xfrm>
              <a:off x="6609563" y="4280834"/>
              <a:ext cx="88039" cy="132176"/>
            </a:xfrm>
            <a:custGeom>
              <a:avLst/>
              <a:gdLst/>
              <a:ahLst/>
              <a:cxnLst/>
              <a:rect l="l" t="t" r="r" b="b"/>
              <a:pathLst>
                <a:path w="2613" h="3923" extrusionOk="0">
                  <a:moveTo>
                    <a:pt x="1385" y="0"/>
                  </a:moveTo>
                  <a:lnTo>
                    <a:pt x="0" y="501"/>
                  </a:lnTo>
                  <a:lnTo>
                    <a:pt x="1169" y="3713"/>
                  </a:lnTo>
                  <a:cubicBezTo>
                    <a:pt x="1199" y="3792"/>
                    <a:pt x="1257" y="3860"/>
                    <a:pt x="1336" y="3890"/>
                  </a:cubicBezTo>
                  <a:cubicBezTo>
                    <a:pt x="1382" y="3913"/>
                    <a:pt x="1428" y="3922"/>
                    <a:pt x="1476" y="3922"/>
                  </a:cubicBezTo>
                  <a:cubicBezTo>
                    <a:pt x="1510" y="3922"/>
                    <a:pt x="1545" y="3918"/>
                    <a:pt x="1581" y="3909"/>
                  </a:cubicBezTo>
                  <a:lnTo>
                    <a:pt x="2367" y="3615"/>
                  </a:lnTo>
                  <a:cubicBezTo>
                    <a:pt x="2534" y="3556"/>
                    <a:pt x="2613" y="3379"/>
                    <a:pt x="2554" y="3212"/>
                  </a:cubicBezTo>
                  <a:lnTo>
                    <a:pt x="1385" y="0"/>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 name="Google Shape;403;p10"/>
            <p:cNvSpPr/>
            <p:nvPr/>
          </p:nvSpPr>
          <p:spPr>
            <a:xfrm>
              <a:off x="6633047" y="4280834"/>
              <a:ext cx="64555" cy="126751"/>
            </a:xfrm>
            <a:custGeom>
              <a:avLst/>
              <a:gdLst/>
              <a:ahLst/>
              <a:cxnLst/>
              <a:rect l="l" t="t" r="r" b="b"/>
              <a:pathLst>
                <a:path w="1916" h="3762" extrusionOk="0">
                  <a:moveTo>
                    <a:pt x="688" y="0"/>
                  </a:moveTo>
                  <a:lnTo>
                    <a:pt x="0" y="256"/>
                  </a:lnTo>
                  <a:lnTo>
                    <a:pt x="1277" y="3762"/>
                  </a:lnTo>
                  <a:lnTo>
                    <a:pt x="1670" y="3615"/>
                  </a:lnTo>
                  <a:cubicBezTo>
                    <a:pt x="1837" y="3556"/>
                    <a:pt x="1916" y="3379"/>
                    <a:pt x="1857" y="3212"/>
                  </a:cubicBezTo>
                  <a:lnTo>
                    <a:pt x="688"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 name="Google Shape;404;p10"/>
            <p:cNvSpPr/>
            <p:nvPr/>
          </p:nvSpPr>
          <p:spPr>
            <a:xfrm>
              <a:off x="6825974" y="4249095"/>
              <a:ext cx="63881" cy="61961"/>
            </a:xfrm>
            <a:custGeom>
              <a:avLst/>
              <a:gdLst/>
              <a:ahLst/>
              <a:cxnLst/>
              <a:rect l="l" t="t" r="r" b="b"/>
              <a:pathLst>
                <a:path w="1896" h="1839" extrusionOk="0">
                  <a:moveTo>
                    <a:pt x="867" y="1"/>
                  </a:moveTo>
                  <a:cubicBezTo>
                    <a:pt x="721" y="1"/>
                    <a:pt x="580" y="77"/>
                    <a:pt x="501" y="216"/>
                  </a:cubicBezTo>
                  <a:lnTo>
                    <a:pt x="89" y="942"/>
                  </a:lnTo>
                  <a:cubicBezTo>
                    <a:pt x="1" y="1089"/>
                    <a:pt x="49" y="1286"/>
                    <a:pt x="197" y="1375"/>
                  </a:cubicBezTo>
                  <a:lnTo>
                    <a:pt x="933" y="1796"/>
                  </a:lnTo>
                  <a:cubicBezTo>
                    <a:pt x="981" y="1825"/>
                    <a:pt x="1033" y="1838"/>
                    <a:pt x="1085" y="1838"/>
                  </a:cubicBezTo>
                  <a:cubicBezTo>
                    <a:pt x="1195" y="1838"/>
                    <a:pt x="1303" y="1779"/>
                    <a:pt x="1356" y="1679"/>
                  </a:cubicBezTo>
                  <a:lnTo>
                    <a:pt x="1778" y="952"/>
                  </a:lnTo>
                  <a:cubicBezTo>
                    <a:pt x="1896" y="746"/>
                    <a:pt x="1828" y="491"/>
                    <a:pt x="1631" y="373"/>
                  </a:cubicBezTo>
                  <a:lnTo>
                    <a:pt x="1081" y="58"/>
                  </a:lnTo>
                  <a:cubicBezTo>
                    <a:pt x="1013" y="19"/>
                    <a:pt x="939" y="1"/>
                    <a:pt x="867"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 name="Google Shape;405;p10"/>
            <p:cNvSpPr/>
            <p:nvPr/>
          </p:nvSpPr>
          <p:spPr>
            <a:xfrm>
              <a:off x="6844842" y="4256339"/>
              <a:ext cx="45013" cy="54717"/>
            </a:xfrm>
            <a:custGeom>
              <a:avLst/>
              <a:gdLst/>
              <a:ahLst/>
              <a:cxnLst/>
              <a:rect l="l" t="t" r="r" b="b"/>
              <a:pathLst>
                <a:path w="1336" h="1624" extrusionOk="0">
                  <a:moveTo>
                    <a:pt x="796" y="1"/>
                  </a:moveTo>
                  <a:lnTo>
                    <a:pt x="0" y="1365"/>
                  </a:lnTo>
                  <a:lnTo>
                    <a:pt x="373" y="1581"/>
                  </a:lnTo>
                  <a:cubicBezTo>
                    <a:pt x="421" y="1610"/>
                    <a:pt x="473" y="1623"/>
                    <a:pt x="525" y="1623"/>
                  </a:cubicBezTo>
                  <a:cubicBezTo>
                    <a:pt x="635" y="1623"/>
                    <a:pt x="743" y="1564"/>
                    <a:pt x="796" y="1464"/>
                  </a:cubicBezTo>
                  <a:lnTo>
                    <a:pt x="1218" y="737"/>
                  </a:lnTo>
                  <a:cubicBezTo>
                    <a:pt x="1336" y="531"/>
                    <a:pt x="1268" y="276"/>
                    <a:pt x="1071" y="158"/>
                  </a:cubicBezTo>
                  <a:lnTo>
                    <a:pt x="796"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 name="Google Shape;406;p10"/>
            <p:cNvSpPr/>
            <p:nvPr/>
          </p:nvSpPr>
          <p:spPr>
            <a:xfrm>
              <a:off x="6776647" y="4280834"/>
              <a:ext cx="95047" cy="115498"/>
            </a:xfrm>
            <a:custGeom>
              <a:avLst/>
              <a:gdLst/>
              <a:ahLst/>
              <a:cxnLst/>
              <a:rect l="l" t="t" r="r" b="b"/>
              <a:pathLst>
                <a:path w="2821" h="3428" extrusionOk="0">
                  <a:moveTo>
                    <a:pt x="1553" y="0"/>
                  </a:moveTo>
                  <a:lnTo>
                    <a:pt x="1" y="2692"/>
                  </a:lnTo>
                  <a:lnTo>
                    <a:pt x="1268" y="3428"/>
                  </a:lnTo>
                  <a:lnTo>
                    <a:pt x="2820" y="737"/>
                  </a:lnTo>
                  <a:lnTo>
                    <a:pt x="1553"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 name="Google Shape;407;p10"/>
            <p:cNvSpPr/>
            <p:nvPr/>
          </p:nvSpPr>
          <p:spPr>
            <a:xfrm>
              <a:off x="6797840" y="4293401"/>
              <a:ext cx="73854" cy="102931"/>
            </a:xfrm>
            <a:custGeom>
              <a:avLst/>
              <a:gdLst/>
              <a:ahLst/>
              <a:cxnLst/>
              <a:rect l="l" t="t" r="r" b="b"/>
              <a:pathLst>
                <a:path w="2192" h="3055" extrusionOk="0">
                  <a:moveTo>
                    <a:pt x="1552" y="1"/>
                  </a:moveTo>
                  <a:lnTo>
                    <a:pt x="1" y="2682"/>
                  </a:lnTo>
                  <a:lnTo>
                    <a:pt x="639" y="3055"/>
                  </a:lnTo>
                  <a:lnTo>
                    <a:pt x="2191" y="364"/>
                  </a:lnTo>
                  <a:lnTo>
                    <a:pt x="1552" y="1"/>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 name="Google Shape;408;p10"/>
            <p:cNvSpPr/>
            <p:nvPr/>
          </p:nvSpPr>
          <p:spPr>
            <a:xfrm>
              <a:off x="6737597" y="4225240"/>
              <a:ext cx="46058" cy="99292"/>
            </a:xfrm>
            <a:custGeom>
              <a:avLst/>
              <a:gdLst/>
              <a:ahLst/>
              <a:cxnLst/>
              <a:rect l="l" t="t" r="r" b="b"/>
              <a:pathLst>
                <a:path w="1367" h="2947" extrusionOk="0">
                  <a:moveTo>
                    <a:pt x="1052" y="0"/>
                  </a:moveTo>
                  <a:cubicBezTo>
                    <a:pt x="875" y="0"/>
                    <a:pt x="738" y="147"/>
                    <a:pt x="738" y="315"/>
                  </a:cubicBezTo>
                  <a:lnTo>
                    <a:pt x="738" y="638"/>
                  </a:lnTo>
                  <a:lnTo>
                    <a:pt x="1" y="638"/>
                  </a:lnTo>
                  <a:lnTo>
                    <a:pt x="1" y="1267"/>
                  </a:lnTo>
                  <a:lnTo>
                    <a:pt x="738" y="1267"/>
                  </a:lnTo>
                  <a:lnTo>
                    <a:pt x="738" y="2633"/>
                  </a:lnTo>
                  <a:cubicBezTo>
                    <a:pt x="738" y="2809"/>
                    <a:pt x="875" y="2947"/>
                    <a:pt x="1052" y="2947"/>
                  </a:cubicBezTo>
                  <a:cubicBezTo>
                    <a:pt x="1229" y="2947"/>
                    <a:pt x="1367" y="2809"/>
                    <a:pt x="1367" y="2633"/>
                  </a:cubicBezTo>
                  <a:lnTo>
                    <a:pt x="1367" y="315"/>
                  </a:lnTo>
                  <a:cubicBezTo>
                    <a:pt x="1367" y="147"/>
                    <a:pt x="1229" y="0"/>
                    <a:pt x="1052"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 name="Google Shape;409;p10"/>
            <p:cNvSpPr/>
            <p:nvPr/>
          </p:nvSpPr>
          <p:spPr>
            <a:xfrm>
              <a:off x="6698547" y="4282148"/>
              <a:ext cx="49696" cy="92048"/>
            </a:xfrm>
            <a:custGeom>
              <a:avLst/>
              <a:gdLst/>
              <a:ahLst/>
              <a:cxnLst/>
              <a:rect l="l" t="t" r="r" b="b"/>
              <a:pathLst>
                <a:path w="1475" h="2732" extrusionOk="0">
                  <a:moveTo>
                    <a:pt x="315" y="1"/>
                  </a:moveTo>
                  <a:cubicBezTo>
                    <a:pt x="149" y="1"/>
                    <a:pt x="1" y="138"/>
                    <a:pt x="1" y="315"/>
                  </a:cubicBezTo>
                  <a:lnTo>
                    <a:pt x="1" y="2417"/>
                  </a:lnTo>
                  <a:cubicBezTo>
                    <a:pt x="1" y="2594"/>
                    <a:pt x="149" y="2731"/>
                    <a:pt x="315" y="2731"/>
                  </a:cubicBezTo>
                  <a:lnTo>
                    <a:pt x="1160" y="2731"/>
                  </a:lnTo>
                  <a:cubicBezTo>
                    <a:pt x="1337" y="2731"/>
                    <a:pt x="1474" y="2594"/>
                    <a:pt x="1474" y="2417"/>
                  </a:cubicBezTo>
                  <a:lnTo>
                    <a:pt x="1474" y="315"/>
                  </a:lnTo>
                  <a:cubicBezTo>
                    <a:pt x="1474" y="138"/>
                    <a:pt x="1337" y="1"/>
                    <a:pt x="1160"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 name="Google Shape;410;p10"/>
            <p:cNvSpPr/>
            <p:nvPr/>
          </p:nvSpPr>
          <p:spPr>
            <a:xfrm>
              <a:off x="6723412" y="4282148"/>
              <a:ext cx="24831" cy="92048"/>
            </a:xfrm>
            <a:custGeom>
              <a:avLst/>
              <a:gdLst/>
              <a:ahLst/>
              <a:cxnLst/>
              <a:rect l="l" t="t" r="r" b="b"/>
              <a:pathLst>
                <a:path w="737" h="2732" extrusionOk="0">
                  <a:moveTo>
                    <a:pt x="0" y="1"/>
                  </a:moveTo>
                  <a:lnTo>
                    <a:pt x="0" y="2731"/>
                  </a:lnTo>
                  <a:lnTo>
                    <a:pt x="422" y="2731"/>
                  </a:lnTo>
                  <a:cubicBezTo>
                    <a:pt x="599" y="2731"/>
                    <a:pt x="736" y="2594"/>
                    <a:pt x="736" y="2417"/>
                  </a:cubicBezTo>
                  <a:lnTo>
                    <a:pt x="736" y="315"/>
                  </a:lnTo>
                  <a:cubicBezTo>
                    <a:pt x="736" y="138"/>
                    <a:pt x="599" y="1"/>
                    <a:pt x="422"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 name="Google Shape;411;p10"/>
            <p:cNvSpPr/>
            <p:nvPr/>
          </p:nvSpPr>
          <p:spPr>
            <a:xfrm>
              <a:off x="6698547" y="4210988"/>
              <a:ext cx="49696" cy="81772"/>
            </a:xfrm>
            <a:custGeom>
              <a:avLst/>
              <a:gdLst/>
              <a:ahLst/>
              <a:cxnLst/>
              <a:rect l="l" t="t" r="r" b="b"/>
              <a:pathLst>
                <a:path w="1475" h="2427" extrusionOk="0">
                  <a:moveTo>
                    <a:pt x="315" y="1"/>
                  </a:moveTo>
                  <a:cubicBezTo>
                    <a:pt x="149" y="1"/>
                    <a:pt x="1" y="148"/>
                    <a:pt x="1" y="325"/>
                  </a:cubicBezTo>
                  <a:lnTo>
                    <a:pt x="1" y="2427"/>
                  </a:lnTo>
                  <a:lnTo>
                    <a:pt x="1474" y="2427"/>
                  </a:lnTo>
                  <a:lnTo>
                    <a:pt x="1474" y="325"/>
                  </a:lnTo>
                  <a:cubicBezTo>
                    <a:pt x="1474" y="148"/>
                    <a:pt x="1337" y="1"/>
                    <a:pt x="1160"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 name="Google Shape;412;p10"/>
            <p:cNvSpPr/>
            <p:nvPr/>
          </p:nvSpPr>
          <p:spPr>
            <a:xfrm>
              <a:off x="6723412" y="4210988"/>
              <a:ext cx="24831" cy="81772"/>
            </a:xfrm>
            <a:custGeom>
              <a:avLst/>
              <a:gdLst/>
              <a:ahLst/>
              <a:cxnLst/>
              <a:rect l="l" t="t" r="r" b="b"/>
              <a:pathLst>
                <a:path w="737" h="2427" extrusionOk="0">
                  <a:moveTo>
                    <a:pt x="0" y="1"/>
                  </a:moveTo>
                  <a:lnTo>
                    <a:pt x="0" y="2427"/>
                  </a:lnTo>
                  <a:lnTo>
                    <a:pt x="736" y="2427"/>
                  </a:lnTo>
                  <a:lnTo>
                    <a:pt x="736" y="325"/>
                  </a:lnTo>
                  <a:cubicBezTo>
                    <a:pt x="736" y="148"/>
                    <a:pt x="599" y="1"/>
                    <a:pt x="422"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 name="Google Shape;413;p10"/>
            <p:cNvSpPr/>
            <p:nvPr/>
          </p:nvSpPr>
          <p:spPr>
            <a:xfrm>
              <a:off x="6617144" y="4406240"/>
              <a:ext cx="234028" cy="168126"/>
            </a:xfrm>
            <a:custGeom>
              <a:avLst/>
              <a:gdLst/>
              <a:ahLst/>
              <a:cxnLst/>
              <a:rect l="l" t="t" r="r" b="b"/>
              <a:pathLst>
                <a:path w="6946" h="4990" extrusionOk="0">
                  <a:moveTo>
                    <a:pt x="1" y="0"/>
                  </a:moveTo>
                  <a:lnTo>
                    <a:pt x="1" y="4666"/>
                  </a:lnTo>
                  <a:cubicBezTo>
                    <a:pt x="1" y="4843"/>
                    <a:pt x="138" y="4990"/>
                    <a:pt x="315" y="4990"/>
                  </a:cubicBezTo>
                  <a:lnTo>
                    <a:pt x="6631" y="4990"/>
                  </a:lnTo>
                  <a:cubicBezTo>
                    <a:pt x="6808" y="4990"/>
                    <a:pt x="6945" y="4843"/>
                    <a:pt x="6945" y="4666"/>
                  </a:cubicBezTo>
                  <a:lnTo>
                    <a:pt x="6945"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 name="Google Shape;414;p10"/>
            <p:cNvSpPr/>
            <p:nvPr/>
          </p:nvSpPr>
          <p:spPr>
            <a:xfrm>
              <a:off x="6733992" y="4406240"/>
              <a:ext cx="117183" cy="168126"/>
            </a:xfrm>
            <a:custGeom>
              <a:avLst/>
              <a:gdLst/>
              <a:ahLst/>
              <a:cxnLst/>
              <a:rect l="l" t="t" r="r" b="b"/>
              <a:pathLst>
                <a:path w="3478" h="4990" extrusionOk="0">
                  <a:moveTo>
                    <a:pt x="0" y="0"/>
                  </a:moveTo>
                  <a:lnTo>
                    <a:pt x="0" y="4990"/>
                  </a:lnTo>
                  <a:lnTo>
                    <a:pt x="3163" y="4990"/>
                  </a:lnTo>
                  <a:cubicBezTo>
                    <a:pt x="3340" y="4990"/>
                    <a:pt x="3477" y="4843"/>
                    <a:pt x="3477" y="4666"/>
                  </a:cubicBezTo>
                  <a:lnTo>
                    <a:pt x="3477" y="0"/>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 name="Google Shape;415;p10"/>
            <p:cNvSpPr/>
            <p:nvPr/>
          </p:nvSpPr>
          <p:spPr>
            <a:xfrm>
              <a:off x="6595648" y="4352971"/>
              <a:ext cx="276683" cy="63881"/>
            </a:xfrm>
            <a:custGeom>
              <a:avLst/>
              <a:gdLst/>
              <a:ahLst/>
              <a:cxnLst/>
              <a:rect l="l" t="t" r="r" b="b"/>
              <a:pathLst>
                <a:path w="8212" h="1896" extrusionOk="0">
                  <a:moveTo>
                    <a:pt x="325" y="1"/>
                  </a:moveTo>
                  <a:cubicBezTo>
                    <a:pt x="148" y="1"/>
                    <a:pt x="1" y="138"/>
                    <a:pt x="1" y="315"/>
                  </a:cubicBezTo>
                  <a:lnTo>
                    <a:pt x="1" y="1581"/>
                  </a:lnTo>
                  <a:cubicBezTo>
                    <a:pt x="1" y="1749"/>
                    <a:pt x="148" y="1896"/>
                    <a:pt x="325" y="1896"/>
                  </a:cubicBezTo>
                  <a:lnTo>
                    <a:pt x="7898" y="1896"/>
                  </a:lnTo>
                  <a:cubicBezTo>
                    <a:pt x="8074" y="1896"/>
                    <a:pt x="8212" y="1749"/>
                    <a:pt x="8212" y="1581"/>
                  </a:cubicBezTo>
                  <a:lnTo>
                    <a:pt x="8212" y="315"/>
                  </a:lnTo>
                  <a:cubicBezTo>
                    <a:pt x="8212" y="138"/>
                    <a:pt x="8074" y="1"/>
                    <a:pt x="7898"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 name="Google Shape;416;p10"/>
            <p:cNvSpPr/>
            <p:nvPr/>
          </p:nvSpPr>
          <p:spPr>
            <a:xfrm>
              <a:off x="6733992" y="4352971"/>
              <a:ext cx="138341" cy="63881"/>
            </a:xfrm>
            <a:custGeom>
              <a:avLst/>
              <a:gdLst/>
              <a:ahLst/>
              <a:cxnLst/>
              <a:rect l="l" t="t" r="r" b="b"/>
              <a:pathLst>
                <a:path w="4106" h="1896" extrusionOk="0">
                  <a:moveTo>
                    <a:pt x="0" y="1"/>
                  </a:moveTo>
                  <a:lnTo>
                    <a:pt x="0" y="1896"/>
                  </a:lnTo>
                  <a:lnTo>
                    <a:pt x="3792" y="1896"/>
                  </a:lnTo>
                  <a:cubicBezTo>
                    <a:pt x="3968" y="1896"/>
                    <a:pt x="4106" y="1749"/>
                    <a:pt x="4106" y="1581"/>
                  </a:cubicBezTo>
                  <a:lnTo>
                    <a:pt x="4106" y="315"/>
                  </a:lnTo>
                  <a:cubicBezTo>
                    <a:pt x="4106" y="138"/>
                    <a:pt x="3968" y="1"/>
                    <a:pt x="3792"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 name="Google Shape;417;p10"/>
            <p:cNvSpPr/>
            <p:nvPr/>
          </p:nvSpPr>
          <p:spPr>
            <a:xfrm>
              <a:off x="6682374" y="4499907"/>
              <a:ext cx="276683" cy="74460"/>
            </a:xfrm>
            <a:custGeom>
              <a:avLst/>
              <a:gdLst/>
              <a:ahLst/>
              <a:cxnLst/>
              <a:rect l="l" t="t" r="r" b="b"/>
              <a:pathLst>
                <a:path w="8212" h="2210" extrusionOk="0">
                  <a:moveTo>
                    <a:pt x="314" y="0"/>
                  </a:moveTo>
                  <a:cubicBezTo>
                    <a:pt x="138" y="0"/>
                    <a:pt x="0" y="138"/>
                    <a:pt x="0" y="315"/>
                  </a:cubicBezTo>
                  <a:lnTo>
                    <a:pt x="0" y="1886"/>
                  </a:lnTo>
                  <a:cubicBezTo>
                    <a:pt x="0" y="2063"/>
                    <a:pt x="138" y="2210"/>
                    <a:pt x="314" y="2210"/>
                  </a:cubicBezTo>
                  <a:lnTo>
                    <a:pt x="845" y="2210"/>
                  </a:lnTo>
                  <a:lnTo>
                    <a:pt x="1159" y="1994"/>
                  </a:lnTo>
                  <a:lnTo>
                    <a:pt x="1473" y="2210"/>
                  </a:lnTo>
                  <a:lnTo>
                    <a:pt x="2318" y="2210"/>
                  </a:lnTo>
                  <a:lnTo>
                    <a:pt x="2632" y="1994"/>
                  </a:lnTo>
                  <a:lnTo>
                    <a:pt x="2947" y="2210"/>
                  </a:lnTo>
                  <a:lnTo>
                    <a:pt x="3791" y="2210"/>
                  </a:lnTo>
                  <a:lnTo>
                    <a:pt x="4106" y="1994"/>
                  </a:lnTo>
                  <a:lnTo>
                    <a:pt x="4420" y="2210"/>
                  </a:lnTo>
                  <a:lnTo>
                    <a:pt x="5265" y="2210"/>
                  </a:lnTo>
                  <a:lnTo>
                    <a:pt x="5579" y="1994"/>
                  </a:lnTo>
                  <a:lnTo>
                    <a:pt x="5893" y="2210"/>
                  </a:lnTo>
                  <a:lnTo>
                    <a:pt x="6738" y="2210"/>
                  </a:lnTo>
                  <a:lnTo>
                    <a:pt x="7052" y="1994"/>
                  </a:lnTo>
                  <a:lnTo>
                    <a:pt x="7366" y="2210"/>
                  </a:lnTo>
                  <a:lnTo>
                    <a:pt x="7897" y="2210"/>
                  </a:lnTo>
                  <a:cubicBezTo>
                    <a:pt x="8063" y="2210"/>
                    <a:pt x="8211" y="2063"/>
                    <a:pt x="8211" y="1886"/>
                  </a:cubicBezTo>
                  <a:lnTo>
                    <a:pt x="8211" y="315"/>
                  </a:lnTo>
                  <a:cubicBezTo>
                    <a:pt x="8211" y="138"/>
                    <a:pt x="8063" y="0"/>
                    <a:pt x="7897"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 name="Google Shape;418;p10"/>
            <p:cNvSpPr/>
            <p:nvPr/>
          </p:nvSpPr>
          <p:spPr>
            <a:xfrm>
              <a:off x="6820684" y="4499907"/>
              <a:ext cx="138375" cy="74460"/>
            </a:xfrm>
            <a:custGeom>
              <a:avLst/>
              <a:gdLst/>
              <a:ahLst/>
              <a:cxnLst/>
              <a:rect l="l" t="t" r="r" b="b"/>
              <a:pathLst>
                <a:path w="4107" h="2210" extrusionOk="0">
                  <a:moveTo>
                    <a:pt x="1" y="0"/>
                  </a:moveTo>
                  <a:lnTo>
                    <a:pt x="1" y="1994"/>
                  </a:lnTo>
                  <a:lnTo>
                    <a:pt x="315" y="2210"/>
                  </a:lnTo>
                  <a:lnTo>
                    <a:pt x="1160" y="2210"/>
                  </a:lnTo>
                  <a:lnTo>
                    <a:pt x="1474" y="1994"/>
                  </a:lnTo>
                  <a:lnTo>
                    <a:pt x="1788" y="2210"/>
                  </a:lnTo>
                  <a:lnTo>
                    <a:pt x="2633" y="2210"/>
                  </a:lnTo>
                  <a:lnTo>
                    <a:pt x="2947" y="1994"/>
                  </a:lnTo>
                  <a:lnTo>
                    <a:pt x="3261" y="2210"/>
                  </a:lnTo>
                  <a:lnTo>
                    <a:pt x="3792" y="2210"/>
                  </a:lnTo>
                  <a:cubicBezTo>
                    <a:pt x="3958" y="2210"/>
                    <a:pt x="4106" y="2063"/>
                    <a:pt x="4106" y="1886"/>
                  </a:cubicBezTo>
                  <a:lnTo>
                    <a:pt x="4106" y="315"/>
                  </a:lnTo>
                  <a:cubicBezTo>
                    <a:pt x="4106" y="138"/>
                    <a:pt x="3958" y="0"/>
                    <a:pt x="3792"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 name="Google Shape;419;p10"/>
            <p:cNvSpPr/>
            <p:nvPr/>
          </p:nvSpPr>
          <p:spPr>
            <a:xfrm>
              <a:off x="6710811" y="4531680"/>
              <a:ext cx="21226" cy="42688"/>
            </a:xfrm>
            <a:custGeom>
              <a:avLst/>
              <a:gdLst/>
              <a:ahLst/>
              <a:cxnLst/>
              <a:rect l="l" t="t" r="r" b="b"/>
              <a:pathLst>
                <a:path w="630" h="1267" extrusionOk="0">
                  <a:moveTo>
                    <a:pt x="315" y="0"/>
                  </a:moveTo>
                  <a:cubicBezTo>
                    <a:pt x="138" y="0"/>
                    <a:pt x="1" y="138"/>
                    <a:pt x="1" y="315"/>
                  </a:cubicBezTo>
                  <a:lnTo>
                    <a:pt x="1" y="1267"/>
                  </a:lnTo>
                  <a:lnTo>
                    <a:pt x="629" y="1267"/>
                  </a:lnTo>
                  <a:lnTo>
                    <a:pt x="629" y="315"/>
                  </a:lnTo>
                  <a:cubicBezTo>
                    <a:pt x="629" y="138"/>
                    <a:pt x="492" y="0"/>
                    <a:pt x="315"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 name="Google Shape;420;p10"/>
            <p:cNvSpPr/>
            <p:nvPr/>
          </p:nvSpPr>
          <p:spPr>
            <a:xfrm>
              <a:off x="6760474" y="4531680"/>
              <a:ext cx="21193" cy="42688"/>
            </a:xfrm>
            <a:custGeom>
              <a:avLst/>
              <a:gdLst/>
              <a:ahLst/>
              <a:cxnLst/>
              <a:rect l="l" t="t" r="r" b="b"/>
              <a:pathLst>
                <a:path w="629" h="1267" extrusionOk="0">
                  <a:moveTo>
                    <a:pt x="314" y="0"/>
                  </a:moveTo>
                  <a:cubicBezTo>
                    <a:pt x="138" y="0"/>
                    <a:pt x="0" y="138"/>
                    <a:pt x="0" y="315"/>
                  </a:cubicBezTo>
                  <a:lnTo>
                    <a:pt x="0" y="1267"/>
                  </a:lnTo>
                  <a:lnTo>
                    <a:pt x="629" y="1267"/>
                  </a:lnTo>
                  <a:lnTo>
                    <a:pt x="629" y="315"/>
                  </a:lnTo>
                  <a:cubicBezTo>
                    <a:pt x="629" y="138"/>
                    <a:pt x="491" y="0"/>
                    <a:pt x="314"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 name="Google Shape;421;p10"/>
            <p:cNvSpPr/>
            <p:nvPr/>
          </p:nvSpPr>
          <p:spPr>
            <a:xfrm>
              <a:off x="6810104" y="4531680"/>
              <a:ext cx="21193" cy="42688"/>
            </a:xfrm>
            <a:custGeom>
              <a:avLst/>
              <a:gdLst/>
              <a:ahLst/>
              <a:cxnLst/>
              <a:rect l="l" t="t" r="r" b="b"/>
              <a:pathLst>
                <a:path w="629" h="1267" extrusionOk="0">
                  <a:moveTo>
                    <a:pt x="315" y="0"/>
                  </a:moveTo>
                  <a:cubicBezTo>
                    <a:pt x="138" y="0"/>
                    <a:pt x="0" y="138"/>
                    <a:pt x="0" y="315"/>
                  </a:cubicBezTo>
                  <a:lnTo>
                    <a:pt x="0" y="1267"/>
                  </a:lnTo>
                  <a:lnTo>
                    <a:pt x="629" y="1267"/>
                  </a:lnTo>
                  <a:lnTo>
                    <a:pt x="629" y="315"/>
                  </a:lnTo>
                  <a:cubicBezTo>
                    <a:pt x="629" y="138"/>
                    <a:pt x="491" y="0"/>
                    <a:pt x="315"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 name="Google Shape;422;p10"/>
            <p:cNvSpPr/>
            <p:nvPr/>
          </p:nvSpPr>
          <p:spPr>
            <a:xfrm>
              <a:off x="6859734" y="4531680"/>
              <a:ext cx="21226" cy="42688"/>
            </a:xfrm>
            <a:custGeom>
              <a:avLst/>
              <a:gdLst/>
              <a:ahLst/>
              <a:cxnLst/>
              <a:rect l="l" t="t" r="r" b="b"/>
              <a:pathLst>
                <a:path w="630" h="1267" extrusionOk="0">
                  <a:moveTo>
                    <a:pt x="315" y="0"/>
                  </a:moveTo>
                  <a:cubicBezTo>
                    <a:pt x="138" y="0"/>
                    <a:pt x="1" y="138"/>
                    <a:pt x="1" y="315"/>
                  </a:cubicBezTo>
                  <a:lnTo>
                    <a:pt x="1" y="1267"/>
                  </a:lnTo>
                  <a:lnTo>
                    <a:pt x="629" y="1267"/>
                  </a:lnTo>
                  <a:lnTo>
                    <a:pt x="629" y="315"/>
                  </a:lnTo>
                  <a:cubicBezTo>
                    <a:pt x="629" y="138"/>
                    <a:pt x="492" y="0"/>
                    <a:pt x="315"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 name="Google Shape;423;p10"/>
            <p:cNvSpPr/>
            <p:nvPr/>
          </p:nvSpPr>
          <p:spPr>
            <a:xfrm>
              <a:off x="6909364" y="4531680"/>
              <a:ext cx="21226" cy="42688"/>
            </a:xfrm>
            <a:custGeom>
              <a:avLst/>
              <a:gdLst/>
              <a:ahLst/>
              <a:cxnLst/>
              <a:rect l="l" t="t" r="r" b="b"/>
              <a:pathLst>
                <a:path w="630" h="1267" extrusionOk="0">
                  <a:moveTo>
                    <a:pt x="315" y="0"/>
                  </a:moveTo>
                  <a:cubicBezTo>
                    <a:pt x="138" y="0"/>
                    <a:pt x="1" y="138"/>
                    <a:pt x="1" y="315"/>
                  </a:cubicBezTo>
                  <a:lnTo>
                    <a:pt x="1" y="1267"/>
                  </a:lnTo>
                  <a:lnTo>
                    <a:pt x="629" y="1267"/>
                  </a:lnTo>
                  <a:lnTo>
                    <a:pt x="629" y="315"/>
                  </a:lnTo>
                  <a:cubicBezTo>
                    <a:pt x="629" y="138"/>
                    <a:pt x="492" y="0"/>
                    <a:pt x="315"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 name="Google Shape;424;p10"/>
            <p:cNvSpPr/>
            <p:nvPr/>
          </p:nvSpPr>
          <p:spPr>
            <a:xfrm>
              <a:off x="6820684" y="4531680"/>
              <a:ext cx="10613" cy="42688"/>
            </a:xfrm>
            <a:custGeom>
              <a:avLst/>
              <a:gdLst/>
              <a:ahLst/>
              <a:cxnLst/>
              <a:rect l="l" t="t" r="r" b="b"/>
              <a:pathLst>
                <a:path w="315" h="1267" extrusionOk="0">
                  <a:moveTo>
                    <a:pt x="1" y="0"/>
                  </a:moveTo>
                  <a:lnTo>
                    <a:pt x="1" y="1267"/>
                  </a:lnTo>
                  <a:lnTo>
                    <a:pt x="315" y="1267"/>
                  </a:lnTo>
                  <a:lnTo>
                    <a:pt x="315" y="315"/>
                  </a:lnTo>
                  <a:cubicBezTo>
                    <a:pt x="315" y="138"/>
                    <a:pt x="177" y="0"/>
                    <a:pt x="1"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25" name="Google Shape;425;p10"/>
          <p:cNvGrpSpPr/>
          <p:nvPr/>
        </p:nvGrpSpPr>
        <p:grpSpPr>
          <a:xfrm>
            <a:off x="7074644" y="1352613"/>
            <a:ext cx="427410" cy="427805"/>
            <a:chOff x="7223755" y="4210988"/>
            <a:chExt cx="363043" cy="363378"/>
          </a:xfrm>
        </p:grpSpPr>
        <p:sp>
          <p:nvSpPr>
            <p:cNvPr id="426" name="Google Shape;426;p10"/>
            <p:cNvSpPr/>
            <p:nvPr/>
          </p:nvSpPr>
          <p:spPr>
            <a:xfrm>
              <a:off x="7223755" y="4451591"/>
              <a:ext cx="56940" cy="122775"/>
            </a:xfrm>
            <a:custGeom>
              <a:avLst/>
              <a:gdLst/>
              <a:ahLst/>
              <a:cxnLst/>
              <a:rect l="l" t="t" r="r" b="b"/>
              <a:pathLst>
                <a:path w="1690" h="3644" extrusionOk="0">
                  <a:moveTo>
                    <a:pt x="1474" y="0"/>
                  </a:moveTo>
                  <a:cubicBezTo>
                    <a:pt x="610" y="374"/>
                    <a:pt x="1" y="1228"/>
                    <a:pt x="1" y="2230"/>
                  </a:cubicBezTo>
                  <a:lnTo>
                    <a:pt x="1" y="3320"/>
                  </a:lnTo>
                  <a:cubicBezTo>
                    <a:pt x="1" y="3497"/>
                    <a:pt x="138" y="3644"/>
                    <a:pt x="315" y="3644"/>
                  </a:cubicBezTo>
                  <a:lnTo>
                    <a:pt x="1474" y="3644"/>
                  </a:lnTo>
                  <a:lnTo>
                    <a:pt x="1690" y="1287"/>
                  </a:lnTo>
                  <a:lnTo>
                    <a:pt x="1474"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 name="Google Shape;427;p10"/>
            <p:cNvSpPr/>
            <p:nvPr/>
          </p:nvSpPr>
          <p:spPr>
            <a:xfrm>
              <a:off x="7457382" y="4451591"/>
              <a:ext cx="56974" cy="122775"/>
            </a:xfrm>
            <a:custGeom>
              <a:avLst/>
              <a:gdLst/>
              <a:ahLst/>
              <a:cxnLst/>
              <a:rect l="l" t="t" r="r" b="b"/>
              <a:pathLst>
                <a:path w="1691" h="3644" extrusionOk="0">
                  <a:moveTo>
                    <a:pt x="217" y="0"/>
                  </a:moveTo>
                  <a:lnTo>
                    <a:pt x="1" y="1287"/>
                  </a:lnTo>
                  <a:lnTo>
                    <a:pt x="217" y="3644"/>
                  </a:lnTo>
                  <a:lnTo>
                    <a:pt x="1376" y="3644"/>
                  </a:lnTo>
                  <a:cubicBezTo>
                    <a:pt x="1553" y="3644"/>
                    <a:pt x="1690" y="3497"/>
                    <a:pt x="1690" y="3320"/>
                  </a:cubicBezTo>
                  <a:lnTo>
                    <a:pt x="1690" y="2230"/>
                  </a:lnTo>
                  <a:cubicBezTo>
                    <a:pt x="1690" y="1228"/>
                    <a:pt x="1081" y="374"/>
                    <a:pt x="217"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 name="Google Shape;428;p10"/>
            <p:cNvSpPr/>
            <p:nvPr/>
          </p:nvSpPr>
          <p:spPr>
            <a:xfrm>
              <a:off x="7287300" y="4445290"/>
              <a:ext cx="163510" cy="129076"/>
            </a:xfrm>
            <a:custGeom>
              <a:avLst/>
              <a:gdLst/>
              <a:ahLst/>
              <a:cxnLst/>
              <a:rect l="l" t="t" r="r" b="b"/>
              <a:pathLst>
                <a:path w="4853" h="3831" extrusionOk="0">
                  <a:moveTo>
                    <a:pt x="531" y="0"/>
                  </a:moveTo>
                  <a:cubicBezTo>
                    <a:pt x="422" y="0"/>
                    <a:pt x="324" y="0"/>
                    <a:pt x="216" y="20"/>
                  </a:cubicBezTo>
                  <a:lnTo>
                    <a:pt x="0" y="1474"/>
                  </a:lnTo>
                  <a:lnTo>
                    <a:pt x="216" y="3831"/>
                  </a:lnTo>
                  <a:lnTo>
                    <a:pt x="4636" y="3831"/>
                  </a:lnTo>
                  <a:lnTo>
                    <a:pt x="4852" y="79"/>
                  </a:lnTo>
                  <a:lnTo>
                    <a:pt x="4636" y="20"/>
                  </a:lnTo>
                  <a:cubicBezTo>
                    <a:pt x="4528" y="0"/>
                    <a:pt x="4430" y="0"/>
                    <a:pt x="4322" y="0"/>
                  </a:cubicBezTo>
                  <a:lnTo>
                    <a:pt x="4008" y="0"/>
                  </a:lnTo>
                  <a:lnTo>
                    <a:pt x="2426" y="413"/>
                  </a:lnTo>
                  <a:lnTo>
                    <a:pt x="845"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 name="Google Shape;429;p10"/>
            <p:cNvSpPr/>
            <p:nvPr/>
          </p:nvSpPr>
          <p:spPr>
            <a:xfrm>
              <a:off x="7369005" y="4445290"/>
              <a:ext cx="81805" cy="129076"/>
            </a:xfrm>
            <a:custGeom>
              <a:avLst/>
              <a:gdLst/>
              <a:ahLst/>
              <a:cxnLst/>
              <a:rect l="l" t="t" r="r" b="b"/>
              <a:pathLst>
                <a:path w="2428" h="3831" extrusionOk="0">
                  <a:moveTo>
                    <a:pt x="1583" y="0"/>
                  </a:moveTo>
                  <a:lnTo>
                    <a:pt x="1" y="413"/>
                  </a:lnTo>
                  <a:lnTo>
                    <a:pt x="1" y="3831"/>
                  </a:lnTo>
                  <a:lnTo>
                    <a:pt x="2211" y="3831"/>
                  </a:lnTo>
                  <a:lnTo>
                    <a:pt x="2427" y="1474"/>
                  </a:lnTo>
                  <a:lnTo>
                    <a:pt x="2211" y="20"/>
                  </a:lnTo>
                  <a:cubicBezTo>
                    <a:pt x="2103" y="0"/>
                    <a:pt x="2005" y="0"/>
                    <a:pt x="1897"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 name="Google Shape;430;p10"/>
            <p:cNvSpPr/>
            <p:nvPr/>
          </p:nvSpPr>
          <p:spPr>
            <a:xfrm>
              <a:off x="7273384" y="4445964"/>
              <a:ext cx="21226" cy="128402"/>
            </a:xfrm>
            <a:custGeom>
              <a:avLst/>
              <a:gdLst/>
              <a:ahLst/>
              <a:cxnLst/>
              <a:rect l="l" t="t" r="r" b="b"/>
              <a:pathLst>
                <a:path w="630" h="3811" extrusionOk="0">
                  <a:moveTo>
                    <a:pt x="629" y="0"/>
                  </a:moveTo>
                  <a:cubicBezTo>
                    <a:pt x="403" y="30"/>
                    <a:pt x="197" y="89"/>
                    <a:pt x="1" y="167"/>
                  </a:cubicBezTo>
                  <a:lnTo>
                    <a:pt x="1" y="3811"/>
                  </a:lnTo>
                  <a:lnTo>
                    <a:pt x="629" y="3811"/>
                  </a:lnTo>
                  <a:lnTo>
                    <a:pt x="629" y="0"/>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 name="Google Shape;431;p10"/>
            <p:cNvSpPr/>
            <p:nvPr/>
          </p:nvSpPr>
          <p:spPr>
            <a:xfrm>
              <a:off x="7443501" y="4445964"/>
              <a:ext cx="21193" cy="128402"/>
            </a:xfrm>
            <a:custGeom>
              <a:avLst/>
              <a:gdLst/>
              <a:ahLst/>
              <a:cxnLst/>
              <a:rect l="l" t="t" r="r" b="b"/>
              <a:pathLst>
                <a:path w="629" h="3811" extrusionOk="0">
                  <a:moveTo>
                    <a:pt x="0" y="0"/>
                  </a:moveTo>
                  <a:lnTo>
                    <a:pt x="0" y="3811"/>
                  </a:lnTo>
                  <a:lnTo>
                    <a:pt x="629" y="3811"/>
                  </a:lnTo>
                  <a:lnTo>
                    <a:pt x="629" y="167"/>
                  </a:lnTo>
                  <a:cubicBezTo>
                    <a:pt x="432" y="89"/>
                    <a:pt x="226" y="30"/>
                    <a:pt x="0"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 name="Google Shape;432;p10"/>
            <p:cNvSpPr/>
            <p:nvPr/>
          </p:nvSpPr>
          <p:spPr>
            <a:xfrm>
              <a:off x="7315770" y="4411530"/>
              <a:ext cx="106569" cy="97338"/>
            </a:xfrm>
            <a:custGeom>
              <a:avLst/>
              <a:gdLst/>
              <a:ahLst/>
              <a:cxnLst/>
              <a:rect l="l" t="t" r="r" b="b"/>
              <a:pathLst>
                <a:path w="3163" h="2889" extrusionOk="0">
                  <a:moveTo>
                    <a:pt x="638" y="1"/>
                  </a:moveTo>
                  <a:lnTo>
                    <a:pt x="638" y="1002"/>
                  </a:lnTo>
                  <a:lnTo>
                    <a:pt x="0" y="1002"/>
                  </a:lnTo>
                  <a:lnTo>
                    <a:pt x="0" y="1317"/>
                  </a:lnTo>
                  <a:cubicBezTo>
                    <a:pt x="0" y="2181"/>
                    <a:pt x="707" y="2888"/>
                    <a:pt x="1581" y="2888"/>
                  </a:cubicBezTo>
                  <a:cubicBezTo>
                    <a:pt x="2455" y="2888"/>
                    <a:pt x="3163" y="2181"/>
                    <a:pt x="3163" y="1317"/>
                  </a:cubicBezTo>
                  <a:lnTo>
                    <a:pt x="3163" y="1002"/>
                  </a:lnTo>
                  <a:lnTo>
                    <a:pt x="2524" y="1002"/>
                  </a:lnTo>
                  <a:lnTo>
                    <a:pt x="2524"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 name="Google Shape;433;p10"/>
            <p:cNvSpPr/>
            <p:nvPr/>
          </p:nvSpPr>
          <p:spPr>
            <a:xfrm>
              <a:off x="7369005" y="4411530"/>
              <a:ext cx="53335" cy="97338"/>
            </a:xfrm>
            <a:custGeom>
              <a:avLst/>
              <a:gdLst/>
              <a:ahLst/>
              <a:cxnLst/>
              <a:rect l="l" t="t" r="r" b="b"/>
              <a:pathLst>
                <a:path w="1583" h="2889" extrusionOk="0">
                  <a:moveTo>
                    <a:pt x="1" y="1"/>
                  </a:moveTo>
                  <a:lnTo>
                    <a:pt x="1" y="2888"/>
                  </a:lnTo>
                  <a:cubicBezTo>
                    <a:pt x="875" y="2888"/>
                    <a:pt x="1583" y="2181"/>
                    <a:pt x="1583" y="1317"/>
                  </a:cubicBezTo>
                  <a:lnTo>
                    <a:pt x="1583" y="1002"/>
                  </a:lnTo>
                  <a:lnTo>
                    <a:pt x="944" y="1002"/>
                  </a:lnTo>
                  <a:lnTo>
                    <a:pt x="944"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 name="Google Shape;434;p10"/>
            <p:cNvSpPr/>
            <p:nvPr/>
          </p:nvSpPr>
          <p:spPr>
            <a:xfrm>
              <a:off x="7408056" y="4210988"/>
              <a:ext cx="106300" cy="191643"/>
            </a:xfrm>
            <a:custGeom>
              <a:avLst/>
              <a:gdLst/>
              <a:ahLst/>
              <a:cxnLst/>
              <a:rect l="l" t="t" r="r" b="b"/>
              <a:pathLst>
                <a:path w="3155" h="5688" extrusionOk="0">
                  <a:moveTo>
                    <a:pt x="1160" y="1"/>
                  </a:moveTo>
                  <a:cubicBezTo>
                    <a:pt x="522" y="1"/>
                    <a:pt x="1" y="522"/>
                    <a:pt x="1" y="1160"/>
                  </a:cubicBezTo>
                  <a:lnTo>
                    <a:pt x="1" y="1552"/>
                  </a:lnTo>
                  <a:lnTo>
                    <a:pt x="1" y="1602"/>
                  </a:lnTo>
                  <a:lnTo>
                    <a:pt x="483" y="5138"/>
                  </a:lnTo>
                  <a:cubicBezTo>
                    <a:pt x="492" y="5226"/>
                    <a:pt x="541" y="5304"/>
                    <a:pt x="610" y="5354"/>
                  </a:cubicBezTo>
                  <a:cubicBezTo>
                    <a:pt x="905" y="5560"/>
                    <a:pt x="1268" y="5688"/>
                    <a:pt x="1583" y="5688"/>
                  </a:cubicBezTo>
                  <a:cubicBezTo>
                    <a:pt x="2447" y="5688"/>
                    <a:pt x="3154" y="4981"/>
                    <a:pt x="3154" y="4106"/>
                  </a:cubicBezTo>
                  <a:cubicBezTo>
                    <a:pt x="3154" y="3939"/>
                    <a:pt x="3017" y="3792"/>
                    <a:pt x="2840" y="3792"/>
                  </a:cubicBezTo>
                  <a:cubicBezTo>
                    <a:pt x="2555" y="3792"/>
                    <a:pt x="2319" y="3556"/>
                    <a:pt x="2319" y="3272"/>
                  </a:cubicBezTo>
                  <a:lnTo>
                    <a:pt x="2319" y="1160"/>
                  </a:lnTo>
                  <a:cubicBezTo>
                    <a:pt x="2319" y="522"/>
                    <a:pt x="1799" y="1"/>
                    <a:pt x="1160"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 name="Google Shape;435;p10"/>
            <p:cNvSpPr/>
            <p:nvPr/>
          </p:nvSpPr>
          <p:spPr>
            <a:xfrm>
              <a:off x="7223755" y="4210988"/>
              <a:ext cx="106232" cy="191643"/>
            </a:xfrm>
            <a:custGeom>
              <a:avLst/>
              <a:gdLst/>
              <a:ahLst/>
              <a:cxnLst/>
              <a:rect l="l" t="t" r="r" b="b"/>
              <a:pathLst>
                <a:path w="3153" h="5688" extrusionOk="0">
                  <a:moveTo>
                    <a:pt x="1994" y="1"/>
                  </a:moveTo>
                  <a:cubicBezTo>
                    <a:pt x="1356" y="1"/>
                    <a:pt x="835" y="522"/>
                    <a:pt x="835" y="1160"/>
                  </a:cubicBezTo>
                  <a:lnTo>
                    <a:pt x="835" y="3272"/>
                  </a:lnTo>
                  <a:cubicBezTo>
                    <a:pt x="835" y="3556"/>
                    <a:pt x="599" y="3792"/>
                    <a:pt x="315" y="3792"/>
                  </a:cubicBezTo>
                  <a:cubicBezTo>
                    <a:pt x="138" y="3792"/>
                    <a:pt x="1" y="3939"/>
                    <a:pt x="1" y="4106"/>
                  </a:cubicBezTo>
                  <a:cubicBezTo>
                    <a:pt x="1" y="4981"/>
                    <a:pt x="708" y="5688"/>
                    <a:pt x="1572" y="5688"/>
                  </a:cubicBezTo>
                  <a:cubicBezTo>
                    <a:pt x="1886" y="5688"/>
                    <a:pt x="2249" y="5560"/>
                    <a:pt x="2544" y="5354"/>
                  </a:cubicBezTo>
                  <a:cubicBezTo>
                    <a:pt x="2613" y="5304"/>
                    <a:pt x="2662" y="5226"/>
                    <a:pt x="2672" y="5138"/>
                  </a:cubicBezTo>
                  <a:lnTo>
                    <a:pt x="3153" y="1602"/>
                  </a:lnTo>
                  <a:lnTo>
                    <a:pt x="3153" y="1552"/>
                  </a:lnTo>
                  <a:lnTo>
                    <a:pt x="3153" y="1160"/>
                  </a:lnTo>
                  <a:cubicBezTo>
                    <a:pt x="3153" y="522"/>
                    <a:pt x="2633" y="1"/>
                    <a:pt x="1994"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 name="Google Shape;436;p10"/>
            <p:cNvSpPr/>
            <p:nvPr/>
          </p:nvSpPr>
          <p:spPr>
            <a:xfrm>
              <a:off x="7287603" y="4232518"/>
              <a:ext cx="162870" cy="99292"/>
            </a:xfrm>
            <a:custGeom>
              <a:avLst/>
              <a:gdLst/>
              <a:ahLst/>
              <a:cxnLst/>
              <a:rect l="l" t="t" r="r" b="b"/>
              <a:pathLst>
                <a:path w="4834" h="2947" extrusionOk="0">
                  <a:moveTo>
                    <a:pt x="2409" y="0"/>
                  </a:moveTo>
                  <a:cubicBezTo>
                    <a:pt x="1081" y="0"/>
                    <a:pt x="1" y="1087"/>
                    <a:pt x="1" y="2417"/>
                  </a:cubicBezTo>
                  <a:lnTo>
                    <a:pt x="1" y="2633"/>
                  </a:lnTo>
                  <a:cubicBezTo>
                    <a:pt x="1" y="2799"/>
                    <a:pt x="138" y="2947"/>
                    <a:pt x="315" y="2947"/>
                  </a:cubicBezTo>
                  <a:lnTo>
                    <a:pt x="4519" y="2947"/>
                  </a:lnTo>
                  <a:cubicBezTo>
                    <a:pt x="4696" y="2947"/>
                    <a:pt x="4833" y="2799"/>
                    <a:pt x="4833" y="2633"/>
                  </a:cubicBezTo>
                  <a:lnTo>
                    <a:pt x="4833" y="2446"/>
                  </a:lnTo>
                  <a:cubicBezTo>
                    <a:pt x="4833" y="1110"/>
                    <a:pt x="3763" y="0"/>
                    <a:pt x="2427" y="0"/>
                  </a:cubicBezTo>
                  <a:cubicBezTo>
                    <a:pt x="2421" y="0"/>
                    <a:pt x="2415" y="0"/>
                    <a:pt x="2409"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 name="Google Shape;437;p10"/>
            <p:cNvSpPr/>
            <p:nvPr/>
          </p:nvSpPr>
          <p:spPr>
            <a:xfrm>
              <a:off x="7369005" y="4232518"/>
              <a:ext cx="81468" cy="99292"/>
            </a:xfrm>
            <a:custGeom>
              <a:avLst/>
              <a:gdLst/>
              <a:ahLst/>
              <a:cxnLst/>
              <a:rect l="l" t="t" r="r" b="b"/>
              <a:pathLst>
                <a:path w="2418" h="2947" extrusionOk="0">
                  <a:moveTo>
                    <a:pt x="1" y="0"/>
                  </a:moveTo>
                  <a:lnTo>
                    <a:pt x="1" y="2947"/>
                  </a:lnTo>
                  <a:lnTo>
                    <a:pt x="2103" y="2947"/>
                  </a:lnTo>
                  <a:cubicBezTo>
                    <a:pt x="2280" y="2947"/>
                    <a:pt x="2417" y="2799"/>
                    <a:pt x="2417" y="2633"/>
                  </a:cubicBezTo>
                  <a:lnTo>
                    <a:pt x="2417" y="2446"/>
                  </a:lnTo>
                  <a:cubicBezTo>
                    <a:pt x="2417" y="1110"/>
                    <a:pt x="1347" y="0"/>
                    <a:pt x="11"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 name="Google Shape;438;p10"/>
            <p:cNvSpPr/>
            <p:nvPr/>
          </p:nvSpPr>
          <p:spPr>
            <a:xfrm>
              <a:off x="7287603" y="4292728"/>
              <a:ext cx="162870" cy="145316"/>
            </a:xfrm>
            <a:custGeom>
              <a:avLst/>
              <a:gdLst/>
              <a:ahLst/>
              <a:cxnLst/>
              <a:rect l="l" t="t" r="r" b="b"/>
              <a:pathLst>
                <a:path w="4834" h="4313" extrusionOk="0">
                  <a:moveTo>
                    <a:pt x="2417" y="1"/>
                  </a:moveTo>
                  <a:cubicBezTo>
                    <a:pt x="2162" y="512"/>
                    <a:pt x="1631" y="846"/>
                    <a:pt x="1052" y="846"/>
                  </a:cubicBezTo>
                  <a:lnTo>
                    <a:pt x="1" y="846"/>
                  </a:lnTo>
                  <a:lnTo>
                    <a:pt x="1" y="1896"/>
                  </a:lnTo>
                  <a:cubicBezTo>
                    <a:pt x="1" y="3232"/>
                    <a:pt x="1081" y="4312"/>
                    <a:pt x="2417" y="4312"/>
                  </a:cubicBezTo>
                  <a:cubicBezTo>
                    <a:pt x="3753" y="4312"/>
                    <a:pt x="4833" y="3232"/>
                    <a:pt x="4833" y="1896"/>
                  </a:cubicBezTo>
                  <a:lnTo>
                    <a:pt x="4833" y="846"/>
                  </a:lnTo>
                  <a:lnTo>
                    <a:pt x="3783" y="846"/>
                  </a:lnTo>
                  <a:cubicBezTo>
                    <a:pt x="3203" y="846"/>
                    <a:pt x="2672" y="512"/>
                    <a:pt x="2417"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 name="Google Shape;439;p10"/>
            <p:cNvSpPr/>
            <p:nvPr/>
          </p:nvSpPr>
          <p:spPr>
            <a:xfrm>
              <a:off x="7369005" y="4292728"/>
              <a:ext cx="81468" cy="145316"/>
            </a:xfrm>
            <a:custGeom>
              <a:avLst/>
              <a:gdLst/>
              <a:ahLst/>
              <a:cxnLst/>
              <a:rect l="l" t="t" r="r" b="b"/>
              <a:pathLst>
                <a:path w="2418" h="4313" extrusionOk="0">
                  <a:moveTo>
                    <a:pt x="1" y="1"/>
                  </a:moveTo>
                  <a:lnTo>
                    <a:pt x="1" y="4312"/>
                  </a:lnTo>
                  <a:cubicBezTo>
                    <a:pt x="1337" y="4312"/>
                    <a:pt x="2417" y="3232"/>
                    <a:pt x="2417" y="1896"/>
                  </a:cubicBezTo>
                  <a:lnTo>
                    <a:pt x="2417" y="846"/>
                  </a:lnTo>
                  <a:lnTo>
                    <a:pt x="1367" y="846"/>
                  </a:lnTo>
                  <a:cubicBezTo>
                    <a:pt x="787" y="846"/>
                    <a:pt x="256" y="512"/>
                    <a:pt x="1"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 name="Google Shape;440;p10"/>
            <p:cNvSpPr/>
            <p:nvPr/>
          </p:nvSpPr>
          <p:spPr>
            <a:xfrm>
              <a:off x="7455395" y="4451658"/>
              <a:ext cx="131401" cy="122708"/>
            </a:xfrm>
            <a:custGeom>
              <a:avLst/>
              <a:gdLst/>
              <a:ahLst/>
              <a:cxnLst/>
              <a:rect l="l" t="t" r="r" b="b"/>
              <a:pathLst>
                <a:path w="3900" h="3642" extrusionOk="0">
                  <a:moveTo>
                    <a:pt x="1480" y="1"/>
                  </a:moveTo>
                  <a:cubicBezTo>
                    <a:pt x="1307" y="1"/>
                    <a:pt x="1135" y="45"/>
                    <a:pt x="983" y="136"/>
                  </a:cubicBezTo>
                  <a:cubicBezTo>
                    <a:pt x="678" y="313"/>
                    <a:pt x="492" y="627"/>
                    <a:pt x="482" y="970"/>
                  </a:cubicBezTo>
                  <a:cubicBezTo>
                    <a:pt x="187" y="1147"/>
                    <a:pt x="1" y="1472"/>
                    <a:pt x="1" y="1815"/>
                  </a:cubicBezTo>
                  <a:cubicBezTo>
                    <a:pt x="1" y="2169"/>
                    <a:pt x="187" y="2483"/>
                    <a:pt x="482" y="2670"/>
                  </a:cubicBezTo>
                  <a:cubicBezTo>
                    <a:pt x="492" y="3013"/>
                    <a:pt x="678" y="3328"/>
                    <a:pt x="983" y="3504"/>
                  </a:cubicBezTo>
                  <a:cubicBezTo>
                    <a:pt x="1133" y="3594"/>
                    <a:pt x="1302" y="3638"/>
                    <a:pt x="1473" y="3638"/>
                  </a:cubicBezTo>
                  <a:cubicBezTo>
                    <a:pt x="1639" y="3638"/>
                    <a:pt x="1805" y="3597"/>
                    <a:pt x="1955" y="3515"/>
                  </a:cubicBezTo>
                  <a:cubicBezTo>
                    <a:pt x="2103" y="3593"/>
                    <a:pt x="2269" y="3642"/>
                    <a:pt x="2426" y="3642"/>
                  </a:cubicBezTo>
                  <a:cubicBezTo>
                    <a:pt x="2603" y="3642"/>
                    <a:pt x="2771" y="3593"/>
                    <a:pt x="2928" y="3504"/>
                  </a:cubicBezTo>
                  <a:cubicBezTo>
                    <a:pt x="3232" y="3328"/>
                    <a:pt x="3409" y="3013"/>
                    <a:pt x="3419" y="2670"/>
                  </a:cubicBezTo>
                  <a:cubicBezTo>
                    <a:pt x="3723" y="2483"/>
                    <a:pt x="3900" y="2169"/>
                    <a:pt x="3900" y="1815"/>
                  </a:cubicBezTo>
                  <a:cubicBezTo>
                    <a:pt x="3900" y="1472"/>
                    <a:pt x="3723" y="1147"/>
                    <a:pt x="3419" y="970"/>
                  </a:cubicBezTo>
                  <a:cubicBezTo>
                    <a:pt x="3409" y="627"/>
                    <a:pt x="3232" y="302"/>
                    <a:pt x="2928" y="136"/>
                  </a:cubicBezTo>
                  <a:cubicBezTo>
                    <a:pt x="2771" y="45"/>
                    <a:pt x="2598" y="1"/>
                    <a:pt x="2427" y="1"/>
                  </a:cubicBezTo>
                  <a:cubicBezTo>
                    <a:pt x="2265" y="1"/>
                    <a:pt x="2103" y="40"/>
                    <a:pt x="1955" y="116"/>
                  </a:cubicBezTo>
                  <a:cubicBezTo>
                    <a:pt x="1807" y="40"/>
                    <a:pt x="1644" y="1"/>
                    <a:pt x="1480"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 name="Google Shape;441;p10"/>
            <p:cNvSpPr/>
            <p:nvPr/>
          </p:nvSpPr>
          <p:spPr>
            <a:xfrm>
              <a:off x="7521231" y="4451658"/>
              <a:ext cx="65566" cy="122708"/>
            </a:xfrm>
            <a:custGeom>
              <a:avLst/>
              <a:gdLst/>
              <a:ahLst/>
              <a:cxnLst/>
              <a:rect l="l" t="t" r="r" b="b"/>
              <a:pathLst>
                <a:path w="1946" h="3642" extrusionOk="0">
                  <a:moveTo>
                    <a:pt x="473" y="1"/>
                  </a:moveTo>
                  <a:cubicBezTo>
                    <a:pt x="311" y="1"/>
                    <a:pt x="149" y="40"/>
                    <a:pt x="1" y="116"/>
                  </a:cubicBezTo>
                  <a:lnTo>
                    <a:pt x="1" y="3515"/>
                  </a:lnTo>
                  <a:cubicBezTo>
                    <a:pt x="149" y="3593"/>
                    <a:pt x="315" y="3642"/>
                    <a:pt x="472" y="3642"/>
                  </a:cubicBezTo>
                  <a:cubicBezTo>
                    <a:pt x="649" y="3642"/>
                    <a:pt x="817" y="3593"/>
                    <a:pt x="974" y="3504"/>
                  </a:cubicBezTo>
                  <a:cubicBezTo>
                    <a:pt x="1278" y="3328"/>
                    <a:pt x="1455" y="3013"/>
                    <a:pt x="1465" y="2670"/>
                  </a:cubicBezTo>
                  <a:cubicBezTo>
                    <a:pt x="1769" y="2483"/>
                    <a:pt x="1946" y="2169"/>
                    <a:pt x="1946" y="1815"/>
                  </a:cubicBezTo>
                  <a:cubicBezTo>
                    <a:pt x="1946" y="1472"/>
                    <a:pt x="1769" y="1147"/>
                    <a:pt x="1465" y="970"/>
                  </a:cubicBezTo>
                  <a:cubicBezTo>
                    <a:pt x="1455" y="627"/>
                    <a:pt x="1278" y="313"/>
                    <a:pt x="974" y="136"/>
                  </a:cubicBezTo>
                  <a:cubicBezTo>
                    <a:pt x="817" y="45"/>
                    <a:pt x="644" y="1"/>
                    <a:pt x="473"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 name="Google Shape;442;p10"/>
            <p:cNvSpPr/>
            <p:nvPr/>
          </p:nvSpPr>
          <p:spPr>
            <a:xfrm>
              <a:off x="7510651" y="4502198"/>
              <a:ext cx="21226" cy="21226"/>
            </a:xfrm>
            <a:custGeom>
              <a:avLst/>
              <a:gdLst/>
              <a:ahLst/>
              <a:cxnLst/>
              <a:rect l="l" t="t" r="r" b="b"/>
              <a:pathLst>
                <a:path w="630" h="630" extrusionOk="0">
                  <a:moveTo>
                    <a:pt x="315" y="1"/>
                  </a:moveTo>
                  <a:cubicBezTo>
                    <a:pt x="138" y="1"/>
                    <a:pt x="1" y="148"/>
                    <a:pt x="1" y="315"/>
                  </a:cubicBezTo>
                  <a:cubicBezTo>
                    <a:pt x="1" y="492"/>
                    <a:pt x="138" y="629"/>
                    <a:pt x="315" y="629"/>
                  </a:cubicBezTo>
                  <a:cubicBezTo>
                    <a:pt x="482" y="629"/>
                    <a:pt x="629" y="492"/>
                    <a:pt x="629" y="315"/>
                  </a:cubicBezTo>
                  <a:cubicBezTo>
                    <a:pt x="629" y="148"/>
                    <a:pt x="482" y="1"/>
                    <a:pt x="315"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 name="Google Shape;443;p10"/>
            <p:cNvSpPr/>
            <p:nvPr/>
          </p:nvSpPr>
          <p:spPr>
            <a:xfrm>
              <a:off x="7521231" y="4502198"/>
              <a:ext cx="10647" cy="21226"/>
            </a:xfrm>
            <a:custGeom>
              <a:avLst/>
              <a:gdLst/>
              <a:ahLst/>
              <a:cxnLst/>
              <a:rect l="l" t="t" r="r" b="b"/>
              <a:pathLst>
                <a:path w="316" h="630" extrusionOk="0">
                  <a:moveTo>
                    <a:pt x="1" y="1"/>
                  </a:moveTo>
                  <a:lnTo>
                    <a:pt x="1" y="629"/>
                  </a:lnTo>
                  <a:cubicBezTo>
                    <a:pt x="168" y="629"/>
                    <a:pt x="315" y="492"/>
                    <a:pt x="315" y="315"/>
                  </a:cubicBezTo>
                  <a:cubicBezTo>
                    <a:pt x="315" y="148"/>
                    <a:pt x="168" y="1"/>
                    <a:pt x="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4" name="Google Shape;444;p10"/>
          <p:cNvGrpSpPr/>
          <p:nvPr/>
        </p:nvGrpSpPr>
        <p:grpSpPr>
          <a:xfrm>
            <a:off x="4358276" y="1353580"/>
            <a:ext cx="427449" cy="425904"/>
            <a:chOff x="5340108" y="2244617"/>
            <a:chExt cx="363075" cy="361764"/>
          </a:xfrm>
        </p:grpSpPr>
        <p:sp>
          <p:nvSpPr>
            <p:cNvPr id="445" name="Google Shape;445;p10"/>
            <p:cNvSpPr/>
            <p:nvPr/>
          </p:nvSpPr>
          <p:spPr>
            <a:xfrm>
              <a:off x="5545973" y="2349201"/>
              <a:ext cx="56603" cy="53302"/>
            </a:xfrm>
            <a:custGeom>
              <a:avLst/>
              <a:gdLst/>
              <a:ahLst/>
              <a:cxnLst/>
              <a:rect l="l" t="t" r="r" b="b"/>
              <a:pathLst>
                <a:path w="1680" h="1582" extrusionOk="0">
                  <a:moveTo>
                    <a:pt x="0" y="0"/>
                  </a:moveTo>
                  <a:lnTo>
                    <a:pt x="0" y="1582"/>
                  </a:lnTo>
                  <a:lnTo>
                    <a:pt x="893" y="1582"/>
                  </a:lnTo>
                  <a:cubicBezTo>
                    <a:pt x="1326" y="1582"/>
                    <a:pt x="1679" y="1228"/>
                    <a:pt x="1679" y="786"/>
                  </a:cubicBezTo>
                  <a:cubicBezTo>
                    <a:pt x="1679" y="354"/>
                    <a:pt x="1326" y="0"/>
                    <a:pt x="893"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 name="Google Shape;446;p10"/>
            <p:cNvSpPr/>
            <p:nvPr/>
          </p:nvSpPr>
          <p:spPr>
            <a:xfrm>
              <a:off x="5368579" y="2349201"/>
              <a:ext cx="56603" cy="53302"/>
            </a:xfrm>
            <a:custGeom>
              <a:avLst/>
              <a:gdLst/>
              <a:ahLst/>
              <a:cxnLst/>
              <a:rect l="l" t="t" r="r" b="b"/>
              <a:pathLst>
                <a:path w="1680" h="1582" extrusionOk="0">
                  <a:moveTo>
                    <a:pt x="786" y="0"/>
                  </a:moveTo>
                  <a:cubicBezTo>
                    <a:pt x="354" y="0"/>
                    <a:pt x="1" y="354"/>
                    <a:pt x="1" y="786"/>
                  </a:cubicBezTo>
                  <a:cubicBezTo>
                    <a:pt x="1" y="1228"/>
                    <a:pt x="354" y="1582"/>
                    <a:pt x="786" y="1582"/>
                  </a:cubicBezTo>
                  <a:lnTo>
                    <a:pt x="1680" y="1582"/>
                  </a:lnTo>
                  <a:lnTo>
                    <a:pt x="1680"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 name="Google Shape;447;p10"/>
            <p:cNvSpPr/>
            <p:nvPr/>
          </p:nvSpPr>
          <p:spPr>
            <a:xfrm>
              <a:off x="5340108" y="2484210"/>
              <a:ext cx="290901" cy="122169"/>
            </a:xfrm>
            <a:custGeom>
              <a:avLst/>
              <a:gdLst/>
              <a:ahLst/>
              <a:cxnLst/>
              <a:rect l="l" t="t" r="r" b="b"/>
              <a:pathLst>
                <a:path w="8634" h="3626" extrusionOk="0">
                  <a:moveTo>
                    <a:pt x="2426" y="0"/>
                  </a:moveTo>
                  <a:cubicBezTo>
                    <a:pt x="1091" y="0"/>
                    <a:pt x="1" y="1091"/>
                    <a:pt x="1" y="2427"/>
                  </a:cubicBezTo>
                  <a:lnTo>
                    <a:pt x="1" y="3311"/>
                  </a:lnTo>
                  <a:cubicBezTo>
                    <a:pt x="1" y="3477"/>
                    <a:pt x="138" y="3625"/>
                    <a:pt x="315" y="3625"/>
                  </a:cubicBezTo>
                  <a:lnTo>
                    <a:pt x="1474" y="3625"/>
                  </a:lnTo>
                  <a:lnTo>
                    <a:pt x="1788" y="3261"/>
                  </a:lnTo>
                  <a:lnTo>
                    <a:pt x="2103" y="3625"/>
                  </a:lnTo>
                  <a:lnTo>
                    <a:pt x="8320" y="3625"/>
                  </a:lnTo>
                  <a:cubicBezTo>
                    <a:pt x="8487" y="3625"/>
                    <a:pt x="8634" y="3477"/>
                    <a:pt x="8634" y="3311"/>
                  </a:cubicBezTo>
                  <a:lnTo>
                    <a:pt x="8634" y="2427"/>
                  </a:lnTo>
                  <a:cubicBezTo>
                    <a:pt x="8634" y="1091"/>
                    <a:pt x="7544" y="0"/>
                    <a:pt x="6208" y="0"/>
                  </a:cubicBezTo>
                  <a:lnTo>
                    <a:pt x="5894" y="0"/>
                  </a:lnTo>
                  <a:lnTo>
                    <a:pt x="4312" y="423"/>
                  </a:lnTo>
                  <a:lnTo>
                    <a:pt x="2741"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 name="Google Shape;448;p10"/>
            <p:cNvSpPr/>
            <p:nvPr/>
          </p:nvSpPr>
          <p:spPr>
            <a:xfrm>
              <a:off x="5485393" y="2484210"/>
              <a:ext cx="145619" cy="122169"/>
            </a:xfrm>
            <a:custGeom>
              <a:avLst/>
              <a:gdLst/>
              <a:ahLst/>
              <a:cxnLst/>
              <a:rect l="l" t="t" r="r" b="b"/>
              <a:pathLst>
                <a:path w="4322" h="3626" extrusionOk="0">
                  <a:moveTo>
                    <a:pt x="1582" y="0"/>
                  </a:moveTo>
                  <a:lnTo>
                    <a:pt x="0" y="423"/>
                  </a:lnTo>
                  <a:lnTo>
                    <a:pt x="0" y="3625"/>
                  </a:lnTo>
                  <a:lnTo>
                    <a:pt x="4008" y="3625"/>
                  </a:lnTo>
                  <a:cubicBezTo>
                    <a:pt x="4175" y="3625"/>
                    <a:pt x="4322" y="3477"/>
                    <a:pt x="4322" y="3311"/>
                  </a:cubicBezTo>
                  <a:lnTo>
                    <a:pt x="4322" y="2427"/>
                  </a:lnTo>
                  <a:cubicBezTo>
                    <a:pt x="4322" y="1091"/>
                    <a:pt x="3232" y="0"/>
                    <a:pt x="1896"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 name="Google Shape;449;p10"/>
            <p:cNvSpPr/>
            <p:nvPr/>
          </p:nvSpPr>
          <p:spPr>
            <a:xfrm>
              <a:off x="5432427" y="2450449"/>
              <a:ext cx="106266" cy="97675"/>
            </a:xfrm>
            <a:custGeom>
              <a:avLst/>
              <a:gdLst/>
              <a:ahLst/>
              <a:cxnLst/>
              <a:rect l="l" t="t" r="r" b="b"/>
              <a:pathLst>
                <a:path w="3154" h="2899" extrusionOk="0">
                  <a:moveTo>
                    <a:pt x="629" y="1"/>
                  </a:moveTo>
                  <a:lnTo>
                    <a:pt x="629" y="1002"/>
                  </a:lnTo>
                  <a:lnTo>
                    <a:pt x="1" y="1002"/>
                  </a:lnTo>
                  <a:lnTo>
                    <a:pt x="1" y="1317"/>
                  </a:lnTo>
                  <a:cubicBezTo>
                    <a:pt x="1" y="2191"/>
                    <a:pt x="708" y="2898"/>
                    <a:pt x="1572" y="2898"/>
                  </a:cubicBezTo>
                  <a:cubicBezTo>
                    <a:pt x="2447" y="2898"/>
                    <a:pt x="3154" y="2191"/>
                    <a:pt x="3154" y="1317"/>
                  </a:cubicBezTo>
                  <a:lnTo>
                    <a:pt x="3154" y="1002"/>
                  </a:lnTo>
                  <a:lnTo>
                    <a:pt x="2525" y="1002"/>
                  </a:lnTo>
                  <a:lnTo>
                    <a:pt x="2525"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 name="Google Shape;450;p10"/>
            <p:cNvSpPr/>
            <p:nvPr/>
          </p:nvSpPr>
          <p:spPr>
            <a:xfrm>
              <a:off x="5485393" y="2450449"/>
              <a:ext cx="53302" cy="97675"/>
            </a:xfrm>
            <a:custGeom>
              <a:avLst/>
              <a:gdLst/>
              <a:ahLst/>
              <a:cxnLst/>
              <a:rect l="l" t="t" r="r" b="b"/>
              <a:pathLst>
                <a:path w="1582" h="2899" extrusionOk="0">
                  <a:moveTo>
                    <a:pt x="0" y="1"/>
                  </a:moveTo>
                  <a:lnTo>
                    <a:pt x="0" y="2898"/>
                  </a:lnTo>
                  <a:cubicBezTo>
                    <a:pt x="875" y="2898"/>
                    <a:pt x="1582" y="2191"/>
                    <a:pt x="1582" y="1317"/>
                  </a:cubicBezTo>
                  <a:lnTo>
                    <a:pt x="1582" y="1002"/>
                  </a:lnTo>
                  <a:lnTo>
                    <a:pt x="953" y="1002"/>
                  </a:lnTo>
                  <a:lnTo>
                    <a:pt x="953"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 name="Google Shape;451;p10"/>
            <p:cNvSpPr/>
            <p:nvPr/>
          </p:nvSpPr>
          <p:spPr>
            <a:xfrm>
              <a:off x="5389772" y="2558672"/>
              <a:ext cx="21193" cy="47709"/>
            </a:xfrm>
            <a:custGeom>
              <a:avLst/>
              <a:gdLst/>
              <a:ahLst/>
              <a:cxnLst/>
              <a:rect l="l" t="t" r="r" b="b"/>
              <a:pathLst>
                <a:path w="629" h="1416" extrusionOk="0">
                  <a:moveTo>
                    <a:pt x="314" y="1"/>
                  </a:moveTo>
                  <a:cubicBezTo>
                    <a:pt x="138" y="1"/>
                    <a:pt x="0" y="148"/>
                    <a:pt x="0" y="315"/>
                  </a:cubicBezTo>
                  <a:lnTo>
                    <a:pt x="0" y="1415"/>
                  </a:lnTo>
                  <a:lnTo>
                    <a:pt x="629" y="1415"/>
                  </a:lnTo>
                  <a:lnTo>
                    <a:pt x="629" y="315"/>
                  </a:lnTo>
                  <a:cubicBezTo>
                    <a:pt x="629" y="148"/>
                    <a:pt x="491" y="1"/>
                    <a:pt x="314"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 name="Google Shape;452;p10"/>
            <p:cNvSpPr/>
            <p:nvPr/>
          </p:nvSpPr>
          <p:spPr>
            <a:xfrm>
              <a:off x="5550892" y="2538827"/>
              <a:ext cx="141677" cy="56940"/>
            </a:xfrm>
            <a:custGeom>
              <a:avLst/>
              <a:gdLst/>
              <a:ahLst/>
              <a:cxnLst/>
              <a:rect l="l" t="t" r="r" b="b"/>
              <a:pathLst>
                <a:path w="4205" h="1690" extrusionOk="0">
                  <a:moveTo>
                    <a:pt x="836" y="0"/>
                  </a:moveTo>
                  <a:cubicBezTo>
                    <a:pt x="374" y="0"/>
                    <a:pt x="1" y="383"/>
                    <a:pt x="1" y="845"/>
                  </a:cubicBezTo>
                  <a:cubicBezTo>
                    <a:pt x="1" y="1306"/>
                    <a:pt x="374" y="1690"/>
                    <a:pt x="836" y="1690"/>
                  </a:cubicBezTo>
                  <a:lnTo>
                    <a:pt x="4205" y="1690"/>
                  </a:lnTo>
                  <a:lnTo>
                    <a:pt x="4205"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 name="Google Shape;453;p10"/>
            <p:cNvSpPr/>
            <p:nvPr/>
          </p:nvSpPr>
          <p:spPr>
            <a:xfrm>
              <a:off x="5621715" y="2538827"/>
              <a:ext cx="70855" cy="56940"/>
            </a:xfrm>
            <a:custGeom>
              <a:avLst/>
              <a:gdLst/>
              <a:ahLst/>
              <a:cxnLst/>
              <a:rect l="l" t="t" r="r" b="b"/>
              <a:pathLst>
                <a:path w="2103" h="1690" extrusionOk="0">
                  <a:moveTo>
                    <a:pt x="1" y="0"/>
                  </a:moveTo>
                  <a:lnTo>
                    <a:pt x="1" y="1690"/>
                  </a:lnTo>
                  <a:lnTo>
                    <a:pt x="2103" y="1690"/>
                  </a:lnTo>
                  <a:lnTo>
                    <a:pt x="2103"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 name="Google Shape;454;p10"/>
            <p:cNvSpPr/>
            <p:nvPr/>
          </p:nvSpPr>
          <p:spPr>
            <a:xfrm>
              <a:off x="5540010" y="2528247"/>
              <a:ext cx="163173" cy="78133"/>
            </a:xfrm>
            <a:custGeom>
              <a:avLst/>
              <a:gdLst/>
              <a:ahLst/>
              <a:cxnLst/>
              <a:rect l="l" t="t" r="r" b="b"/>
              <a:pathLst>
                <a:path w="4843" h="2319" extrusionOk="0">
                  <a:moveTo>
                    <a:pt x="1159" y="0"/>
                  </a:moveTo>
                  <a:cubicBezTo>
                    <a:pt x="520" y="0"/>
                    <a:pt x="0" y="520"/>
                    <a:pt x="0" y="1159"/>
                  </a:cubicBezTo>
                  <a:cubicBezTo>
                    <a:pt x="0" y="1797"/>
                    <a:pt x="520" y="2318"/>
                    <a:pt x="1159" y="2318"/>
                  </a:cubicBezTo>
                  <a:lnTo>
                    <a:pt x="4528" y="2318"/>
                  </a:lnTo>
                  <a:cubicBezTo>
                    <a:pt x="4705" y="2318"/>
                    <a:pt x="4842" y="2170"/>
                    <a:pt x="4842" y="2004"/>
                  </a:cubicBezTo>
                  <a:cubicBezTo>
                    <a:pt x="4842" y="1827"/>
                    <a:pt x="4705" y="1689"/>
                    <a:pt x="4528" y="1689"/>
                  </a:cubicBezTo>
                  <a:lnTo>
                    <a:pt x="1159" y="1689"/>
                  </a:lnTo>
                  <a:cubicBezTo>
                    <a:pt x="874" y="1689"/>
                    <a:pt x="638" y="1454"/>
                    <a:pt x="638" y="1159"/>
                  </a:cubicBezTo>
                  <a:cubicBezTo>
                    <a:pt x="638" y="864"/>
                    <a:pt x="874" y="629"/>
                    <a:pt x="1159" y="629"/>
                  </a:cubicBezTo>
                  <a:lnTo>
                    <a:pt x="4528" y="629"/>
                  </a:lnTo>
                  <a:cubicBezTo>
                    <a:pt x="4705" y="629"/>
                    <a:pt x="4842" y="491"/>
                    <a:pt x="4842" y="314"/>
                  </a:cubicBezTo>
                  <a:cubicBezTo>
                    <a:pt x="4842" y="147"/>
                    <a:pt x="4705" y="0"/>
                    <a:pt x="4528"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 name="Google Shape;455;p10"/>
            <p:cNvSpPr/>
            <p:nvPr/>
          </p:nvSpPr>
          <p:spPr>
            <a:xfrm>
              <a:off x="5621715" y="2528247"/>
              <a:ext cx="81468" cy="21193"/>
            </a:xfrm>
            <a:custGeom>
              <a:avLst/>
              <a:gdLst/>
              <a:ahLst/>
              <a:cxnLst/>
              <a:rect l="l" t="t" r="r" b="b"/>
              <a:pathLst>
                <a:path w="2418" h="629" extrusionOk="0">
                  <a:moveTo>
                    <a:pt x="1" y="0"/>
                  </a:moveTo>
                  <a:lnTo>
                    <a:pt x="1" y="629"/>
                  </a:lnTo>
                  <a:lnTo>
                    <a:pt x="2103" y="629"/>
                  </a:lnTo>
                  <a:cubicBezTo>
                    <a:pt x="2280" y="629"/>
                    <a:pt x="2417" y="491"/>
                    <a:pt x="2417" y="314"/>
                  </a:cubicBezTo>
                  <a:cubicBezTo>
                    <a:pt x="2417" y="147"/>
                    <a:pt x="2280" y="0"/>
                    <a:pt x="2103"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 name="Google Shape;456;p10"/>
            <p:cNvSpPr/>
            <p:nvPr/>
          </p:nvSpPr>
          <p:spPr>
            <a:xfrm>
              <a:off x="5621715" y="2585155"/>
              <a:ext cx="81468" cy="21226"/>
            </a:xfrm>
            <a:custGeom>
              <a:avLst/>
              <a:gdLst/>
              <a:ahLst/>
              <a:cxnLst/>
              <a:rect l="l" t="t" r="r" b="b"/>
              <a:pathLst>
                <a:path w="2418" h="630" extrusionOk="0">
                  <a:moveTo>
                    <a:pt x="1" y="0"/>
                  </a:moveTo>
                  <a:lnTo>
                    <a:pt x="1" y="629"/>
                  </a:lnTo>
                  <a:lnTo>
                    <a:pt x="2103" y="629"/>
                  </a:lnTo>
                  <a:cubicBezTo>
                    <a:pt x="2280" y="629"/>
                    <a:pt x="2417" y="481"/>
                    <a:pt x="2417" y="315"/>
                  </a:cubicBezTo>
                  <a:cubicBezTo>
                    <a:pt x="2417" y="138"/>
                    <a:pt x="2280" y="0"/>
                    <a:pt x="2103"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 name="Google Shape;457;p10"/>
            <p:cNvSpPr/>
            <p:nvPr/>
          </p:nvSpPr>
          <p:spPr>
            <a:xfrm>
              <a:off x="5403991" y="2320057"/>
              <a:ext cx="163173" cy="158557"/>
            </a:xfrm>
            <a:custGeom>
              <a:avLst/>
              <a:gdLst/>
              <a:ahLst/>
              <a:cxnLst/>
              <a:rect l="l" t="t" r="r" b="b"/>
              <a:pathLst>
                <a:path w="4843" h="4706" extrusionOk="0">
                  <a:moveTo>
                    <a:pt x="314" y="1"/>
                  </a:moveTo>
                  <a:cubicBezTo>
                    <a:pt x="138" y="1"/>
                    <a:pt x="0" y="149"/>
                    <a:pt x="0" y="325"/>
                  </a:cubicBezTo>
                  <a:lnTo>
                    <a:pt x="0" y="2290"/>
                  </a:lnTo>
                  <a:cubicBezTo>
                    <a:pt x="0" y="3625"/>
                    <a:pt x="1081" y="4706"/>
                    <a:pt x="2416" y="4706"/>
                  </a:cubicBezTo>
                  <a:cubicBezTo>
                    <a:pt x="3752" y="4706"/>
                    <a:pt x="4843" y="3625"/>
                    <a:pt x="4843" y="2290"/>
                  </a:cubicBezTo>
                  <a:lnTo>
                    <a:pt x="4843" y="1975"/>
                  </a:lnTo>
                  <a:lnTo>
                    <a:pt x="4420"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 name="Google Shape;458;p10"/>
            <p:cNvSpPr/>
            <p:nvPr/>
          </p:nvSpPr>
          <p:spPr>
            <a:xfrm>
              <a:off x="5485393" y="2320057"/>
              <a:ext cx="81772" cy="158557"/>
            </a:xfrm>
            <a:custGeom>
              <a:avLst/>
              <a:gdLst/>
              <a:ahLst/>
              <a:cxnLst/>
              <a:rect l="l" t="t" r="r" b="b"/>
              <a:pathLst>
                <a:path w="2427" h="4706" extrusionOk="0">
                  <a:moveTo>
                    <a:pt x="0" y="1"/>
                  </a:moveTo>
                  <a:lnTo>
                    <a:pt x="0" y="4706"/>
                  </a:lnTo>
                  <a:cubicBezTo>
                    <a:pt x="1336" y="4706"/>
                    <a:pt x="2427" y="3625"/>
                    <a:pt x="2427" y="2290"/>
                  </a:cubicBezTo>
                  <a:lnTo>
                    <a:pt x="2427" y="1975"/>
                  </a:lnTo>
                  <a:lnTo>
                    <a:pt x="2004"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 name="Google Shape;459;p10"/>
            <p:cNvSpPr/>
            <p:nvPr/>
          </p:nvSpPr>
          <p:spPr>
            <a:xfrm>
              <a:off x="5375520" y="2244617"/>
              <a:ext cx="191643" cy="142014"/>
            </a:xfrm>
            <a:custGeom>
              <a:avLst/>
              <a:gdLst/>
              <a:ahLst/>
              <a:cxnLst/>
              <a:rect l="l" t="t" r="r" b="b"/>
              <a:pathLst>
                <a:path w="5688" h="4215" extrusionOk="0">
                  <a:moveTo>
                    <a:pt x="1386" y="0"/>
                  </a:moveTo>
                  <a:cubicBezTo>
                    <a:pt x="629" y="0"/>
                    <a:pt x="0" y="620"/>
                    <a:pt x="0" y="1375"/>
                  </a:cubicBezTo>
                  <a:cubicBezTo>
                    <a:pt x="0" y="2240"/>
                    <a:pt x="708" y="2947"/>
                    <a:pt x="1582" y="2947"/>
                  </a:cubicBezTo>
                  <a:lnTo>
                    <a:pt x="4322" y="2947"/>
                  </a:lnTo>
                  <a:lnTo>
                    <a:pt x="4322" y="3154"/>
                  </a:lnTo>
                  <a:cubicBezTo>
                    <a:pt x="4322" y="3743"/>
                    <a:pt x="4793" y="4214"/>
                    <a:pt x="5373" y="4214"/>
                  </a:cubicBezTo>
                  <a:lnTo>
                    <a:pt x="5688" y="4214"/>
                  </a:lnTo>
                  <a:lnTo>
                    <a:pt x="5688" y="2004"/>
                  </a:lnTo>
                  <a:cubicBezTo>
                    <a:pt x="5688" y="1356"/>
                    <a:pt x="5167" y="845"/>
                    <a:pt x="4529" y="845"/>
                  </a:cubicBezTo>
                  <a:lnTo>
                    <a:pt x="2731" y="845"/>
                  </a:lnTo>
                  <a:cubicBezTo>
                    <a:pt x="2604" y="845"/>
                    <a:pt x="2534" y="757"/>
                    <a:pt x="2505" y="718"/>
                  </a:cubicBezTo>
                  <a:cubicBezTo>
                    <a:pt x="2486" y="679"/>
                    <a:pt x="2436" y="580"/>
                    <a:pt x="2495" y="452"/>
                  </a:cubicBezTo>
                  <a:cubicBezTo>
                    <a:pt x="2554" y="334"/>
                    <a:pt x="2534" y="187"/>
                    <a:pt x="2436" y="89"/>
                  </a:cubicBezTo>
                  <a:cubicBezTo>
                    <a:pt x="2368" y="30"/>
                    <a:pt x="2289" y="0"/>
                    <a:pt x="2201"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 name="Google Shape;460;p10"/>
            <p:cNvSpPr/>
            <p:nvPr/>
          </p:nvSpPr>
          <p:spPr>
            <a:xfrm>
              <a:off x="5485393" y="2273088"/>
              <a:ext cx="81772" cy="113544"/>
            </a:xfrm>
            <a:custGeom>
              <a:avLst/>
              <a:gdLst/>
              <a:ahLst/>
              <a:cxnLst/>
              <a:rect l="l" t="t" r="r" b="b"/>
              <a:pathLst>
                <a:path w="2427" h="3370" extrusionOk="0">
                  <a:moveTo>
                    <a:pt x="0" y="0"/>
                  </a:moveTo>
                  <a:lnTo>
                    <a:pt x="0" y="2102"/>
                  </a:lnTo>
                  <a:lnTo>
                    <a:pt x="1061" y="2102"/>
                  </a:lnTo>
                  <a:lnTo>
                    <a:pt x="1061" y="2309"/>
                  </a:lnTo>
                  <a:cubicBezTo>
                    <a:pt x="1061" y="2898"/>
                    <a:pt x="1532" y="3369"/>
                    <a:pt x="2112" y="3369"/>
                  </a:cubicBezTo>
                  <a:lnTo>
                    <a:pt x="2427" y="3369"/>
                  </a:lnTo>
                  <a:lnTo>
                    <a:pt x="2427" y="1159"/>
                  </a:lnTo>
                  <a:cubicBezTo>
                    <a:pt x="2427" y="511"/>
                    <a:pt x="1906" y="0"/>
                    <a:pt x="1268"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61" name="Google Shape;461;p10"/>
          <p:cNvGrpSpPr/>
          <p:nvPr/>
        </p:nvGrpSpPr>
        <p:grpSpPr>
          <a:xfrm>
            <a:off x="1634577" y="3093153"/>
            <a:ext cx="427447" cy="427802"/>
            <a:chOff x="5340108" y="2899546"/>
            <a:chExt cx="363074" cy="363375"/>
          </a:xfrm>
        </p:grpSpPr>
        <p:sp>
          <p:nvSpPr>
            <p:cNvPr id="462" name="Google Shape;462;p10"/>
            <p:cNvSpPr/>
            <p:nvPr/>
          </p:nvSpPr>
          <p:spPr>
            <a:xfrm>
              <a:off x="5340108" y="2936609"/>
              <a:ext cx="363070" cy="326312"/>
            </a:xfrm>
            <a:custGeom>
              <a:avLst/>
              <a:gdLst/>
              <a:ahLst/>
              <a:cxnLst/>
              <a:rect l="l" t="t" r="r" b="b"/>
              <a:pathLst>
                <a:path w="10776" h="9685" extrusionOk="0">
                  <a:moveTo>
                    <a:pt x="315" y="0"/>
                  </a:moveTo>
                  <a:cubicBezTo>
                    <a:pt x="138" y="0"/>
                    <a:pt x="1" y="138"/>
                    <a:pt x="1" y="315"/>
                  </a:cubicBezTo>
                  <a:lnTo>
                    <a:pt x="1" y="8103"/>
                  </a:lnTo>
                  <a:cubicBezTo>
                    <a:pt x="1" y="8280"/>
                    <a:pt x="138" y="8417"/>
                    <a:pt x="315" y="8417"/>
                  </a:cubicBezTo>
                  <a:lnTo>
                    <a:pt x="3841" y="8417"/>
                  </a:lnTo>
                  <a:cubicBezTo>
                    <a:pt x="3989" y="9134"/>
                    <a:pt x="4627" y="9685"/>
                    <a:pt x="5393" y="9685"/>
                  </a:cubicBezTo>
                  <a:cubicBezTo>
                    <a:pt x="6149" y="9685"/>
                    <a:pt x="6787" y="9134"/>
                    <a:pt x="6935" y="8417"/>
                  </a:cubicBezTo>
                  <a:lnTo>
                    <a:pt x="10461" y="8417"/>
                  </a:lnTo>
                  <a:cubicBezTo>
                    <a:pt x="10638" y="8417"/>
                    <a:pt x="10775" y="8280"/>
                    <a:pt x="10775" y="8103"/>
                  </a:cubicBezTo>
                  <a:lnTo>
                    <a:pt x="10775" y="315"/>
                  </a:lnTo>
                  <a:cubicBezTo>
                    <a:pt x="10775" y="138"/>
                    <a:pt x="10638" y="0"/>
                    <a:pt x="10461"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 name="Google Shape;463;p10"/>
            <p:cNvSpPr/>
            <p:nvPr/>
          </p:nvSpPr>
          <p:spPr>
            <a:xfrm>
              <a:off x="5521782" y="2936609"/>
              <a:ext cx="181400" cy="326312"/>
            </a:xfrm>
            <a:custGeom>
              <a:avLst/>
              <a:gdLst/>
              <a:ahLst/>
              <a:cxnLst/>
              <a:rect l="l" t="t" r="r" b="b"/>
              <a:pathLst>
                <a:path w="5384" h="9685" extrusionOk="0">
                  <a:moveTo>
                    <a:pt x="1" y="0"/>
                  </a:moveTo>
                  <a:lnTo>
                    <a:pt x="1" y="9685"/>
                  </a:lnTo>
                  <a:cubicBezTo>
                    <a:pt x="757" y="9685"/>
                    <a:pt x="1395" y="9134"/>
                    <a:pt x="1543" y="8417"/>
                  </a:cubicBezTo>
                  <a:lnTo>
                    <a:pt x="5069" y="8417"/>
                  </a:lnTo>
                  <a:cubicBezTo>
                    <a:pt x="5246" y="8417"/>
                    <a:pt x="5383" y="8280"/>
                    <a:pt x="5383" y="8103"/>
                  </a:cubicBezTo>
                  <a:lnTo>
                    <a:pt x="5383" y="315"/>
                  </a:lnTo>
                  <a:cubicBezTo>
                    <a:pt x="5383" y="138"/>
                    <a:pt x="5246" y="0"/>
                    <a:pt x="5069"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 name="Google Shape;464;p10"/>
            <p:cNvSpPr/>
            <p:nvPr/>
          </p:nvSpPr>
          <p:spPr>
            <a:xfrm>
              <a:off x="5382798" y="2899546"/>
              <a:ext cx="277997" cy="320685"/>
            </a:xfrm>
            <a:custGeom>
              <a:avLst/>
              <a:gdLst/>
              <a:ahLst/>
              <a:cxnLst/>
              <a:rect l="l" t="t" r="r" b="b"/>
              <a:pathLst>
                <a:path w="8251" h="9518" extrusionOk="0">
                  <a:moveTo>
                    <a:pt x="315" y="0"/>
                  </a:moveTo>
                  <a:cubicBezTo>
                    <a:pt x="138" y="0"/>
                    <a:pt x="1" y="147"/>
                    <a:pt x="1" y="324"/>
                  </a:cubicBezTo>
                  <a:lnTo>
                    <a:pt x="1" y="7936"/>
                  </a:lnTo>
                  <a:cubicBezTo>
                    <a:pt x="1" y="8113"/>
                    <a:pt x="138" y="8250"/>
                    <a:pt x="315" y="8250"/>
                  </a:cubicBezTo>
                  <a:lnTo>
                    <a:pt x="2859" y="8250"/>
                  </a:lnTo>
                  <a:cubicBezTo>
                    <a:pt x="3379" y="8250"/>
                    <a:pt x="3811" y="8683"/>
                    <a:pt x="3811" y="9203"/>
                  </a:cubicBezTo>
                  <a:cubicBezTo>
                    <a:pt x="3811" y="9380"/>
                    <a:pt x="3949" y="9517"/>
                    <a:pt x="4126" y="9517"/>
                  </a:cubicBezTo>
                  <a:cubicBezTo>
                    <a:pt x="4293" y="9517"/>
                    <a:pt x="4440" y="9380"/>
                    <a:pt x="4440" y="9203"/>
                  </a:cubicBezTo>
                  <a:cubicBezTo>
                    <a:pt x="4440" y="8683"/>
                    <a:pt x="4863" y="8250"/>
                    <a:pt x="5383" y="8250"/>
                  </a:cubicBezTo>
                  <a:lnTo>
                    <a:pt x="7937" y="8250"/>
                  </a:lnTo>
                  <a:cubicBezTo>
                    <a:pt x="8104" y="8250"/>
                    <a:pt x="8251" y="8113"/>
                    <a:pt x="8251" y="7936"/>
                  </a:cubicBezTo>
                  <a:lnTo>
                    <a:pt x="8251" y="324"/>
                  </a:lnTo>
                  <a:cubicBezTo>
                    <a:pt x="8251" y="147"/>
                    <a:pt x="8104" y="0"/>
                    <a:pt x="7937" y="0"/>
                  </a:cubicBezTo>
                  <a:lnTo>
                    <a:pt x="6827" y="0"/>
                  </a:lnTo>
                  <a:lnTo>
                    <a:pt x="6188" y="422"/>
                  </a:lnTo>
                  <a:lnTo>
                    <a:pt x="5540" y="0"/>
                  </a:lnTo>
                  <a:lnTo>
                    <a:pt x="5383" y="0"/>
                  </a:lnTo>
                  <a:cubicBezTo>
                    <a:pt x="4872" y="0"/>
                    <a:pt x="4411" y="256"/>
                    <a:pt x="4126" y="638"/>
                  </a:cubicBezTo>
                  <a:cubicBezTo>
                    <a:pt x="3831" y="256"/>
                    <a:pt x="3379" y="0"/>
                    <a:pt x="2859"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 name="Google Shape;465;p10"/>
            <p:cNvSpPr/>
            <p:nvPr/>
          </p:nvSpPr>
          <p:spPr>
            <a:xfrm>
              <a:off x="5521782" y="2899546"/>
              <a:ext cx="139015" cy="320685"/>
            </a:xfrm>
            <a:custGeom>
              <a:avLst/>
              <a:gdLst/>
              <a:ahLst/>
              <a:cxnLst/>
              <a:rect l="l" t="t" r="r" b="b"/>
              <a:pathLst>
                <a:path w="4126" h="9518" extrusionOk="0">
                  <a:moveTo>
                    <a:pt x="1258" y="0"/>
                  </a:moveTo>
                  <a:cubicBezTo>
                    <a:pt x="747" y="0"/>
                    <a:pt x="286" y="256"/>
                    <a:pt x="1" y="638"/>
                  </a:cubicBezTo>
                  <a:lnTo>
                    <a:pt x="1" y="9517"/>
                  </a:lnTo>
                  <a:cubicBezTo>
                    <a:pt x="168" y="9517"/>
                    <a:pt x="315" y="9380"/>
                    <a:pt x="315" y="9203"/>
                  </a:cubicBezTo>
                  <a:cubicBezTo>
                    <a:pt x="315" y="8683"/>
                    <a:pt x="738" y="8250"/>
                    <a:pt x="1258" y="8250"/>
                  </a:cubicBezTo>
                  <a:lnTo>
                    <a:pt x="3812" y="8250"/>
                  </a:lnTo>
                  <a:cubicBezTo>
                    <a:pt x="3979" y="8250"/>
                    <a:pt x="4126" y="8113"/>
                    <a:pt x="4126" y="7936"/>
                  </a:cubicBezTo>
                  <a:lnTo>
                    <a:pt x="4126" y="324"/>
                  </a:lnTo>
                  <a:cubicBezTo>
                    <a:pt x="4126" y="147"/>
                    <a:pt x="3979" y="0"/>
                    <a:pt x="3812" y="0"/>
                  </a:cubicBezTo>
                  <a:lnTo>
                    <a:pt x="2702" y="0"/>
                  </a:lnTo>
                  <a:lnTo>
                    <a:pt x="2063" y="422"/>
                  </a:lnTo>
                  <a:lnTo>
                    <a:pt x="1415"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 name="Google Shape;466;p10"/>
            <p:cNvSpPr/>
            <p:nvPr/>
          </p:nvSpPr>
          <p:spPr>
            <a:xfrm>
              <a:off x="5419860" y="2943550"/>
              <a:ext cx="64589" cy="21530"/>
            </a:xfrm>
            <a:custGeom>
              <a:avLst/>
              <a:gdLst/>
              <a:ahLst/>
              <a:cxnLst/>
              <a:rect l="l" t="t" r="r" b="b"/>
              <a:pathLst>
                <a:path w="1917" h="639" extrusionOk="0">
                  <a:moveTo>
                    <a:pt x="315" y="0"/>
                  </a:moveTo>
                  <a:cubicBezTo>
                    <a:pt x="148" y="0"/>
                    <a:pt x="1" y="148"/>
                    <a:pt x="1" y="314"/>
                  </a:cubicBezTo>
                  <a:cubicBezTo>
                    <a:pt x="1" y="491"/>
                    <a:pt x="148" y="639"/>
                    <a:pt x="315" y="639"/>
                  </a:cubicBezTo>
                  <a:lnTo>
                    <a:pt x="1602" y="639"/>
                  </a:lnTo>
                  <a:cubicBezTo>
                    <a:pt x="1779" y="639"/>
                    <a:pt x="1916" y="491"/>
                    <a:pt x="1916" y="314"/>
                  </a:cubicBezTo>
                  <a:cubicBezTo>
                    <a:pt x="1916" y="148"/>
                    <a:pt x="1779" y="0"/>
                    <a:pt x="1602"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 name="Google Shape;467;p10"/>
            <p:cNvSpPr/>
            <p:nvPr/>
          </p:nvSpPr>
          <p:spPr>
            <a:xfrm>
              <a:off x="5419860" y="2986239"/>
              <a:ext cx="64589" cy="21226"/>
            </a:xfrm>
            <a:custGeom>
              <a:avLst/>
              <a:gdLst/>
              <a:ahLst/>
              <a:cxnLst/>
              <a:rect l="l" t="t" r="r" b="b"/>
              <a:pathLst>
                <a:path w="1917" h="630" extrusionOk="0">
                  <a:moveTo>
                    <a:pt x="315" y="0"/>
                  </a:moveTo>
                  <a:cubicBezTo>
                    <a:pt x="148" y="0"/>
                    <a:pt x="1" y="138"/>
                    <a:pt x="1" y="315"/>
                  </a:cubicBezTo>
                  <a:cubicBezTo>
                    <a:pt x="1" y="492"/>
                    <a:pt x="148" y="629"/>
                    <a:pt x="315" y="629"/>
                  </a:cubicBezTo>
                  <a:lnTo>
                    <a:pt x="1602" y="629"/>
                  </a:lnTo>
                  <a:cubicBezTo>
                    <a:pt x="1779" y="629"/>
                    <a:pt x="1916" y="492"/>
                    <a:pt x="1916" y="315"/>
                  </a:cubicBezTo>
                  <a:cubicBezTo>
                    <a:pt x="1916" y="138"/>
                    <a:pt x="1779" y="0"/>
                    <a:pt x="1602"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 name="Google Shape;468;p10"/>
            <p:cNvSpPr/>
            <p:nvPr/>
          </p:nvSpPr>
          <p:spPr>
            <a:xfrm>
              <a:off x="5419860" y="3028591"/>
              <a:ext cx="64589" cy="21530"/>
            </a:xfrm>
            <a:custGeom>
              <a:avLst/>
              <a:gdLst/>
              <a:ahLst/>
              <a:cxnLst/>
              <a:rect l="l" t="t" r="r" b="b"/>
              <a:pathLst>
                <a:path w="1917" h="639" extrusionOk="0">
                  <a:moveTo>
                    <a:pt x="315" y="1"/>
                  </a:moveTo>
                  <a:cubicBezTo>
                    <a:pt x="148" y="1"/>
                    <a:pt x="1" y="148"/>
                    <a:pt x="1" y="324"/>
                  </a:cubicBezTo>
                  <a:cubicBezTo>
                    <a:pt x="1" y="492"/>
                    <a:pt x="148" y="639"/>
                    <a:pt x="315" y="639"/>
                  </a:cubicBezTo>
                  <a:lnTo>
                    <a:pt x="1602" y="639"/>
                  </a:lnTo>
                  <a:cubicBezTo>
                    <a:pt x="1779" y="639"/>
                    <a:pt x="1916" y="492"/>
                    <a:pt x="1916" y="324"/>
                  </a:cubicBezTo>
                  <a:cubicBezTo>
                    <a:pt x="1916" y="148"/>
                    <a:pt x="1779" y="1"/>
                    <a:pt x="1602"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 name="Google Shape;469;p10"/>
            <p:cNvSpPr/>
            <p:nvPr/>
          </p:nvSpPr>
          <p:spPr>
            <a:xfrm>
              <a:off x="5419860" y="3071281"/>
              <a:ext cx="64589" cy="21193"/>
            </a:xfrm>
            <a:custGeom>
              <a:avLst/>
              <a:gdLst/>
              <a:ahLst/>
              <a:cxnLst/>
              <a:rect l="l" t="t" r="r" b="b"/>
              <a:pathLst>
                <a:path w="1917" h="629" extrusionOk="0">
                  <a:moveTo>
                    <a:pt x="315" y="0"/>
                  </a:moveTo>
                  <a:cubicBezTo>
                    <a:pt x="148" y="0"/>
                    <a:pt x="1" y="138"/>
                    <a:pt x="1" y="315"/>
                  </a:cubicBezTo>
                  <a:cubicBezTo>
                    <a:pt x="1" y="491"/>
                    <a:pt x="148" y="629"/>
                    <a:pt x="315" y="629"/>
                  </a:cubicBezTo>
                  <a:lnTo>
                    <a:pt x="1602" y="629"/>
                  </a:lnTo>
                  <a:cubicBezTo>
                    <a:pt x="1779" y="629"/>
                    <a:pt x="1916" y="491"/>
                    <a:pt x="1916" y="315"/>
                  </a:cubicBezTo>
                  <a:cubicBezTo>
                    <a:pt x="1916" y="138"/>
                    <a:pt x="1779" y="0"/>
                    <a:pt x="1602"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 name="Google Shape;470;p10"/>
            <p:cNvSpPr/>
            <p:nvPr/>
          </p:nvSpPr>
          <p:spPr>
            <a:xfrm>
              <a:off x="5419860" y="3113970"/>
              <a:ext cx="64589" cy="21226"/>
            </a:xfrm>
            <a:custGeom>
              <a:avLst/>
              <a:gdLst/>
              <a:ahLst/>
              <a:cxnLst/>
              <a:rect l="l" t="t" r="r" b="b"/>
              <a:pathLst>
                <a:path w="1917" h="630" extrusionOk="0">
                  <a:moveTo>
                    <a:pt x="315" y="1"/>
                  </a:moveTo>
                  <a:cubicBezTo>
                    <a:pt x="148" y="1"/>
                    <a:pt x="1" y="138"/>
                    <a:pt x="1" y="315"/>
                  </a:cubicBezTo>
                  <a:cubicBezTo>
                    <a:pt x="1" y="482"/>
                    <a:pt x="148" y="629"/>
                    <a:pt x="315" y="629"/>
                  </a:cubicBezTo>
                  <a:lnTo>
                    <a:pt x="1602" y="629"/>
                  </a:lnTo>
                  <a:cubicBezTo>
                    <a:pt x="1779" y="629"/>
                    <a:pt x="1916" y="482"/>
                    <a:pt x="1916" y="315"/>
                  </a:cubicBezTo>
                  <a:cubicBezTo>
                    <a:pt x="1916" y="138"/>
                    <a:pt x="1779" y="1"/>
                    <a:pt x="1602"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 name="Google Shape;471;p10"/>
            <p:cNvSpPr/>
            <p:nvPr/>
          </p:nvSpPr>
          <p:spPr>
            <a:xfrm>
              <a:off x="5558844" y="3028591"/>
              <a:ext cx="64589" cy="21530"/>
            </a:xfrm>
            <a:custGeom>
              <a:avLst/>
              <a:gdLst/>
              <a:ahLst/>
              <a:cxnLst/>
              <a:rect l="l" t="t" r="r" b="b"/>
              <a:pathLst>
                <a:path w="1917" h="639" extrusionOk="0">
                  <a:moveTo>
                    <a:pt x="315" y="1"/>
                  </a:moveTo>
                  <a:cubicBezTo>
                    <a:pt x="148" y="1"/>
                    <a:pt x="1" y="148"/>
                    <a:pt x="1" y="324"/>
                  </a:cubicBezTo>
                  <a:cubicBezTo>
                    <a:pt x="1" y="492"/>
                    <a:pt x="148" y="639"/>
                    <a:pt x="315" y="639"/>
                  </a:cubicBezTo>
                  <a:lnTo>
                    <a:pt x="1602" y="639"/>
                  </a:lnTo>
                  <a:cubicBezTo>
                    <a:pt x="1779" y="639"/>
                    <a:pt x="1916" y="492"/>
                    <a:pt x="1916" y="324"/>
                  </a:cubicBezTo>
                  <a:cubicBezTo>
                    <a:pt x="1916" y="148"/>
                    <a:pt x="1779" y="1"/>
                    <a:pt x="1602"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 name="Google Shape;472;p10"/>
            <p:cNvSpPr/>
            <p:nvPr/>
          </p:nvSpPr>
          <p:spPr>
            <a:xfrm>
              <a:off x="5558844" y="3071281"/>
              <a:ext cx="64589" cy="21193"/>
            </a:xfrm>
            <a:custGeom>
              <a:avLst/>
              <a:gdLst/>
              <a:ahLst/>
              <a:cxnLst/>
              <a:rect l="l" t="t" r="r" b="b"/>
              <a:pathLst>
                <a:path w="1917" h="629" extrusionOk="0">
                  <a:moveTo>
                    <a:pt x="315" y="0"/>
                  </a:moveTo>
                  <a:cubicBezTo>
                    <a:pt x="148" y="0"/>
                    <a:pt x="1" y="138"/>
                    <a:pt x="1" y="315"/>
                  </a:cubicBezTo>
                  <a:cubicBezTo>
                    <a:pt x="1" y="491"/>
                    <a:pt x="148" y="629"/>
                    <a:pt x="315" y="629"/>
                  </a:cubicBezTo>
                  <a:lnTo>
                    <a:pt x="1602" y="629"/>
                  </a:lnTo>
                  <a:cubicBezTo>
                    <a:pt x="1779" y="629"/>
                    <a:pt x="1916" y="491"/>
                    <a:pt x="1916" y="315"/>
                  </a:cubicBezTo>
                  <a:cubicBezTo>
                    <a:pt x="1916" y="138"/>
                    <a:pt x="1779" y="0"/>
                    <a:pt x="1602"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 name="Google Shape;473;p10"/>
            <p:cNvSpPr/>
            <p:nvPr/>
          </p:nvSpPr>
          <p:spPr>
            <a:xfrm>
              <a:off x="5558844" y="3113970"/>
              <a:ext cx="64589" cy="21226"/>
            </a:xfrm>
            <a:custGeom>
              <a:avLst/>
              <a:gdLst/>
              <a:ahLst/>
              <a:cxnLst/>
              <a:rect l="l" t="t" r="r" b="b"/>
              <a:pathLst>
                <a:path w="1917" h="630" extrusionOk="0">
                  <a:moveTo>
                    <a:pt x="315" y="1"/>
                  </a:moveTo>
                  <a:cubicBezTo>
                    <a:pt x="148" y="1"/>
                    <a:pt x="1" y="138"/>
                    <a:pt x="1" y="315"/>
                  </a:cubicBezTo>
                  <a:cubicBezTo>
                    <a:pt x="1" y="482"/>
                    <a:pt x="148" y="629"/>
                    <a:pt x="315" y="629"/>
                  </a:cubicBezTo>
                  <a:lnTo>
                    <a:pt x="1602" y="629"/>
                  </a:lnTo>
                  <a:cubicBezTo>
                    <a:pt x="1779" y="629"/>
                    <a:pt x="1916" y="482"/>
                    <a:pt x="1916" y="315"/>
                  </a:cubicBezTo>
                  <a:cubicBezTo>
                    <a:pt x="1916" y="138"/>
                    <a:pt x="1779" y="1"/>
                    <a:pt x="1602"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 name="Google Shape;474;p10"/>
            <p:cNvSpPr/>
            <p:nvPr/>
          </p:nvSpPr>
          <p:spPr>
            <a:xfrm>
              <a:off x="5569457" y="2899546"/>
              <a:ext cx="43396" cy="82917"/>
            </a:xfrm>
            <a:custGeom>
              <a:avLst/>
              <a:gdLst/>
              <a:ahLst/>
              <a:cxnLst/>
              <a:rect l="l" t="t" r="r" b="b"/>
              <a:pathLst>
                <a:path w="1288" h="2461" extrusionOk="0">
                  <a:moveTo>
                    <a:pt x="0" y="0"/>
                  </a:moveTo>
                  <a:lnTo>
                    <a:pt x="0" y="2298"/>
                  </a:lnTo>
                  <a:cubicBezTo>
                    <a:pt x="0" y="2393"/>
                    <a:pt x="84" y="2460"/>
                    <a:pt x="169" y="2460"/>
                  </a:cubicBezTo>
                  <a:cubicBezTo>
                    <a:pt x="207" y="2460"/>
                    <a:pt x="245" y="2447"/>
                    <a:pt x="275" y="2416"/>
                  </a:cubicBezTo>
                  <a:lnTo>
                    <a:pt x="648" y="2043"/>
                  </a:lnTo>
                  <a:lnTo>
                    <a:pt x="1021" y="2416"/>
                  </a:lnTo>
                  <a:cubicBezTo>
                    <a:pt x="1052" y="2447"/>
                    <a:pt x="1089" y="2460"/>
                    <a:pt x="1126" y="2460"/>
                  </a:cubicBezTo>
                  <a:cubicBezTo>
                    <a:pt x="1207" y="2460"/>
                    <a:pt x="1287" y="2393"/>
                    <a:pt x="1287" y="2298"/>
                  </a:cubicBezTo>
                  <a:lnTo>
                    <a:pt x="1287"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5" name="Google Shape;475;p10"/>
          <p:cNvGrpSpPr/>
          <p:nvPr/>
        </p:nvGrpSpPr>
        <p:grpSpPr>
          <a:xfrm>
            <a:off x="4417499" y="3093337"/>
            <a:ext cx="309001" cy="427443"/>
            <a:chOff x="6646289" y="3555419"/>
            <a:chExt cx="262466" cy="363070"/>
          </a:xfrm>
        </p:grpSpPr>
        <p:sp>
          <p:nvSpPr>
            <p:cNvPr id="476" name="Google Shape;476;p10"/>
            <p:cNvSpPr/>
            <p:nvPr/>
          </p:nvSpPr>
          <p:spPr>
            <a:xfrm>
              <a:off x="6656868" y="3566032"/>
              <a:ext cx="240935" cy="341844"/>
            </a:xfrm>
            <a:custGeom>
              <a:avLst/>
              <a:gdLst/>
              <a:ahLst/>
              <a:cxnLst/>
              <a:rect l="l" t="t" r="r" b="b"/>
              <a:pathLst>
                <a:path w="7151" h="10146" extrusionOk="0">
                  <a:moveTo>
                    <a:pt x="845" y="0"/>
                  </a:moveTo>
                  <a:cubicBezTo>
                    <a:pt x="374" y="0"/>
                    <a:pt x="0" y="374"/>
                    <a:pt x="0" y="845"/>
                  </a:cubicBezTo>
                  <a:lnTo>
                    <a:pt x="0" y="9301"/>
                  </a:lnTo>
                  <a:cubicBezTo>
                    <a:pt x="0" y="9773"/>
                    <a:pt x="374" y="10146"/>
                    <a:pt x="845" y="10146"/>
                  </a:cubicBezTo>
                  <a:lnTo>
                    <a:pt x="6316" y="10146"/>
                  </a:lnTo>
                  <a:cubicBezTo>
                    <a:pt x="6777" y="10146"/>
                    <a:pt x="7151" y="9773"/>
                    <a:pt x="7151" y="9301"/>
                  </a:cubicBezTo>
                  <a:lnTo>
                    <a:pt x="7151" y="845"/>
                  </a:lnTo>
                  <a:cubicBezTo>
                    <a:pt x="7151" y="374"/>
                    <a:pt x="6777" y="0"/>
                    <a:pt x="6316"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 name="Google Shape;477;p10"/>
            <p:cNvSpPr/>
            <p:nvPr/>
          </p:nvSpPr>
          <p:spPr>
            <a:xfrm>
              <a:off x="6777321" y="3566032"/>
              <a:ext cx="120484" cy="341844"/>
            </a:xfrm>
            <a:custGeom>
              <a:avLst/>
              <a:gdLst/>
              <a:ahLst/>
              <a:cxnLst/>
              <a:rect l="l" t="t" r="r" b="b"/>
              <a:pathLst>
                <a:path w="3576" h="10146" extrusionOk="0">
                  <a:moveTo>
                    <a:pt x="1" y="0"/>
                  </a:moveTo>
                  <a:lnTo>
                    <a:pt x="1" y="10146"/>
                  </a:lnTo>
                  <a:lnTo>
                    <a:pt x="2741" y="10146"/>
                  </a:lnTo>
                  <a:cubicBezTo>
                    <a:pt x="3202" y="10146"/>
                    <a:pt x="3576" y="9773"/>
                    <a:pt x="3576" y="9301"/>
                  </a:cubicBezTo>
                  <a:lnTo>
                    <a:pt x="3576" y="845"/>
                  </a:lnTo>
                  <a:cubicBezTo>
                    <a:pt x="3576" y="374"/>
                    <a:pt x="3202" y="0"/>
                    <a:pt x="2741"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 name="Google Shape;478;p10"/>
            <p:cNvSpPr/>
            <p:nvPr/>
          </p:nvSpPr>
          <p:spPr>
            <a:xfrm>
              <a:off x="6695919" y="3644773"/>
              <a:ext cx="163173" cy="163173"/>
            </a:xfrm>
            <a:custGeom>
              <a:avLst/>
              <a:gdLst/>
              <a:ahLst/>
              <a:cxnLst/>
              <a:rect l="l" t="t" r="r" b="b"/>
              <a:pathLst>
                <a:path w="4843" h="4843" extrusionOk="0">
                  <a:moveTo>
                    <a:pt x="2417" y="1"/>
                  </a:moveTo>
                  <a:cubicBezTo>
                    <a:pt x="1081" y="1"/>
                    <a:pt x="0" y="1081"/>
                    <a:pt x="0" y="2417"/>
                  </a:cubicBezTo>
                  <a:cubicBezTo>
                    <a:pt x="0" y="3753"/>
                    <a:pt x="1081" y="4843"/>
                    <a:pt x="2417" y="4843"/>
                  </a:cubicBezTo>
                  <a:cubicBezTo>
                    <a:pt x="3752" y="4843"/>
                    <a:pt x="4843" y="3753"/>
                    <a:pt x="4843" y="2417"/>
                  </a:cubicBezTo>
                  <a:cubicBezTo>
                    <a:pt x="4843" y="1081"/>
                    <a:pt x="3752" y="1"/>
                    <a:pt x="2417"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 name="Google Shape;479;p10"/>
            <p:cNvSpPr/>
            <p:nvPr/>
          </p:nvSpPr>
          <p:spPr>
            <a:xfrm>
              <a:off x="6777321" y="3644773"/>
              <a:ext cx="81772" cy="163173"/>
            </a:xfrm>
            <a:custGeom>
              <a:avLst/>
              <a:gdLst/>
              <a:ahLst/>
              <a:cxnLst/>
              <a:rect l="l" t="t" r="r" b="b"/>
              <a:pathLst>
                <a:path w="2427" h="4843" extrusionOk="0">
                  <a:moveTo>
                    <a:pt x="1" y="1"/>
                  </a:moveTo>
                  <a:lnTo>
                    <a:pt x="1" y="4843"/>
                  </a:lnTo>
                  <a:cubicBezTo>
                    <a:pt x="1336" y="4843"/>
                    <a:pt x="2427" y="3753"/>
                    <a:pt x="2427" y="2417"/>
                  </a:cubicBezTo>
                  <a:cubicBezTo>
                    <a:pt x="2427" y="1081"/>
                    <a:pt x="1336" y="1"/>
                    <a:pt x="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 name="Google Shape;480;p10"/>
            <p:cNvSpPr/>
            <p:nvPr/>
          </p:nvSpPr>
          <p:spPr>
            <a:xfrm>
              <a:off x="6717752" y="3569334"/>
              <a:ext cx="119507" cy="50000"/>
            </a:xfrm>
            <a:custGeom>
              <a:avLst/>
              <a:gdLst/>
              <a:ahLst/>
              <a:cxnLst/>
              <a:rect l="l" t="t" r="r" b="b"/>
              <a:pathLst>
                <a:path w="3547" h="1484" extrusionOk="0">
                  <a:moveTo>
                    <a:pt x="1" y="0"/>
                  </a:moveTo>
                  <a:lnTo>
                    <a:pt x="413" y="1267"/>
                  </a:lnTo>
                  <a:cubicBezTo>
                    <a:pt x="463" y="1395"/>
                    <a:pt x="581" y="1483"/>
                    <a:pt x="718" y="1483"/>
                  </a:cubicBezTo>
                  <a:lnTo>
                    <a:pt x="2820" y="1483"/>
                  </a:lnTo>
                  <a:cubicBezTo>
                    <a:pt x="2957" y="1483"/>
                    <a:pt x="3075" y="1395"/>
                    <a:pt x="3124" y="1267"/>
                  </a:cubicBezTo>
                  <a:lnTo>
                    <a:pt x="3547"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 name="Google Shape;481;p10"/>
            <p:cNvSpPr/>
            <p:nvPr/>
          </p:nvSpPr>
          <p:spPr>
            <a:xfrm>
              <a:off x="6777321" y="3569334"/>
              <a:ext cx="59939" cy="50000"/>
            </a:xfrm>
            <a:custGeom>
              <a:avLst/>
              <a:gdLst/>
              <a:ahLst/>
              <a:cxnLst/>
              <a:rect l="l" t="t" r="r" b="b"/>
              <a:pathLst>
                <a:path w="1779" h="1484" extrusionOk="0">
                  <a:moveTo>
                    <a:pt x="1" y="0"/>
                  </a:moveTo>
                  <a:lnTo>
                    <a:pt x="1" y="1483"/>
                  </a:lnTo>
                  <a:lnTo>
                    <a:pt x="1052" y="1483"/>
                  </a:lnTo>
                  <a:cubicBezTo>
                    <a:pt x="1189" y="1483"/>
                    <a:pt x="1307" y="1395"/>
                    <a:pt x="1356" y="1267"/>
                  </a:cubicBezTo>
                  <a:lnTo>
                    <a:pt x="1779"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 name="Google Shape;482;p10"/>
            <p:cNvSpPr/>
            <p:nvPr/>
          </p:nvSpPr>
          <p:spPr>
            <a:xfrm>
              <a:off x="6646289" y="3555419"/>
              <a:ext cx="262465" cy="363070"/>
            </a:xfrm>
            <a:custGeom>
              <a:avLst/>
              <a:gdLst/>
              <a:ahLst/>
              <a:cxnLst/>
              <a:rect l="l" t="t" r="r" b="b"/>
              <a:pathLst>
                <a:path w="7790" h="10776" extrusionOk="0">
                  <a:moveTo>
                    <a:pt x="6630" y="630"/>
                  </a:moveTo>
                  <a:cubicBezTo>
                    <a:pt x="6915" y="630"/>
                    <a:pt x="7150" y="865"/>
                    <a:pt x="7150" y="1160"/>
                  </a:cubicBezTo>
                  <a:lnTo>
                    <a:pt x="7150" y="8566"/>
                  </a:lnTo>
                  <a:lnTo>
                    <a:pt x="4204" y="8566"/>
                  </a:lnTo>
                  <a:lnTo>
                    <a:pt x="3890" y="8988"/>
                  </a:lnTo>
                  <a:lnTo>
                    <a:pt x="3575" y="8566"/>
                  </a:lnTo>
                  <a:lnTo>
                    <a:pt x="629" y="8566"/>
                  </a:lnTo>
                  <a:lnTo>
                    <a:pt x="629" y="1160"/>
                  </a:lnTo>
                  <a:cubicBezTo>
                    <a:pt x="629" y="865"/>
                    <a:pt x="864" y="630"/>
                    <a:pt x="1159" y="630"/>
                  </a:cubicBezTo>
                  <a:close/>
                  <a:moveTo>
                    <a:pt x="1159" y="1"/>
                  </a:moveTo>
                  <a:cubicBezTo>
                    <a:pt x="521" y="1"/>
                    <a:pt x="0" y="521"/>
                    <a:pt x="0" y="1160"/>
                  </a:cubicBezTo>
                  <a:lnTo>
                    <a:pt x="0" y="9616"/>
                  </a:lnTo>
                  <a:cubicBezTo>
                    <a:pt x="0" y="10255"/>
                    <a:pt x="521" y="10775"/>
                    <a:pt x="1159" y="10775"/>
                  </a:cubicBezTo>
                  <a:lnTo>
                    <a:pt x="6630" y="10775"/>
                  </a:lnTo>
                  <a:cubicBezTo>
                    <a:pt x="7268" y="10775"/>
                    <a:pt x="7789" y="10255"/>
                    <a:pt x="7789" y="9616"/>
                  </a:cubicBezTo>
                  <a:lnTo>
                    <a:pt x="7789" y="1160"/>
                  </a:lnTo>
                  <a:cubicBezTo>
                    <a:pt x="7789" y="521"/>
                    <a:pt x="7268" y="1"/>
                    <a:pt x="6630"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 name="Google Shape;483;p10"/>
            <p:cNvSpPr/>
            <p:nvPr/>
          </p:nvSpPr>
          <p:spPr>
            <a:xfrm>
              <a:off x="6777321" y="3555419"/>
              <a:ext cx="131434" cy="363070"/>
            </a:xfrm>
            <a:custGeom>
              <a:avLst/>
              <a:gdLst/>
              <a:ahLst/>
              <a:cxnLst/>
              <a:rect l="l" t="t" r="r" b="b"/>
              <a:pathLst>
                <a:path w="3901" h="10776" extrusionOk="0">
                  <a:moveTo>
                    <a:pt x="1" y="1"/>
                  </a:moveTo>
                  <a:lnTo>
                    <a:pt x="1" y="630"/>
                  </a:lnTo>
                  <a:lnTo>
                    <a:pt x="2741" y="630"/>
                  </a:lnTo>
                  <a:cubicBezTo>
                    <a:pt x="3026" y="630"/>
                    <a:pt x="3261" y="865"/>
                    <a:pt x="3261" y="1160"/>
                  </a:cubicBezTo>
                  <a:lnTo>
                    <a:pt x="3261" y="8566"/>
                  </a:lnTo>
                  <a:lnTo>
                    <a:pt x="315" y="8566"/>
                  </a:lnTo>
                  <a:lnTo>
                    <a:pt x="1" y="8988"/>
                  </a:lnTo>
                  <a:lnTo>
                    <a:pt x="1" y="10775"/>
                  </a:lnTo>
                  <a:lnTo>
                    <a:pt x="2741" y="10775"/>
                  </a:lnTo>
                  <a:cubicBezTo>
                    <a:pt x="3379" y="10775"/>
                    <a:pt x="3900" y="10255"/>
                    <a:pt x="3900" y="9616"/>
                  </a:cubicBezTo>
                  <a:lnTo>
                    <a:pt x="3900" y="1160"/>
                  </a:lnTo>
                  <a:cubicBezTo>
                    <a:pt x="3900" y="521"/>
                    <a:pt x="3379" y="1"/>
                    <a:pt x="2741"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 name="Google Shape;484;p10"/>
            <p:cNvSpPr/>
            <p:nvPr/>
          </p:nvSpPr>
          <p:spPr>
            <a:xfrm>
              <a:off x="6766741" y="3844001"/>
              <a:ext cx="21193" cy="31806"/>
            </a:xfrm>
            <a:custGeom>
              <a:avLst/>
              <a:gdLst/>
              <a:ahLst/>
              <a:cxnLst/>
              <a:rect l="l" t="t" r="r" b="b"/>
              <a:pathLst>
                <a:path w="629" h="944" extrusionOk="0">
                  <a:moveTo>
                    <a:pt x="0" y="1"/>
                  </a:moveTo>
                  <a:lnTo>
                    <a:pt x="0" y="629"/>
                  </a:lnTo>
                  <a:cubicBezTo>
                    <a:pt x="0" y="806"/>
                    <a:pt x="138" y="943"/>
                    <a:pt x="315" y="943"/>
                  </a:cubicBezTo>
                  <a:cubicBezTo>
                    <a:pt x="491" y="943"/>
                    <a:pt x="629" y="806"/>
                    <a:pt x="629" y="629"/>
                  </a:cubicBezTo>
                  <a:lnTo>
                    <a:pt x="629"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 name="Google Shape;485;p10"/>
            <p:cNvSpPr/>
            <p:nvPr/>
          </p:nvSpPr>
          <p:spPr>
            <a:xfrm>
              <a:off x="6748850" y="3683824"/>
              <a:ext cx="71192" cy="85074"/>
            </a:xfrm>
            <a:custGeom>
              <a:avLst/>
              <a:gdLst/>
              <a:ahLst/>
              <a:cxnLst/>
              <a:rect l="l" t="t" r="r" b="b"/>
              <a:pathLst>
                <a:path w="2113" h="2525" extrusionOk="0">
                  <a:moveTo>
                    <a:pt x="317" y="0"/>
                  </a:moveTo>
                  <a:cubicBezTo>
                    <a:pt x="265" y="0"/>
                    <a:pt x="213" y="13"/>
                    <a:pt x="168" y="40"/>
                  </a:cubicBezTo>
                  <a:cubicBezTo>
                    <a:pt x="70" y="89"/>
                    <a:pt x="1" y="197"/>
                    <a:pt x="1" y="315"/>
                  </a:cubicBezTo>
                  <a:lnTo>
                    <a:pt x="1" y="2210"/>
                  </a:lnTo>
                  <a:cubicBezTo>
                    <a:pt x="1" y="2328"/>
                    <a:pt x="70" y="2426"/>
                    <a:pt x="168" y="2485"/>
                  </a:cubicBezTo>
                  <a:cubicBezTo>
                    <a:pt x="217" y="2515"/>
                    <a:pt x="266" y="2525"/>
                    <a:pt x="325" y="2525"/>
                  </a:cubicBezTo>
                  <a:cubicBezTo>
                    <a:pt x="384" y="2525"/>
                    <a:pt x="443" y="2505"/>
                    <a:pt x="492" y="2476"/>
                  </a:cubicBezTo>
                  <a:lnTo>
                    <a:pt x="1965" y="1523"/>
                  </a:lnTo>
                  <a:cubicBezTo>
                    <a:pt x="2054" y="1464"/>
                    <a:pt x="2113" y="1366"/>
                    <a:pt x="2113" y="1258"/>
                  </a:cubicBezTo>
                  <a:cubicBezTo>
                    <a:pt x="2113" y="1150"/>
                    <a:pt x="2054" y="1051"/>
                    <a:pt x="1965" y="992"/>
                  </a:cubicBezTo>
                  <a:lnTo>
                    <a:pt x="492" y="50"/>
                  </a:lnTo>
                  <a:cubicBezTo>
                    <a:pt x="439" y="18"/>
                    <a:pt x="377" y="0"/>
                    <a:pt x="317"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 name="Google Shape;486;p10"/>
            <p:cNvSpPr/>
            <p:nvPr/>
          </p:nvSpPr>
          <p:spPr>
            <a:xfrm>
              <a:off x="6777321" y="3844001"/>
              <a:ext cx="10613" cy="31806"/>
            </a:xfrm>
            <a:custGeom>
              <a:avLst/>
              <a:gdLst/>
              <a:ahLst/>
              <a:cxnLst/>
              <a:rect l="l" t="t" r="r" b="b"/>
              <a:pathLst>
                <a:path w="315" h="944" extrusionOk="0">
                  <a:moveTo>
                    <a:pt x="1" y="1"/>
                  </a:moveTo>
                  <a:lnTo>
                    <a:pt x="1" y="943"/>
                  </a:lnTo>
                  <a:cubicBezTo>
                    <a:pt x="177" y="943"/>
                    <a:pt x="315" y="806"/>
                    <a:pt x="315" y="629"/>
                  </a:cubicBezTo>
                  <a:lnTo>
                    <a:pt x="315"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 name="Google Shape;487;p10"/>
            <p:cNvSpPr/>
            <p:nvPr/>
          </p:nvSpPr>
          <p:spPr>
            <a:xfrm>
              <a:off x="6777321" y="3693089"/>
              <a:ext cx="42722" cy="66543"/>
            </a:xfrm>
            <a:custGeom>
              <a:avLst/>
              <a:gdLst/>
              <a:ahLst/>
              <a:cxnLst/>
              <a:rect l="l" t="t" r="r" b="b"/>
              <a:pathLst>
                <a:path w="1268" h="1975" extrusionOk="0">
                  <a:moveTo>
                    <a:pt x="1" y="1"/>
                  </a:moveTo>
                  <a:lnTo>
                    <a:pt x="1" y="1975"/>
                  </a:lnTo>
                  <a:lnTo>
                    <a:pt x="1120" y="1248"/>
                  </a:lnTo>
                  <a:cubicBezTo>
                    <a:pt x="1209" y="1189"/>
                    <a:pt x="1268" y="1091"/>
                    <a:pt x="1268" y="983"/>
                  </a:cubicBezTo>
                  <a:cubicBezTo>
                    <a:pt x="1268" y="875"/>
                    <a:pt x="1209" y="776"/>
                    <a:pt x="1120" y="717"/>
                  </a:cubicBezTo>
                  <a:lnTo>
                    <a:pt x="1"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91"/>
        <p:cNvGrpSpPr/>
        <p:nvPr/>
      </p:nvGrpSpPr>
      <p:grpSpPr>
        <a:xfrm>
          <a:off x="0" y="0"/>
          <a:ext cx="0" cy="0"/>
          <a:chOff x="0" y="0"/>
          <a:chExt cx="0" cy="0"/>
        </a:xfrm>
      </p:grpSpPr>
      <p:sp>
        <p:nvSpPr>
          <p:cNvPr id="492" name="Google Shape;492;p11"/>
          <p:cNvSpPr/>
          <p:nvPr/>
        </p:nvSpPr>
        <p:spPr>
          <a:xfrm>
            <a:off x="3539700" y="358665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 name="Google Shape;493;p11"/>
          <p:cNvSpPr/>
          <p:nvPr/>
        </p:nvSpPr>
        <p:spPr>
          <a:xfrm>
            <a:off x="6256050" y="252185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 name="Google Shape;494;p11"/>
          <p:cNvSpPr/>
          <p:nvPr/>
        </p:nvSpPr>
        <p:spPr>
          <a:xfrm>
            <a:off x="823350" y="252185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 name="Google Shape;495;p11"/>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Big Numbers May Be Useful</a:t>
            </a:r>
            <a:endParaRPr/>
          </a:p>
        </p:txBody>
      </p:sp>
      <p:sp>
        <p:nvSpPr>
          <p:cNvPr id="496" name="Google Shape;496;p11"/>
          <p:cNvSpPr txBox="1">
            <a:spLocks noGrp="1"/>
          </p:cNvSpPr>
          <p:nvPr>
            <p:ph type="subTitle" idx="1"/>
          </p:nvPr>
        </p:nvSpPr>
        <p:spPr>
          <a:xfrm>
            <a:off x="720000" y="2982450"/>
            <a:ext cx="22713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Mercury is the closest planet to the Sun</a:t>
            </a:r>
            <a:endParaRPr/>
          </a:p>
        </p:txBody>
      </p:sp>
      <p:sp>
        <p:nvSpPr>
          <p:cNvPr id="497" name="Google Shape;497;p11"/>
          <p:cNvSpPr txBox="1">
            <a:spLocks noGrp="1"/>
          </p:cNvSpPr>
          <p:nvPr>
            <p:ph type="subTitle" idx="2"/>
          </p:nvPr>
        </p:nvSpPr>
        <p:spPr>
          <a:xfrm>
            <a:off x="923700" y="252200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Mercury</a:t>
            </a:r>
            <a:endParaRPr/>
          </a:p>
        </p:txBody>
      </p:sp>
      <p:sp>
        <p:nvSpPr>
          <p:cNvPr id="498" name="Google Shape;498;p11"/>
          <p:cNvSpPr txBox="1">
            <a:spLocks noGrp="1"/>
          </p:cNvSpPr>
          <p:nvPr>
            <p:ph type="subTitle" idx="3"/>
          </p:nvPr>
        </p:nvSpPr>
        <p:spPr>
          <a:xfrm>
            <a:off x="3436350" y="4047250"/>
            <a:ext cx="22713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Venus has a beautiful name, but it’s hot</a:t>
            </a:r>
            <a:endParaRPr/>
          </a:p>
        </p:txBody>
      </p:sp>
      <p:sp>
        <p:nvSpPr>
          <p:cNvPr id="499" name="Google Shape;499;p11"/>
          <p:cNvSpPr txBox="1">
            <a:spLocks noGrp="1"/>
          </p:cNvSpPr>
          <p:nvPr>
            <p:ph type="subTitle" idx="4"/>
          </p:nvPr>
        </p:nvSpPr>
        <p:spPr>
          <a:xfrm>
            <a:off x="3640050" y="358680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Venus</a:t>
            </a:r>
            <a:endParaRPr/>
          </a:p>
        </p:txBody>
      </p:sp>
      <p:sp>
        <p:nvSpPr>
          <p:cNvPr id="500" name="Google Shape;500;p11"/>
          <p:cNvSpPr txBox="1">
            <a:spLocks noGrp="1"/>
          </p:cNvSpPr>
          <p:nvPr>
            <p:ph type="subTitle" idx="5"/>
          </p:nvPr>
        </p:nvSpPr>
        <p:spPr>
          <a:xfrm>
            <a:off x="6152700" y="2982450"/>
            <a:ext cx="22713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Despite being red, Mars is actually cold</a:t>
            </a:r>
            <a:endParaRPr/>
          </a:p>
        </p:txBody>
      </p:sp>
      <p:sp>
        <p:nvSpPr>
          <p:cNvPr id="501" name="Google Shape;501;p11"/>
          <p:cNvSpPr txBox="1">
            <a:spLocks noGrp="1"/>
          </p:cNvSpPr>
          <p:nvPr>
            <p:ph type="subTitle" idx="6"/>
          </p:nvPr>
        </p:nvSpPr>
        <p:spPr>
          <a:xfrm>
            <a:off x="6356400" y="252200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Mars</a:t>
            </a:r>
            <a:endParaRPr/>
          </a:p>
        </p:txBody>
      </p:sp>
      <p:sp>
        <p:nvSpPr>
          <p:cNvPr id="502" name="Google Shape;502;p11"/>
          <p:cNvSpPr txBox="1">
            <a:spLocks noGrp="1"/>
          </p:cNvSpPr>
          <p:nvPr>
            <p:ph type="title" idx="7"/>
          </p:nvPr>
        </p:nvSpPr>
        <p:spPr>
          <a:xfrm>
            <a:off x="720000" y="1571950"/>
            <a:ext cx="2271300" cy="8232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25M</a:t>
            </a:r>
            <a:endParaRPr/>
          </a:p>
        </p:txBody>
      </p:sp>
      <p:sp>
        <p:nvSpPr>
          <p:cNvPr id="503" name="Google Shape;503;p11"/>
          <p:cNvSpPr txBox="1">
            <a:spLocks noGrp="1"/>
          </p:cNvSpPr>
          <p:nvPr>
            <p:ph type="title" idx="8"/>
          </p:nvPr>
        </p:nvSpPr>
        <p:spPr>
          <a:xfrm>
            <a:off x="3436350" y="2636750"/>
            <a:ext cx="2271300" cy="8232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30K</a:t>
            </a:r>
            <a:endParaRPr/>
          </a:p>
        </p:txBody>
      </p:sp>
      <p:sp>
        <p:nvSpPr>
          <p:cNvPr id="504" name="Google Shape;504;p11"/>
          <p:cNvSpPr txBox="1">
            <a:spLocks noGrp="1"/>
          </p:cNvSpPr>
          <p:nvPr>
            <p:ph type="title" idx="9"/>
          </p:nvPr>
        </p:nvSpPr>
        <p:spPr>
          <a:xfrm>
            <a:off x="6152700" y="1571950"/>
            <a:ext cx="2271300" cy="8232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50%</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508"/>
        <p:cNvGrpSpPr/>
        <p:nvPr/>
      </p:nvGrpSpPr>
      <p:grpSpPr>
        <a:xfrm>
          <a:off x="0" y="0"/>
          <a:ext cx="0" cy="0"/>
          <a:chOff x="0" y="0"/>
          <a:chExt cx="0" cy="0"/>
        </a:xfrm>
      </p:grpSpPr>
      <p:sp>
        <p:nvSpPr>
          <p:cNvPr id="509" name="Google Shape;509;p12"/>
          <p:cNvSpPr/>
          <p:nvPr/>
        </p:nvSpPr>
        <p:spPr>
          <a:xfrm>
            <a:off x="844691" y="2051355"/>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 name="Google Shape;510;p12"/>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Big Numbers May Be Useful</a:t>
            </a:r>
            <a:endParaRPr/>
          </a:p>
        </p:txBody>
      </p:sp>
      <p:sp>
        <p:nvSpPr>
          <p:cNvPr id="511" name="Google Shape;511;p12"/>
          <p:cNvSpPr txBox="1">
            <a:spLocks noGrp="1"/>
          </p:cNvSpPr>
          <p:nvPr>
            <p:ph type="subTitle" idx="6"/>
          </p:nvPr>
        </p:nvSpPr>
        <p:spPr>
          <a:xfrm>
            <a:off x="945041" y="2051505"/>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Mars</a:t>
            </a:r>
            <a:endParaRPr/>
          </a:p>
        </p:txBody>
      </p:sp>
      <p:pic>
        <p:nvPicPr>
          <p:cNvPr id="512" name="Google Shape;512;p12"/>
          <p:cNvPicPr preferRelativeResize="0"/>
          <p:nvPr/>
        </p:nvPicPr>
        <p:blipFill rotWithShape="1">
          <a:blip r:embed="rId3">
            <a:alphaModFix/>
          </a:blip>
          <a:srcRect/>
          <a:stretch/>
        </p:blipFill>
        <p:spPr>
          <a:xfrm>
            <a:off x="5412245" y="1512554"/>
            <a:ext cx="3232991" cy="3268132"/>
          </a:xfrm>
          <a:prstGeom prst="rect">
            <a:avLst/>
          </a:prstGeom>
          <a:noFill/>
          <a:ln>
            <a:noFill/>
          </a:ln>
        </p:spPr>
      </p:pic>
      <p:sp>
        <p:nvSpPr>
          <p:cNvPr id="513" name="Google Shape;513;p12"/>
          <p:cNvSpPr txBox="1">
            <a:spLocks noGrp="1"/>
          </p:cNvSpPr>
          <p:nvPr>
            <p:ph type="subTitle" idx="1"/>
          </p:nvPr>
        </p:nvSpPr>
        <p:spPr>
          <a:xfrm>
            <a:off x="844691" y="2691121"/>
            <a:ext cx="3227400" cy="1571928"/>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You can replace the image on the screen with your own work. Right-click on it and then choose “Replace image” so you can add yours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17"/>
        <p:cNvGrpSpPr/>
        <p:nvPr/>
      </p:nvGrpSpPr>
      <p:grpSpPr>
        <a:xfrm>
          <a:off x="0" y="0"/>
          <a:ext cx="0" cy="0"/>
          <a:chOff x="0" y="0"/>
          <a:chExt cx="0" cy="0"/>
        </a:xfrm>
      </p:grpSpPr>
      <p:sp>
        <p:nvSpPr>
          <p:cNvPr id="518" name="Google Shape;518;p13"/>
          <p:cNvSpPr/>
          <p:nvPr/>
        </p:nvSpPr>
        <p:spPr>
          <a:xfrm>
            <a:off x="3539700" y="3262400"/>
            <a:ext cx="2064600" cy="392100"/>
          </a:xfrm>
          <a:prstGeom prst="roundRect">
            <a:avLst>
              <a:gd name="adj" fmla="val 50000"/>
            </a:avLst>
          </a:prstGeom>
          <a:solidFill>
            <a:srgbClr val="07516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 name="Google Shape;519;p13"/>
          <p:cNvSpPr/>
          <p:nvPr/>
        </p:nvSpPr>
        <p:spPr>
          <a:xfrm>
            <a:off x="6256050" y="3262400"/>
            <a:ext cx="2064600" cy="392100"/>
          </a:xfrm>
          <a:prstGeom prst="roundRect">
            <a:avLst>
              <a:gd name="adj" fmla="val 50000"/>
            </a:avLst>
          </a:prstGeom>
          <a:solidFill>
            <a:srgbClr val="07516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 name="Google Shape;520;p13"/>
          <p:cNvSpPr/>
          <p:nvPr/>
        </p:nvSpPr>
        <p:spPr>
          <a:xfrm>
            <a:off x="823350" y="3262400"/>
            <a:ext cx="2064600" cy="392100"/>
          </a:xfrm>
          <a:prstGeom prst="roundRect">
            <a:avLst>
              <a:gd name="adj" fmla="val 50000"/>
            </a:avLst>
          </a:prstGeom>
          <a:solidFill>
            <a:srgbClr val="07516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 name="Google Shape;521;p13"/>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Emotions</a:t>
            </a:r>
            <a:endParaRPr/>
          </a:p>
        </p:txBody>
      </p:sp>
      <p:sp>
        <p:nvSpPr>
          <p:cNvPr id="522" name="Google Shape;522;p13"/>
          <p:cNvSpPr txBox="1">
            <a:spLocks noGrp="1"/>
          </p:cNvSpPr>
          <p:nvPr>
            <p:ph type="subTitle" idx="1"/>
          </p:nvPr>
        </p:nvSpPr>
        <p:spPr>
          <a:xfrm>
            <a:off x="720000" y="3723000"/>
            <a:ext cx="22713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Mercury is the closest planet to the Sun</a:t>
            </a:r>
            <a:endParaRPr/>
          </a:p>
        </p:txBody>
      </p:sp>
      <p:sp>
        <p:nvSpPr>
          <p:cNvPr id="523" name="Google Shape;523;p13"/>
          <p:cNvSpPr txBox="1">
            <a:spLocks noGrp="1"/>
          </p:cNvSpPr>
          <p:nvPr>
            <p:ph type="subTitle" idx="2"/>
          </p:nvPr>
        </p:nvSpPr>
        <p:spPr>
          <a:xfrm>
            <a:off x="923700" y="326255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Mercury</a:t>
            </a:r>
            <a:endParaRPr/>
          </a:p>
        </p:txBody>
      </p:sp>
      <p:sp>
        <p:nvSpPr>
          <p:cNvPr id="524" name="Google Shape;524;p13"/>
          <p:cNvSpPr txBox="1">
            <a:spLocks noGrp="1"/>
          </p:cNvSpPr>
          <p:nvPr>
            <p:ph type="subTitle" idx="3"/>
          </p:nvPr>
        </p:nvSpPr>
        <p:spPr>
          <a:xfrm>
            <a:off x="3436350" y="3723000"/>
            <a:ext cx="22713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Venus has a beautiful name, but it’s hot</a:t>
            </a:r>
            <a:endParaRPr/>
          </a:p>
        </p:txBody>
      </p:sp>
      <p:sp>
        <p:nvSpPr>
          <p:cNvPr id="525" name="Google Shape;525;p13"/>
          <p:cNvSpPr txBox="1">
            <a:spLocks noGrp="1"/>
          </p:cNvSpPr>
          <p:nvPr>
            <p:ph type="subTitle" idx="4"/>
          </p:nvPr>
        </p:nvSpPr>
        <p:spPr>
          <a:xfrm>
            <a:off x="3640050" y="326255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Venus</a:t>
            </a:r>
            <a:endParaRPr/>
          </a:p>
        </p:txBody>
      </p:sp>
      <p:sp>
        <p:nvSpPr>
          <p:cNvPr id="526" name="Google Shape;526;p13"/>
          <p:cNvSpPr txBox="1">
            <a:spLocks noGrp="1"/>
          </p:cNvSpPr>
          <p:nvPr>
            <p:ph type="subTitle" idx="5"/>
          </p:nvPr>
        </p:nvSpPr>
        <p:spPr>
          <a:xfrm>
            <a:off x="6152700" y="3723000"/>
            <a:ext cx="22713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Despite being red, it is a cold place</a:t>
            </a:r>
            <a:endParaRPr/>
          </a:p>
        </p:txBody>
      </p:sp>
      <p:sp>
        <p:nvSpPr>
          <p:cNvPr id="527" name="Google Shape;527;p13"/>
          <p:cNvSpPr txBox="1">
            <a:spLocks noGrp="1"/>
          </p:cNvSpPr>
          <p:nvPr>
            <p:ph type="subTitle" idx="6"/>
          </p:nvPr>
        </p:nvSpPr>
        <p:spPr>
          <a:xfrm>
            <a:off x="6356400" y="326255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Mars</a:t>
            </a:r>
            <a:endParaRPr/>
          </a:p>
        </p:txBody>
      </p:sp>
      <p:sp>
        <p:nvSpPr>
          <p:cNvPr id="528" name="Google Shape;528;p13"/>
          <p:cNvSpPr/>
          <p:nvPr/>
        </p:nvSpPr>
        <p:spPr>
          <a:xfrm>
            <a:off x="6906740" y="2089812"/>
            <a:ext cx="933703" cy="952756"/>
          </a:xfrm>
          <a:custGeom>
            <a:avLst/>
            <a:gdLst/>
            <a:ahLst/>
            <a:cxnLst/>
            <a:rect l="l" t="t" r="r" b="b"/>
            <a:pathLst>
              <a:path w="103" h="103" extrusionOk="0">
                <a:moveTo>
                  <a:pt x="51" y="0"/>
                </a:moveTo>
                <a:cubicBezTo>
                  <a:pt x="60" y="0"/>
                  <a:pt x="68" y="0"/>
                  <a:pt x="77" y="0"/>
                </a:cubicBezTo>
                <a:cubicBezTo>
                  <a:pt x="91" y="1"/>
                  <a:pt x="102" y="12"/>
                  <a:pt x="102" y="26"/>
                </a:cubicBezTo>
                <a:cubicBezTo>
                  <a:pt x="103" y="43"/>
                  <a:pt x="103" y="60"/>
                  <a:pt x="102" y="77"/>
                </a:cubicBezTo>
                <a:cubicBezTo>
                  <a:pt x="102" y="91"/>
                  <a:pt x="91" y="103"/>
                  <a:pt x="77" y="103"/>
                </a:cubicBezTo>
                <a:cubicBezTo>
                  <a:pt x="60" y="103"/>
                  <a:pt x="42" y="103"/>
                  <a:pt x="25" y="103"/>
                </a:cubicBezTo>
                <a:cubicBezTo>
                  <a:pt x="12" y="103"/>
                  <a:pt x="0" y="91"/>
                  <a:pt x="0" y="78"/>
                </a:cubicBezTo>
                <a:cubicBezTo>
                  <a:pt x="0" y="61"/>
                  <a:pt x="0" y="43"/>
                  <a:pt x="0" y="25"/>
                </a:cubicBezTo>
                <a:cubicBezTo>
                  <a:pt x="0" y="12"/>
                  <a:pt x="12" y="1"/>
                  <a:pt x="25" y="0"/>
                </a:cubicBezTo>
                <a:cubicBezTo>
                  <a:pt x="34" y="0"/>
                  <a:pt x="42" y="0"/>
                  <a:pt x="51" y="0"/>
                </a:cubicBezTo>
                <a:close/>
              </a:path>
            </a:pathLst>
          </a:custGeom>
          <a:solidFill>
            <a:srgbClr val="FF594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9" name="Google Shape;529;p13"/>
          <p:cNvSpPr/>
          <p:nvPr/>
        </p:nvSpPr>
        <p:spPr>
          <a:xfrm>
            <a:off x="7123970" y="2505215"/>
            <a:ext cx="83843" cy="141009"/>
          </a:xfrm>
          <a:custGeom>
            <a:avLst/>
            <a:gdLst/>
            <a:ahLst/>
            <a:cxnLst/>
            <a:rect l="l" t="t" r="r" b="b"/>
            <a:pathLst>
              <a:path w="9" h="15" extrusionOk="0">
                <a:moveTo>
                  <a:pt x="0" y="7"/>
                </a:moveTo>
                <a:cubicBezTo>
                  <a:pt x="1" y="3"/>
                  <a:pt x="1" y="0"/>
                  <a:pt x="5" y="0"/>
                </a:cubicBezTo>
                <a:cubicBezTo>
                  <a:pt x="9" y="0"/>
                  <a:pt x="9" y="4"/>
                  <a:pt x="9" y="8"/>
                </a:cubicBezTo>
                <a:cubicBezTo>
                  <a:pt x="9" y="11"/>
                  <a:pt x="9" y="15"/>
                  <a:pt x="5" y="14"/>
                </a:cubicBezTo>
                <a:cubicBezTo>
                  <a:pt x="0" y="14"/>
                  <a:pt x="1" y="10"/>
                  <a:pt x="0" y="7"/>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0" name="Google Shape;530;p13"/>
          <p:cNvSpPr/>
          <p:nvPr/>
        </p:nvSpPr>
        <p:spPr>
          <a:xfrm>
            <a:off x="7531749" y="2505215"/>
            <a:ext cx="80033" cy="133387"/>
          </a:xfrm>
          <a:custGeom>
            <a:avLst/>
            <a:gdLst/>
            <a:ahLst/>
            <a:cxnLst/>
            <a:rect l="l" t="t" r="r" b="b"/>
            <a:pathLst>
              <a:path w="9" h="14" extrusionOk="0">
                <a:moveTo>
                  <a:pt x="9" y="7"/>
                </a:moveTo>
                <a:cubicBezTo>
                  <a:pt x="9" y="10"/>
                  <a:pt x="9" y="14"/>
                  <a:pt x="4" y="14"/>
                </a:cubicBezTo>
                <a:cubicBezTo>
                  <a:pt x="0" y="14"/>
                  <a:pt x="0" y="10"/>
                  <a:pt x="0" y="7"/>
                </a:cubicBezTo>
                <a:cubicBezTo>
                  <a:pt x="0" y="4"/>
                  <a:pt x="0" y="0"/>
                  <a:pt x="4" y="0"/>
                </a:cubicBezTo>
                <a:cubicBezTo>
                  <a:pt x="8" y="0"/>
                  <a:pt x="8" y="4"/>
                  <a:pt x="9" y="7"/>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1" name="Google Shape;531;p13"/>
          <p:cNvSpPr/>
          <p:nvPr/>
        </p:nvSpPr>
        <p:spPr>
          <a:xfrm>
            <a:off x="1494874" y="2104738"/>
            <a:ext cx="937512" cy="952756"/>
          </a:xfrm>
          <a:custGeom>
            <a:avLst/>
            <a:gdLst/>
            <a:ahLst/>
            <a:cxnLst/>
            <a:rect l="l" t="t" r="r" b="b"/>
            <a:pathLst>
              <a:path w="104" h="103" extrusionOk="0">
                <a:moveTo>
                  <a:pt x="52" y="0"/>
                </a:moveTo>
                <a:cubicBezTo>
                  <a:pt x="60" y="0"/>
                  <a:pt x="68" y="0"/>
                  <a:pt x="76" y="0"/>
                </a:cubicBezTo>
                <a:cubicBezTo>
                  <a:pt x="92" y="0"/>
                  <a:pt x="103" y="12"/>
                  <a:pt x="104" y="27"/>
                </a:cubicBezTo>
                <a:cubicBezTo>
                  <a:pt x="104" y="44"/>
                  <a:pt x="104" y="60"/>
                  <a:pt x="104" y="77"/>
                </a:cubicBezTo>
                <a:cubicBezTo>
                  <a:pt x="103" y="92"/>
                  <a:pt x="92" y="103"/>
                  <a:pt x="77" y="103"/>
                </a:cubicBezTo>
                <a:cubicBezTo>
                  <a:pt x="60" y="103"/>
                  <a:pt x="44" y="103"/>
                  <a:pt x="28" y="103"/>
                </a:cubicBezTo>
                <a:cubicBezTo>
                  <a:pt x="12" y="103"/>
                  <a:pt x="0" y="92"/>
                  <a:pt x="0" y="76"/>
                </a:cubicBezTo>
                <a:cubicBezTo>
                  <a:pt x="0" y="60"/>
                  <a:pt x="0" y="44"/>
                  <a:pt x="0" y="29"/>
                </a:cubicBezTo>
                <a:cubicBezTo>
                  <a:pt x="0" y="12"/>
                  <a:pt x="11" y="0"/>
                  <a:pt x="28" y="0"/>
                </a:cubicBezTo>
                <a:cubicBezTo>
                  <a:pt x="36" y="0"/>
                  <a:pt x="44" y="0"/>
                  <a:pt x="52" y="0"/>
                </a:cubicBezTo>
                <a:close/>
              </a:path>
            </a:pathLst>
          </a:custGeom>
          <a:solidFill>
            <a:srgbClr val="FCBF1B"/>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2" name="Google Shape;532;p13"/>
          <p:cNvSpPr/>
          <p:nvPr/>
        </p:nvSpPr>
        <p:spPr>
          <a:xfrm>
            <a:off x="1620637" y="2569683"/>
            <a:ext cx="685985" cy="194364"/>
          </a:xfrm>
          <a:custGeom>
            <a:avLst/>
            <a:gdLst/>
            <a:ahLst/>
            <a:cxnLst/>
            <a:rect l="l" t="t" r="r" b="b"/>
            <a:pathLst>
              <a:path w="76" h="21" extrusionOk="0">
                <a:moveTo>
                  <a:pt x="37" y="21"/>
                </a:moveTo>
                <a:cubicBezTo>
                  <a:pt x="27" y="21"/>
                  <a:pt x="17" y="19"/>
                  <a:pt x="8" y="14"/>
                </a:cubicBezTo>
                <a:cubicBezTo>
                  <a:pt x="7" y="13"/>
                  <a:pt x="5" y="13"/>
                  <a:pt x="4" y="12"/>
                </a:cubicBezTo>
                <a:cubicBezTo>
                  <a:pt x="2" y="10"/>
                  <a:pt x="0" y="8"/>
                  <a:pt x="1" y="6"/>
                </a:cubicBezTo>
                <a:cubicBezTo>
                  <a:pt x="3" y="3"/>
                  <a:pt x="6" y="5"/>
                  <a:pt x="8" y="6"/>
                </a:cubicBezTo>
                <a:cubicBezTo>
                  <a:pt x="15" y="10"/>
                  <a:pt x="23" y="13"/>
                  <a:pt x="32" y="13"/>
                </a:cubicBezTo>
                <a:cubicBezTo>
                  <a:pt x="45" y="14"/>
                  <a:pt x="58" y="12"/>
                  <a:pt x="70" y="4"/>
                </a:cubicBezTo>
                <a:cubicBezTo>
                  <a:pt x="71" y="3"/>
                  <a:pt x="73" y="0"/>
                  <a:pt x="75" y="3"/>
                </a:cubicBezTo>
                <a:cubicBezTo>
                  <a:pt x="76" y="5"/>
                  <a:pt x="75" y="7"/>
                  <a:pt x="73" y="8"/>
                </a:cubicBezTo>
                <a:cubicBezTo>
                  <a:pt x="66" y="16"/>
                  <a:pt x="56" y="19"/>
                  <a:pt x="46" y="21"/>
                </a:cubicBezTo>
                <a:cubicBezTo>
                  <a:pt x="43" y="21"/>
                  <a:pt x="40" y="21"/>
                  <a:pt x="37" y="2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3" name="Google Shape;533;p13"/>
          <p:cNvSpPr/>
          <p:nvPr/>
        </p:nvSpPr>
        <p:spPr>
          <a:xfrm>
            <a:off x="2097016" y="2421054"/>
            <a:ext cx="175307" cy="83843"/>
          </a:xfrm>
          <a:custGeom>
            <a:avLst/>
            <a:gdLst/>
            <a:ahLst/>
            <a:cxnLst/>
            <a:rect l="l" t="t" r="r" b="b"/>
            <a:pathLst>
              <a:path w="19" h="9" extrusionOk="0">
                <a:moveTo>
                  <a:pt x="0" y="9"/>
                </a:moveTo>
                <a:cubicBezTo>
                  <a:pt x="0" y="3"/>
                  <a:pt x="3" y="1"/>
                  <a:pt x="7" y="1"/>
                </a:cubicBezTo>
                <a:cubicBezTo>
                  <a:pt x="11" y="0"/>
                  <a:pt x="16" y="1"/>
                  <a:pt x="19" y="4"/>
                </a:cubicBezTo>
                <a:cubicBezTo>
                  <a:pt x="19" y="5"/>
                  <a:pt x="19" y="6"/>
                  <a:pt x="19" y="7"/>
                </a:cubicBezTo>
                <a:cubicBezTo>
                  <a:pt x="19" y="8"/>
                  <a:pt x="18" y="8"/>
                  <a:pt x="17" y="7"/>
                </a:cubicBezTo>
                <a:cubicBezTo>
                  <a:pt x="11" y="1"/>
                  <a:pt x="5" y="3"/>
                  <a:pt x="0" y="9"/>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4" name="Google Shape;534;p13"/>
          <p:cNvSpPr/>
          <p:nvPr/>
        </p:nvSpPr>
        <p:spPr>
          <a:xfrm>
            <a:off x="1635881" y="2421054"/>
            <a:ext cx="182929" cy="83843"/>
          </a:xfrm>
          <a:custGeom>
            <a:avLst/>
            <a:gdLst/>
            <a:ahLst/>
            <a:cxnLst/>
            <a:rect l="l" t="t" r="r" b="b"/>
            <a:pathLst>
              <a:path w="20" h="9" extrusionOk="0">
                <a:moveTo>
                  <a:pt x="20" y="8"/>
                </a:moveTo>
                <a:cubicBezTo>
                  <a:pt x="19" y="9"/>
                  <a:pt x="18" y="8"/>
                  <a:pt x="17" y="7"/>
                </a:cubicBezTo>
                <a:cubicBezTo>
                  <a:pt x="11" y="2"/>
                  <a:pt x="10" y="2"/>
                  <a:pt x="3" y="6"/>
                </a:cubicBezTo>
                <a:cubicBezTo>
                  <a:pt x="3" y="7"/>
                  <a:pt x="2" y="8"/>
                  <a:pt x="1" y="7"/>
                </a:cubicBezTo>
                <a:cubicBezTo>
                  <a:pt x="0" y="7"/>
                  <a:pt x="0" y="5"/>
                  <a:pt x="1" y="4"/>
                </a:cubicBezTo>
                <a:cubicBezTo>
                  <a:pt x="4" y="1"/>
                  <a:pt x="8" y="0"/>
                  <a:pt x="12" y="1"/>
                </a:cubicBezTo>
                <a:cubicBezTo>
                  <a:pt x="16" y="2"/>
                  <a:pt x="20" y="3"/>
                  <a:pt x="20" y="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5" name="Google Shape;535;p13"/>
          <p:cNvSpPr/>
          <p:nvPr/>
        </p:nvSpPr>
        <p:spPr>
          <a:xfrm>
            <a:off x="4204618" y="2093303"/>
            <a:ext cx="929890" cy="964191"/>
          </a:xfrm>
          <a:custGeom>
            <a:avLst/>
            <a:gdLst/>
            <a:ahLst/>
            <a:cxnLst/>
            <a:rect l="l" t="t" r="r" b="b"/>
            <a:pathLst>
              <a:path w="103" h="104" extrusionOk="0">
                <a:moveTo>
                  <a:pt x="52" y="103"/>
                </a:moveTo>
                <a:cubicBezTo>
                  <a:pt x="43" y="103"/>
                  <a:pt x="35" y="103"/>
                  <a:pt x="26" y="103"/>
                </a:cubicBezTo>
                <a:cubicBezTo>
                  <a:pt x="12" y="103"/>
                  <a:pt x="0" y="91"/>
                  <a:pt x="0" y="77"/>
                </a:cubicBezTo>
                <a:cubicBezTo>
                  <a:pt x="0" y="60"/>
                  <a:pt x="0" y="43"/>
                  <a:pt x="0" y="27"/>
                </a:cubicBezTo>
                <a:cubicBezTo>
                  <a:pt x="0" y="12"/>
                  <a:pt x="12" y="1"/>
                  <a:pt x="27" y="1"/>
                </a:cubicBezTo>
                <a:cubicBezTo>
                  <a:pt x="43" y="1"/>
                  <a:pt x="60" y="0"/>
                  <a:pt x="77" y="1"/>
                </a:cubicBezTo>
                <a:cubicBezTo>
                  <a:pt x="91" y="1"/>
                  <a:pt x="103" y="12"/>
                  <a:pt x="103" y="26"/>
                </a:cubicBezTo>
                <a:cubicBezTo>
                  <a:pt x="103" y="43"/>
                  <a:pt x="103" y="60"/>
                  <a:pt x="103" y="78"/>
                </a:cubicBezTo>
                <a:cubicBezTo>
                  <a:pt x="103" y="92"/>
                  <a:pt x="88" y="104"/>
                  <a:pt x="77" y="103"/>
                </a:cubicBezTo>
                <a:cubicBezTo>
                  <a:pt x="69" y="102"/>
                  <a:pt x="60" y="103"/>
                  <a:pt x="52" y="103"/>
                </a:cubicBezTo>
                <a:close/>
              </a:path>
            </a:pathLst>
          </a:custGeom>
          <a:solidFill>
            <a:srgbClr val="F2D2C9"/>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6" name="Google Shape;536;p13"/>
          <p:cNvSpPr/>
          <p:nvPr/>
        </p:nvSpPr>
        <p:spPr>
          <a:xfrm>
            <a:off x="4341815" y="2642091"/>
            <a:ext cx="198173" cy="129575"/>
          </a:xfrm>
          <a:custGeom>
            <a:avLst/>
            <a:gdLst/>
            <a:ahLst/>
            <a:cxnLst/>
            <a:rect l="l" t="t" r="r" b="b"/>
            <a:pathLst>
              <a:path w="22" h="14" extrusionOk="0">
                <a:moveTo>
                  <a:pt x="22" y="3"/>
                </a:moveTo>
                <a:cubicBezTo>
                  <a:pt x="22" y="9"/>
                  <a:pt x="17" y="10"/>
                  <a:pt x="13" y="12"/>
                </a:cubicBezTo>
                <a:cubicBezTo>
                  <a:pt x="9" y="14"/>
                  <a:pt x="6" y="8"/>
                  <a:pt x="3" y="13"/>
                </a:cubicBezTo>
                <a:cubicBezTo>
                  <a:pt x="2" y="14"/>
                  <a:pt x="0" y="12"/>
                  <a:pt x="0" y="11"/>
                </a:cubicBezTo>
                <a:cubicBezTo>
                  <a:pt x="1" y="8"/>
                  <a:pt x="3" y="5"/>
                  <a:pt x="4" y="2"/>
                </a:cubicBezTo>
                <a:cubicBezTo>
                  <a:pt x="4" y="1"/>
                  <a:pt x="5" y="1"/>
                  <a:pt x="5" y="1"/>
                </a:cubicBezTo>
                <a:cubicBezTo>
                  <a:pt x="8" y="2"/>
                  <a:pt x="12" y="1"/>
                  <a:pt x="15" y="2"/>
                </a:cubicBezTo>
                <a:cubicBezTo>
                  <a:pt x="17" y="3"/>
                  <a:pt x="17" y="3"/>
                  <a:pt x="19" y="2"/>
                </a:cubicBezTo>
                <a:cubicBezTo>
                  <a:pt x="19" y="1"/>
                  <a:pt x="20" y="0"/>
                  <a:pt x="21" y="1"/>
                </a:cubicBezTo>
                <a:cubicBezTo>
                  <a:pt x="22" y="2"/>
                  <a:pt x="22" y="3"/>
                  <a:pt x="22" y="3"/>
                </a:cubicBezTo>
                <a:close/>
              </a:path>
            </a:pathLst>
          </a:custGeom>
          <a:solidFill>
            <a:srgbClr val="FF594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7" name="Google Shape;537;p13"/>
          <p:cNvSpPr/>
          <p:nvPr/>
        </p:nvSpPr>
        <p:spPr>
          <a:xfrm>
            <a:off x="4802948" y="2649713"/>
            <a:ext cx="198173" cy="137197"/>
          </a:xfrm>
          <a:custGeom>
            <a:avLst/>
            <a:gdLst/>
            <a:ahLst/>
            <a:cxnLst/>
            <a:rect l="l" t="t" r="r" b="b"/>
            <a:pathLst>
              <a:path w="22" h="15" extrusionOk="0">
                <a:moveTo>
                  <a:pt x="22" y="3"/>
                </a:moveTo>
                <a:cubicBezTo>
                  <a:pt x="21" y="5"/>
                  <a:pt x="20" y="7"/>
                  <a:pt x="19" y="9"/>
                </a:cubicBezTo>
                <a:cubicBezTo>
                  <a:pt x="17" y="13"/>
                  <a:pt x="15" y="12"/>
                  <a:pt x="13" y="10"/>
                </a:cubicBezTo>
                <a:cubicBezTo>
                  <a:pt x="10" y="15"/>
                  <a:pt x="6" y="8"/>
                  <a:pt x="3" y="11"/>
                </a:cubicBezTo>
                <a:cubicBezTo>
                  <a:pt x="2" y="12"/>
                  <a:pt x="1" y="11"/>
                  <a:pt x="0" y="10"/>
                </a:cubicBezTo>
                <a:cubicBezTo>
                  <a:pt x="0" y="8"/>
                  <a:pt x="4" y="0"/>
                  <a:pt x="5" y="0"/>
                </a:cubicBezTo>
                <a:cubicBezTo>
                  <a:pt x="6" y="0"/>
                  <a:pt x="6" y="0"/>
                  <a:pt x="6" y="0"/>
                </a:cubicBezTo>
                <a:cubicBezTo>
                  <a:pt x="9" y="0"/>
                  <a:pt x="6" y="4"/>
                  <a:pt x="9" y="4"/>
                </a:cubicBezTo>
                <a:cubicBezTo>
                  <a:pt x="10" y="3"/>
                  <a:pt x="11" y="0"/>
                  <a:pt x="12" y="0"/>
                </a:cubicBezTo>
                <a:cubicBezTo>
                  <a:pt x="15" y="1"/>
                  <a:pt x="18" y="2"/>
                  <a:pt x="21" y="0"/>
                </a:cubicBezTo>
                <a:cubicBezTo>
                  <a:pt x="22" y="0"/>
                  <a:pt x="22" y="1"/>
                  <a:pt x="22" y="3"/>
                </a:cubicBezTo>
                <a:close/>
              </a:path>
            </a:pathLst>
          </a:custGeom>
          <a:solidFill>
            <a:srgbClr val="FF594D"/>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8" name="Google Shape;538;p13"/>
          <p:cNvSpPr/>
          <p:nvPr/>
        </p:nvSpPr>
        <p:spPr>
          <a:xfrm>
            <a:off x="4414223" y="2436295"/>
            <a:ext cx="217230" cy="186741"/>
          </a:xfrm>
          <a:custGeom>
            <a:avLst/>
            <a:gdLst/>
            <a:ahLst/>
            <a:cxnLst/>
            <a:rect l="l" t="t" r="r" b="b"/>
            <a:pathLst>
              <a:path w="24" h="20" extrusionOk="0">
                <a:moveTo>
                  <a:pt x="20" y="13"/>
                </a:moveTo>
                <a:cubicBezTo>
                  <a:pt x="18" y="8"/>
                  <a:pt x="14" y="8"/>
                  <a:pt x="10" y="7"/>
                </a:cubicBezTo>
                <a:cubicBezTo>
                  <a:pt x="7" y="6"/>
                  <a:pt x="4" y="7"/>
                  <a:pt x="4" y="4"/>
                </a:cubicBezTo>
                <a:cubicBezTo>
                  <a:pt x="5" y="0"/>
                  <a:pt x="8" y="1"/>
                  <a:pt x="11" y="1"/>
                </a:cubicBezTo>
                <a:cubicBezTo>
                  <a:pt x="16" y="3"/>
                  <a:pt x="20" y="5"/>
                  <a:pt x="22" y="10"/>
                </a:cubicBezTo>
                <a:cubicBezTo>
                  <a:pt x="24" y="14"/>
                  <a:pt x="23" y="16"/>
                  <a:pt x="18" y="16"/>
                </a:cubicBezTo>
                <a:cubicBezTo>
                  <a:pt x="13" y="16"/>
                  <a:pt x="9" y="16"/>
                  <a:pt x="4" y="18"/>
                </a:cubicBezTo>
                <a:cubicBezTo>
                  <a:pt x="3" y="19"/>
                  <a:pt x="2" y="20"/>
                  <a:pt x="1" y="18"/>
                </a:cubicBezTo>
                <a:cubicBezTo>
                  <a:pt x="0" y="16"/>
                  <a:pt x="1" y="15"/>
                  <a:pt x="3" y="15"/>
                </a:cubicBezTo>
                <a:cubicBezTo>
                  <a:pt x="7" y="13"/>
                  <a:pt x="12" y="13"/>
                  <a:pt x="16" y="13"/>
                </a:cubicBezTo>
                <a:cubicBezTo>
                  <a:pt x="17" y="13"/>
                  <a:pt x="18" y="13"/>
                  <a:pt x="20" y="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9" name="Google Shape;539;p13"/>
          <p:cNvSpPr/>
          <p:nvPr/>
        </p:nvSpPr>
        <p:spPr>
          <a:xfrm>
            <a:off x="4730539" y="2443917"/>
            <a:ext cx="205795" cy="179119"/>
          </a:xfrm>
          <a:custGeom>
            <a:avLst/>
            <a:gdLst/>
            <a:ahLst/>
            <a:cxnLst/>
            <a:rect l="l" t="t" r="r" b="b"/>
            <a:pathLst>
              <a:path w="23" h="19" extrusionOk="0">
                <a:moveTo>
                  <a:pt x="4" y="13"/>
                </a:moveTo>
                <a:cubicBezTo>
                  <a:pt x="10" y="11"/>
                  <a:pt x="15" y="12"/>
                  <a:pt x="20" y="13"/>
                </a:cubicBezTo>
                <a:cubicBezTo>
                  <a:pt x="22" y="14"/>
                  <a:pt x="23" y="15"/>
                  <a:pt x="23" y="17"/>
                </a:cubicBezTo>
                <a:cubicBezTo>
                  <a:pt x="22" y="19"/>
                  <a:pt x="20" y="17"/>
                  <a:pt x="19" y="17"/>
                </a:cubicBezTo>
                <a:cubicBezTo>
                  <a:pt x="15" y="15"/>
                  <a:pt x="10" y="15"/>
                  <a:pt x="6" y="15"/>
                </a:cubicBezTo>
                <a:cubicBezTo>
                  <a:pt x="2" y="15"/>
                  <a:pt x="0" y="13"/>
                  <a:pt x="2" y="9"/>
                </a:cubicBezTo>
                <a:cubicBezTo>
                  <a:pt x="3" y="4"/>
                  <a:pt x="11" y="0"/>
                  <a:pt x="16" y="0"/>
                </a:cubicBezTo>
                <a:cubicBezTo>
                  <a:pt x="18" y="1"/>
                  <a:pt x="20" y="1"/>
                  <a:pt x="20" y="2"/>
                </a:cubicBezTo>
                <a:cubicBezTo>
                  <a:pt x="20" y="5"/>
                  <a:pt x="18" y="5"/>
                  <a:pt x="17" y="5"/>
                </a:cubicBezTo>
                <a:cubicBezTo>
                  <a:pt x="15" y="6"/>
                  <a:pt x="13" y="6"/>
                  <a:pt x="11" y="6"/>
                </a:cubicBezTo>
                <a:cubicBezTo>
                  <a:pt x="8" y="7"/>
                  <a:pt x="5" y="8"/>
                  <a:pt x="4" y="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543"/>
        <p:cNvGrpSpPr/>
        <p:nvPr/>
      </p:nvGrpSpPr>
      <p:grpSpPr>
        <a:xfrm>
          <a:off x="0" y="0"/>
          <a:ext cx="0" cy="0"/>
          <a:chOff x="0" y="0"/>
          <a:chExt cx="0" cy="0"/>
        </a:xfrm>
      </p:grpSpPr>
      <p:sp>
        <p:nvSpPr>
          <p:cNvPr id="544" name="Google Shape;544;p14"/>
          <p:cNvSpPr/>
          <p:nvPr/>
        </p:nvSpPr>
        <p:spPr>
          <a:xfrm>
            <a:off x="3539700" y="326240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 name="Google Shape;545;p14"/>
          <p:cNvSpPr/>
          <p:nvPr/>
        </p:nvSpPr>
        <p:spPr>
          <a:xfrm>
            <a:off x="6256050" y="326240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 name="Google Shape;546;p14"/>
          <p:cNvSpPr/>
          <p:nvPr/>
        </p:nvSpPr>
        <p:spPr>
          <a:xfrm>
            <a:off x="823350" y="326240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 name="Google Shape;547;p14"/>
          <p:cNvSpPr txBox="1">
            <a:spLocks noGrp="1"/>
          </p:cNvSpPr>
          <p:nvPr>
            <p:ph type="subTitle" idx="1"/>
          </p:nvPr>
        </p:nvSpPr>
        <p:spPr>
          <a:xfrm>
            <a:off x="720000" y="3723000"/>
            <a:ext cx="22713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Mercury is the closest planet to the Sun</a:t>
            </a:r>
            <a:endParaRPr/>
          </a:p>
        </p:txBody>
      </p:sp>
      <p:sp>
        <p:nvSpPr>
          <p:cNvPr id="548" name="Google Shape;548;p14"/>
          <p:cNvSpPr txBox="1">
            <a:spLocks noGrp="1"/>
          </p:cNvSpPr>
          <p:nvPr>
            <p:ph type="subTitle" idx="2"/>
          </p:nvPr>
        </p:nvSpPr>
        <p:spPr>
          <a:xfrm>
            <a:off x="923700" y="326255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Mercury</a:t>
            </a:r>
            <a:endParaRPr/>
          </a:p>
        </p:txBody>
      </p:sp>
      <p:sp>
        <p:nvSpPr>
          <p:cNvPr id="549" name="Google Shape;549;p14"/>
          <p:cNvSpPr txBox="1">
            <a:spLocks noGrp="1"/>
          </p:cNvSpPr>
          <p:nvPr>
            <p:ph type="subTitle" idx="3"/>
          </p:nvPr>
        </p:nvSpPr>
        <p:spPr>
          <a:xfrm>
            <a:off x="3436350" y="3723000"/>
            <a:ext cx="22713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Venus has a beautiful name, but it’s hot</a:t>
            </a:r>
            <a:endParaRPr/>
          </a:p>
        </p:txBody>
      </p:sp>
      <p:sp>
        <p:nvSpPr>
          <p:cNvPr id="550" name="Google Shape;550;p14"/>
          <p:cNvSpPr txBox="1">
            <a:spLocks noGrp="1"/>
          </p:cNvSpPr>
          <p:nvPr>
            <p:ph type="subTitle" idx="4"/>
          </p:nvPr>
        </p:nvSpPr>
        <p:spPr>
          <a:xfrm>
            <a:off x="3640050" y="326255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Venus</a:t>
            </a:r>
            <a:endParaRPr/>
          </a:p>
        </p:txBody>
      </p:sp>
      <p:sp>
        <p:nvSpPr>
          <p:cNvPr id="551" name="Google Shape;551;p14"/>
          <p:cNvSpPr txBox="1">
            <a:spLocks noGrp="1"/>
          </p:cNvSpPr>
          <p:nvPr>
            <p:ph type="subTitle" idx="5"/>
          </p:nvPr>
        </p:nvSpPr>
        <p:spPr>
          <a:xfrm>
            <a:off x="6152700" y="3723000"/>
            <a:ext cx="22713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Despite being red, it is a cold place</a:t>
            </a:r>
            <a:endParaRPr/>
          </a:p>
        </p:txBody>
      </p:sp>
      <p:sp>
        <p:nvSpPr>
          <p:cNvPr id="552" name="Google Shape;552;p14"/>
          <p:cNvSpPr txBox="1">
            <a:spLocks noGrp="1"/>
          </p:cNvSpPr>
          <p:nvPr>
            <p:ph type="subTitle" idx="6"/>
          </p:nvPr>
        </p:nvSpPr>
        <p:spPr>
          <a:xfrm>
            <a:off x="6356400" y="326255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Mars</a:t>
            </a:r>
            <a:endParaRPr/>
          </a:p>
        </p:txBody>
      </p:sp>
      <p:sp>
        <p:nvSpPr>
          <p:cNvPr id="553" name="Google Shape;553;p14"/>
          <p:cNvSpPr/>
          <p:nvPr/>
        </p:nvSpPr>
        <p:spPr>
          <a:xfrm>
            <a:off x="4136404" y="2015810"/>
            <a:ext cx="1008698" cy="1029282"/>
          </a:xfrm>
          <a:custGeom>
            <a:avLst/>
            <a:gdLst/>
            <a:ahLst/>
            <a:cxnLst/>
            <a:rect l="l" t="t" r="r" b="b"/>
            <a:pathLst>
              <a:path w="103" h="103" extrusionOk="0">
                <a:moveTo>
                  <a:pt x="51" y="103"/>
                </a:moveTo>
                <a:cubicBezTo>
                  <a:pt x="43" y="103"/>
                  <a:pt x="35" y="103"/>
                  <a:pt x="27" y="103"/>
                </a:cubicBezTo>
                <a:cubicBezTo>
                  <a:pt x="12" y="103"/>
                  <a:pt x="0" y="91"/>
                  <a:pt x="0" y="76"/>
                </a:cubicBezTo>
                <a:cubicBezTo>
                  <a:pt x="0" y="60"/>
                  <a:pt x="0" y="44"/>
                  <a:pt x="0" y="29"/>
                </a:cubicBezTo>
                <a:cubicBezTo>
                  <a:pt x="0" y="12"/>
                  <a:pt x="12" y="1"/>
                  <a:pt x="29" y="0"/>
                </a:cubicBezTo>
                <a:cubicBezTo>
                  <a:pt x="44" y="0"/>
                  <a:pt x="60" y="0"/>
                  <a:pt x="76" y="0"/>
                </a:cubicBezTo>
                <a:cubicBezTo>
                  <a:pt x="91" y="1"/>
                  <a:pt x="103" y="12"/>
                  <a:pt x="103" y="27"/>
                </a:cubicBezTo>
                <a:cubicBezTo>
                  <a:pt x="103" y="44"/>
                  <a:pt x="103" y="60"/>
                  <a:pt x="103" y="76"/>
                </a:cubicBezTo>
                <a:cubicBezTo>
                  <a:pt x="103" y="91"/>
                  <a:pt x="91" y="103"/>
                  <a:pt x="76" y="103"/>
                </a:cubicBezTo>
                <a:cubicBezTo>
                  <a:pt x="68" y="103"/>
                  <a:pt x="60" y="103"/>
                  <a:pt x="51" y="103"/>
                </a:cubicBezTo>
                <a:close/>
              </a:path>
            </a:pathLst>
          </a:custGeom>
          <a:solidFill>
            <a:srgbClr val="1C3157"/>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4" name="Google Shape;554;p14"/>
          <p:cNvSpPr/>
          <p:nvPr/>
        </p:nvSpPr>
        <p:spPr>
          <a:xfrm>
            <a:off x="4527530" y="2608676"/>
            <a:ext cx="234678" cy="247028"/>
          </a:xfrm>
          <a:custGeom>
            <a:avLst/>
            <a:gdLst/>
            <a:ahLst/>
            <a:cxnLst/>
            <a:rect l="l" t="t" r="r" b="b"/>
            <a:pathLst>
              <a:path w="24" h="25" extrusionOk="0">
                <a:moveTo>
                  <a:pt x="0" y="12"/>
                </a:moveTo>
                <a:cubicBezTo>
                  <a:pt x="0" y="5"/>
                  <a:pt x="6" y="0"/>
                  <a:pt x="12" y="0"/>
                </a:cubicBezTo>
                <a:cubicBezTo>
                  <a:pt x="19" y="0"/>
                  <a:pt x="24" y="6"/>
                  <a:pt x="24" y="14"/>
                </a:cubicBezTo>
                <a:cubicBezTo>
                  <a:pt x="23" y="21"/>
                  <a:pt x="19" y="25"/>
                  <a:pt x="12" y="25"/>
                </a:cubicBezTo>
                <a:cubicBezTo>
                  <a:pt x="5" y="25"/>
                  <a:pt x="0" y="20"/>
                  <a:pt x="0" y="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5" name="Google Shape;555;p14"/>
          <p:cNvSpPr/>
          <p:nvPr/>
        </p:nvSpPr>
        <p:spPr>
          <a:xfrm>
            <a:off x="4861019" y="2316362"/>
            <a:ext cx="115280" cy="131748"/>
          </a:xfrm>
          <a:custGeom>
            <a:avLst/>
            <a:gdLst/>
            <a:ahLst/>
            <a:cxnLst/>
            <a:rect l="l" t="t" r="r" b="b"/>
            <a:pathLst>
              <a:path w="12" h="13" extrusionOk="0">
                <a:moveTo>
                  <a:pt x="0" y="6"/>
                </a:moveTo>
                <a:cubicBezTo>
                  <a:pt x="0" y="3"/>
                  <a:pt x="2" y="2"/>
                  <a:pt x="3" y="1"/>
                </a:cubicBezTo>
                <a:cubicBezTo>
                  <a:pt x="5" y="0"/>
                  <a:pt x="6" y="0"/>
                  <a:pt x="7" y="2"/>
                </a:cubicBezTo>
                <a:cubicBezTo>
                  <a:pt x="7" y="4"/>
                  <a:pt x="6" y="8"/>
                  <a:pt x="11" y="7"/>
                </a:cubicBezTo>
                <a:cubicBezTo>
                  <a:pt x="12" y="7"/>
                  <a:pt x="12" y="8"/>
                  <a:pt x="12" y="9"/>
                </a:cubicBezTo>
                <a:cubicBezTo>
                  <a:pt x="11" y="10"/>
                  <a:pt x="10" y="11"/>
                  <a:pt x="8" y="12"/>
                </a:cubicBezTo>
                <a:cubicBezTo>
                  <a:pt x="7" y="13"/>
                  <a:pt x="6" y="12"/>
                  <a:pt x="6" y="11"/>
                </a:cubicBezTo>
                <a:cubicBezTo>
                  <a:pt x="5" y="10"/>
                  <a:pt x="5" y="9"/>
                  <a:pt x="5" y="8"/>
                </a:cubicBezTo>
                <a:cubicBezTo>
                  <a:pt x="5" y="4"/>
                  <a:pt x="5" y="4"/>
                  <a:pt x="0" y="6"/>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6" name="Google Shape;556;p14"/>
          <p:cNvSpPr/>
          <p:nvPr/>
        </p:nvSpPr>
        <p:spPr>
          <a:xfrm>
            <a:off x="4791026" y="2485163"/>
            <a:ext cx="127632" cy="61758"/>
          </a:xfrm>
          <a:custGeom>
            <a:avLst/>
            <a:gdLst/>
            <a:ahLst/>
            <a:cxnLst/>
            <a:rect l="l" t="t" r="r" b="b"/>
            <a:pathLst>
              <a:path w="13" h="6" extrusionOk="0">
                <a:moveTo>
                  <a:pt x="6" y="6"/>
                </a:moveTo>
                <a:cubicBezTo>
                  <a:pt x="5" y="6"/>
                  <a:pt x="4" y="6"/>
                  <a:pt x="2" y="5"/>
                </a:cubicBezTo>
                <a:cubicBezTo>
                  <a:pt x="1" y="5"/>
                  <a:pt x="0" y="4"/>
                  <a:pt x="0" y="3"/>
                </a:cubicBezTo>
                <a:cubicBezTo>
                  <a:pt x="1" y="1"/>
                  <a:pt x="2" y="2"/>
                  <a:pt x="3" y="2"/>
                </a:cubicBezTo>
                <a:cubicBezTo>
                  <a:pt x="5" y="2"/>
                  <a:pt x="7" y="3"/>
                  <a:pt x="9" y="2"/>
                </a:cubicBezTo>
                <a:cubicBezTo>
                  <a:pt x="11" y="1"/>
                  <a:pt x="13" y="0"/>
                  <a:pt x="13" y="3"/>
                </a:cubicBezTo>
                <a:cubicBezTo>
                  <a:pt x="13" y="4"/>
                  <a:pt x="12" y="5"/>
                  <a:pt x="10" y="6"/>
                </a:cubicBezTo>
                <a:cubicBezTo>
                  <a:pt x="9" y="6"/>
                  <a:pt x="8" y="6"/>
                  <a:pt x="6" y="6"/>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7" name="Google Shape;557;p14"/>
          <p:cNvSpPr/>
          <p:nvPr/>
        </p:nvSpPr>
        <p:spPr>
          <a:xfrm>
            <a:off x="4362845" y="2497515"/>
            <a:ext cx="135867" cy="57640"/>
          </a:xfrm>
          <a:custGeom>
            <a:avLst/>
            <a:gdLst/>
            <a:ahLst/>
            <a:cxnLst/>
            <a:rect l="l" t="t" r="r" b="b"/>
            <a:pathLst>
              <a:path w="14" h="6" extrusionOk="0">
                <a:moveTo>
                  <a:pt x="14" y="1"/>
                </a:moveTo>
                <a:cubicBezTo>
                  <a:pt x="11" y="5"/>
                  <a:pt x="4" y="6"/>
                  <a:pt x="2" y="4"/>
                </a:cubicBezTo>
                <a:cubicBezTo>
                  <a:pt x="1" y="3"/>
                  <a:pt x="0" y="2"/>
                  <a:pt x="1" y="1"/>
                </a:cubicBezTo>
                <a:cubicBezTo>
                  <a:pt x="1" y="1"/>
                  <a:pt x="2" y="0"/>
                  <a:pt x="2" y="0"/>
                </a:cubicBezTo>
                <a:cubicBezTo>
                  <a:pt x="6" y="2"/>
                  <a:pt x="10" y="1"/>
                  <a:pt x="14" y="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8" name="Google Shape;558;p14"/>
          <p:cNvSpPr/>
          <p:nvPr/>
        </p:nvSpPr>
        <p:spPr>
          <a:xfrm>
            <a:off x="4939243" y="2266956"/>
            <a:ext cx="94695" cy="98811"/>
          </a:xfrm>
          <a:custGeom>
            <a:avLst/>
            <a:gdLst/>
            <a:ahLst/>
            <a:cxnLst/>
            <a:rect l="l" t="t" r="r" b="b"/>
            <a:pathLst>
              <a:path w="10" h="10" extrusionOk="0">
                <a:moveTo>
                  <a:pt x="0" y="5"/>
                </a:moveTo>
                <a:cubicBezTo>
                  <a:pt x="0" y="1"/>
                  <a:pt x="2" y="0"/>
                  <a:pt x="4" y="0"/>
                </a:cubicBezTo>
                <a:cubicBezTo>
                  <a:pt x="7" y="0"/>
                  <a:pt x="6" y="2"/>
                  <a:pt x="6" y="3"/>
                </a:cubicBezTo>
                <a:cubicBezTo>
                  <a:pt x="7" y="4"/>
                  <a:pt x="6" y="5"/>
                  <a:pt x="8" y="5"/>
                </a:cubicBezTo>
                <a:cubicBezTo>
                  <a:pt x="9" y="5"/>
                  <a:pt x="10" y="5"/>
                  <a:pt x="10" y="6"/>
                </a:cubicBezTo>
                <a:cubicBezTo>
                  <a:pt x="9" y="8"/>
                  <a:pt x="8" y="9"/>
                  <a:pt x="6" y="10"/>
                </a:cubicBezTo>
                <a:cubicBezTo>
                  <a:pt x="5" y="10"/>
                  <a:pt x="5" y="8"/>
                  <a:pt x="5" y="7"/>
                </a:cubicBezTo>
                <a:cubicBezTo>
                  <a:pt x="4" y="5"/>
                  <a:pt x="4" y="2"/>
                  <a:pt x="0" y="5"/>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9" name="Google Shape;559;p14"/>
          <p:cNvSpPr/>
          <p:nvPr/>
        </p:nvSpPr>
        <p:spPr>
          <a:xfrm>
            <a:off x="5017470" y="2205198"/>
            <a:ext cx="78227" cy="90577"/>
          </a:xfrm>
          <a:custGeom>
            <a:avLst/>
            <a:gdLst/>
            <a:ahLst/>
            <a:cxnLst/>
            <a:rect l="l" t="t" r="r" b="b"/>
            <a:pathLst>
              <a:path w="8" h="9" extrusionOk="0">
                <a:moveTo>
                  <a:pt x="8" y="5"/>
                </a:moveTo>
                <a:cubicBezTo>
                  <a:pt x="8" y="6"/>
                  <a:pt x="8" y="7"/>
                  <a:pt x="7" y="7"/>
                </a:cubicBezTo>
                <a:cubicBezTo>
                  <a:pt x="7" y="8"/>
                  <a:pt x="5" y="9"/>
                  <a:pt x="5" y="8"/>
                </a:cubicBezTo>
                <a:cubicBezTo>
                  <a:pt x="4" y="6"/>
                  <a:pt x="2" y="4"/>
                  <a:pt x="0" y="3"/>
                </a:cubicBezTo>
                <a:cubicBezTo>
                  <a:pt x="1" y="2"/>
                  <a:pt x="1" y="1"/>
                  <a:pt x="3" y="1"/>
                </a:cubicBezTo>
                <a:cubicBezTo>
                  <a:pt x="7" y="0"/>
                  <a:pt x="4" y="7"/>
                  <a:pt x="8" y="5"/>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0" name="Google Shape;560;p14"/>
          <p:cNvSpPr/>
          <p:nvPr/>
        </p:nvSpPr>
        <p:spPr>
          <a:xfrm>
            <a:off x="1461079" y="2015810"/>
            <a:ext cx="1016932" cy="1029282"/>
          </a:xfrm>
          <a:custGeom>
            <a:avLst/>
            <a:gdLst/>
            <a:ahLst/>
            <a:cxnLst/>
            <a:rect l="l" t="t" r="r" b="b"/>
            <a:pathLst>
              <a:path w="104" h="103" extrusionOk="0">
                <a:moveTo>
                  <a:pt x="51" y="0"/>
                </a:moveTo>
                <a:cubicBezTo>
                  <a:pt x="59" y="0"/>
                  <a:pt x="66" y="0"/>
                  <a:pt x="74" y="0"/>
                </a:cubicBezTo>
                <a:cubicBezTo>
                  <a:pt x="92" y="0"/>
                  <a:pt x="103" y="11"/>
                  <a:pt x="103" y="29"/>
                </a:cubicBezTo>
                <a:cubicBezTo>
                  <a:pt x="104" y="45"/>
                  <a:pt x="104" y="60"/>
                  <a:pt x="103" y="75"/>
                </a:cubicBezTo>
                <a:cubicBezTo>
                  <a:pt x="103" y="91"/>
                  <a:pt x="92" y="103"/>
                  <a:pt x="76" y="103"/>
                </a:cubicBezTo>
                <a:cubicBezTo>
                  <a:pt x="60" y="103"/>
                  <a:pt x="44" y="103"/>
                  <a:pt x="28" y="103"/>
                </a:cubicBezTo>
                <a:cubicBezTo>
                  <a:pt x="11" y="103"/>
                  <a:pt x="0" y="92"/>
                  <a:pt x="0" y="75"/>
                </a:cubicBezTo>
                <a:cubicBezTo>
                  <a:pt x="0" y="60"/>
                  <a:pt x="0" y="44"/>
                  <a:pt x="0" y="28"/>
                </a:cubicBezTo>
                <a:cubicBezTo>
                  <a:pt x="0" y="12"/>
                  <a:pt x="11" y="1"/>
                  <a:pt x="28" y="0"/>
                </a:cubicBezTo>
                <a:cubicBezTo>
                  <a:pt x="36" y="0"/>
                  <a:pt x="43" y="0"/>
                  <a:pt x="51" y="0"/>
                </a:cubicBezTo>
                <a:cubicBezTo>
                  <a:pt x="51" y="0"/>
                  <a:pt x="51" y="0"/>
                  <a:pt x="51" y="0"/>
                </a:cubicBezTo>
                <a:close/>
              </a:path>
            </a:pathLst>
          </a:custGeom>
          <a:solidFill>
            <a:srgbClr val="00ABB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1" name="Google Shape;561;p14"/>
          <p:cNvSpPr/>
          <p:nvPr/>
        </p:nvSpPr>
        <p:spPr>
          <a:xfrm>
            <a:off x="1753396" y="2596326"/>
            <a:ext cx="428181" cy="201741"/>
          </a:xfrm>
          <a:custGeom>
            <a:avLst/>
            <a:gdLst/>
            <a:ahLst/>
            <a:cxnLst/>
            <a:rect l="l" t="t" r="r" b="b"/>
            <a:pathLst>
              <a:path w="44" h="20" extrusionOk="0">
                <a:moveTo>
                  <a:pt x="22" y="0"/>
                </a:moveTo>
                <a:cubicBezTo>
                  <a:pt x="27" y="0"/>
                  <a:pt x="32" y="0"/>
                  <a:pt x="37" y="0"/>
                </a:cubicBezTo>
                <a:cubicBezTo>
                  <a:pt x="42" y="0"/>
                  <a:pt x="44" y="4"/>
                  <a:pt x="41" y="9"/>
                </a:cubicBezTo>
                <a:cubicBezTo>
                  <a:pt x="37" y="16"/>
                  <a:pt x="31" y="19"/>
                  <a:pt x="22" y="19"/>
                </a:cubicBezTo>
                <a:cubicBezTo>
                  <a:pt x="14" y="20"/>
                  <a:pt x="7" y="16"/>
                  <a:pt x="2" y="9"/>
                </a:cubicBezTo>
                <a:cubicBezTo>
                  <a:pt x="0" y="4"/>
                  <a:pt x="2" y="0"/>
                  <a:pt x="7" y="0"/>
                </a:cubicBezTo>
                <a:cubicBezTo>
                  <a:pt x="12" y="0"/>
                  <a:pt x="17" y="0"/>
                  <a:pt x="22"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2" name="Google Shape;562;p14"/>
          <p:cNvSpPr/>
          <p:nvPr/>
        </p:nvSpPr>
        <p:spPr>
          <a:xfrm>
            <a:off x="1703991" y="2357533"/>
            <a:ext cx="86461" cy="139982"/>
          </a:xfrm>
          <a:custGeom>
            <a:avLst/>
            <a:gdLst/>
            <a:ahLst/>
            <a:cxnLst/>
            <a:rect l="l" t="t" r="r" b="b"/>
            <a:pathLst>
              <a:path w="9" h="14" extrusionOk="0">
                <a:moveTo>
                  <a:pt x="9" y="7"/>
                </a:moveTo>
                <a:cubicBezTo>
                  <a:pt x="8" y="10"/>
                  <a:pt x="8" y="14"/>
                  <a:pt x="4" y="14"/>
                </a:cubicBezTo>
                <a:cubicBezTo>
                  <a:pt x="0" y="14"/>
                  <a:pt x="0" y="10"/>
                  <a:pt x="0" y="7"/>
                </a:cubicBezTo>
                <a:cubicBezTo>
                  <a:pt x="0" y="4"/>
                  <a:pt x="0" y="0"/>
                  <a:pt x="4" y="0"/>
                </a:cubicBezTo>
                <a:cubicBezTo>
                  <a:pt x="8" y="0"/>
                  <a:pt x="8" y="4"/>
                  <a:pt x="9" y="7"/>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3" name="Google Shape;563;p14"/>
          <p:cNvSpPr/>
          <p:nvPr/>
        </p:nvSpPr>
        <p:spPr>
          <a:xfrm>
            <a:off x="2132172" y="2357533"/>
            <a:ext cx="90577" cy="139982"/>
          </a:xfrm>
          <a:prstGeom prst="ellipse">
            <a:avLst/>
          </a:pr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4" name="Google Shape;564;p14"/>
          <p:cNvSpPr/>
          <p:nvPr/>
        </p:nvSpPr>
        <p:spPr>
          <a:xfrm>
            <a:off x="6803495" y="2032280"/>
            <a:ext cx="1004579" cy="1029282"/>
          </a:xfrm>
          <a:custGeom>
            <a:avLst/>
            <a:gdLst/>
            <a:ahLst/>
            <a:cxnLst/>
            <a:rect l="l" t="t" r="r" b="b"/>
            <a:pathLst>
              <a:path w="103" h="103" extrusionOk="0">
                <a:moveTo>
                  <a:pt x="51" y="0"/>
                </a:moveTo>
                <a:cubicBezTo>
                  <a:pt x="60" y="0"/>
                  <a:pt x="68" y="0"/>
                  <a:pt x="76" y="0"/>
                </a:cubicBezTo>
                <a:cubicBezTo>
                  <a:pt x="91" y="1"/>
                  <a:pt x="102" y="12"/>
                  <a:pt x="103" y="27"/>
                </a:cubicBezTo>
                <a:cubicBezTo>
                  <a:pt x="103" y="43"/>
                  <a:pt x="103" y="60"/>
                  <a:pt x="103" y="77"/>
                </a:cubicBezTo>
                <a:cubicBezTo>
                  <a:pt x="102" y="92"/>
                  <a:pt x="91" y="103"/>
                  <a:pt x="76" y="103"/>
                </a:cubicBezTo>
                <a:cubicBezTo>
                  <a:pt x="60" y="103"/>
                  <a:pt x="43" y="103"/>
                  <a:pt x="27" y="103"/>
                </a:cubicBezTo>
                <a:cubicBezTo>
                  <a:pt x="11" y="103"/>
                  <a:pt x="0" y="92"/>
                  <a:pt x="0" y="76"/>
                </a:cubicBezTo>
                <a:cubicBezTo>
                  <a:pt x="0" y="60"/>
                  <a:pt x="0" y="44"/>
                  <a:pt x="0" y="28"/>
                </a:cubicBezTo>
                <a:cubicBezTo>
                  <a:pt x="0" y="12"/>
                  <a:pt x="11" y="1"/>
                  <a:pt x="27" y="0"/>
                </a:cubicBezTo>
                <a:cubicBezTo>
                  <a:pt x="35" y="0"/>
                  <a:pt x="43" y="0"/>
                  <a:pt x="51" y="0"/>
                </a:cubicBezTo>
                <a:cubicBezTo>
                  <a:pt x="51" y="0"/>
                  <a:pt x="51" y="0"/>
                  <a:pt x="51" y="0"/>
                </a:cubicBezTo>
                <a:close/>
              </a:path>
            </a:pathLst>
          </a:custGeom>
          <a:solidFill>
            <a:srgbClr val="00ABB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5" name="Google Shape;565;p14"/>
          <p:cNvSpPr/>
          <p:nvPr/>
        </p:nvSpPr>
        <p:spPr>
          <a:xfrm>
            <a:off x="6898190" y="2625146"/>
            <a:ext cx="782254" cy="139982"/>
          </a:xfrm>
          <a:custGeom>
            <a:avLst/>
            <a:gdLst/>
            <a:ahLst/>
            <a:cxnLst/>
            <a:rect l="l" t="t" r="r" b="b"/>
            <a:pathLst>
              <a:path w="80" h="14" extrusionOk="0">
                <a:moveTo>
                  <a:pt x="80" y="9"/>
                </a:moveTo>
                <a:cubicBezTo>
                  <a:pt x="80" y="10"/>
                  <a:pt x="80" y="11"/>
                  <a:pt x="79" y="12"/>
                </a:cubicBezTo>
                <a:cubicBezTo>
                  <a:pt x="78" y="12"/>
                  <a:pt x="77" y="12"/>
                  <a:pt x="76" y="11"/>
                </a:cubicBezTo>
                <a:cubicBezTo>
                  <a:pt x="73" y="6"/>
                  <a:pt x="70" y="7"/>
                  <a:pt x="67" y="10"/>
                </a:cubicBezTo>
                <a:cubicBezTo>
                  <a:pt x="63" y="14"/>
                  <a:pt x="60" y="13"/>
                  <a:pt x="56" y="10"/>
                </a:cubicBezTo>
                <a:cubicBezTo>
                  <a:pt x="53" y="8"/>
                  <a:pt x="51" y="7"/>
                  <a:pt x="48" y="11"/>
                </a:cubicBezTo>
                <a:cubicBezTo>
                  <a:pt x="45" y="14"/>
                  <a:pt x="41" y="13"/>
                  <a:pt x="38" y="10"/>
                </a:cubicBezTo>
                <a:cubicBezTo>
                  <a:pt x="33" y="7"/>
                  <a:pt x="29" y="6"/>
                  <a:pt x="25" y="10"/>
                </a:cubicBezTo>
                <a:cubicBezTo>
                  <a:pt x="21" y="13"/>
                  <a:pt x="17" y="12"/>
                  <a:pt x="14" y="9"/>
                </a:cubicBezTo>
                <a:cubicBezTo>
                  <a:pt x="11" y="7"/>
                  <a:pt x="7" y="5"/>
                  <a:pt x="4" y="10"/>
                </a:cubicBezTo>
                <a:cubicBezTo>
                  <a:pt x="3" y="11"/>
                  <a:pt x="2" y="11"/>
                  <a:pt x="1" y="10"/>
                </a:cubicBezTo>
                <a:cubicBezTo>
                  <a:pt x="0" y="9"/>
                  <a:pt x="0" y="7"/>
                  <a:pt x="1" y="6"/>
                </a:cubicBezTo>
                <a:cubicBezTo>
                  <a:pt x="3" y="2"/>
                  <a:pt x="9" y="0"/>
                  <a:pt x="14" y="3"/>
                </a:cubicBezTo>
                <a:cubicBezTo>
                  <a:pt x="18" y="6"/>
                  <a:pt x="21" y="7"/>
                  <a:pt x="26" y="4"/>
                </a:cubicBezTo>
                <a:cubicBezTo>
                  <a:pt x="30" y="1"/>
                  <a:pt x="34" y="2"/>
                  <a:pt x="38" y="5"/>
                </a:cubicBezTo>
                <a:cubicBezTo>
                  <a:pt x="41" y="7"/>
                  <a:pt x="44" y="8"/>
                  <a:pt x="47" y="5"/>
                </a:cubicBezTo>
                <a:cubicBezTo>
                  <a:pt x="50" y="1"/>
                  <a:pt x="53" y="3"/>
                  <a:pt x="56" y="5"/>
                </a:cubicBezTo>
                <a:cubicBezTo>
                  <a:pt x="60" y="7"/>
                  <a:pt x="62" y="8"/>
                  <a:pt x="66" y="4"/>
                </a:cubicBezTo>
                <a:cubicBezTo>
                  <a:pt x="70" y="0"/>
                  <a:pt x="80" y="4"/>
                  <a:pt x="80" y="9"/>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6" name="Google Shape;566;p14"/>
          <p:cNvSpPr/>
          <p:nvPr/>
        </p:nvSpPr>
        <p:spPr>
          <a:xfrm>
            <a:off x="7046407" y="2341066"/>
            <a:ext cx="177038" cy="193506"/>
          </a:xfrm>
          <a:custGeom>
            <a:avLst/>
            <a:gdLst/>
            <a:ahLst/>
            <a:cxnLst/>
            <a:rect l="l" t="t" r="r" b="b"/>
            <a:pathLst>
              <a:path w="18" h="19" extrusionOk="0">
                <a:moveTo>
                  <a:pt x="3" y="0"/>
                </a:moveTo>
                <a:cubicBezTo>
                  <a:pt x="7" y="8"/>
                  <a:pt x="11" y="4"/>
                  <a:pt x="16" y="1"/>
                </a:cubicBezTo>
                <a:cubicBezTo>
                  <a:pt x="18" y="1"/>
                  <a:pt x="18" y="4"/>
                  <a:pt x="16" y="6"/>
                </a:cubicBezTo>
                <a:cubicBezTo>
                  <a:pt x="13" y="9"/>
                  <a:pt x="13" y="11"/>
                  <a:pt x="16" y="14"/>
                </a:cubicBezTo>
                <a:cubicBezTo>
                  <a:pt x="18" y="15"/>
                  <a:pt x="18" y="16"/>
                  <a:pt x="17" y="17"/>
                </a:cubicBezTo>
                <a:cubicBezTo>
                  <a:pt x="16" y="19"/>
                  <a:pt x="14" y="18"/>
                  <a:pt x="13" y="17"/>
                </a:cubicBezTo>
                <a:cubicBezTo>
                  <a:pt x="10" y="13"/>
                  <a:pt x="8" y="14"/>
                  <a:pt x="5" y="17"/>
                </a:cubicBezTo>
                <a:cubicBezTo>
                  <a:pt x="4" y="18"/>
                  <a:pt x="3" y="19"/>
                  <a:pt x="2" y="18"/>
                </a:cubicBezTo>
                <a:cubicBezTo>
                  <a:pt x="0" y="16"/>
                  <a:pt x="0" y="15"/>
                  <a:pt x="2" y="14"/>
                </a:cubicBezTo>
                <a:cubicBezTo>
                  <a:pt x="5" y="11"/>
                  <a:pt x="6" y="9"/>
                  <a:pt x="2" y="6"/>
                </a:cubicBezTo>
                <a:cubicBezTo>
                  <a:pt x="1" y="5"/>
                  <a:pt x="0" y="3"/>
                  <a:pt x="1" y="2"/>
                </a:cubicBezTo>
                <a:cubicBezTo>
                  <a:pt x="1" y="2"/>
                  <a:pt x="2" y="1"/>
                  <a:pt x="3" y="0"/>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7" name="Google Shape;567;p14"/>
          <p:cNvSpPr/>
          <p:nvPr/>
        </p:nvSpPr>
        <p:spPr>
          <a:xfrm>
            <a:off x="7367543" y="2341066"/>
            <a:ext cx="185272" cy="193506"/>
          </a:xfrm>
          <a:custGeom>
            <a:avLst/>
            <a:gdLst/>
            <a:ahLst/>
            <a:cxnLst/>
            <a:rect l="l" t="t" r="r" b="b"/>
            <a:pathLst>
              <a:path w="19" h="19" extrusionOk="0">
                <a:moveTo>
                  <a:pt x="15" y="18"/>
                </a:moveTo>
                <a:cubicBezTo>
                  <a:pt x="12" y="12"/>
                  <a:pt x="8" y="14"/>
                  <a:pt x="3" y="18"/>
                </a:cubicBezTo>
                <a:cubicBezTo>
                  <a:pt x="3" y="19"/>
                  <a:pt x="2" y="18"/>
                  <a:pt x="1" y="17"/>
                </a:cubicBezTo>
                <a:cubicBezTo>
                  <a:pt x="1" y="16"/>
                  <a:pt x="1" y="14"/>
                  <a:pt x="2" y="14"/>
                </a:cubicBezTo>
                <a:cubicBezTo>
                  <a:pt x="6" y="11"/>
                  <a:pt x="6" y="8"/>
                  <a:pt x="2" y="6"/>
                </a:cubicBezTo>
                <a:cubicBezTo>
                  <a:pt x="1" y="5"/>
                  <a:pt x="0" y="3"/>
                  <a:pt x="2" y="2"/>
                </a:cubicBezTo>
                <a:cubicBezTo>
                  <a:pt x="3" y="0"/>
                  <a:pt x="5" y="1"/>
                  <a:pt x="6" y="3"/>
                </a:cubicBezTo>
                <a:cubicBezTo>
                  <a:pt x="8" y="6"/>
                  <a:pt x="10" y="6"/>
                  <a:pt x="13" y="3"/>
                </a:cubicBezTo>
                <a:cubicBezTo>
                  <a:pt x="14" y="1"/>
                  <a:pt x="15" y="0"/>
                  <a:pt x="17" y="2"/>
                </a:cubicBezTo>
                <a:cubicBezTo>
                  <a:pt x="19" y="4"/>
                  <a:pt x="18" y="5"/>
                  <a:pt x="16" y="6"/>
                </a:cubicBezTo>
                <a:cubicBezTo>
                  <a:pt x="13" y="9"/>
                  <a:pt x="13" y="11"/>
                  <a:pt x="16" y="13"/>
                </a:cubicBezTo>
                <a:cubicBezTo>
                  <a:pt x="17" y="14"/>
                  <a:pt x="18" y="15"/>
                  <a:pt x="18" y="17"/>
                </a:cubicBezTo>
                <a:cubicBezTo>
                  <a:pt x="17" y="18"/>
                  <a:pt x="17" y="18"/>
                  <a:pt x="15" y="18"/>
                </a:cubicBezTo>
                <a:close/>
              </a:path>
            </a:pathLst>
          </a:custGeom>
          <a:solidFill>
            <a:schemeClr val="lt1"/>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8" name="Google Shape;568;p14"/>
          <p:cNvSpPr txBox="1"/>
          <p:nvPr/>
        </p:nvSpPr>
        <p:spPr>
          <a:xfrm>
            <a:off x="284404" y="321011"/>
            <a:ext cx="7704000" cy="5727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FFFFFF"/>
              </a:buClr>
              <a:buSzPts val="3200"/>
              <a:buFont typeface="Alfa Slab One"/>
              <a:buNone/>
            </a:pPr>
            <a:r>
              <a:rPr lang="en" sz="3200" b="0" i="0" u="none" strike="noStrike" cap="none">
                <a:solidFill>
                  <a:srgbClr val="FFFFFF"/>
                </a:solidFill>
                <a:latin typeface="Alfa Slab One"/>
                <a:ea typeface="Alfa Slab One"/>
                <a:cs typeface="Alfa Slab One"/>
                <a:sym typeface="Alfa Slab One"/>
              </a:rPr>
              <a:t>Emotions</a:t>
            </a:r>
            <a:endParaRPr sz="3200" b="0" i="0" u="none" strike="noStrike" cap="none">
              <a:solidFill>
                <a:srgbClr val="FFFFFF"/>
              </a:solidFill>
              <a:latin typeface="Alfa Slab One"/>
              <a:ea typeface="Alfa Slab One"/>
              <a:cs typeface="Alfa Slab One"/>
              <a:sym typeface="Alfa Slab One"/>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72"/>
        <p:cNvGrpSpPr/>
        <p:nvPr/>
      </p:nvGrpSpPr>
      <p:grpSpPr>
        <a:xfrm>
          <a:off x="0" y="0"/>
          <a:ext cx="0" cy="0"/>
          <a:chOff x="0" y="0"/>
          <a:chExt cx="0" cy="0"/>
        </a:xfrm>
      </p:grpSpPr>
      <p:sp>
        <p:nvSpPr>
          <p:cNvPr id="573" name="Google Shape;573;p15"/>
          <p:cNvSpPr/>
          <p:nvPr/>
        </p:nvSpPr>
        <p:spPr>
          <a:xfrm>
            <a:off x="4960049" y="2527825"/>
            <a:ext cx="2839200" cy="728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 name="Google Shape;574;p15"/>
          <p:cNvSpPr txBox="1">
            <a:spLocks noGrp="1"/>
          </p:cNvSpPr>
          <p:nvPr>
            <p:ph type="title"/>
          </p:nvPr>
        </p:nvSpPr>
        <p:spPr>
          <a:xfrm>
            <a:off x="5043299" y="2463350"/>
            <a:ext cx="2672700" cy="84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600"/>
              <a:buNone/>
            </a:pPr>
            <a:r>
              <a:rPr lang="en"/>
              <a:t>Section A</a:t>
            </a:r>
            <a:endParaRPr/>
          </a:p>
        </p:txBody>
      </p:sp>
      <p:sp>
        <p:nvSpPr>
          <p:cNvPr id="575" name="Google Shape;575;p15"/>
          <p:cNvSpPr txBox="1">
            <a:spLocks noGrp="1"/>
          </p:cNvSpPr>
          <p:nvPr>
            <p:ph type="subTitle" idx="1"/>
          </p:nvPr>
        </p:nvSpPr>
        <p:spPr>
          <a:xfrm>
            <a:off x="5043299" y="3365025"/>
            <a:ext cx="26727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You can enter a subtitle here if you need it</a:t>
            </a:r>
            <a:endParaRPr/>
          </a:p>
        </p:txBody>
      </p:sp>
      <p:sp>
        <p:nvSpPr>
          <p:cNvPr id="576" name="Google Shape;576;p15"/>
          <p:cNvSpPr txBox="1">
            <a:spLocks noGrp="1"/>
          </p:cNvSpPr>
          <p:nvPr>
            <p:ph type="title" idx="2"/>
          </p:nvPr>
        </p:nvSpPr>
        <p:spPr>
          <a:xfrm>
            <a:off x="5043299" y="1050350"/>
            <a:ext cx="2672700" cy="1413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2000"/>
              <a:buNone/>
            </a:pPr>
            <a:r>
              <a:rPr lang="en"/>
              <a:t>03</a:t>
            </a:r>
            <a:endParaRPr/>
          </a:p>
        </p:txBody>
      </p:sp>
      <p:pic>
        <p:nvPicPr>
          <p:cNvPr id="577" name="Google Shape;577;p15"/>
          <p:cNvPicPr preferRelativeResize="0"/>
          <p:nvPr/>
        </p:nvPicPr>
        <p:blipFill rotWithShape="1">
          <a:blip r:embed="rId3">
            <a:alphaModFix/>
          </a:blip>
          <a:srcRect/>
          <a:stretch/>
        </p:blipFill>
        <p:spPr>
          <a:xfrm>
            <a:off x="1036321" y="1050350"/>
            <a:ext cx="3230880" cy="3368952"/>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81"/>
        <p:cNvGrpSpPr/>
        <p:nvPr/>
      </p:nvGrpSpPr>
      <p:grpSpPr>
        <a:xfrm>
          <a:off x="0" y="0"/>
          <a:ext cx="0" cy="0"/>
          <a:chOff x="0" y="0"/>
          <a:chExt cx="0" cy="0"/>
        </a:xfrm>
      </p:grpSpPr>
      <p:pic>
        <p:nvPicPr>
          <p:cNvPr id="582" name="Google Shape;582;p16"/>
          <p:cNvPicPr preferRelativeResize="0"/>
          <p:nvPr/>
        </p:nvPicPr>
        <p:blipFill rotWithShape="1">
          <a:blip r:embed="rId4">
            <a:alphaModFix/>
          </a:blip>
          <a:srcRect l="49804" t="59960" r="8231" b="11289"/>
          <a:stretch/>
        </p:blipFill>
        <p:spPr>
          <a:xfrm>
            <a:off x="4572000" y="3094700"/>
            <a:ext cx="3852000" cy="1508801"/>
          </a:xfrm>
          <a:prstGeom prst="rect">
            <a:avLst/>
          </a:prstGeom>
          <a:noFill/>
          <a:ln>
            <a:noFill/>
          </a:ln>
        </p:spPr>
      </p:pic>
      <p:sp>
        <p:nvSpPr>
          <p:cNvPr id="583" name="Google Shape;583;p16"/>
          <p:cNvSpPr txBox="1">
            <a:spLocks noGrp="1"/>
          </p:cNvSpPr>
          <p:nvPr>
            <p:ph type="body" idx="1"/>
          </p:nvPr>
        </p:nvSpPr>
        <p:spPr>
          <a:xfrm>
            <a:off x="4646700" y="3199554"/>
            <a:ext cx="3702600" cy="12942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600"/>
              <a:buNone/>
            </a:pPr>
            <a:r>
              <a:rPr lang="en"/>
              <a:t>An image is worth a thousand words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87"/>
        <p:cNvGrpSpPr/>
        <p:nvPr/>
      </p:nvGrpSpPr>
      <p:grpSpPr>
        <a:xfrm>
          <a:off x="0" y="0"/>
          <a:ext cx="0" cy="0"/>
          <a:chOff x="0" y="0"/>
          <a:chExt cx="0" cy="0"/>
        </a:xfrm>
      </p:grpSpPr>
      <p:sp>
        <p:nvSpPr>
          <p:cNvPr id="588" name="Google Shape;588;p17"/>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This is a timeline</a:t>
            </a:r>
            <a:endParaRPr sz="3200">
              <a:solidFill>
                <a:srgbClr val="FFFFFF"/>
              </a:solidFill>
            </a:endParaRPr>
          </a:p>
        </p:txBody>
      </p:sp>
      <p:sp>
        <p:nvSpPr>
          <p:cNvPr id="589" name="Google Shape;589;p17"/>
          <p:cNvSpPr/>
          <p:nvPr/>
        </p:nvSpPr>
        <p:spPr>
          <a:xfrm>
            <a:off x="719975" y="3593725"/>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 name="Google Shape;590;p17"/>
          <p:cNvSpPr txBox="1">
            <a:spLocks noGrp="1"/>
          </p:cNvSpPr>
          <p:nvPr>
            <p:ph type="subTitle" idx="4294967295"/>
          </p:nvPr>
        </p:nvSpPr>
        <p:spPr>
          <a:xfrm>
            <a:off x="616625" y="3978125"/>
            <a:ext cx="2271300" cy="5973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Mercury is the closest planet to the Sun</a:t>
            </a:r>
            <a:endParaRPr sz="1600" b="0" i="0" u="none" strike="noStrike" cap="none">
              <a:solidFill>
                <a:srgbClr val="064554"/>
              </a:solidFill>
              <a:latin typeface="Maven Pro"/>
              <a:ea typeface="Maven Pro"/>
              <a:cs typeface="Maven Pro"/>
              <a:sym typeface="Maven Pro"/>
            </a:endParaRPr>
          </a:p>
        </p:txBody>
      </p:sp>
      <p:sp>
        <p:nvSpPr>
          <p:cNvPr id="591" name="Google Shape;591;p17"/>
          <p:cNvSpPr txBox="1">
            <a:spLocks noGrp="1"/>
          </p:cNvSpPr>
          <p:nvPr>
            <p:ph type="subTitle" idx="4294967295"/>
          </p:nvPr>
        </p:nvSpPr>
        <p:spPr>
          <a:xfrm>
            <a:off x="867425" y="3593875"/>
            <a:ext cx="17697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Mercury</a:t>
            </a:r>
            <a:endParaRPr sz="2000" b="0" i="0" u="none" strike="noStrike" cap="none">
              <a:solidFill>
                <a:srgbClr val="FFFFFF"/>
              </a:solidFill>
              <a:latin typeface="Alfa Slab One"/>
              <a:ea typeface="Alfa Slab One"/>
              <a:cs typeface="Alfa Slab One"/>
              <a:sym typeface="Alfa Slab One"/>
            </a:endParaRPr>
          </a:p>
        </p:txBody>
      </p:sp>
      <p:sp>
        <p:nvSpPr>
          <p:cNvPr id="592" name="Google Shape;592;p17"/>
          <p:cNvSpPr/>
          <p:nvPr/>
        </p:nvSpPr>
        <p:spPr>
          <a:xfrm>
            <a:off x="2628400" y="1779875"/>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 name="Google Shape;593;p17"/>
          <p:cNvSpPr txBox="1">
            <a:spLocks noGrp="1"/>
          </p:cNvSpPr>
          <p:nvPr>
            <p:ph type="subTitle" idx="4294967295"/>
          </p:nvPr>
        </p:nvSpPr>
        <p:spPr>
          <a:xfrm>
            <a:off x="2525050" y="2164200"/>
            <a:ext cx="2271300" cy="5973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Despite being red, Mars is actually cold</a:t>
            </a:r>
            <a:endParaRPr sz="1600" b="0" i="0" u="none" strike="noStrike" cap="none">
              <a:solidFill>
                <a:srgbClr val="064554"/>
              </a:solidFill>
              <a:latin typeface="Maven Pro"/>
              <a:ea typeface="Maven Pro"/>
              <a:cs typeface="Maven Pro"/>
              <a:sym typeface="Maven Pro"/>
            </a:endParaRPr>
          </a:p>
        </p:txBody>
      </p:sp>
      <p:sp>
        <p:nvSpPr>
          <p:cNvPr id="594" name="Google Shape;594;p17"/>
          <p:cNvSpPr txBox="1">
            <a:spLocks noGrp="1"/>
          </p:cNvSpPr>
          <p:nvPr>
            <p:ph type="subTitle" idx="4294967295"/>
          </p:nvPr>
        </p:nvSpPr>
        <p:spPr>
          <a:xfrm>
            <a:off x="2775850" y="1779950"/>
            <a:ext cx="17697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Mars</a:t>
            </a:r>
            <a:endParaRPr sz="2000" b="0" i="0" u="none" strike="noStrike" cap="none">
              <a:solidFill>
                <a:srgbClr val="FFFFFF"/>
              </a:solidFill>
              <a:latin typeface="Alfa Slab One"/>
              <a:ea typeface="Alfa Slab One"/>
              <a:cs typeface="Alfa Slab One"/>
              <a:sym typeface="Alfa Slab One"/>
            </a:endParaRPr>
          </a:p>
        </p:txBody>
      </p:sp>
      <p:sp>
        <p:nvSpPr>
          <p:cNvPr id="595" name="Google Shape;595;p17"/>
          <p:cNvSpPr/>
          <p:nvPr/>
        </p:nvSpPr>
        <p:spPr>
          <a:xfrm>
            <a:off x="4536825" y="3593725"/>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 name="Google Shape;596;p17"/>
          <p:cNvSpPr txBox="1">
            <a:spLocks noGrp="1"/>
          </p:cNvSpPr>
          <p:nvPr>
            <p:ph type="subTitle" idx="4294967295"/>
          </p:nvPr>
        </p:nvSpPr>
        <p:spPr>
          <a:xfrm>
            <a:off x="4433475" y="3978125"/>
            <a:ext cx="2271300" cy="5973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Venus has a beautiful name, but it’s hot</a:t>
            </a:r>
            <a:endParaRPr sz="1600" b="0" i="0" u="none" strike="noStrike" cap="none">
              <a:solidFill>
                <a:srgbClr val="064554"/>
              </a:solidFill>
              <a:latin typeface="Maven Pro"/>
              <a:ea typeface="Maven Pro"/>
              <a:cs typeface="Maven Pro"/>
              <a:sym typeface="Maven Pro"/>
            </a:endParaRPr>
          </a:p>
        </p:txBody>
      </p:sp>
      <p:sp>
        <p:nvSpPr>
          <p:cNvPr id="597" name="Google Shape;597;p17"/>
          <p:cNvSpPr txBox="1">
            <a:spLocks noGrp="1"/>
          </p:cNvSpPr>
          <p:nvPr>
            <p:ph type="subTitle" idx="4294967295"/>
          </p:nvPr>
        </p:nvSpPr>
        <p:spPr>
          <a:xfrm>
            <a:off x="4684275" y="3593875"/>
            <a:ext cx="17697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Venus</a:t>
            </a:r>
            <a:endParaRPr sz="2000" b="0" i="0" u="none" strike="noStrike" cap="none">
              <a:solidFill>
                <a:srgbClr val="FFFFFF"/>
              </a:solidFill>
              <a:latin typeface="Alfa Slab One"/>
              <a:ea typeface="Alfa Slab One"/>
              <a:cs typeface="Alfa Slab One"/>
              <a:sym typeface="Alfa Slab One"/>
            </a:endParaRPr>
          </a:p>
        </p:txBody>
      </p:sp>
      <p:sp>
        <p:nvSpPr>
          <p:cNvPr id="598" name="Google Shape;598;p17"/>
          <p:cNvSpPr/>
          <p:nvPr/>
        </p:nvSpPr>
        <p:spPr>
          <a:xfrm>
            <a:off x="6392575" y="1779875"/>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 name="Google Shape;599;p17"/>
          <p:cNvSpPr txBox="1">
            <a:spLocks noGrp="1"/>
          </p:cNvSpPr>
          <p:nvPr>
            <p:ph type="subTitle" idx="4294967295"/>
          </p:nvPr>
        </p:nvSpPr>
        <p:spPr>
          <a:xfrm>
            <a:off x="6289225" y="2164275"/>
            <a:ext cx="2271300" cy="5973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Neptune is very far away from Earth</a:t>
            </a:r>
            <a:endParaRPr sz="1600" b="0" i="0" u="none" strike="noStrike" cap="none">
              <a:solidFill>
                <a:srgbClr val="064554"/>
              </a:solidFill>
              <a:latin typeface="Maven Pro"/>
              <a:ea typeface="Maven Pro"/>
              <a:cs typeface="Maven Pro"/>
              <a:sym typeface="Maven Pro"/>
            </a:endParaRPr>
          </a:p>
        </p:txBody>
      </p:sp>
      <p:sp>
        <p:nvSpPr>
          <p:cNvPr id="600" name="Google Shape;600;p17"/>
          <p:cNvSpPr txBox="1">
            <a:spLocks noGrp="1"/>
          </p:cNvSpPr>
          <p:nvPr>
            <p:ph type="subTitle" idx="4294967295"/>
          </p:nvPr>
        </p:nvSpPr>
        <p:spPr>
          <a:xfrm>
            <a:off x="6540025" y="1780025"/>
            <a:ext cx="17697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Neptune</a:t>
            </a:r>
            <a:endParaRPr sz="2000" b="0" i="0" u="none" strike="noStrike" cap="none">
              <a:solidFill>
                <a:srgbClr val="FFFFFF"/>
              </a:solidFill>
              <a:latin typeface="Alfa Slab One"/>
              <a:ea typeface="Alfa Slab One"/>
              <a:cs typeface="Alfa Slab One"/>
              <a:sym typeface="Alfa Slab One"/>
            </a:endParaRPr>
          </a:p>
        </p:txBody>
      </p:sp>
      <p:cxnSp>
        <p:nvCxnSpPr>
          <p:cNvPr id="601" name="Google Shape;601;p17"/>
          <p:cNvCxnSpPr/>
          <p:nvPr/>
        </p:nvCxnSpPr>
        <p:spPr>
          <a:xfrm>
            <a:off x="723625" y="3126625"/>
            <a:ext cx="7708200" cy="0"/>
          </a:xfrm>
          <a:prstGeom prst="straightConnector1">
            <a:avLst/>
          </a:prstGeom>
          <a:noFill/>
          <a:ln w="19050" cap="flat" cmpd="sng">
            <a:solidFill>
              <a:srgbClr val="4F4F4F"/>
            </a:solidFill>
            <a:prstDash val="dot"/>
            <a:round/>
            <a:headEnd type="oval" w="med" len="med"/>
            <a:tailEnd type="oval" w="med" len="med"/>
          </a:ln>
        </p:spPr>
      </p:cxnSp>
      <p:cxnSp>
        <p:nvCxnSpPr>
          <p:cNvPr id="602" name="Google Shape;602;p17"/>
          <p:cNvCxnSpPr>
            <a:stCxn id="591" idx="0"/>
          </p:cNvCxnSpPr>
          <p:nvPr/>
        </p:nvCxnSpPr>
        <p:spPr>
          <a:xfrm rot="10800000">
            <a:off x="1752275" y="2757175"/>
            <a:ext cx="0" cy="836700"/>
          </a:xfrm>
          <a:prstGeom prst="straightConnector1">
            <a:avLst/>
          </a:prstGeom>
          <a:noFill/>
          <a:ln w="19050" cap="flat" cmpd="sng">
            <a:solidFill>
              <a:srgbClr val="FF594D"/>
            </a:solidFill>
            <a:prstDash val="solid"/>
            <a:round/>
            <a:headEnd type="none" w="sm" len="sm"/>
            <a:tailEnd type="oval" w="med" len="med"/>
          </a:ln>
        </p:spPr>
      </p:cxnSp>
      <p:cxnSp>
        <p:nvCxnSpPr>
          <p:cNvPr id="603" name="Google Shape;603;p17"/>
          <p:cNvCxnSpPr>
            <a:endCxn id="593" idx="2"/>
          </p:cNvCxnSpPr>
          <p:nvPr/>
        </p:nvCxnSpPr>
        <p:spPr>
          <a:xfrm rot="10800000">
            <a:off x="3660700" y="2761500"/>
            <a:ext cx="0" cy="832500"/>
          </a:xfrm>
          <a:prstGeom prst="straightConnector1">
            <a:avLst/>
          </a:prstGeom>
          <a:noFill/>
          <a:ln w="19050" cap="flat" cmpd="sng">
            <a:solidFill>
              <a:srgbClr val="FF594D"/>
            </a:solidFill>
            <a:prstDash val="solid"/>
            <a:round/>
            <a:headEnd type="oval" w="med" len="med"/>
            <a:tailEnd type="none" w="sm" len="sm"/>
          </a:ln>
        </p:spPr>
      </p:cxnSp>
      <p:cxnSp>
        <p:nvCxnSpPr>
          <p:cNvPr id="604" name="Google Shape;604;p17"/>
          <p:cNvCxnSpPr>
            <a:stCxn id="597" idx="0"/>
          </p:cNvCxnSpPr>
          <p:nvPr/>
        </p:nvCxnSpPr>
        <p:spPr>
          <a:xfrm rot="10800000">
            <a:off x="5569125" y="2757175"/>
            <a:ext cx="0" cy="836700"/>
          </a:xfrm>
          <a:prstGeom prst="straightConnector1">
            <a:avLst/>
          </a:prstGeom>
          <a:noFill/>
          <a:ln w="19050" cap="flat" cmpd="sng">
            <a:solidFill>
              <a:srgbClr val="FF594D"/>
            </a:solidFill>
            <a:prstDash val="solid"/>
            <a:round/>
            <a:headEnd type="none" w="sm" len="sm"/>
            <a:tailEnd type="oval" w="med" len="med"/>
          </a:ln>
        </p:spPr>
      </p:cxnSp>
      <p:cxnSp>
        <p:nvCxnSpPr>
          <p:cNvPr id="605" name="Google Shape;605;p17"/>
          <p:cNvCxnSpPr>
            <a:endCxn id="599" idx="2"/>
          </p:cNvCxnSpPr>
          <p:nvPr/>
        </p:nvCxnSpPr>
        <p:spPr>
          <a:xfrm rot="10800000">
            <a:off x="7424875" y="2761575"/>
            <a:ext cx="0" cy="832500"/>
          </a:xfrm>
          <a:prstGeom prst="straightConnector1">
            <a:avLst/>
          </a:prstGeom>
          <a:noFill/>
          <a:ln w="19050" cap="flat" cmpd="sng">
            <a:solidFill>
              <a:srgbClr val="FF594D"/>
            </a:solidFill>
            <a:prstDash val="solid"/>
            <a:round/>
            <a:headEnd type="oval" w="med" len="med"/>
            <a:tailEnd type="none" w="sm" len="sm"/>
          </a:ln>
        </p:spPr>
      </p:cxnSp>
      <p:grpSp>
        <p:nvGrpSpPr>
          <p:cNvPr id="606" name="Google Shape;606;p17"/>
          <p:cNvGrpSpPr/>
          <p:nvPr/>
        </p:nvGrpSpPr>
        <p:grpSpPr>
          <a:xfrm>
            <a:off x="7102959" y="3740051"/>
            <a:ext cx="643818" cy="643870"/>
            <a:chOff x="7725105" y="3652393"/>
            <a:chExt cx="432993" cy="433028"/>
          </a:xfrm>
        </p:grpSpPr>
        <p:sp>
          <p:nvSpPr>
            <p:cNvPr id="607" name="Google Shape;607;p17"/>
            <p:cNvSpPr/>
            <p:nvPr/>
          </p:nvSpPr>
          <p:spPr>
            <a:xfrm>
              <a:off x="7954035" y="3813050"/>
              <a:ext cx="85674" cy="25276"/>
            </a:xfrm>
            <a:custGeom>
              <a:avLst/>
              <a:gdLst/>
              <a:ahLst/>
              <a:cxnLst/>
              <a:rect l="l" t="t" r="r" b="b"/>
              <a:pathLst>
                <a:path w="2132" h="629" extrusionOk="0">
                  <a:moveTo>
                    <a:pt x="0" y="0"/>
                  </a:moveTo>
                  <a:lnTo>
                    <a:pt x="0" y="629"/>
                  </a:lnTo>
                  <a:lnTo>
                    <a:pt x="2131" y="629"/>
                  </a:lnTo>
                  <a:lnTo>
                    <a:pt x="2131"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 name="Google Shape;608;p17"/>
            <p:cNvSpPr/>
            <p:nvPr/>
          </p:nvSpPr>
          <p:spPr>
            <a:xfrm>
              <a:off x="7843529" y="3813050"/>
              <a:ext cx="85273" cy="25276"/>
            </a:xfrm>
            <a:custGeom>
              <a:avLst/>
              <a:gdLst/>
              <a:ahLst/>
              <a:cxnLst/>
              <a:rect l="l" t="t" r="r" b="b"/>
              <a:pathLst>
                <a:path w="2122" h="629" extrusionOk="0">
                  <a:moveTo>
                    <a:pt x="0" y="0"/>
                  </a:moveTo>
                  <a:lnTo>
                    <a:pt x="0" y="629"/>
                  </a:lnTo>
                  <a:lnTo>
                    <a:pt x="2122" y="629"/>
                  </a:lnTo>
                  <a:lnTo>
                    <a:pt x="2122"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 name="Google Shape;609;p17"/>
            <p:cNvSpPr/>
            <p:nvPr/>
          </p:nvSpPr>
          <p:spPr>
            <a:xfrm>
              <a:off x="7742063" y="3719903"/>
              <a:ext cx="109745" cy="245530"/>
            </a:xfrm>
            <a:custGeom>
              <a:avLst/>
              <a:gdLst/>
              <a:ahLst/>
              <a:cxnLst/>
              <a:rect l="l" t="t" r="r" b="b"/>
              <a:pathLst>
                <a:path w="2731" h="6110" extrusionOk="0">
                  <a:moveTo>
                    <a:pt x="315" y="0"/>
                  </a:moveTo>
                  <a:cubicBezTo>
                    <a:pt x="138" y="0"/>
                    <a:pt x="1" y="148"/>
                    <a:pt x="1" y="314"/>
                  </a:cubicBezTo>
                  <a:lnTo>
                    <a:pt x="1" y="4734"/>
                  </a:lnTo>
                  <a:cubicBezTo>
                    <a:pt x="1" y="5491"/>
                    <a:pt x="609" y="6109"/>
                    <a:pt x="1366" y="6109"/>
                  </a:cubicBezTo>
                  <a:cubicBezTo>
                    <a:pt x="2122" y="6109"/>
                    <a:pt x="2731" y="5491"/>
                    <a:pt x="2731" y="4734"/>
                  </a:cubicBezTo>
                  <a:lnTo>
                    <a:pt x="2731" y="314"/>
                  </a:lnTo>
                  <a:cubicBezTo>
                    <a:pt x="2731" y="148"/>
                    <a:pt x="2593" y="0"/>
                    <a:pt x="2417"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 name="Google Shape;610;p17"/>
            <p:cNvSpPr/>
            <p:nvPr/>
          </p:nvSpPr>
          <p:spPr>
            <a:xfrm>
              <a:off x="7796955" y="3719903"/>
              <a:ext cx="54853" cy="245530"/>
            </a:xfrm>
            <a:custGeom>
              <a:avLst/>
              <a:gdLst/>
              <a:ahLst/>
              <a:cxnLst/>
              <a:rect l="l" t="t" r="r" b="b"/>
              <a:pathLst>
                <a:path w="1365" h="6110" extrusionOk="0">
                  <a:moveTo>
                    <a:pt x="0" y="0"/>
                  </a:moveTo>
                  <a:lnTo>
                    <a:pt x="0" y="6109"/>
                  </a:lnTo>
                  <a:cubicBezTo>
                    <a:pt x="756" y="6109"/>
                    <a:pt x="1365" y="5491"/>
                    <a:pt x="1365" y="4734"/>
                  </a:cubicBezTo>
                  <a:lnTo>
                    <a:pt x="1365" y="314"/>
                  </a:lnTo>
                  <a:cubicBezTo>
                    <a:pt x="1365" y="148"/>
                    <a:pt x="1227" y="0"/>
                    <a:pt x="1051"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 name="Google Shape;611;p17"/>
            <p:cNvSpPr/>
            <p:nvPr/>
          </p:nvSpPr>
          <p:spPr>
            <a:xfrm>
              <a:off x="7725105" y="3800392"/>
              <a:ext cx="143702" cy="50553"/>
            </a:xfrm>
            <a:custGeom>
              <a:avLst/>
              <a:gdLst/>
              <a:ahLst/>
              <a:cxnLst/>
              <a:rect l="l" t="t" r="r" b="b"/>
              <a:pathLst>
                <a:path w="3576" h="1258" extrusionOk="0">
                  <a:moveTo>
                    <a:pt x="315" y="1"/>
                  </a:moveTo>
                  <a:cubicBezTo>
                    <a:pt x="138" y="1"/>
                    <a:pt x="1" y="138"/>
                    <a:pt x="1" y="315"/>
                  </a:cubicBezTo>
                  <a:lnTo>
                    <a:pt x="1" y="944"/>
                  </a:lnTo>
                  <a:cubicBezTo>
                    <a:pt x="1" y="1120"/>
                    <a:pt x="138" y="1258"/>
                    <a:pt x="315" y="1258"/>
                  </a:cubicBezTo>
                  <a:lnTo>
                    <a:pt x="3261" y="1258"/>
                  </a:lnTo>
                  <a:cubicBezTo>
                    <a:pt x="3438" y="1258"/>
                    <a:pt x="3576" y="1120"/>
                    <a:pt x="3576" y="944"/>
                  </a:cubicBezTo>
                  <a:lnTo>
                    <a:pt x="3576" y="315"/>
                  </a:lnTo>
                  <a:cubicBezTo>
                    <a:pt x="3576" y="138"/>
                    <a:pt x="3438" y="1"/>
                    <a:pt x="3261"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 name="Google Shape;612;p17"/>
            <p:cNvSpPr/>
            <p:nvPr/>
          </p:nvSpPr>
          <p:spPr>
            <a:xfrm>
              <a:off x="7796955" y="3800392"/>
              <a:ext cx="71851" cy="50553"/>
            </a:xfrm>
            <a:custGeom>
              <a:avLst/>
              <a:gdLst/>
              <a:ahLst/>
              <a:cxnLst/>
              <a:rect l="l" t="t" r="r" b="b"/>
              <a:pathLst>
                <a:path w="1788" h="1258" extrusionOk="0">
                  <a:moveTo>
                    <a:pt x="0" y="1"/>
                  </a:moveTo>
                  <a:lnTo>
                    <a:pt x="0" y="1258"/>
                  </a:lnTo>
                  <a:lnTo>
                    <a:pt x="1473" y="1258"/>
                  </a:lnTo>
                  <a:cubicBezTo>
                    <a:pt x="1650" y="1258"/>
                    <a:pt x="1788" y="1120"/>
                    <a:pt x="1788" y="944"/>
                  </a:cubicBezTo>
                  <a:lnTo>
                    <a:pt x="1788" y="315"/>
                  </a:lnTo>
                  <a:cubicBezTo>
                    <a:pt x="1788" y="138"/>
                    <a:pt x="1650" y="1"/>
                    <a:pt x="1473"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 name="Google Shape;613;p17"/>
            <p:cNvSpPr/>
            <p:nvPr/>
          </p:nvSpPr>
          <p:spPr>
            <a:xfrm>
              <a:off x="7742063" y="3665051"/>
              <a:ext cx="109745" cy="67511"/>
            </a:xfrm>
            <a:custGeom>
              <a:avLst/>
              <a:gdLst/>
              <a:ahLst/>
              <a:cxnLst/>
              <a:rect l="l" t="t" r="r" b="b"/>
              <a:pathLst>
                <a:path w="2731" h="1680" extrusionOk="0">
                  <a:moveTo>
                    <a:pt x="1" y="0"/>
                  </a:moveTo>
                  <a:lnTo>
                    <a:pt x="1" y="1679"/>
                  </a:lnTo>
                  <a:lnTo>
                    <a:pt x="2731" y="1679"/>
                  </a:lnTo>
                  <a:lnTo>
                    <a:pt x="2731"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 name="Google Shape;614;p17"/>
            <p:cNvSpPr/>
            <p:nvPr/>
          </p:nvSpPr>
          <p:spPr>
            <a:xfrm>
              <a:off x="7796955" y="3665051"/>
              <a:ext cx="54853" cy="67511"/>
            </a:xfrm>
            <a:custGeom>
              <a:avLst/>
              <a:gdLst/>
              <a:ahLst/>
              <a:cxnLst/>
              <a:rect l="l" t="t" r="r" b="b"/>
              <a:pathLst>
                <a:path w="1365" h="1680" extrusionOk="0">
                  <a:moveTo>
                    <a:pt x="0" y="0"/>
                  </a:moveTo>
                  <a:lnTo>
                    <a:pt x="0" y="1679"/>
                  </a:lnTo>
                  <a:lnTo>
                    <a:pt x="1365" y="1679"/>
                  </a:lnTo>
                  <a:lnTo>
                    <a:pt x="1365" y="0"/>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 name="Google Shape;615;p17"/>
            <p:cNvSpPr/>
            <p:nvPr/>
          </p:nvSpPr>
          <p:spPr>
            <a:xfrm>
              <a:off x="7725105" y="3652393"/>
              <a:ext cx="143702" cy="25317"/>
            </a:xfrm>
            <a:custGeom>
              <a:avLst/>
              <a:gdLst/>
              <a:ahLst/>
              <a:cxnLst/>
              <a:rect l="l" t="t" r="r" b="b"/>
              <a:pathLst>
                <a:path w="3576" h="630" extrusionOk="0">
                  <a:moveTo>
                    <a:pt x="315" y="1"/>
                  </a:moveTo>
                  <a:cubicBezTo>
                    <a:pt x="138" y="1"/>
                    <a:pt x="1" y="138"/>
                    <a:pt x="1" y="315"/>
                  </a:cubicBezTo>
                  <a:cubicBezTo>
                    <a:pt x="1" y="492"/>
                    <a:pt x="138" y="630"/>
                    <a:pt x="315" y="630"/>
                  </a:cubicBezTo>
                  <a:lnTo>
                    <a:pt x="3261" y="630"/>
                  </a:lnTo>
                  <a:cubicBezTo>
                    <a:pt x="3438" y="630"/>
                    <a:pt x="3576" y="492"/>
                    <a:pt x="3576" y="315"/>
                  </a:cubicBezTo>
                  <a:cubicBezTo>
                    <a:pt x="3576" y="138"/>
                    <a:pt x="3438" y="1"/>
                    <a:pt x="3261"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 name="Google Shape;616;p17"/>
            <p:cNvSpPr/>
            <p:nvPr/>
          </p:nvSpPr>
          <p:spPr>
            <a:xfrm>
              <a:off x="7796955" y="3652393"/>
              <a:ext cx="71851" cy="25317"/>
            </a:xfrm>
            <a:custGeom>
              <a:avLst/>
              <a:gdLst/>
              <a:ahLst/>
              <a:cxnLst/>
              <a:rect l="l" t="t" r="r" b="b"/>
              <a:pathLst>
                <a:path w="1788" h="630" extrusionOk="0">
                  <a:moveTo>
                    <a:pt x="0" y="1"/>
                  </a:moveTo>
                  <a:lnTo>
                    <a:pt x="0" y="630"/>
                  </a:lnTo>
                  <a:lnTo>
                    <a:pt x="1473" y="630"/>
                  </a:lnTo>
                  <a:cubicBezTo>
                    <a:pt x="1650" y="630"/>
                    <a:pt x="1788" y="492"/>
                    <a:pt x="1788" y="315"/>
                  </a:cubicBezTo>
                  <a:cubicBezTo>
                    <a:pt x="1788" y="138"/>
                    <a:pt x="1650" y="1"/>
                    <a:pt x="1473"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 name="Google Shape;617;p17"/>
            <p:cNvSpPr/>
            <p:nvPr/>
          </p:nvSpPr>
          <p:spPr>
            <a:xfrm>
              <a:off x="8030989" y="3719903"/>
              <a:ext cx="110147" cy="245530"/>
            </a:xfrm>
            <a:custGeom>
              <a:avLst/>
              <a:gdLst/>
              <a:ahLst/>
              <a:cxnLst/>
              <a:rect l="l" t="t" r="r" b="b"/>
              <a:pathLst>
                <a:path w="2741" h="6110" extrusionOk="0">
                  <a:moveTo>
                    <a:pt x="325" y="0"/>
                  </a:moveTo>
                  <a:cubicBezTo>
                    <a:pt x="148" y="0"/>
                    <a:pt x="0" y="148"/>
                    <a:pt x="0" y="314"/>
                  </a:cubicBezTo>
                  <a:lnTo>
                    <a:pt x="0" y="4734"/>
                  </a:lnTo>
                  <a:cubicBezTo>
                    <a:pt x="0" y="5491"/>
                    <a:pt x="619" y="6109"/>
                    <a:pt x="1375" y="6109"/>
                  </a:cubicBezTo>
                  <a:cubicBezTo>
                    <a:pt x="2132" y="6109"/>
                    <a:pt x="2741" y="5491"/>
                    <a:pt x="2741" y="4734"/>
                  </a:cubicBezTo>
                  <a:lnTo>
                    <a:pt x="2741" y="314"/>
                  </a:lnTo>
                  <a:cubicBezTo>
                    <a:pt x="2741" y="148"/>
                    <a:pt x="2603" y="0"/>
                    <a:pt x="2426"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 name="Google Shape;618;p17"/>
            <p:cNvSpPr/>
            <p:nvPr/>
          </p:nvSpPr>
          <p:spPr>
            <a:xfrm>
              <a:off x="8086242" y="3719903"/>
              <a:ext cx="54893" cy="245530"/>
            </a:xfrm>
            <a:custGeom>
              <a:avLst/>
              <a:gdLst/>
              <a:ahLst/>
              <a:cxnLst/>
              <a:rect l="l" t="t" r="r" b="b"/>
              <a:pathLst>
                <a:path w="1366" h="6110" extrusionOk="0">
                  <a:moveTo>
                    <a:pt x="0" y="0"/>
                  </a:moveTo>
                  <a:lnTo>
                    <a:pt x="0" y="6109"/>
                  </a:lnTo>
                  <a:cubicBezTo>
                    <a:pt x="757" y="6109"/>
                    <a:pt x="1366" y="5491"/>
                    <a:pt x="1366" y="4734"/>
                  </a:cubicBezTo>
                  <a:lnTo>
                    <a:pt x="1366" y="314"/>
                  </a:lnTo>
                  <a:cubicBezTo>
                    <a:pt x="1366" y="148"/>
                    <a:pt x="1228" y="0"/>
                    <a:pt x="1051"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 name="Google Shape;619;p17"/>
            <p:cNvSpPr/>
            <p:nvPr/>
          </p:nvSpPr>
          <p:spPr>
            <a:xfrm>
              <a:off x="8014392" y="3800392"/>
              <a:ext cx="143702" cy="50553"/>
            </a:xfrm>
            <a:custGeom>
              <a:avLst/>
              <a:gdLst/>
              <a:ahLst/>
              <a:cxnLst/>
              <a:rect l="l" t="t" r="r" b="b"/>
              <a:pathLst>
                <a:path w="3576" h="1258" extrusionOk="0">
                  <a:moveTo>
                    <a:pt x="315" y="1"/>
                  </a:moveTo>
                  <a:cubicBezTo>
                    <a:pt x="138" y="1"/>
                    <a:pt x="1" y="138"/>
                    <a:pt x="1" y="315"/>
                  </a:cubicBezTo>
                  <a:lnTo>
                    <a:pt x="1" y="944"/>
                  </a:lnTo>
                  <a:cubicBezTo>
                    <a:pt x="1" y="1120"/>
                    <a:pt x="138" y="1258"/>
                    <a:pt x="315" y="1258"/>
                  </a:cubicBezTo>
                  <a:lnTo>
                    <a:pt x="3261" y="1258"/>
                  </a:lnTo>
                  <a:cubicBezTo>
                    <a:pt x="3429" y="1258"/>
                    <a:pt x="3576" y="1120"/>
                    <a:pt x="3576" y="944"/>
                  </a:cubicBezTo>
                  <a:lnTo>
                    <a:pt x="3576" y="315"/>
                  </a:lnTo>
                  <a:cubicBezTo>
                    <a:pt x="3576" y="138"/>
                    <a:pt x="3429" y="1"/>
                    <a:pt x="3261"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 name="Google Shape;620;p17"/>
            <p:cNvSpPr/>
            <p:nvPr/>
          </p:nvSpPr>
          <p:spPr>
            <a:xfrm>
              <a:off x="8086242" y="3800392"/>
              <a:ext cx="71851" cy="50553"/>
            </a:xfrm>
            <a:custGeom>
              <a:avLst/>
              <a:gdLst/>
              <a:ahLst/>
              <a:cxnLst/>
              <a:rect l="l" t="t" r="r" b="b"/>
              <a:pathLst>
                <a:path w="1788" h="1258" extrusionOk="0">
                  <a:moveTo>
                    <a:pt x="0" y="1"/>
                  </a:moveTo>
                  <a:lnTo>
                    <a:pt x="0" y="1258"/>
                  </a:lnTo>
                  <a:lnTo>
                    <a:pt x="1473" y="1258"/>
                  </a:lnTo>
                  <a:cubicBezTo>
                    <a:pt x="1641" y="1258"/>
                    <a:pt x="1788" y="1120"/>
                    <a:pt x="1788" y="944"/>
                  </a:cubicBezTo>
                  <a:lnTo>
                    <a:pt x="1788" y="315"/>
                  </a:lnTo>
                  <a:cubicBezTo>
                    <a:pt x="1788" y="138"/>
                    <a:pt x="1641" y="1"/>
                    <a:pt x="1473"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 name="Google Shape;621;p17"/>
            <p:cNvSpPr/>
            <p:nvPr/>
          </p:nvSpPr>
          <p:spPr>
            <a:xfrm>
              <a:off x="8030989" y="3665051"/>
              <a:ext cx="110147" cy="67511"/>
            </a:xfrm>
            <a:custGeom>
              <a:avLst/>
              <a:gdLst/>
              <a:ahLst/>
              <a:cxnLst/>
              <a:rect l="l" t="t" r="r" b="b"/>
              <a:pathLst>
                <a:path w="2741" h="1680" extrusionOk="0">
                  <a:moveTo>
                    <a:pt x="0" y="0"/>
                  </a:moveTo>
                  <a:lnTo>
                    <a:pt x="0" y="1679"/>
                  </a:lnTo>
                  <a:lnTo>
                    <a:pt x="2741" y="1679"/>
                  </a:lnTo>
                  <a:lnTo>
                    <a:pt x="2741"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 name="Google Shape;622;p17"/>
            <p:cNvSpPr/>
            <p:nvPr/>
          </p:nvSpPr>
          <p:spPr>
            <a:xfrm>
              <a:off x="8086242" y="3665051"/>
              <a:ext cx="54893" cy="67511"/>
            </a:xfrm>
            <a:custGeom>
              <a:avLst/>
              <a:gdLst/>
              <a:ahLst/>
              <a:cxnLst/>
              <a:rect l="l" t="t" r="r" b="b"/>
              <a:pathLst>
                <a:path w="1366" h="1680" extrusionOk="0">
                  <a:moveTo>
                    <a:pt x="0" y="0"/>
                  </a:moveTo>
                  <a:lnTo>
                    <a:pt x="0" y="1679"/>
                  </a:lnTo>
                  <a:lnTo>
                    <a:pt x="1366" y="1679"/>
                  </a:lnTo>
                  <a:lnTo>
                    <a:pt x="1366" y="0"/>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 name="Google Shape;623;p17"/>
            <p:cNvSpPr/>
            <p:nvPr/>
          </p:nvSpPr>
          <p:spPr>
            <a:xfrm>
              <a:off x="8014392" y="3652393"/>
              <a:ext cx="143702" cy="25317"/>
            </a:xfrm>
            <a:custGeom>
              <a:avLst/>
              <a:gdLst/>
              <a:ahLst/>
              <a:cxnLst/>
              <a:rect l="l" t="t" r="r" b="b"/>
              <a:pathLst>
                <a:path w="3576" h="630" extrusionOk="0">
                  <a:moveTo>
                    <a:pt x="315" y="1"/>
                  </a:moveTo>
                  <a:cubicBezTo>
                    <a:pt x="138" y="1"/>
                    <a:pt x="1" y="138"/>
                    <a:pt x="1" y="315"/>
                  </a:cubicBezTo>
                  <a:cubicBezTo>
                    <a:pt x="1" y="492"/>
                    <a:pt x="138" y="630"/>
                    <a:pt x="315" y="630"/>
                  </a:cubicBezTo>
                  <a:lnTo>
                    <a:pt x="3261" y="630"/>
                  </a:lnTo>
                  <a:cubicBezTo>
                    <a:pt x="3429" y="630"/>
                    <a:pt x="3576" y="492"/>
                    <a:pt x="3576" y="315"/>
                  </a:cubicBezTo>
                  <a:cubicBezTo>
                    <a:pt x="3576" y="138"/>
                    <a:pt x="3429" y="1"/>
                    <a:pt x="3261"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 name="Google Shape;624;p17"/>
            <p:cNvSpPr/>
            <p:nvPr/>
          </p:nvSpPr>
          <p:spPr>
            <a:xfrm>
              <a:off x="8086242" y="3652393"/>
              <a:ext cx="71851" cy="25317"/>
            </a:xfrm>
            <a:custGeom>
              <a:avLst/>
              <a:gdLst/>
              <a:ahLst/>
              <a:cxnLst/>
              <a:rect l="l" t="t" r="r" b="b"/>
              <a:pathLst>
                <a:path w="1788" h="630" extrusionOk="0">
                  <a:moveTo>
                    <a:pt x="0" y="1"/>
                  </a:moveTo>
                  <a:lnTo>
                    <a:pt x="0" y="630"/>
                  </a:lnTo>
                  <a:lnTo>
                    <a:pt x="1473" y="630"/>
                  </a:lnTo>
                  <a:cubicBezTo>
                    <a:pt x="1641" y="630"/>
                    <a:pt x="1788" y="492"/>
                    <a:pt x="1788" y="315"/>
                  </a:cubicBezTo>
                  <a:cubicBezTo>
                    <a:pt x="1788" y="138"/>
                    <a:pt x="1641" y="1"/>
                    <a:pt x="1473"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 name="Google Shape;625;p17"/>
            <p:cNvSpPr/>
            <p:nvPr/>
          </p:nvSpPr>
          <p:spPr>
            <a:xfrm>
              <a:off x="7916142" y="3758199"/>
              <a:ext cx="50914" cy="191843"/>
            </a:xfrm>
            <a:custGeom>
              <a:avLst/>
              <a:gdLst/>
              <a:ahLst/>
              <a:cxnLst/>
              <a:rect l="l" t="t" r="r" b="b"/>
              <a:pathLst>
                <a:path w="1267" h="4774" extrusionOk="0">
                  <a:moveTo>
                    <a:pt x="629" y="0"/>
                  </a:moveTo>
                  <a:cubicBezTo>
                    <a:pt x="285" y="0"/>
                    <a:pt x="0" y="285"/>
                    <a:pt x="0" y="629"/>
                  </a:cubicBezTo>
                  <a:lnTo>
                    <a:pt x="0" y="4774"/>
                  </a:lnTo>
                  <a:lnTo>
                    <a:pt x="1267" y="4774"/>
                  </a:lnTo>
                  <a:lnTo>
                    <a:pt x="1267" y="629"/>
                  </a:lnTo>
                  <a:cubicBezTo>
                    <a:pt x="1267" y="285"/>
                    <a:pt x="982" y="0"/>
                    <a:pt x="629"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 name="Google Shape;626;p17"/>
            <p:cNvSpPr/>
            <p:nvPr/>
          </p:nvSpPr>
          <p:spPr>
            <a:xfrm>
              <a:off x="7941377" y="3758199"/>
              <a:ext cx="25678" cy="191843"/>
            </a:xfrm>
            <a:custGeom>
              <a:avLst/>
              <a:gdLst/>
              <a:ahLst/>
              <a:cxnLst/>
              <a:rect l="l" t="t" r="r" b="b"/>
              <a:pathLst>
                <a:path w="639" h="4774" extrusionOk="0">
                  <a:moveTo>
                    <a:pt x="1" y="0"/>
                  </a:moveTo>
                  <a:lnTo>
                    <a:pt x="1" y="4774"/>
                  </a:lnTo>
                  <a:lnTo>
                    <a:pt x="639" y="4774"/>
                  </a:lnTo>
                  <a:lnTo>
                    <a:pt x="639" y="629"/>
                  </a:lnTo>
                  <a:cubicBezTo>
                    <a:pt x="639" y="285"/>
                    <a:pt x="354" y="0"/>
                    <a:pt x="1"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 name="Google Shape;627;p17"/>
            <p:cNvSpPr/>
            <p:nvPr/>
          </p:nvSpPr>
          <p:spPr>
            <a:xfrm>
              <a:off x="7865188" y="3937381"/>
              <a:ext cx="152422" cy="97127"/>
            </a:xfrm>
            <a:custGeom>
              <a:avLst/>
              <a:gdLst/>
              <a:ahLst/>
              <a:cxnLst/>
              <a:rect l="l" t="t" r="r" b="b"/>
              <a:pathLst>
                <a:path w="3793" h="2417" extrusionOk="0">
                  <a:moveTo>
                    <a:pt x="1268" y="0"/>
                  </a:moveTo>
                  <a:cubicBezTo>
                    <a:pt x="571" y="0"/>
                    <a:pt x="1" y="570"/>
                    <a:pt x="1" y="1267"/>
                  </a:cubicBezTo>
                  <a:lnTo>
                    <a:pt x="1" y="2416"/>
                  </a:lnTo>
                  <a:lnTo>
                    <a:pt x="3792" y="2416"/>
                  </a:lnTo>
                  <a:lnTo>
                    <a:pt x="3792" y="1267"/>
                  </a:lnTo>
                  <a:cubicBezTo>
                    <a:pt x="3792" y="570"/>
                    <a:pt x="3233" y="0"/>
                    <a:pt x="2535"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 name="Google Shape;628;p17"/>
            <p:cNvSpPr/>
            <p:nvPr/>
          </p:nvSpPr>
          <p:spPr>
            <a:xfrm>
              <a:off x="7941377" y="3937381"/>
              <a:ext cx="76231" cy="97127"/>
            </a:xfrm>
            <a:custGeom>
              <a:avLst/>
              <a:gdLst/>
              <a:ahLst/>
              <a:cxnLst/>
              <a:rect l="l" t="t" r="r" b="b"/>
              <a:pathLst>
                <a:path w="1897" h="2417" extrusionOk="0">
                  <a:moveTo>
                    <a:pt x="1" y="0"/>
                  </a:moveTo>
                  <a:lnTo>
                    <a:pt x="1" y="2416"/>
                  </a:lnTo>
                  <a:lnTo>
                    <a:pt x="1896" y="2416"/>
                  </a:lnTo>
                  <a:lnTo>
                    <a:pt x="1896" y="1267"/>
                  </a:lnTo>
                  <a:cubicBezTo>
                    <a:pt x="1896" y="570"/>
                    <a:pt x="1337" y="0"/>
                    <a:pt x="639"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 name="Google Shape;629;p17"/>
            <p:cNvSpPr/>
            <p:nvPr/>
          </p:nvSpPr>
          <p:spPr>
            <a:xfrm>
              <a:off x="7928760" y="3975275"/>
              <a:ext cx="25317" cy="59233"/>
            </a:xfrm>
            <a:custGeom>
              <a:avLst/>
              <a:gdLst/>
              <a:ahLst/>
              <a:cxnLst/>
              <a:rect l="l" t="t" r="r" b="b"/>
              <a:pathLst>
                <a:path w="630" h="1474" extrusionOk="0">
                  <a:moveTo>
                    <a:pt x="315" y="0"/>
                  </a:moveTo>
                  <a:cubicBezTo>
                    <a:pt x="148" y="0"/>
                    <a:pt x="1" y="147"/>
                    <a:pt x="1" y="324"/>
                  </a:cubicBezTo>
                  <a:lnTo>
                    <a:pt x="1" y="1473"/>
                  </a:lnTo>
                  <a:lnTo>
                    <a:pt x="629" y="1473"/>
                  </a:lnTo>
                  <a:lnTo>
                    <a:pt x="629" y="324"/>
                  </a:lnTo>
                  <a:cubicBezTo>
                    <a:pt x="629" y="147"/>
                    <a:pt x="492" y="0"/>
                    <a:pt x="315"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 name="Google Shape;630;p17"/>
            <p:cNvSpPr/>
            <p:nvPr/>
          </p:nvSpPr>
          <p:spPr>
            <a:xfrm>
              <a:off x="7941377" y="3975275"/>
              <a:ext cx="12698" cy="59233"/>
            </a:xfrm>
            <a:custGeom>
              <a:avLst/>
              <a:gdLst/>
              <a:ahLst/>
              <a:cxnLst/>
              <a:rect l="l" t="t" r="r" b="b"/>
              <a:pathLst>
                <a:path w="316" h="1474" extrusionOk="0">
                  <a:moveTo>
                    <a:pt x="1" y="0"/>
                  </a:moveTo>
                  <a:lnTo>
                    <a:pt x="1" y="1473"/>
                  </a:lnTo>
                  <a:lnTo>
                    <a:pt x="315" y="1473"/>
                  </a:lnTo>
                  <a:lnTo>
                    <a:pt x="315" y="324"/>
                  </a:lnTo>
                  <a:cubicBezTo>
                    <a:pt x="315" y="147"/>
                    <a:pt x="178" y="0"/>
                    <a:pt x="1"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 name="Google Shape;631;p17"/>
            <p:cNvSpPr/>
            <p:nvPr/>
          </p:nvSpPr>
          <p:spPr>
            <a:xfrm>
              <a:off x="7725105" y="4021045"/>
              <a:ext cx="432993" cy="64376"/>
            </a:xfrm>
            <a:custGeom>
              <a:avLst/>
              <a:gdLst/>
              <a:ahLst/>
              <a:cxnLst/>
              <a:rect l="l" t="t" r="r" b="b"/>
              <a:pathLst>
                <a:path w="10775" h="1602" extrusionOk="0">
                  <a:moveTo>
                    <a:pt x="835" y="1"/>
                  </a:moveTo>
                  <a:cubicBezTo>
                    <a:pt x="374" y="1"/>
                    <a:pt x="1" y="383"/>
                    <a:pt x="1" y="845"/>
                  </a:cubicBezTo>
                  <a:lnTo>
                    <a:pt x="1" y="1287"/>
                  </a:lnTo>
                  <a:cubicBezTo>
                    <a:pt x="1" y="1464"/>
                    <a:pt x="138" y="1601"/>
                    <a:pt x="315" y="1601"/>
                  </a:cubicBezTo>
                  <a:lnTo>
                    <a:pt x="10460" y="1601"/>
                  </a:lnTo>
                  <a:cubicBezTo>
                    <a:pt x="10628" y="1601"/>
                    <a:pt x="10775" y="1464"/>
                    <a:pt x="10775" y="1287"/>
                  </a:cubicBezTo>
                  <a:lnTo>
                    <a:pt x="10775" y="845"/>
                  </a:lnTo>
                  <a:cubicBezTo>
                    <a:pt x="10775" y="383"/>
                    <a:pt x="10392" y="1"/>
                    <a:pt x="9930"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 name="Google Shape;632;p17"/>
            <p:cNvSpPr/>
            <p:nvPr/>
          </p:nvSpPr>
          <p:spPr>
            <a:xfrm>
              <a:off x="7941377" y="4021045"/>
              <a:ext cx="216718" cy="64376"/>
            </a:xfrm>
            <a:custGeom>
              <a:avLst/>
              <a:gdLst/>
              <a:ahLst/>
              <a:cxnLst/>
              <a:rect l="l" t="t" r="r" b="b"/>
              <a:pathLst>
                <a:path w="5393" h="1602" extrusionOk="0">
                  <a:moveTo>
                    <a:pt x="1" y="1"/>
                  </a:moveTo>
                  <a:lnTo>
                    <a:pt x="1" y="1601"/>
                  </a:lnTo>
                  <a:lnTo>
                    <a:pt x="5078" y="1601"/>
                  </a:lnTo>
                  <a:cubicBezTo>
                    <a:pt x="5246" y="1601"/>
                    <a:pt x="5393" y="1464"/>
                    <a:pt x="5393" y="1287"/>
                  </a:cubicBezTo>
                  <a:lnTo>
                    <a:pt x="5393" y="845"/>
                  </a:lnTo>
                  <a:cubicBezTo>
                    <a:pt x="5393" y="383"/>
                    <a:pt x="5010" y="1"/>
                    <a:pt x="4548"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3" name="Google Shape;633;p17"/>
          <p:cNvGrpSpPr/>
          <p:nvPr/>
        </p:nvGrpSpPr>
        <p:grpSpPr>
          <a:xfrm>
            <a:off x="3390404" y="3740142"/>
            <a:ext cx="540589" cy="643852"/>
            <a:chOff x="7010748" y="2870163"/>
            <a:chExt cx="363911" cy="433395"/>
          </a:xfrm>
        </p:grpSpPr>
        <p:sp>
          <p:nvSpPr>
            <p:cNvPr id="634" name="Google Shape;634;p17"/>
            <p:cNvSpPr/>
            <p:nvPr/>
          </p:nvSpPr>
          <p:spPr>
            <a:xfrm>
              <a:off x="7036386" y="2870163"/>
              <a:ext cx="287363" cy="433395"/>
            </a:xfrm>
            <a:custGeom>
              <a:avLst/>
              <a:gdLst/>
              <a:ahLst/>
              <a:cxnLst/>
              <a:rect l="l" t="t" r="r" b="b"/>
              <a:pathLst>
                <a:path w="7151" h="10785" extrusionOk="0">
                  <a:moveTo>
                    <a:pt x="737" y="0"/>
                  </a:moveTo>
                  <a:cubicBezTo>
                    <a:pt x="325" y="0"/>
                    <a:pt x="0" y="334"/>
                    <a:pt x="0" y="736"/>
                  </a:cubicBezTo>
                  <a:lnTo>
                    <a:pt x="0" y="10047"/>
                  </a:lnTo>
                  <a:cubicBezTo>
                    <a:pt x="0" y="10451"/>
                    <a:pt x="325" y="10785"/>
                    <a:pt x="737" y="10785"/>
                  </a:cubicBezTo>
                  <a:lnTo>
                    <a:pt x="6836" y="10785"/>
                  </a:lnTo>
                  <a:cubicBezTo>
                    <a:pt x="7013" y="10785"/>
                    <a:pt x="7150" y="10637"/>
                    <a:pt x="7150" y="10460"/>
                  </a:cubicBezTo>
                  <a:lnTo>
                    <a:pt x="7150" y="324"/>
                  </a:lnTo>
                  <a:cubicBezTo>
                    <a:pt x="7150" y="147"/>
                    <a:pt x="7013" y="0"/>
                    <a:pt x="6836"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 name="Google Shape;635;p17"/>
            <p:cNvSpPr/>
            <p:nvPr/>
          </p:nvSpPr>
          <p:spPr>
            <a:xfrm>
              <a:off x="7311086" y="2870163"/>
              <a:ext cx="63573" cy="433395"/>
            </a:xfrm>
            <a:custGeom>
              <a:avLst/>
              <a:gdLst/>
              <a:ahLst/>
              <a:cxnLst/>
              <a:rect l="l" t="t" r="r" b="b"/>
              <a:pathLst>
                <a:path w="1582" h="10785" extrusionOk="0">
                  <a:moveTo>
                    <a:pt x="0" y="0"/>
                  </a:moveTo>
                  <a:lnTo>
                    <a:pt x="0" y="10785"/>
                  </a:lnTo>
                  <a:lnTo>
                    <a:pt x="845" y="10785"/>
                  </a:lnTo>
                  <a:cubicBezTo>
                    <a:pt x="1248" y="10785"/>
                    <a:pt x="1582" y="10451"/>
                    <a:pt x="1582" y="10047"/>
                  </a:cubicBezTo>
                  <a:lnTo>
                    <a:pt x="1582" y="736"/>
                  </a:lnTo>
                  <a:cubicBezTo>
                    <a:pt x="1582" y="334"/>
                    <a:pt x="1248" y="0"/>
                    <a:pt x="845"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 name="Google Shape;636;p17"/>
            <p:cNvSpPr/>
            <p:nvPr/>
          </p:nvSpPr>
          <p:spPr>
            <a:xfrm>
              <a:off x="7010748" y="2930520"/>
              <a:ext cx="59233" cy="59233"/>
            </a:xfrm>
            <a:custGeom>
              <a:avLst/>
              <a:gdLst/>
              <a:ahLst/>
              <a:cxnLst/>
              <a:rect l="l" t="t" r="r" b="b"/>
              <a:pathLst>
                <a:path w="1474" h="1474" extrusionOk="0">
                  <a:moveTo>
                    <a:pt x="324" y="1"/>
                  </a:moveTo>
                  <a:cubicBezTo>
                    <a:pt x="147" y="1"/>
                    <a:pt x="0" y="138"/>
                    <a:pt x="0" y="315"/>
                  </a:cubicBezTo>
                  <a:lnTo>
                    <a:pt x="0" y="1150"/>
                  </a:lnTo>
                  <a:cubicBezTo>
                    <a:pt x="0" y="1327"/>
                    <a:pt x="147" y="1474"/>
                    <a:pt x="324" y="1474"/>
                  </a:cubicBezTo>
                  <a:lnTo>
                    <a:pt x="1159" y="1474"/>
                  </a:lnTo>
                  <a:cubicBezTo>
                    <a:pt x="1336" y="1474"/>
                    <a:pt x="1473" y="1327"/>
                    <a:pt x="1473" y="1150"/>
                  </a:cubicBezTo>
                  <a:lnTo>
                    <a:pt x="1473" y="315"/>
                  </a:lnTo>
                  <a:cubicBezTo>
                    <a:pt x="1473" y="138"/>
                    <a:pt x="1336" y="1"/>
                    <a:pt x="115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 name="Google Shape;637;p17"/>
            <p:cNvSpPr/>
            <p:nvPr/>
          </p:nvSpPr>
          <p:spPr>
            <a:xfrm>
              <a:off x="7010748" y="3057222"/>
              <a:ext cx="59233" cy="59233"/>
            </a:xfrm>
            <a:custGeom>
              <a:avLst/>
              <a:gdLst/>
              <a:ahLst/>
              <a:cxnLst/>
              <a:rect l="l" t="t" r="r" b="b"/>
              <a:pathLst>
                <a:path w="1474" h="1474" extrusionOk="0">
                  <a:moveTo>
                    <a:pt x="324" y="1"/>
                  </a:moveTo>
                  <a:cubicBezTo>
                    <a:pt x="147" y="1"/>
                    <a:pt x="0" y="138"/>
                    <a:pt x="0" y="315"/>
                  </a:cubicBezTo>
                  <a:lnTo>
                    <a:pt x="0" y="1160"/>
                  </a:lnTo>
                  <a:cubicBezTo>
                    <a:pt x="0" y="1336"/>
                    <a:pt x="147" y="1474"/>
                    <a:pt x="324" y="1474"/>
                  </a:cubicBezTo>
                  <a:lnTo>
                    <a:pt x="1159" y="1474"/>
                  </a:lnTo>
                  <a:cubicBezTo>
                    <a:pt x="1336" y="1474"/>
                    <a:pt x="1473" y="1336"/>
                    <a:pt x="1473" y="1160"/>
                  </a:cubicBezTo>
                  <a:lnTo>
                    <a:pt x="1473" y="315"/>
                  </a:lnTo>
                  <a:cubicBezTo>
                    <a:pt x="1473" y="138"/>
                    <a:pt x="1336" y="1"/>
                    <a:pt x="115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 name="Google Shape;638;p17"/>
            <p:cNvSpPr/>
            <p:nvPr/>
          </p:nvSpPr>
          <p:spPr>
            <a:xfrm>
              <a:off x="7010748" y="3183923"/>
              <a:ext cx="59233" cy="59233"/>
            </a:xfrm>
            <a:custGeom>
              <a:avLst/>
              <a:gdLst/>
              <a:ahLst/>
              <a:cxnLst/>
              <a:rect l="l" t="t" r="r" b="b"/>
              <a:pathLst>
                <a:path w="1474" h="1474" extrusionOk="0">
                  <a:moveTo>
                    <a:pt x="324" y="0"/>
                  </a:moveTo>
                  <a:cubicBezTo>
                    <a:pt x="147" y="0"/>
                    <a:pt x="0" y="148"/>
                    <a:pt x="0" y="325"/>
                  </a:cubicBezTo>
                  <a:lnTo>
                    <a:pt x="0" y="1159"/>
                  </a:lnTo>
                  <a:cubicBezTo>
                    <a:pt x="0" y="1336"/>
                    <a:pt x="147" y="1473"/>
                    <a:pt x="324" y="1473"/>
                  </a:cubicBezTo>
                  <a:lnTo>
                    <a:pt x="1159" y="1473"/>
                  </a:lnTo>
                  <a:cubicBezTo>
                    <a:pt x="1336" y="1473"/>
                    <a:pt x="1473" y="1336"/>
                    <a:pt x="1473" y="1159"/>
                  </a:cubicBezTo>
                  <a:lnTo>
                    <a:pt x="1473" y="325"/>
                  </a:lnTo>
                  <a:cubicBezTo>
                    <a:pt x="1473" y="148"/>
                    <a:pt x="1336" y="0"/>
                    <a:pt x="1159"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 name="Google Shape;639;p17"/>
            <p:cNvSpPr/>
            <p:nvPr/>
          </p:nvSpPr>
          <p:spPr>
            <a:xfrm>
              <a:off x="7108195" y="2921840"/>
              <a:ext cx="160700" cy="93189"/>
            </a:xfrm>
            <a:custGeom>
              <a:avLst/>
              <a:gdLst/>
              <a:ahLst/>
              <a:cxnLst/>
              <a:rect l="l" t="t" r="r" b="b"/>
              <a:pathLst>
                <a:path w="3999" h="2319" extrusionOk="0">
                  <a:moveTo>
                    <a:pt x="315" y="0"/>
                  </a:moveTo>
                  <a:cubicBezTo>
                    <a:pt x="138" y="0"/>
                    <a:pt x="1" y="138"/>
                    <a:pt x="1" y="315"/>
                  </a:cubicBezTo>
                  <a:lnTo>
                    <a:pt x="1" y="2004"/>
                  </a:lnTo>
                  <a:cubicBezTo>
                    <a:pt x="1" y="2171"/>
                    <a:pt x="138" y="2318"/>
                    <a:pt x="315" y="2318"/>
                  </a:cubicBezTo>
                  <a:lnTo>
                    <a:pt x="3684" y="2318"/>
                  </a:lnTo>
                  <a:cubicBezTo>
                    <a:pt x="3861" y="2318"/>
                    <a:pt x="3999" y="2171"/>
                    <a:pt x="3999" y="2004"/>
                  </a:cubicBezTo>
                  <a:lnTo>
                    <a:pt x="3999" y="315"/>
                  </a:lnTo>
                  <a:cubicBezTo>
                    <a:pt x="3999" y="138"/>
                    <a:pt x="3861" y="0"/>
                    <a:pt x="3684"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 name="Google Shape;640;p17"/>
            <p:cNvSpPr/>
            <p:nvPr/>
          </p:nvSpPr>
          <p:spPr>
            <a:xfrm>
              <a:off x="7108195" y="3048944"/>
              <a:ext cx="160700" cy="25276"/>
            </a:xfrm>
            <a:custGeom>
              <a:avLst/>
              <a:gdLst/>
              <a:ahLst/>
              <a:cxnLst/>
              <a:rect l="l" t="t" r="r" b="b"/>
              <a:pathLst>
                <a:path w="3999" h="629" extrusionOk="0">
                  <a:moveTo>
                    <a:pt x="315" y="0"/>
                  </a:moveTo>
                  <a:cubicBezTo>
                    <a:pt x="138" y="0"/>
                    <a:pt x="1" y="138"/>
                    <a:pt x="1" y="314"/>
                  </a:cubicBezTo>
                  <a:cubicBezTo>
                    <a:pt x="1" y="482"/>
                    <a:pt x="138" y="629"/>
                    <a:pt x="315" y="629"/>
                  </a:cubicBezTo>
                  <a:lnTo>
                    <a:pt x="3684" y="629"/>
                  </a:lnTo>
                  <a:cubicBezTo>
                    <a:pt x="3861" y="629"/>
                    <a:pt x="3999" y="482"/>
                    <a:pt x="3999" y="314"/>
                  </a:cubicBezTo>
                  <a:cubicBezTo>
                    <a:pt x="3999" y="138"/>
                    <a:pt x="3861" y="0"/>
                    <a:pt x="3684"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 name="Google Shape;641;p17"/>
            <p:cNvSpPr/>
            <p:nvPr/>
          </p:nvSpPr>
          <p:spPr>
            <a:xfrm>
              <a:off x="7142151" y="3099455"/>
              <a:ext cx="126743" cy="25276"/>
            </a:xfrm>
            <a:custGeom>
              <a:avLst/>
              <a:gdLst/>
              <a:ahLst/>
              <a:cxnLst/>
              <a:rect l="l" t="t" r="r" b="b"/>
              <a:pathLst>
                <a:path w="3154" h="629" extrusionOk="0">
                  <a:moveTo>
                    <a:pt x="315" y="0"/>
                  </a:moveTo>
                  <a:cubicBezTo>
                    <a:pt x="138" y="0"/>
                    <a:pt x="0" y="138"/>
                    <a:pt x="0" y="315"/>
                  </a:cubicBezTo>
                  <a:cubicBezTo>
                    <a:pt x="0" y="491"/>
                    <a:pt x="138" y="629"/>
                    <a:pt x="315" y="629"/>
                  </a:cubicBezTo>
                  <a:lnTo>
                    <a:pt x="2839" y="629"/>
                  </a:lnTo>
                  <a:cubicBezTo>
                    <a:pt x="3016" y="629"/>
                    <a:pt x="3154" y="491"/>
                    <a:pt x="3154" y="315"/>
                  </a:cubicBezTo>
                  <a:cubicBezTo>
                    <a:pt x="3154" y="138"/>
                    <a:pt x="3016" y="0"/>
                    <a:pt x="2839"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 name="Google Shape;642;p17"/>
            <p:cNvSpPr/>
            <p:nvPr/>
          </p:nvSpPr>
          <p:spPr>
            <a:xfrm>
              <a:off x="7175705" y="3217839"/>
              <a:ext cx="93189" cy="25317"/>
            </a:xfrm>
            <a:custGeom>
              <a:avLst/>
              <a:gdLst/>
              <a:ahLst/>
              <a:cxnLst/>
              <a:rect l="l" t="t" r="r" b="b"/>
              <a:pathLst>
                <a:path w="2319" h="630" extrusionOk="0">
                  <a:moveTo>
                    <a:pt x="315" y="1"/>
                  </a:moveTo>
                  <a:cubicBezTo>
                    <a:pt x="148" y="1"/>
                    <a:pt x="1" y="138"/>
                    <a:pt x="1" y="315"/>
                  </a:cubicBezTo>
                  <a:cubicBezTo>
                    <a:pt x="1" y="492"/>
                    <a:pt x="148" y="629"/>
                    <a:pt x="315" y="629"/>
                  </a:cubicBezTo>
                  <a:lnTo>
                    <a:pt x="2004" y="629"/>
                  </a:lnTo>
                  <a:cubicBezTo>
                    <a:pt x="2181" y="629"/>
                    <a:pt x="2319" y="492"/>
                    <a:pt x="2319" y="315"/>
                  </a:cubicBezTo>
                  <a:cubicBezTo>
                    <a:pt x="2319" y="138"/>
                    <a:pt x="2181" y="1"/>
                    <a:pt x="2004"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 name="Google Shape;643;p17"/>
            <p:cNvSpPr/>
            <p:nvPr/>
          </p:nvSpPr>
          <p:spPr>
            <a:xfrm>
              <a:off x="7036386" y="2870163"/>
              <a:ext cx="287363" cy="433395"/>
            </a:xfrm>
            <a:custGeom>
              <a:avLst/>
              <a:gdLst/>
              <a:ahLst/>
              <a:cxnLst/>
              <a:rect l="l" t="t" r="r" b="b"/>
              <a:pathLst>
                <a:path w="7151" h="10785" extrusionOk="0">
                  <a:moveTo>
                    <a:pt x="737" y="0"/>
                  </a:moveTo>
                  <a:cubicBezTo>
                    <a:pt x="325" y="0"/>
                    <a:pt x="0" y="334"/>
                    <a:pt x="0" y="736"/>
                  </a:cubicBezTo>
                  <a:lnTo>
                    <a:pt x="0" y="10047"/>
                  </a:lnTo>
                  <a:cubicBezTo>
                    <a:pt x="0" y="10451"/>
                    <a:pt x="325" y="10785"/>
                    <a:pt x="737" y="10785"/>
                  </a:cubicBezTo>
                  <a:lnTo>
                    <a:pt x="6836" y="10785"/>
                  </a:lnTo>
                  <a:cubicBezTo>
                    <a:pt x="7013" y="10785"/>
                    <a:pt x="7150" y="10637"/>
                    <a:pt x="7150" y="10460"/>
                  </a:cubicBezTo>
                  <a:lnTo>
                    <a:pt x="7150" y="324"/>
                  </a:lnTo>
                  <a:cubicBezTo>
                    <a:pt x="7150" y="147"/>
                    <a:pt x="7013" y="0"/>
                    <a:pt x="6836"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 name="Google Shape;644;p17"/>
            <p:cNvSpPr/>
            <p:nvPr/>
          </p:nvSpPr>
          <p:spPr>
            <a:xfrm>
              <a:off x="7188323" y="2870163"/>
              <a:ext cx="135423" cy="433395"/>
            </a:xfrm>
            <a:custGeom>
              <a:avLst/>
              <a:gdLst/>
              <a:ahLst/>
              <a:cxnLst/>
              <a:rect l="l" t="t" r="r" b="b"/>
              <a:pathLst>
                <a:path w="3370" h="10785" extrusionOk="0">
                  <a:moveTo>
                    <a:pt x="1" y="0"/>
                  </a:moveTo>
                  <a:lnTo>
                    <a:pt x="1" y="10785"/>
                  </a:lnTo>
                  <a:lnTo>
                    <a:pt x="3055" y="10785"/>
                  </a:lnTo>
                  <a:cubicBezTo>
                    <a:pt x="3232" y="10785"/>
                    <a:pt x="3369" y="10637"/>
                    <a:pt x="3369" y="10460"/>
                  </a:cubicBezTo>
                  <a:lnTo>
                    <a:pt x="3369" y="324"/>
                  </a:lnTo>
                  <a:cubicBezTo>
                    <a:pt x="3369" y="147"/>
                    <a:pt x="3232" y="0"/>
                    <a:pt x="3055"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 name="Google Shape;645;p17"/>
            <p:cNvSpPr/>
            <p:nvPr/>
          </p:nvSpPr>
          <p:spPr>
            <a:xfrm>
              <a:off x="7010748" y="2930520"/>
              <a:ext cx="59233" cy="59233"/>
            </a:xfrm>
            <a:custGeom>
              <a:avLst/>
              <a:gdLst/>
              <a:ahLst/>
              <a:cxnLst/>
              <a:rect l="l" t="t" r="r" b="b"/>
              <a:pathLst>
                <a:path w="1474" h="1474" extrusionOk="0">
                  <a:moveTo>
                    <a:pt x="324" y="1"/>
                  </a:moveTo>
                  <a:cubicBezTo>
                    <a:pt x="147" y="1"/>
                    <a:pt x="0" y="138"/>
                    <a:pt x="0" y="315"/>
                  </a:cubicBezTo>
                  <a:lnTo>
                    <a:pt x="0" y="1150"/>
                  </a:lnTo>
                  <a:cubicBezTo>
                    <a:pt x="0" y="1327"/>
                    <a:pt x="147" y="1474"/>
                    <a:pt x="324" y="1474"/>
                  </a:cubicBezTo>
                  <a:lnTo>
                    <a:pt x="1159" y="1474"/>
                  </a:lnTo>
                  <a:cubicBezTo>
                    <a:pt x="1336" y="1474"/>
                    <a:pt x="1473" y="1327"/>
                    <a:pt x="1473" y="1150"/>
                  </a:cubicBezTo>
                  <a:lnTo>
                    <a:pt x="1473" y="315"/>
                  </a:lnTo>
                  <a:cubicBezTo>
                    <a:pt x="1473" y="138"/>
                    <a:pt x="1336" y="1"/>
                    <a:pt x="115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 name="Google Shape;646;p17"/>
            <p:cNvSpPr/>
            <p:nvPr/>
          </p:nvSpPr>
          <p:spPr>
            <a:xfrm>
              <a:off x="7010748" y="3057222"/>
              <a:ext cx="59233" cy="59233"/>
            </a:xfrm>
            <a:custGeom>
              <a:avLst/>
              <a:gdLst/>
              <a:ahLst/>
              <a:cxnLst/>
              <a:rect l="l" t="t" r="r" b="b"/>
              <a:pathLst>
                <a:path w="1474" h="1474" extrusionOk="0">
                  <a:moveTo>
                    <a:pt x="324" y="1"/>
                  </a:moveTo>
                  <a:cubicBezTo>
                    <a:pt x="147" y="1"/>
                    <a:pt x="0" y="138"/>
                    <a:pt x="0" y="315"/>
                  </a:cubicBezTo>
                  <a:lnTo>
                    <a:pt x="0" y="1160"/>
                  </a:lnTo>
                  <a:cubicBezTo>
                    <a:pt x="0" y="1336"/>
                    <a:pt x="147" y="1474"/>
                    <a:pt x="324" y="1474"/>
                  </a:cubicBezTo>
                  <a:lnTo>
                    <a:pt x="1159" y="1474"/>
                  </a:lnTo>
                  <a:cubicBezTo>
                    <a:pt x="1336" y="1474"/>
                    <a:pt x="1473" y="1336"/>
                    <a:pt x="1473" y="1160"/>
                  </a:cubicBezTo>
                  <a:lnTo>
                    <a:pt x="1473" y="315"/>
                  </a:lnTo>
                  <a:cubicBezTo>
                    <a:pt x="1473" y="138"/>
                    <a:pt x="1336" y="1"/>
                    <a:pt x="115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 name="Google Shape;647;p17"/>
            <p:cNvSpPr/>
            <p:nvPr/>
          </p:nvSpPr>
          <p:spPr>
            <a:xfrm>
              <a:off x="7010748" y="3183923"/>
              <a:ext cx="59233" cy="59233"/>
            </a:xfrm>
            <a:custGeom>
              <a:avLst/>
              <a:gdLst/>
              <a:ahLst/>
              <a:cxnLst/>
              <a:rect l="l" t="t" r="r" b="b"/>
              <a:pathLst>
                <a:path w="1474" h="1474" extrusionOk="0">
                  <a:moveTo>
                    <a:pt x="324" y="0"/>
                  </a:moveTo>
                  <a:cubicBezTo>
                    <a:pt x="147" y="0"/>
                    <a:pt x="0" y="148"/>
                    <a:pt x="0" y="325"/>
                  </a:cubicBezTo>
                  <a:lnTo>
                    <a:pt x="0" y="1159"/>
                  </a:lnTo>
                  <a:cubicBezTo>
                    <a:pt x="0" y="1336"/>
                    <a:pt x="147" y="1473"/>
                    <a:pt x="324" y="1473"/>
                  </a:cubicBezTo>
                  <a:lnTo>
                    <a:pt x="1159" y="1473"/>
                  </a:lnTo>
                  <a:cubicBezTo>
                    <a:pt x="1336" y="1473"/>
                    <a:pt x="1473" y="1336"/>
                    <a:pt x="1473" y="1159"/>
                  </a:cubicBezTo>
                  <a:lnTo>
                    <a:pt x="1473" y="325"/>
                  </a:lnTo>
                  <a:cubicBezTo>
                    <a:pt x="1473" y="148"/>
                    <a:pt x="1336" y="0"/>
                    <a:pt x="1159"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 name="Google Shape;648;p17"/>
            <p:cNvSpPr/>
            <p:nvPr/>
          </p:nvSpPr>
          <p:spPr>
            <a:xfrm>
              <a:off x="7108195" y="2921840"/>
              <a:ext cx="160700" cy="93189"/>
            </a:xfrm>
            <a:custGeom>
              <a:avLst/>
              <a:gdLst/>
              <a:ahLst/>
              <a:cxnLst/>
              <a:rect l="l" t="t" r="r" b="b"/>
              <a:pathLst>
                <a:path w="3999" h="2319" extrusionOk="0">
                  <a:moveTo>
                    <a:pt x="315" y="0"/>
                  </a:moveTo>
                  <a:cubicBezTo>
                    <a:pt x="138" y="0"/>
                    <a:pt x="1" y="138"/>
                    <a:pt x="1" y="315"/>
                  </a:cubicBezTo>
                  <a:lnTo>
                    <a:pt x="1" y="2004"/>
                  </a:lnTo>
                  <a:cubicBezTo>
                    <a:pt x="1" y="2171"/>
                    <a:pt x="138" y="2318"/>
                    <a:pt x="315" y="2318"/>
                  </a:cubicBezTo>
                  <a:lnTo>
                    <a:pt x="3684" y="2318"/>
                  </a:lnTo>
                  <a:cubicBezTo>
                    <a:pt x="3861" y="2318"/>
                    <a:pt x="3999" y="2171"/>
                    <a:pt x="3999" y="2004"/>
                  </a:cubicBezTo>
                  <a:lnTo>
                    <a:pt x="3999" y="315"/>
                  </a:lnTo>
                  <a:cubicBezTo>
                    <a:pt x="3999" y="138"/>
                    <a:pt x="3861" y="0"/>
                    <a:pt x="3684"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 name="Google Shape;649;p17"/>
            <p:cNvSpPr/>
            <p:nvPr/>
          </p:nvSpPr>
          <p:spPr>
            <a:xfrm>
              <a:off x="7108195" y="3048944"/>
              <a:ext cx="160700" cy="25276"/>
            </a:xfrm>
            <a:custGeom>
              <a:avLst/>
              <a:gdLst/>
              <a:ahLst/>
              <a:cxnLst/>
              <a:rect l="l" t="t" r="r" b="b"/>
              <a:pathLst>
                <a:path w="3999" h="629" extrusionOk="0">
                  <a:moveTo>
                    <a:pt x="315" y="0"/>
                  </a:moveTo>
                  <a:cubicBezTo>
                    <a:pt x="138" y="0"/>
                    <a:pt x="1" y="138"/>
                    <a:pt x="1" y="314"/>
                  </a:cubicBezTo>
                  <a:cubicBezTo>
                    <a:pt x="1" y="482"/>
                    <a:pt x="138" y="629"/>
                    <a:pt x="315" y="629"/>
                  </a:cubicBezTo>
                  <a:lnTo>
                    <a:pt x="3684" y="629"/>
                  </a:lnTo>
                  <a:cubicBezTo>
                    <a:pt x="3861" y="629"/>
                    <a:pt x="3999" y="482"/>
                    <a:pt x="3999" y="314"/>
                  </a:cubicBezTo>
                  <a:cubicBezTo>
                    <a:pt x="3999" y="138"/>
                    <a:pt x="3861" y="0"/>
                    <a:pt x="3684"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 name="Google Shape;650;p17"/>
            <p:cNvSpPr/>
            <p:nvPr/>
          </p:nvSpPr>
          <p:spPr>
            <a:xfrm>
              <a:off x="7142151" y="3099455"/>
              <a:ext cx="126743" cy="25276"/>
            </a:xfrm>
            <a:custGeom>
              <a:avLst/>
              <a:gdLst/>
              <a:ahLst/>
              <a:cxnLst/>
              <a:rect l="l" t="t" r="r" b="b"/>
              <a:pathLst>
                <a:path w="3154" h="629" extrusionOk="0">
                  <a:moveTo>
                    <a:pt x="315" y="0"/>
                  </a:moveTo>
                  <a:cubicBezTo>
                    <a:pt x="138" y="0"/>
                    <a:pt x="0" y="138"/>
                    <a:pt x="0" y="315"/>
                  </a:cubicBezTo>
                  <a:cubicBezTo>
                    <a:pt x="0" y="491"/>
                    <a:pt x="138" y="629"/>
                    <a:pt x="315" y="629"/>
                  </a:cubicBezTo>
                  <a:lnTo>
                    <a:pt x="2839" y="629"/>
                  </a:lnTo>
                  <a:cubicBezTo>
                    <a:pt x="3016" y="629"/>
                    <a:pt x="3154" y="491"/>
                    <a:pt x="3154" y="315"/>
                  </a:cubicBezTo>
                  <a:cubicBezTo>
                    <a:pt x="3154" y="138"/>
                    <a:pt x="3016" y="0"/>
                    <a:pt x="2839"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 name="Google Shape;651;p17"/>
            <p:cNvSpPr/>
            <p:nvPr/>
          </p:nvSpPr>
          <p:spPr>
            <a:xfrm>
              <a:off x="7175705" y="3217839"/>
              <a:ext cx="93189" cy="25317"/>
            </a:xfrm>
            <a:custGeom>
              <a:avLst/>
              <a:gdLst/>
              <a:ahLst/>
              <a:cxnLst/>
              <a:rect l="l" t="t" r="r" b="b"/>
              <a:pathLst>
                <a:path w="2319" h="630" extrusionOk="0">
                  <a:moveTo>
                    <a:pt x="315" y="1"/>
                  </a:moveTo>
                  <a:cubicBezTo>
                    <a:pt x="148" y="1"/>
                    <a:pt x="1" y="138"/>
                    <a:pt x="1" y="315"/>
                  </a:cubicBezTo>
                  <a:cubicBezTo>
                    <a:pt x="1" y="492"/>
                    <a:pt x="148" y="629"/>
                    <a:pt x="315" y="629"/>
                  </a:cubicBezTo>
                  <a:lnTo>
                    <a:pt x="2004" y="629"/>
                  </a:lnTo>
                  <a:cubicBezTo>
                    <a:pt x="2181" y="629"/>
                    <a:pt x="2319" y="492"/>
                    <a:pt x="2319" y="315"/>
                  </a:cubicBezTo>
                  <a:cubicBezTo>
                    <a:pt x="2319" y="138"/>
                    <a:pt x="2181" y="1"/>
                    <a:pt x="2004"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 name="Google Shape;652;p17"/>
            <p:cNvSpPr/>
            <p:nvPr/>
          </p:nvSpPr>
          <p:spPr>
            <a:xfrm>
              <a:off x="7188323" y="2921840"/>
              <a:ext cx="80571" cy="93189"/>
            </a:xfrm>
            <a:custGeom>
              <a:avLst/>
              <a:gdLst/>
              <a:ahLst/>
              <a:cxnLst/>
              <a:rect l="l" t="t" r="r" b="b"/>
              <a:pathLst>
                <a:path w="2005" h="2319" extrusionOk="0">
                  <a:moveTo>
                    <a:pt x="1" y="0"/>
                  </a:moveTo>
                  <a:lnTo>
                    <a:pt x="1" y="2318"/>
                  </a:lnTo>
                  <a:lnTo>
                    <a:pt x="1690" y="2318"/>
                  </a:lnTo>
                  <a:cubicBezTo>
                    <a:pt x="1867" y="2318"/>
                    <a:pt x="2005" y="2171"/>
                    <a:pt x="2005" y="2004"/>
                  </a:cubicBezTo>
                  <a:lnTo>
                    <a:pt x="2005" y="315"/>
                  </a:lnTo>
                  <a:cubicBezTo>
                    <a:pt x="2005" y="138"/>
                    <a:pt x="1867" y="0"/>
                    <a:pt x="1690"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 name="Google Shape;653;p17"/>
            <p:cNvSpPr/>
            <p:nvPr/>
          </p:nvSpPr>
          <p:spPr>
            <a:xfrm>
              <a:off x="7188323" y="3048944"/>
              <a:ext cx="80571" cy="25276"/>
            </a:xfrm>
            <a:custGeom>
              <a:avLst/>
              <a:gdLst/>
              <a:ahLst/>
              <a:cxnLst/>
              <a:rect l="l" t="t" r="r" b="b"/>
              <a:pathLst>
                <a:path w="2005" h="629" extrusionOk="0">
                  <a:moveTo>
                    <a:pt x="1" y="0"/>
                  </a:moveTo>
                  <a:lnTo>
                    <a:pt x="1" y="629"/>
                  </a:lnTo>
                  <a:lnTo>
                    <a:pt x="1690" y="629"/>
                  </a:lnTo>
                  <a:cubicBezTo>
                    <a:pt x="1867" y="629"/>
                    <a:pt x="2005" y="482"/>
                    <a:pt x="2005" y="314"/>
                  </a:cubicBezTo>
                  <a:cubicBezTo>
                    <a:pt x="2005" y="138"/>
                    <a:pt x="1867" y="0"/>
                    <a:pt x="1690"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 name="Google Shape;654;p17"/>
            <p:cNvSpPr/>
            <p:nvPr/>
          </p:nvSpPr>
          <p:spPr>
            <a:xfrm>
              <a:off x="7188323" y="3099455"/>
              <a:ext cx="80571" cy="25276"/>
            </a:xfrm>
            <a:custGeom>
              <a:avLst/>
              <a:gdLst/>
              <a:ahLst/>
              <a:cxnLst/>
              <a:rect l="l" t="t" r="r" b="b"/>
              <a:pathLst>
                <a:path w="2005" h="629" extrusionOk="0">
                  <a:moveTo>
                    <a:pt x="1" y="0"/>
                  </a:moveTo>
                  <a:lnTo>
                    <a:pt x="1" y="629"/>
                  </a:lnTo>
                  <a:lnTo>
                    <a:pt x="1690" y="629"/>
                  </a:lnTo>
                  <a:cubicBezTo>
                    <a:pt x="1867" y="629"/>
                    <a:pt x="2005" y="491"/>
                    <a:pt x="2005" y="315"/>
                  </a:cubicBezTo>
                  <a:cubicBezTo>
                    <a:pt x="2005" y="138"/>
                    <a:pt x="1867" y="0"/>
                    <a:pt x="1690"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 name="Google Shape;655;p17"/>
            <p:cNvSpPr/>
            <p:nvPr/>
          </p:nvSpPr>
          <p:spPr>
            <a:xfrm>
              <a:off x="7188323" y="3217839"/>
              <a:ext cx="80571" cy="25317"/>
            </a:xfrm>
            <a:custGeom>
              <a:avLst/>
              <a:gdLst/>
              <a:ahLst/>
              <a:cxnLst/>
              <a:rect l="l" t="t" r="r" b="b"/>
              <a:pathLst>
                <a:path w="2005" h="630" extrusionOk="0">
                  <a:moveTo>
                    <a:pt x="1" y="1"/>
                  </a:moveTo>
                  <a:lnTo>
                    <a:pt x="1" y="629"/>
                  </a:lnTo>
                  <a:lnTo>
                    <a:pt x="1690" y="629"/>
                  </a:lnTo>
                  <a:cubicBezTo>
                    <a:pt x="1867" y="629"/>
                    <a:pt x="2005" y="492"/>
                    <a:pt x="2005" y="315"/>
                  </a:cubicBezTo>
                  <a:cubicBezTo>
                    <a:pt x="2005" y="138"/>
                    <a:pt x="1867" y="1"/>
                    <a:pt x="1690"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 name="Google Shape;656;p17"/>
            <p:cNvSpPr/>
            <p:nvPr/>
          </p:nvSpPr>
          <p:spPr>
            <a:xfrm>
              <a:off x="7311086" y="2870163"/>
              <a:ext cx="63573" cy="433395"/>
            </a:xfrm>
            <a:custGeom>
              <a:avLst/>
              <a:gdLst/>
              <a:ahLst/>
              <a:cxnLst/>
              <a:rect l="l" t="t" r="r" b="b"/>
              <a:pathLst>
                <a:path w="1582" h="10785" extrusionOk="0">
                  <a:moveTo>
                    <a:pt x="0" y="0"/>
                  </a:moveTo>
                  <a:lnTo>
                    <a:pt x="0" y="10785"/>
                  </a:lnTo>
                  <a:lnTo>
                    <a:pt x="845" y="10785"/>
                  </a:lnTo>
                  <a:cubicBezTo>
                    <a:pt x="1248" y="10785"/>
                    <a:pt x="1582" y="10451"/>
                    <a:pt x="1582" y="10047"/>
                  </a:cubicBezTo>
                  <a:lnTo>
                    <a:pt x="1582" y="736"/>
                  </a:lnTo>
                  <a:cubicBezTo>
                    <a:pt x="1582" y="334"/>
                    <a:pt x="1248" y="0"/>
                    <a:pt x="84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7" name="Google Shape;657;p17"/>
          <p:cNvGrpSpPr/>
          <p:nvPr/>
        </p:nvGrpSpPr>
        <p:grpSpPr>
          <a:xfrm>
            <a:off x="5247210" y="1911515"/>
            <a:ext cx="643830" cy="642110"/>
            <a:chOff x="6975225" y="2088215"/>
            <a:chExt cx="434199" cy="433068"/>
          </a:xfrm>
        </p:grpSpPr>
        <p:sp>
          <p:nvSpPr>
            <p:cNvPr id="658" name="Google Shape;658;p17"/>
            <p:cNvSpPr/>
            <p:nvPr/>
          </p:nvSpPr>
          <p:spPr>
            <a:xfrm>
              <a:off x="7020593" y="2342060"/>
              <a:ext cx="345390" cy="145309"/>
            </a:xfrm>
            <a:custGeom>
              <a:avLst/>
              <a:gdLst/>
              <a:ahLst/>
              <a:cxnLst/>
              <a:rect l="l" t="t" r="r" b="b"/>
              <a:pathLst>
                <a:path w="8595" h="3616" extrusionOk="0">
                  <a:moveTo>
                    <a:pt x="1965" y="1"/>
                  </a:moveTo>
                  <a:cubicBezTo>
                    <a:pt x="1159" y="1"/>
                    <a:pt x="443" y="393"/>
                    <a:pt x="0" y="1002"/>
                  </a:cubicBezTo>
                  <a:lnTo>
                    <a:pt x="0" y="2937"/>
                  </a:lnTo>
                  <a:lnTo>
                    <a:pt x="0" y="3615"/>
                  </a:lnTo>
                  <a:lnTo>
                    <a:pt x="8595" y="3615"/>
                  </a:lnTo>
                  <a:lnTo>
                    <a:pt x="8595" y="2417"/>
                  </a:lnTo>
                  <a:cubicBezTo>
                    <a:pt x="8595" y="1081"/>
                    <a:pt x="7514" y="1"/>
                    <a:pt x="6179" y="1"/>
                  </a:cubicBezTo>
                  <a:lnTo>
                    <a:pt x="5864" y="1"/>
                  </a:lnTo>
                  <a:lnTo>
                    <a:pt x="4283" y="423"/>
                  </a:lnTo>
                  <a:lnTo>
                    <a:pt x="2702" y="1"/>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 name="Google Shape;659;p17"/>
            <p:cNvSpPr/>
            <p:nvPr/>
          </p:nvSpPr>
          <p:spPr>
            <a:xfrm>
              <a:off x="7192663" y="2342060"/>
              <a:ext cx="173318" cy="145309"/>
            </a:xfrm>
            <a:custGeom>
              <a:avLst/>
              <a:gdLst/>
              <a:ahLst/>
              <a:cxnLst/>
              <a:rect l="l" t="t" r="r" b="b"/>
              <a:pathLst>
                <a:path w="4313" h="3616" extrusionOk="0">
                  <a:moveTo>
                    <a:pt x="1582" y="1"/>
                  </a:moveTo>
                  <a:lnTo>
                    <a:pt x="1" y="423"/>
                  </a:lnTo>
                  <a:lnTo>
                    <a:pt x="1" y="3615"/>
                  </a:lnTo>
                  <a:lnTo>
                    <a:pt x="4313" y="3615"/>
                  </a:lnTo>
                  <a:lnTo>
                    <a:pt x="4313" y="2417"/>
                  </a:lnTo>
                  <a:cubicBezTo>
                    <a:pt x="4313" y="1081"/>
                    <a:pt x="3232" y="1"/>
                    <a:pt x="1897"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 name="Google Shape;660;p17"/>
            <p:cNvSpPr/>
            <p:nvPr/>
          </p:nvSpPr>
          <p:spPr>
            <a:xfrm>
              <a:off x="7129131" y="2301795"/>
              <a:ext cx="127145" cy="116456"/>
            </a:xfrm>
            <a:custGeom>
              <a:avLst/>
              <a:gdLst/>
              <a:ahLst/>
              <a:cxnLst/>
              <a:rect l="l" t="t" r="r" b="b"/>
              <a:pathLst>
                <a:path w="3164" h="2898" extrusionOk="0">
                  <a:moveTo>
                    <a:pt x="639" y="1"/>
                  </a:moveTo>
                  <a:lnTo>
                    <a:pt x="639" y="1003"/>
                  </a:lnTo>
                  <a:lnTo>
                    <a:pt x="1" y="1003"/>
                  </a:lnTo>
                  <a:lnTo>
                    <a:pt x="1" y="1317"/>
                  </a:lnTo>
                  <a:cubicBezTo>
                    <a:pt x="1" y="2191"/>
                    <a:pt x="708" y="2898"/>
                    <a:pt x="1582" y="2898"/>
                  </a:cubicBezTo>
                  <a:cubicBezTo>
                    <a:pt x="2456" y="2898"/>
                    <a:pt x="3163" y="2191"/>
                    <a:pt x="3163" y="1317"/>
                  </a:cubicBezTo>
                  <a:lnTo>
                    <a:pt x="3163" y="1003"/>
                  </a:lnTo>
                  <a:lnTo>
                    <a:pt x="2535" y="1003"/>
                  </a:lnTo>
                  <a:lnTo>
                    <a:pt x="2535"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 name="Google Shape;661;p17"/>
            <p:cNvSpPr/>
            <p:nvPr/>
          </p:nvSpPr>
          <p:spPr>
            <a:xfrm>
              <a:off x="7192663" y="2301795"/>
              <a:ext cx="63613" cy="116456"/>
            </a:xfrm>
            <a:custGeom>
              <a:avLst/>
              <a:gdLst/>
              <a:ahLst/>
              <a:cxnLst/>
              <a:rect l="l" t="t" r="r" b="b"/>
              <a:pathLst>
                <a:path w="1583" h="2898" extrusionOk="0">
                  <a:moveTo>
                    <a:pt x="1" y="1"/>
                  </a:moveTo>
                  <a:lnTo>
                    <a:pt x="1" y="2898"/>
                  </a:lnTo>
                  <a:cubicBezTo>
                    <a:pt x="875" y="2898"/>
                    <a:pt x="1582" y="2191"/>
                    <a:pt x="1582" y="1317"/>
                  </a:cubicBezTo>
                  <a:lnTo>
                    <a:pt x="1582" y="1003"/>
                  </a:lnTo>
                  <a:lnTo>
                    <a:pt x="954" y="1003"/>
                  </a:lnTo>
                  <a:lnTo>
                    <a:pt x="954"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 name="Google Shape;662;p17"/>
            <p:cNvSpPr/>
            <p:nvPr/>
          </p:nvSpPr>
          <p:spPr>
            <a:xfrm>
              <a:off x="7247916" y="2088255"/>
              <a:ext cx="109785" cy="118465"/>
            </a:xfrm>
            <a:custGeom>
              <a:avLst/>
              <a:gdLst/>
              <a:ahLst/>
              <a:cxnLst/>
              <a:rect l="l" t="t" r="r" b="b"/>
              <a:pathLst>
                <a:path w="2732" h="2948" extrusionOk="0">
                  <a:moveTo>
                    <a:pt x="1258" y="1"/>
                  </a:moveTo>
                  <a:cubicBezTo>
                    <a:pt x="747" y="1"/>
                    <a:pt x="276" y="256"/>
                    <a:pt x="1" y="699"/>
                  </a:cubicBezTo>
                  <a:lnTo>
                    <a:pt x="1327" y="2947"/>
                  </a:lnTo>
                  <a:lnTo>
                    <a:pt x="1347" y="2947"/>
                  </a:lnTo>
                  <a:cubicBezTo>
                    <a:pt x="2122" y="2899"/>
                    <a:pt x="2731" y="2250"/>
                    <a:pt x="2731" y="1474"/>
                  </a:cubicBezTo>
                  <a:cubicBezTo>
                    <a:pt x="2731" y="659"/>
                    <a:pt x="2073" y="1"/>
                    <a:pt x="1258"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 name="Google Shape;663;p17"/>
            <p:cNvSpPr/>
            <p:nvPr/>
          </p:nvSpPr>
          <p:spPr>
            <a:xfrm>
              <a:off x="7069940" y="2088215"/>
              <a:ext cx="245530" cy="199438"/>
            </a:xfrm>
            <a:custGeom>
              <a:avLst/>
              <a:gdLst/>
              <a:ahLst/>
              <a:cxnLst/>
              <a:rect l="l" t="t" r="r" b="b"/>
              <a:pathLst>
                <a:path w="6110" h="4963" extrusionOk="0">
                  <a:moveTo>
                    <a:pt x="3069" y="1"/>
                  </a:moveTo>
                  <a:cubicBezTo>
                    <a:pt x="3044" y="1"/>
                    <a:pt x="3020" y="1"/>
                    <a:pt x="2996" y="2"/>
                  </a:cubicBezTo>
                  <a:cubicBezTo>
                    <a:pt x="2190" y="21"/>
                    <a:pt x="1434" y="346"/>
                    <a:pt x="874" y="925"/>
                  </a:cubicBezTo>
                  <a:cubicBezTo>
                    <a:pt x="315" y="1505"/>
                    <a:pt x="0" y="2271"/>
                    <a:pt x="0" y="3076"/>
                  </a:cubicBezTo>
                  <a:cubicBezTo>
                    <a:pt x="0" y="3901"/>
                    <a:pt x="491" y="4638"/>
                    <a:pt x="1247" y="4962"/>
                  </a:cubicBezTo>
                  <a:lnTo>
                    <a:pt x="4862" y="4962"/>
                  </a:lnTo>
                  <a:cubicBezTo>
                    <a:pt x="5618" y="4638"/>
                    <a:pt x="6110" y="3901"/>
                    <a:pt x="6110" y="3076"/>
                  </a:cubicBezTo>
                  <a:lnTo>
                    <a:pt x="6110" y="3057"/>
                  </a:lnTo>
                  <a:cubicBezTo>
                    <a:pt x="6110" y="2222"/>
                    <a:pt x="5785" y="1455"/>
                    <a:pt x="5196" y="876"/>
                  </a:cubicBezTo>
                  <a:cubicBezTo>
                    <a:pt x="4615" y="314"/>
                    <a:pt x="3866" y="1"/>
                    <a:pt x="3069"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 name="Google Shape;664;p17"/>
            <p:cNvSpPr/>
            <p:nvPr/>
          </p:nvSpPr>
          <p:spPr>
            <a:xfrm>
              <a:off x="7192663" y="2088255"/>
              <a:ext cx="122805" cy="199398"/>
            </a:xfrm>
            <a:custGeom>
              <a:avLst/>
              <a:gdLst/>
              <a:ahLst/>
              <a:cxnLst/>
              <a:rect l="l" t="t" r="r" b="b"/>
              <a:pathLst>
                <a:path w="3056" h="4962" extrusionOk="0">
                  <a:moveTo>
                    <a:pt x="1" y="1"/>
                  </a:moveTo>
                  <a:lnTo>
                    <a:pt x="1" y="4961"/>
                  </a:lnTo>
                  <a:lnTo>
                    <a:pt x="1808" y="4961"/>
                  </a:lnTo>
                  <a:cubicBezTo>
                    <a:pt x="2564" y="4637"/>
                    <a:pt x="3056" y="3900"/>
                    <a:pt x="3056" y="3075"/>
                  </a:cubicBezTo>
                  <a:lnTo>
                    <a:pt x="3056" y="3056"/>
                  </a:lnTo>
                  <a:cubicBezTo>
                    <a:pt x="3056" y="2221"/>
                    <a:pt x="2731" y="1454"/>
                    <a:pt x="2142" y="875"/>
                  </a:cubicBezTo>
                  <a:cubicBezTo>
                    <a:pt x="1563" y="306"/>
                    <a:pt x="806" y="1"/>
                    <a:pt x="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 name="Google Shape;665;p17"/>
            <p:cNvSpPr/>
            <p:nvPr/>
          </p:nvSpPr>
          <p:spPr>
            <a:xfrm>
              <a:off x="7112575" y="2172722"/>
              <a:ext cx="160660" cy="169380"/>
            </a:xfrm>
            <a:custGeom>
              <a:avLst/>
              <a:gdLst/>
              <a:ahLst/>
              <a:cxnLst/>
              <a:rect l="l" t="t" r="r" b="b"/>
              <a:pathLst>
                <a:path w="3998" h="4215" extrusionOk="0">
                  <a:moveTo>
                    <a:pt x="1994" y="1"/>
                  </a:moveTo>
                  <a:cubicBezTo>
                    <a:pt x="1876" y="1"/>
                    <a:pt x="1768" y="70"/>
                    <a:pt x="1709" y="177"/>
                  </a:cubicBezTo>
                  <a:cubicBezTo>
                    <a:pt x="1502" y="590"/>
                    <a:pt x="1090" y="845"/>
                    <a:pt x="629" y="845"/>
                  </a:cubicBezTo>
                  <a:lnTo>
                    <a:pt x="314" y="845"/>
                  </a:lnTo>
                  <a:cubicBezTo>
                    <a:pt x="138" y="845"/>
                    <a:pt x="0" y="983"/>
                    <a:pt x="0" y="1160"/>
                  </a:cubicBezTo>
                  <a:lnTo>
                    <a:pt x="0" y="2211"/>
                  </a:lnTo>
                  <a:cubicBezTo>
                    <a:pt x="0" y="3311"/>
                    <a:pt x="894" y="4215"/>
                    <a:pt x="1994" y="4215"/>
                  </a:cubicBezTo>
                  <a:cubicBezTo>
                    <a:pt x="3094" y="4215"/>
                    <a:pt x="3997" y="3311"/>
                    <a:pt x="3997" y="2211"/>
                  </a:cubicBezTo>
                  <a:lnTo>
                    <a:pt x="3997" y="1160"/>
                  </a:lnTo>
                  <a:cubicBezTo>
                    <a:pt x="3997" y="983"/>
                    <a:pt x="3850" y="845"/>
                    <a:pt x="3683" y="845"/>
                  </a:cubicBezTo>
                  <a:lnTo>
                    <a:pt x="3359" y="845"/>
                  </a:lnTo>
                  <a:cubicBezTo>
                    <a:pt x="2897" y="845"/>
                    <a:pt x="2485" y="590"/>
                    <a:pt x="2279" y="177"/>
                  </a:cubicBezTo>
                  <a:cubicBezTo>
                    <a:pt x="2220" y="70"/>
                    <a:pt x="2111" y="1"/>
                    <a:pt x="1994"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 name="Google Shape;666;p17"/>
            <p:cNvSpPr/>
            <p:nvPr/>
          </p:nvSpPr>
          <p:spPr>
            <a:xfrm>
              <a:off x="7192663" y="2172722"/>
              <a:ext cx="80571" cy="169380"/>
            </a:xfrm>
            <a:custGeom>
              <a:avLst/>
              <a:gdLst/>
              <a:ahLst/>
              <a:cxnLst/>
              <a:rect l="l" t="t" r="r" b="b"/>
              <a:pathLst>
                <a:path w="2005" h="4215" extrusionOk="0">
                  <a:moveTo>
                    <a:pt x="1" y="1"/>
                  </a:moveTo>
                  <a:lnTo>
                    <a:pt x="1" y="4215"/>
                  </a:lnTo>
                  <a:cubicBezTo>
                    <a:pt x="1101" y="4215"/>
                    <a:pt x="2004" y="3311"/>
                    <a:pt x="2004" y="2211"/>
                  </a:cubicBezTo>
                  <a:lnTo>
                    <a:pt x="2004" y="1160"/>
                  </a:lnTo>
                  <a:cubicBezTo>
                    <a:pt x="2004" y="983"/>
                    <a:pt x="1857" y="845"/>
                    <a:pt x="1690" y="845"/>
                  </a:cubicBezTo>
                  <a:lnTo>
                    <a:pt x="1366" y="845"/>
                  </a:lnTo>
                  <a:cubicBezTo>
                    <a:pt x="904" y="845"/>
                    <a:pt x="492" y="590"/>
                    <a:pt x="286" y="177"/>
                  </a:cubicBezTo>
                  <a:cubicBezTo>
                    <a:pt x="227" y="70"/>
                    <a:pt x="118" y="1"/>
                    <a:pt x="1"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 name="Google Shape;667;p17"/>
            <p:cNvSpPr/>
            <p:nvPr/>
          </p:nvSpPr>
          <p:spPr>
            <a:xfrm>
              <a:off x="6975225" y="2136999"/>
              <a:ext cx="65542" cy="241994"/>
            </a:xfrm>
            <a:custGeom>
              <a:avLst/>
              <a:gdLst/>
              <a:ahLst/>
              <a:cxnLst/>
              <a:rect l="l" t="t" r="r" b="b"/>
              <a:pathLst>
                <a:path w="1631" h="6022" extrusionOk="0">
                  <a:moveTo>
                    <a:pt x="342" y="1"/>
                  </a:moveTo>
                  <a:cubicBezTo>
                    <a:pt x="323" y="1"/>
                    <a:pt x="304" y="3"/>
                    <a:pt x="285" y="6"/>
                  </a:cubicBezTo>
                  <a:cubicBezTo>
                    <a:pt x="118" y="36"/>
                    <a:pt x="0" y="193"/>
                    <a:pt x="29" y="370"/>
                  </a:cubicBezTo>
                  <a:lnTo>
                    <a:pt x="982" y="5761"/>
                  </a:lnTo>
                  <a:cubicBezTo>
                    <a:pt x="1008" y="5911"/>
                    <a:pt x="1137" y="6021"/>
                    <a:pt x="1291" y="6021"/>
                  </a:cubicBezTo>
                  <a:cubicBezTo>
                    <a:pt x="1309" y="6021"/>
                    <a:pt x="1327" y="6020"/>
                    <a:pt x="1345" y="6017"/>
                  </a:cubicBezTo>
                  <a:cubicBezTo>
                    <a:pt x="1513" y="5988"/>
                    <a:pt x="1631" y="5820"/>
                    <a:pt x="1601" y="5643"/>
                  </a:cubicBezTo>
                  <a:lnTo>
                    <a:pt x="648" y="261"/>
                  </a:lnTo>
                  <a:cubicBezTo>
                    <a:pt x="622" y="104"/>
                    <a:pt x="494" y="1"/>
                    <a:pt x="342"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 name="Google Shape;668;p17"/>
            <p:cNvSpPr/>
            <p:nvPr/>
          </p:nvSpPr>
          <p:spPr>
            <a:xfrm>
              <a:off x="6986637" y="2136999"/>
              <a:ext cx="54129" cy="241793"/>
            </a:xfrm>
            <a:custGeom>
              <a:avLst/>
              <a:gdLst/>
              <a:ahLst/>
              <a:cxnLst/>
              <a:rect l="l" t="t" r="r" b="b"/>
              <a:pathLst>
                <a:path w="1347" h="6017" extrusionOk="0">
                  <a:moveTo>
                    <a:pt x="58" y="1"/>
                  </a:moveTo>
                  <a:cubicBezTo>
                    <a:pt x="39" y="1"/>
                    <a:pt x="20" y="3"/>
                    <a:pt x="1" y="6"/>
                  </a:cubicBezTo>
                  <a:lnTo>
                    <a:pt x="1061" y="6017"/>
                  </a:lnTo>
                  <a:cubicBezTo>
                    <a:pt x="1229" y="5988"/>
                    <a:pt x="1347" y="5820"/>
                    <a:pt x="1317" y="5643"/>
                  </a:cubicBezTo>
                  <a:lnTo>
                    <a:pt x="364" y="261"/>
                  </a:lnTo>
                  <a:cubicBezTo>
                    <a:pt x="338" y="104"/>
                    <a:pt x="210" y="1"/>
                    <a:pt x="58"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 name="Google Shape;669;p17"/>
            <p:cNvSpPr/>
            <p:nvPr/>
          </p:nvSpPr>
          <p:spPr>
            <a:xfrm>
              <a:off x="6994152" y="2352990"/>
              <a:ext cx="78964" cy="100503"/>
            </a:xfrm>
            <a:custGeom>
              <a:avLst/>
              <a:gdLst/>
              <a:ahLst/>
              <a:cxnLst/>
              <a:rect l="l" t="t" r="r" b="b"/>
              <a:pathLst>
                <a:path w="1965" h="2501" extrusionOk="0">
                  <a:moveTo>
                    <a:pt x="909" y="1"/>
                  </a:moveTo>
                  <a:cubicBezTo>
                    <a:pt x="862" y="1"/>
                    <a:pt x="814" y="5"/>
                    <a:pt x="767" y="13"/>
                  </a:cubicBezTo>
                  <a:cubicBezTo>
                    <a:pt x="305" y="102"/>
                    <a:pt x="1" y="534"/>
                    <a:pt x="79" y="995"/>
                  </a:cubicBezTo>
                  <a:lnTo>
                    <a:pt x="226" y="1801"/>
                  </a:lnTo>
                  <a:cubicBezTo>
                    <a:pt x="296" y="2214"/>
                    <a:pt x="657" y="2500"/>
                    <a:pt x="1056" y="2500"/>
                  </a:cubicBezTo>
                  <a:cubicBezTo>
                    <a:pt x="1103" y="2500"/>
                    <a:pt x="1151" y="2496"/>
                    <a:pt x="1199" y="2488"/>
                  </a:cubicBezTo>
                  <a:cubicBezTo>
                    <a:pt x="1660" y="2410"/>
                    <a:pt x="1965" y="1968"/>
                    <a:pt x="1886" y="1516"/>
                  </a:cubicBezTo>
                  <a:lnTo>
                    <a:pt x="1739" y="701"/>
                  </a:lnTo>
                  <a:cubicBezTo>
                    <a:pt x="1668" y="288"/>
                    <a:pt x="1308" y="1"/>
                    <a:pt x="90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 name="Google Shape;670;p17"/>
            <p:cNvSpPr/>
            <p:nvPr/>
          </p:nvSpPr>
          <p:spPr>
            <a:xfrm>
              <a:off x="7024933" y="2352990"/>
              <a:ext cx="48182" cy="100020"/>
            </a:xfrm>
            <a:custGeom>
              <a:avLst/>
              <a:gdLst/>
              <a:ahLst/>
              <a:cxnLst/>
              <a:rect l="l" t="t" r="r" b="b"/>
              <a:pathLst>
                <a:path w="1199" h="2489" extrusionOk="0">
                  <a:moveTo>
                    <a:pt x="143" y="1"/>
                  </a:moveTo>
                  <a:cubicBezTo>
                    <a:pt x="96" y="1"/>
                    <a:pt x="48" y="5"/>
                    <a:pt x="1" y="13"/>
                  </a:cubicBezTo>
                  <a:lnTo>
                    <a:pt x="433" y="2488"/>
                  </a:lnTo>
                  <a:cubicBezTo>
                    <a:pt x="894" y="2410"/>
                    <a:pt x="1199" y="1968"/>
                    <a:pt x="1120" y="1516"/>
                  </a:cubicBezTo>
                  <a:lnTo>
                    <a:pt x="973" y="701"/>
                  </a:lnTo>
                  <a:cubicBezTo>
                    <a:pt x="902" y="288"/>
                    <a:pt x="542" y="1"/>
                    <a:pt x="143"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 name="Google Shape;671;p17"/>
            <p:cNvSpPr/>
            <p:nvPr/>
          </p:nvSpPr>
          <p:spPr>
            <a:xfrm>
              <a:off x="7002430" y="2428094"/>
              <a:ext cx="380512" cy="80571"/>
            </a:xfrm>
            <a:custGeom>
              <a:avLst/>
              <a:gdLst/>
              <a:ahLst/>
              <a:cxnLst/>
              <a:rect l="l" t="t" r="r" b="b"/>
              <a:pathLst>
                <a:path w="9469" h="2005" extrusionOk="0">
                  <a:moveTo>
                    <a:pt x="315" y="1"/>
                  </a:moveTo>
                  <a:cubicBezTo>
                    <a:pt x="138" y="1"/>
                    <a:pt x="0" y="148"/>
                    <a:pt x="0" y="315"/>
                  </a:cubicBezTo>
                  <a:lnTo>
                    <a:pt x="0" y="1582"/>
                  </a:lnTo>
                  <a:lnTo>
                    <a:pt x="3497" y="1582"/>
                  </a:lnTo>
                  <a:lnTo>
                    <a:pt x="4735" y="2004"/>
                  </a:lnTo>
                  <a:lnTo>
                    <a:pt x="5707" y="1582"/>
                  </a:lnTo>
                  <a:lnTo>
                    <a:pt x="9469" y="1582"/>
                  </a:lnTo>
                  <a:lnTo>
                    <a:pt x="9469" y="315"/>
                  </a:lnTo>
                  <a:cubicBezTo>
                    <a:pt x="9469" y="148"/>
                    <a:pt x="9331" y="1"/>
                    <a:pt x="9154" y="1"/>
                  </a:cubicBezTo>
                  <a:lnTo>
                    <a:pt x="5688" y="1"/>
                  </a:lnTo>
                  <a:cubicBezTo>
                    <a:pt x="5157" y="1"/>
                    <a:pt x="4735" y="423"/>
                    <a:pt x="4735" y="953"/>
                  </a:cubicBezTo>
                  <a:cubicBezTo>
                    <a:pt x="4735" y="423"/>
                    <a:pt x="4313" y="1"/>
                    <a:pt x="3792"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 name="Google Shape;672;p17"/>
            <p:cNvSpPr/>
            <p:nvPr/>
          </p:nvSpPr>
          <p:spPr>
            <a:xfrm>
              <a:off x="7192663" y="2428094"/>
              <a:ext cx="190276" cy="80571"/>
            </a:xfrm>
            <a:custGeom>
              <a:avLst/>
              <a:gdLst/>
              <a:ahLst/>
              <a:cxnLst/>
              <a:rect l="l" t="t" r="r" b="b"/>
              <a:pathLst>
                <a:path w="4735" h="2005" extrusionOk="0">
                  <a:moveTo>
                    <a:pt x="954" y="1"/>
                  </a:moveTo>
                  <a:cubicBezTo>
                    <a:pt x="423" y="1"/>
                    <a:pt x="1" y="423"/>
                    <a:pt x="1" y="953"/>
                  </a:cubicBezTo>
                  <a:lnTo>
                    <a:pt x="1" y="2004"/>
                  </a:lnTo>
                  <a:lnTo>
                    <a:pt x="973" y="1582"/>
                  </a:lnTo>
                  <a:lnTo>
                    <a:pt x="4735" y="1582"/>
                  </a:lnTo>
                  <a:lnTo>
                    <a:pt x="4735" y="315"/>
                  </a:lnTo>
                  <a:cubicBezTo>
                    <a:pt x="4735" y="148"/>
                    <a:pt x="4597" y="1"/>
                    <a:pt x="442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 name="Google Shape;673;p17"/>
            <p:cNvSpPr/>
            <p:nvPr/>
          </p:nvSpPr>
          <p:spPr>
            <a:xfrm>
              <a:off x="6975989" y="2479008"/>
              <a:ext cx="433435" cy="42275"/>
            </a:xfrm>
            <a:custGeom>
              <a:avLst/>
              <a:gdLst/>
              <a:ahLst/>
              <a:cxnLst/>
              <a:rect l="l" t="t" r="r" b="b"/>
              <a:pathLst>
                <a:path w="10786" h="1052" extrusionOk="0">
                  <a:moveTo>
                    <a:pt x="325" y="0"/>
                  </a:moveTo>
                  <a:cubicBezTo>
                    <a:pt x="148" y="0"/>
                    <a:pt x="1" y="138"/>
                    <a:pt x="1" y="315"/>
                  </a:cubicBezTo>
                  <a:cubicBezTo>
                    <a:pt x="1" y="491"/>
                    <a:pt x="148" y="629"/>
                    <a:pt x="325" y="629"/>
                  </a:cubicBezTo>
                  <a:lnTo>
                    <a:pt x="4381" y="629"/>
                  </a:lnTo>
                  <a:cubicBezTo>
                    <a:pt x="4676" y="629"/>
                    <a:pt x="4960" y="747"/>
                    <a:pt x="5167" y="963"/>
                  </a:cubicBezTo>
                  <a:cubicBezTo>
                    <a:pt x="5235" y="1022"/>
                    <a:pt x="5314" y="1052"/>
                    <a:pt x="5393" y="1052"/>
                  </a:cubicBezTo>
                  <a:cubicBezTo>
                    <a:pt x="5471" y="1052"/>
                    <a:pt x="5560" y="1022"/>
                    <a:pt x="5619" y="963"/>
                  </a:cubicBezTo>
                  <a:cubicBezTo>
                    <a:pt x="5825" y="747"/>
                    <a:pt x="6110" y="629"/>
                    <a:pt x="6414" y="629"/>
                  </a:cubicBezTo>
                  <a:lnTo>
                    <a:pt x="10471" y="629"/>
                  </a:lnTo>
                  <a:cubicBezTo>
                    <a:pt x="10637" y="629"/>
                    <a:pt x="10785" y="491"/>
                    <a:pt x="10785" y="315"/>
                  </a:cubicBezTo>
                  <a:cubicBezTo>
                    <a:pt x="10785" y="138"/>
                    <a:pt x="10637" y="0"/>
                    <a:pt x="10471" y="0"/>
                  </a:cubicBezTo>
                  <a:lnTo>
                    <a:pt x="6414" y="0"/>
                  </a:lnTo>
                  <a:cubicBezTo>
                    <a:pt x="6041" y="0"/>
                    <a:pt x="5687" y="109"/>
                    <a:pt x="5393" y="325"/>
                  </a:cubicBezTo>
                  <a:cubicBezTo>
                    <a:pt x="5098" y="109"/>
                    <a:pt x="4744" y="0"/>
                    <a:pt x="4381"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 name="Google Shape;674;p17"/>
            <p:cNvSpPr/>
            <p:nvPr/>
          </p:nvSpPr>
          <p:spPr>
            <a:xfrm>
              <a:off x="7192663" y="2479008"/>
              <a:ext cx="216758" cy="42275"/>
            </a:xfrm>
            <a:custGeom>
              <a:avLst/>
              <a:gdLst/>
              <a:ahLst/>
              <a:cxnLst/>
              <a:rect l="l" t="t" r="r" b="b"/>
              <a:pathLst>
                <a:path w="5394" h="1052" extrusionOk="0">
                  <a:moveTo>
                    <a:pt x="1022" y="0"/>
                  </a:moveTo>
                  <a:cubicBezTo>
                    <a:pt x="649" y="0"/>
                    <a:pt x="295" y="109"/>
                    <a:pt x="1" y="325"/>
                  </a:cubicBezTo>
                  <a:lnTo>
                    <a:pt x="1" y="1052"/>
                  </a:lnTo>
                  <a:cubicBezTo>
                    <a:pt x="79" y="1052"/>
                    <a:pt x="168" y="1022"/>
                    <a:pt x="227" y="963"/>
                  </a:cubicBezTo>
                  <a:cubicBezTo>
                    <a:pt x="433" y="747"/>
                    <a:pt x="718" y="629"/>
                    <a:pt x="1022" y="629"/>
                  </a:cubicBezTo>
                  <a:lnTo>
                    <a:pt x="5079" y="629"/>
                  </a:lnTo>
                  <a:cubicBezTo>
                    <a:pt x="5245" y="629"/>
                    <a:pt x="5393" y="491"/>
                    <a:pt x="5393" y="315"/>
                  </a:cubicBezTo>
                  <a:cubicBezTo>
                    <a:pt x="5393" y="138"/>
                    <a:pt x="5245" y="0"/>
                    <a:pt x="5079"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5" name="Google Shape;675;p17"/>
          <p:cNvGrpSpPr/>
          <p:nvPr/>
        </p:nvGrpSpPr>
        <p:grpSpPr>
          <a:xfrm>
            <a:off x="1430332" y="1910500"/>
            <a:ext cx="643868" cy="643203"/>
            <a:chOff x="6975989" y="1306025"/>
            <a:chExt cx="433435" cy="432987"/>
          </a:xfrm>
        </p:grpSpPr>
        <p:sp>
          <p:nvSpPr>
            <p:cNvPr id="676" name="Google Shape;676;p17"/>
            <p:cNvSpPr/>
            <p:nvPr/>
          </p:nvSpPr>
          <p:spPr>
            <a:xfrm>
              <a:off x="6989008" y="1318643"/>
              <a:ext cx="407757" cy="323288"/>
            </a:xfrm>
            <a:custGeom>
              <a:avLst/>
              <a:gdLst/>
              <a:ahLst/>
              <a:cxnLst/>
              <a:rect l="l" t="t" r="r" b="b"/>
              <a:pathLst>
                <a:path w="10147" h="8045" extrusionOk="0">
                  <a:moveTo>
                    <a:pt x="629" y="0"/>
                  </a:moveTo>
                  <a:cubicBezTo>
                    <a:pt x="276" y="0"/>
                    <a:pt x="1" y="286"/>
                    <a:pt x="1" y="639"/>
                  </a:cubicBezTo>
                  <a:lnTo>
                    <a:pt x="1" y="7416"/>
                  </a:lnTo>
                  <a:cubicBezTo>
                    <a:pt x="1" y="7760"/>
                    <a:pt x="276" y="8045"/>
                    <a:pt x="629" y="8045"/>
                  </a:cubicBezTo>
                  <a:lnTo>
                    <a:pt x="9508" y="8045"/>
                  </a:lnTo>
                  <a:cubicBezTo>
                    <a:pt x="9862" y="8045"/>
                    <a:pt x="10147" y="7760"/>
                    <a:pt x="10147" y="7416"/>
                  </a:cubicBezTo>
                  <a:lnTo>
                    <a:pt x="10147" y="639"/>
                  </a:lnTo>
                  <a:cubicBezTo>
                    <a:pt x="10147" y="286"/>
                    <a:pt x="9862" y="0"/>
                    <a:pt x="9508"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 name="Google Shape;677;p17"/>
            <p:cNvSpPr/>
            <p:nvPr/>
          </p:nvSpPr>
          <p:spPr>
            <a:xfrm>
              <a:off x="7192663" y="1318643"/>
              <a:ext cx="204100" cy="323288"/>
            </a:xfrm>
            <a:custGeom>
              <a:avLst/>
              <a:gdLst/>
              <a:ahLst/>
              <a:cxnLst/>
              <a:rect l="l" t="t" r="r" b="b"/>
              <a:pathLst>
                <a:path w="5079" h="8045" extrusionOk="0">
                  <a:moveTo>
                    <a:pt x="1" y="0"/>
                  </a:moveTo>
                  <a:lnTo>
                    <a:pt x="1" y="8045"/>
                  </a:lnTo>
                  <a:lnTo>
                    <a:pt x="4440" y="8045"/>
                  </a:lnTo>
                  <a:cubicBezTo>
                    <a:pt x="4794" y="8045"/>
                    <a:pt x="5079" y="7760"/>
                    <a:pt x="5079" y="7416"/>
                  </a:cubicBezTo>
                  <a:lnTo>
                    <a:pt x="5079" y="639"/>
                  </a:lnTo>
                  <a:cubicBezTo>
                    <a:pt x="5079" y="286"/>
                    <a:pt x="4794" y="0"/>
                    <a:pt x="4440"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 name="Google Shape;678;p17"/>
            <p:cNvSpPr/>
            <p:nvPr/>
          </p:nvSpPr>
          <p:spPr>
            <a:xfrm>
              <a:off x="7077816" y="1629268"/>
              <a:ext cx="230139" cy="97127"/>
            </a:xfrm>
            <a:custGeom>
              <a:avLst/>
              <a:gdLst/>
              <a:ahLst/>
              <a:cxnLst/>
              <a:rect l="l" t="t" r="r" b="b"/>
              <a:pathLst>
                <a:path w="5727" h="2417" extrusionOk="0">
                  <a:moveTo>
                    <a:pt x="1572" y="0"/>
                  </a:moveTo>
                  <a:cubicBezTo>
                    <a:pt x="1405" y="0"/>
                    <a:pt x="1258" y="138"/>
                    <a:pt x="1258" y="315"/>
                  </a:cubicBezTo>
                  <a:lnTo>
                    <a:pt x="1258" y="374"/>
                  </a:lnTo>
                  <a:cubicBezTo>
                    <a:pt x="1258" y="1130"/>
                    <a:pt x="845" y="1797"/>
                    <a:pt x="167" y="2142"/>
                  </a:cubicBezTo>
                  <a:cubicBezTo>
                    <a:pt x="60" y="2190"/>
                    <a:pt x="1" y="2299"/>
                    <a:pt x="1" y="2417"/>
                  </a:cubicBezTo>
                  <a:lnTo>
                    <a:pt x="5727" y="2417"/>
                  </a:lnTo>
                  <a:cubicBezTo>
                    <a:pt x="5727" y="2299"/>
                    <a:pt x="5658" y="2190"/>
                    <a:pt x="5550" y="2142"/>
                  </a:cubicBezTo>
                  <a:cubicBezTo>
                    <a:pt x="4872" y="1797"/>
                    <a:pt x="4460" y="1130"/>
                    <a:pt x="4460" y="374"/>
                  </a:cubicBezTo>
                  <a:lnTo>
                    <a:pt x="4460" y="315"/>
                  </a:lnTo>
                  <a:cubicBezTo>
                    <a:pt x="4460" y="138"/>
                    <a:pt x="4322" y="0"/>
                    <a:pt x="4146"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 name="Google Shape;679;p17"/>
            <p:cNvSpPr/>
            <p:nvPr/>
          </p:nvSpPr>
          <p:spPr>
            <a:xfrm>
              <a:off x="7192663" y="1629268"/>
              <a:ext cx="115291" cy="97127"/>
            </a:xfrm>
            <a:custGeom>
              <a:avLst/>
              <a:gdLst/>
              <a:ahLst/>
              <a:cxnLst/>
              <a:rect l="l" t="t" r="r" b="b"/>
              <a:pathLst>
                <a:path w="2869" h="2417" extrusionOk="0">
                  <a:moveTo>
                    <a:pt x="1" y="0"/>
                  </a:moveTo>
                  <a:lnTo>
                    <a:pt x="1" y="2417"/>
                  </a:lnTo>
                  <a:lnTo>
                    <a:pt x="2869" y="2417"/>
                  </a:lnTo>
                  <a:cubicBezTo>
                    <a:pt x="2869" y="2299"/>
                    <a:pt x="2800" y="2190"/>
                    <a:pt x="2692" y="2142"/>
                  </a:cubicBezTo>
                  <a:cubicBezTo>
                    <a:pt x="2014" y="1797"/>
                    <a:pt x="1602" y="1130"/>
                    <a:pt x="1602" y="374"/>
                  </a:cubicBezTo>
                  <a:lnTo>
                    <a:pt x="1602" y="315"/>
                  </a:lnTo>
                  <a:cubicBezTo>
                    <a:pt x="1602" y="138"/>
                    <a:pt x="1464" y="0"/>
                    <a:pt x="1288"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 name="Google Shape;680;p17"/>
            <p:cNvSpPr/>
            <p:nvPr/>
          </p:nvSpPr>
          <p:spPr>
            <a:xfrm>
              <a:off x="6975989" y="1306025"/>
              <a:ext cx="433435" cy="348565"/>
            </a:xfrm>
            <a:custGeom>
              <a:avLst/>
              <a:gdLst/>
              <a:ahLst/>
              <a:cxnLst/>
              <a:rect l="l" t="t" r="r" b="b"/>
              <a:pathLst>
                <a:path w="10786" h="8674" extrusionOk="0">
                  <a:moveTo>
                    <a:pt x="9832" y="639"/>
                  </a:moveTo>
                  <a:cubicBezTo>
                    <a:pt x="10009" y="639"/>
                    <a:pt x="10146" y="776"/>
                    <a:pt x="10146" y="953"/>
                  </a:cubicBezTo>
                  <a:lnTo>
                    <a:pt x="10146" y="6630"/>
                  </a:lnTo>
                  <a:lnTo>
                    <a:pt x="5707" y="6630"/>
                  </a:lnTo>
                  <a:lnTo>
                    <a:pt x="5393" y="6944"/>
                  </a:lnTo>
                  <a:lnTo>
                    <a:pt x="5078" y="6630"/>
                  </a:lnTo>
                  <a:lnTo>
                    <a:pt x="639" y="6630"/>
                  </a:lnTo>
                  <a:lnTo>
                    <a:pt x="639" y="953"/>
                  </a:lnTo>
                  <a:cubicBezTo>
                    <a:pt x="639" y="776"/>
                    <a:pt x="776" y="639"/>
                    <a:pt x="953" y="639"/>
                  </a:cubicBezTo>
                  <a:close/>
                  <a:moveTo>
                    <a:pt x="953" y="0"/>
                  </a:moveTo>
                  <a:cubicBezTo>
                    <a:pt x="433" y="0"/>
                    <a:pt x="1" y="432"/>
                    <a:pt x="1" y="953"/>
                  </a:cubicBezTo>
                  <a:lnTo>
                    <a:pt x="1" y="7730"/>
                  </a:lnTo>
                  <a:cubicBezTo>
                    <a:pt x="1" y="8250"/>
                    <a:pt x="433" y="8673"/>
                    <a:pt x="953" y="8673"/>
                  </a:cubicBezTo>
                  <a:lnTo>
                    <a:pt x="9832" y="8673"/>
                  </a:lnTo>
                  <a:cubicBezTo>
                    <a:pt x="10353" y="8673"/>
                    <a:pt x="10785" y="8250"/>
                    <a:pt x="10785" y="7730"/>
                  </a:cubicBezTo>
                  <a:lnTo>
                    <a:pt x="10785" y="953"/>
                  </a:lnTo>
                  <a:cubicBezTo>
                    <a:pt x="10785" y="432"/>
                    <a:pt x="10353" y="0"/>
                    <a:pt x="9832"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 name="Google Shape;681;p17"/>
            <p:cNvSpPr/>
            <p:nvPr/>
          </p:nvSpPr>
          <p:spPr>
            <a:xfrm>
              <a:off x="7192663" y="1306025"/>
              <a:ext cx="216758" cy="348565"/>
            </a:xfrm>
            <a:custGeom>
              <a:avLst/>
              <a:gdLst/>
              <a:ahLst/>
              <a:cxnLst/>
              <a:rect l="l" t="t" r="r" b="b"/>
              <a:pathLst>
                <a:path w="5394" h="8674" extrusionOk="0">
                  <a:moveTo>
                    <a:pt x="1" y="0"/>
                  </a:moveTo>
                  <a:lnTo>
                    <a:pt x="1" y="639"/>
                  </a:lnTo>
                  <a:lnTo>
                    <a:pt x="4440" y="639"/>
                  </a:lnTo>
                  <a:cubicBezTo>
                    <a:pt x="4617" y="639"/>
                    <a:pt x="4754" y="776"/>
                    <a:pt x="4754" y="953"/>
                  </a:cubicBezTo>
                  <a:lnTo>
                    <a:pt x="4754" y="6630"/>
                  </a:lnTo>
                  <a:lnTo>
                    <a:pt x="315" y="6630"/>
                  </a:lnTo>
                  <a:lnTo>
                    <a:pt x="1" y="6944"/>
                  </a:lnTo>
                  <a:lnTo>
                    <a:pt x="1" y="8673"/>
                  </a:lnTo>
                  <a:lnTo>
                    <a:pt x="4440" y="8673"/>
                  </a:lnTo>
                  <a:cubicBezTo>
                    <a:pt x="4961" y="8673"/>
                    <a:pt x="5393" y="8250"/>
                    <a:pt x="5393" y="7730"/>
                  </a:cubicBezTo>
                  <a:lnTo>
                    <a:pt x="5393" y="953"/>
                  </a:lnTo>
                  <a:cubicBezTo>
                    <a:pt x="5393" y="432"/>
                    <a:pt x="4961" y="0"/>
                    <a:pt x="4440"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 name="Google Shape;682;p17"/>
            <p:cNvSpPr/>
            <p:nvPr/>
          </p:nvSpPr>
          <p:spPr>
            <a:xfrm>
              <a:off x="7180045" y="1572448"/>
              <a:ext cx="25276" cy="38296"/>
            </a:xfrm>
            <a:custGeom>
              <a:avLst/>
              <a:gdLst/>
              <a:ahLst/>
              <a:cxnLst/>
              <a:rect l="l" t="t" r="r" b="b"/>
              <a:pathLst>
                <a:path w="629" h="953" extrusionOk="0">
                  <a:moveTo>
                    <a:pt x="0" y="0"/>
                  </a:moveTo>
                  <a:lnTo>
                    <a:pt x="0" y="638"/>
                  </a:lnTo>
                  <a:cubicBezTo>
                    <a:pt x="0" y="805"/>
                    <a:pt x="138" y="952"/>
                    <a:pt x="315" y="952"/>
                  </a:cubicBezTo>
                  <a:cubicBezTo>
                    <a:pt x="491" y="952"/>
                    <a:pt x="629" y="805"/>
                    <a:pt x="629" y="638"/>
                  </a:cubicBezTo>
                  <a:lnTo>
                    <a:pt x="629"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 name="Google Shape;683;p17"/>
            <p:cNvSpPr/>
            <p:nvPr/>
          </p:nvSpPr>
          <p:spPr>
            <a:xfrm>
              <a:off x="7043900" y="1713736"/>
              <a:ext cx="297610" cy="25276"/>
            </a:xfrm>
            <a:custGeom>
              <a:avLst/>
              <a:gdLst/>
              <a:ahLst/>
              <a:cxnLst/>
              <a:rect l="l" t="t" r="r" b="b"/>
              <a:pathLst>
                <a:path w="7406" h="629" extrusionOk="0">
                  <a:moveTo>
                    <a:pt x="314" y="0"/>
                  </a:moveTo>
                  <a:cubicBezTo>
                    <a:pt x="138" y="0"/>
                    <a:pt x="0" y="147"/>
                    <a:pt x="0" y="315"/>
                  </a:cubicBezTo>
                  <a:cubicBezTo>
                    <a:pt x="0" y="491"/>
                    <a:pt x="138" y="629"/>
                    <a:pt x="314" y="629"/>
                  </a:cubicBezTo>
                  <a:lnTo>
                    <a:pt x="7091" y="629"/>
                  </a:lnTo>
                  <a:cubicBezTo>
                    <a:pt x="7268" y="629"/>
                    <a:pt x="7406" y="491"/>
                    <a:pt x="7406" y="315"/>
                  </a:cubicBezTo>
                  <a:cubicBezTo>
                    <a:pt x="7406" y="147"/>
                    <a:pt x="7268" y="0"/>
                    <a:pt x="7091"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 name="Google Shape;684;p17"/>
            <p:cNvSpPr/>
            <p:nvPr/>
          </p:nvSpPr>
          <p:spPr>
            <a:xfrm>
              <a:off x="7192663" y="1572448"/>
              <a:ext cx="12658" cy="38296"/>
            </a:xfrm>
            <a:custGeom>
              <a:avLst/>
              <a:gdLst/>
              <a:ahLst/>
              <a:cxnLst/>
              <a:rect l="l" t="t" r="r" b="b"/>
              <a:pathLst>
                <a:path w="315" h="953" extrusionOk="0">
                  <a:moveTo>
                    <a:pt x="1" y="0"/>
                  </a:moveTo>
                  <a:lnTo>
                    <a:pt x="1" y="952"/>
                  </a:lnTo>
                  <a:cubicBezTo>
                    <a:pt x="177" y="952"/>
                    <a:pt x="315" y="805"/>
                    <a:pt x="315" y="638"/>
                  </a:cubicBezTo>
                  <a:lnTo>
                    <a:pt x="315"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 name="Google Shape;685;p17"/>
            <p:cNvSpPr/>
            <p:nvPr/>
          </p:nvSpPr>
          <p:spPr>
            <a:xfrm>
              <a:off x="7192663" y="1713736"/>
              <a:ext cx="148845" cy="25276"/>
            </a:xfrm>
            <a:custGeom>
              <a:avLst/>
              <a:gdLst/>
              <a:ahLst/>
              <a:cxnLst/>
              <a:rect l="l" t="t" r="r" b="b"/>
              <a:pathLst>
                <a:path w="3704" h="629" extrusionOk="0">
                  <a:moveTo>
                    <a:pt x="1" y="0"/>
                  </a:moveTo>
                  <a:lnTo>
                    <a:pt x="1" y="629"/>
                  </a:lnTo>
                  <a:lnTo>
                    <a:pt x="3389" y="629"/>
                  </a:lnTo>
                  <a:cubicBezTo>
                    <a:pt x="3566" y="629"/>
                    <a:pt x="3704" y="491"/>
                    <a:pt x="3704" y="315"/>
                  </a:cubicBezTo>
                  <a:cubicBezTo>
                    <a:pt x="3704" y="147"/>
                    <a:pt x="3566" y="0"/>
                    <a:pt x="3389"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 name="Google Shape;686;p17"/>
            <p:cNvSpPr/>
            <p:nvPr/>
          </p:nvSpPr>
          <p:spPr>
            <a:xfrm>
              <a:off x="7026902" y="1356939"/>
              <a:ext cx="148845" cy="126703"/>
            </a:xfrm>
            <a:custGeom>
              <a:avLst/>
              <a:gdLst/>
              <a:ahLst/>
              <a:cxnLst/>
              <a:rect l="l" t="t" r="r" b="b"/>
              <a:pathLst>
                <a:path w="3704" h="3153" extrusionOk="0">
                  <a:moveTo>
                    <a:pt x="315" y="0"/>
                  </a:moveTo>
                  <a:cubicBezTo>
                    <a:pt x="138" y="0"/>
                    <a:pt x="0" y="138"/>
                    <a:pt x="0" y="315"/>
                  </a:cubicBezTo>
                  <a:lnTo>
                    <a:pt x="0" y="2839"/>
                  </a:lnTo>
                  <a:cubicBezTo>
                    <a:pt x="0" y="3015"/>
                    <a:pt x="138" y="3153"/>
                    <a:pt x="315" y="3153"/>
                  </a:cubicBezTo>
                  <a:lnTo>
                    <a:pt x="3389" y="3153"/>
                  </a:lnTo>
                  <a:cubicBezTo>
                    <a:pt x="3566" y="3153"/>
                    <a:pt x="3704" y="3015"/>
                    <a:pt x="3704" y="2839"/>
                  </a:cubicBezTo>
                  <a:lnTo>
                    <a:pt x="3704" y="315"/>
                  </a:lnTo>
                  <a:cubicBezTo>
                    <a:pt x="3704" y="138"/>
                    <a:pt x="3566" y="0"/>
                    <a:pt x="3389"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 name="Google Shape;687;p17"/>
            <p:cNvSpPr/>
            <p:nvPr/>
          </p:nvSpPr>
          <p:spPr>
            <a:xfrm>
              <a:off x="7223082" y="1356939"/>
              <a:ext cx="135383" cy="25276"/>
            </a:xfrm>
            <a:custGeom>
              <a:avLst/>
              <a:gdLst/>
              <a:ahLst/>
              <a:cxnLst/>
              <a:rect l="l" t="t" r="r" b="b"/>
              <a:pathLst>
                <a:path w="3369" h="629" extrusionOk="0">
                  <a:moveTo>
                    <a:pt x="315" y="0"/>
                  </a:moveTo>
                  <a:cubicBezTo>
                    <a:pt x="147" y="0"/>
                    <a:pt x="0" y="138"/>
                    <a:pt x="0" y="315"/>
                  </a:cubicBezTo>
                  <a:cubicBezTo>
                    <a:pt x="0" y="491"/>
                    <a:pt x="147" y="629"/>
                    <a:pt x="315" y="629"/>
                  </a:cubicBezTo>
                  <a:lnTo>
                    <a:pt x="3054" y="629"/>
                  </a:lnTo>
                  <a:cubicBezTo>
                    <a:pt x="3231" y="629"/>
                    <a:pt x="3369" y="491"/>
                    <a:pt x="3369" y="315"/>
                  </a:cubicBezTo>
                  <a:cubicBezTo>
                    <a:pt x="3369" y="138"/>
                    <a:pt x="3231" y="0"/>
                    <a:pt x="3054"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 name="Google Shape;688;p17"/>
            <p:cNvSpPr/>
            <p:nvPr/>
          </p:nvSpPr>
          <p:spPr>
            <a:xfrm>
              <a:off x="7223082" y="1407450"/>
              <a:ext cx="135383" cy="25678"/>
            </a:xfrm>
            <a:custGeom>
              <a:avLst/>
              <a:gdLst/>
              <a:ahLst/>
              <a:cxnLst/>
              <a:rect l="l" t="t" r="r" b="b"/>
              <a:pathLst>
                <a:path w="3369" h="639" extrusionOk="0">
                  <a:moveTo>
                    <a:pt x="315" y="1"/>
                  </a:moveTo>
                  <a:cubicBezTo>
                    <a:pt x="147" y="1"/>
                    <a:pt x="0" y="148"/>
                    <a:pt x="0" y="324"/>
                  </a:cubicBezTo>
                  <a:cubicBezTo>
                    <a:pt x="0" y="492"/>
                    <a:pt x="147" y="639"/>
                    <a:pt x="315" y="639"/>
                  </a:cubicBezTo>
                  <a:lnTo>
                    <a:pt x="3054" y="639"/>
                  </a:lnTo>
                  <a:cubicBezTo>
                    <a:pt x="3231" y="639"/>
                    <a:pt x="3369" y="492"/>
                    <a:pt x="3369" y="324"/>
                  </a:cubicBezTo>
                  <a:cubicBezTo>
                    <a:pt x="3369" y="148"/>
                    <a:pt x="3231" y="1"/>
                    <a:pt x="3054"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 name="Google Shape;689;p17"/>
            <p:cNvSpPr/>
            <p:nvPr/>
          </p:nvSpPr>
          <p:spPr>
            <a:xfrm>
              <a:off x="7223082" y="1458364"/>
              <a:ext cx="135383" cy="25276"/>
            </a:xfrm>
            <a:custGeom>
              <a:avLst/>
              <a:gdLst/>
              <a:ahLst/>
              <a:cxnLst/>
              <a:rect l="l" t="t" r="r" b="b"/>
              <a:pathLst>
                <a:path w="3369" h="629" extrusionOk="0">
                  <a:moveTo>
                    <a:pt x="315" y="0"/>
                  </a:moveTo>
                  <a:cubicBezTo>
                    <a:pt x="147" y="0"/>
                    <a:pt x="0" y="138"/>
                    <a:pt x="0" y="315"/>
                  </a:cubicBezTo>
                  <a:cubicBezTo>
                    <a:pt x="0" y="491"/>
                    <a:pt x="147" y="629"/>
                    <a:pt x="315" y="629"/>
                  </a:cubicBezTo>
                  <a:lnTo>
                    <a:pt x="3054" y="629"/>
                  </a:lnTo>
                  <a:cubicBezTo>
                    <a:pt x="3231" y="629"/>
                    <a:pt x="3369" y="491"/>
                    <a:pt x="3369" y="315"/>
                  </a:cubicBezTo>
                  <a:cubicBezTo>
                    <a:pt x="3369" y="138"/>
                    <a:pt x="3231" y="0"/>
                    <a:pt x="3054"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 name="Google Shape;690;p17"/>
            <p:cNvSpPr/>
            <p:nvPr/>
          </p:nvSpPr>
          <p:spPr>
            <a:xfrm>
              <a:off x="7223082" y="1509278"/>
              <a:ext cx="135383" cy="25317"/>
            </a:xfrm>
            <a:custGeom>
              <a:avLst/>
              <a:gdLst/>
              <a:ahLst/>
              <a:cxnLst/>
              <a:rect l="l" t="t" r="r" b="b"/>
              <a:pathLst>
                <a:path w="3369" h="630" extrusionOk="0">
                  <a:moveTo>
                    <a:pt x="315" y="1"/>
                  </a:moveTo>
                  <a:cubicBezTo>
                    <a:pt x="147" y="1"/>
                    <a:pt x="0" y="138"/>
                    <a:pt x="0" y="315"/>
                  </a:cubicBezTo>
                  <a:cubicBezTo>
                    <a:pt x="0" y="481"/>
                    <a:pt x="147" y="629"/>
                    <a:pt x="315" y="629"/>
                  </a:cubicBezTo>
                  <a:lnTo>
                    <a:pt x="3054" y="629"/>
                  </a:lnTo>
                  <a:cubicBezTo>
                    <a:pt x="3231" y="629"/>
                    <a:pt x="3369" y="481"/>
                    <a:pt x="3369" y="315"/>
                  </a:cubicBezTo>
                  <a:cubicBezTo>
                    <a:pt x="3369" y="138"/>
                    <a:pt x="3231" y="1"/>
                    <a:pt x="3054"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 name="Google Shape;691;p17"/>
            <p:cNvSpPr/>
            <p:nvPr/>
          </p:nvSpPr>
          <p:spPr>
            <a:xfrm>
              <a:off x="7037953" y="1509278"/>
              <a:ext cx="25317" cy="25317"/>
            </a:xfrm>
            <a:custGeom>
              <a:avLst/>
              <a:gdLst/>
              <a:ahLst/>
              <a:cxnLst/>
              <a:rect l="l" t="t" r="r" b="b"/>
              <a:pathLst>
                <a:path w="630" h="630" extrusionOk="0">
                  <a:moveTo>
                    <a:pt x="315" y="1"/>
                  </a:moveTo>
                  <a:cubicBezTo>
                    <a:pt x="138" y="1"/>
                    <a:pt x="0" y="138"/>
                    <a:pt x="0" y="315"/>
                  </a:cubicBezTo>
                  <a:cubicBezTo>
                    <a:pt x="0" y="481"/>
                    <a:pt x="138" y="629"/>
                    <a:pt x="315" y="629"/>
                  </a:cubicBezTo>
                  <a:cubicBezTo>
                    <a:pt x="492" y="629"/>
                    <a:pt x="629" y="481"/>
                    <a:pt x="629" y="315"/>
                  </a:cubicBezTo>
                  <a:cubicBezTo>
                    <a:pt x="629" y="138"/>
                    <a:pt x="492" y="1"/>
                    <a:pt x="315"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 name="Google Shape;692;p17"/>
            <p:cNvSpPr/>
            <p:nvPr/>
          </p:nvSpPr>
          <p:spPr>
            <a:xfrm>
              <a:off x="7088866" y="1509278"/>
              <a:ext cx="25317" cy="25317"/>
            </a:xfrm>
            <a:custGeom>
              <a:avLst/>
              <a:gdLst/>
              <a:ahLst/>
              <a:cxnLst/>
              <a:rect l="l" t="t" r="r" b="b"/>
              <a:pathLst>
                <a:path w="630" h="630" extrusionOk="0">
                  <a:moveTo>
                    <a:pt x="315" y="1"/>
                  </a:moveTo>
                  <a:cubicBezTo>
                    <a:pt x="138" y="1"/>
                    <a:pt x="1" y="138"/>
                    <a:pt x="1" y="315"/>
                  </a:cubicBezTo>
                  <a:cubicBezTo>
                    <a:pt x="1" y="481"/>
                    <a:pt x="138" y="629"/>
                    <a:pt x="315" y="629"/>
                  </a:cubicBezTo>
                  <a:cubicBezTo>
                    <a:pt x="482" y="629"/>
                    <a:pt x="629" y="481"/>
                    <a:pt x="629" y="315"/>
                  </a:cubicBezTo>
                  <a:cubicBezTo>
                    <a:pt x="629" y="138"/>
                    <a:pt x="482" y="1"/>
                    <a:pt x="315"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 name="Google Shape;693;p17"/>
            <p:cNvSpPr/>
            <p:nvPr/>
          </p:nvSpPr>
          <p:spPr>
            <a:xfrm>
              <a:off x="7139418" y="1509278"/>
              <a:ext cx="25276" cy="25317"/>
            </a:xfrm>
            <a:custGeom>
              <a:avLst/>
              <a:gdLst/>
              <a:ahLst/>
              <a:cxnLst/>
              <a:rect l="l" t="t" r="r" b="b"/>
              <a:pathLst>
                <a:path w="629" h="630" extrusionOk="0">
                  <a:moveTo>
                    <a:pt x="314" y="1"/>
                  </a:moveTo>
                  <a:cubicBezTo>
                    <a:pt x="138" y="1"/>
                    <a:pt x="0" y="138"/>
                    <a:pt x="0" y="315"/>
                  </a:cubicBezTo>
                  <a:cubicBezTo>
                    <a:pt x="0" y="481"/>
                    <a:pt x="138" y="629"/>
                    <a:pt x="314" y="629"/>
                  </a:cubicBezTo>
                  <a:cubicBezTo>
                    <a:pt x="491" y="629"/>
                    <a:pt x="629" y="481"/>
                    <a:pt x="629" y="315"/>
                  </a:cubicBezTo>
                  <a:cubicBezTo>
                    <a:pt x="629" y="138"/>
                    <a:pt x="491" y="1"/>
                    <a:pt x="314"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697"/>
        <p:cNvGrpSpPr/>
        <p:nvPr/>
      </p:nvGrpSpPr>
      <p:grpSpPr>
        <a:xfrm>
          <a:off x="0" y="0"/>
          <a:ext cx="0" cy="0"/>
          <a:chOff x="0" y="0"/>
          <a:chExt cx="0" cy="0"/>
        </a:xfrm>
      </p:grpSpPr>
      <p:sp>
        <p:nvSpPr>
          <p:cNvPr id="698" name="Google Shape;698;p18"/>
          <p:cNvSpPr/>
          <p:nvPr/>
        </p:nvSpPr>
        <p:spPr>
          <a:xfrm>
            <a:off x="720000" y="2648838"/>
            <a:ext cx="6123900" cy="1530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 name="Google Shape;699;p18"/>
          <p:cNvSpPr/>
          <p:nvPr/>
        </p:nvSpPr>
        <p:spPr>
          <a:xfrm>
            <a:off x="720000" y="3498138"/>
            <a:ext cx="6123900" cy="1530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 name="Google Shape;700;p18"/>
          <p:cNvSpPr/>
          <p:nvPr/>
        </p:nvSpPr>
        <p:spPr>
          <a:xfrm>
            <a:off x="720000" y="4337696"/>
            <a:ext cx="6123900" cy="1530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 name="Google Shape;701;p18"/>
          <p:cNvSpPr/>
          <p:nvPr/>
        </p:nvSpPr>
        <p:spPr>
          <a:xfrm>
            <a:off x="720000" y="1799575"/>
            <a:ext cx="6123900" cy="153000"/>
          </a:xfrm>
          <a:prstGeom prst="roundRect">
            <a:avLst>
              <a:gd name="adj" fmla="val 50000"/>
            </a:avLst>
          </a:pr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 name="Google Shape;702;p18"/>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Schedule</a:t>
            </a:r>
            <a:endParaRPr sz="3200">
              <a:solidFill>
                <a:srgbClr val="FFFFFF"/>
              </a:solidFill>
            </a:endParaRPr>
          </a:p>
        </p:txBody>
      </p:sp>
      <p:sp>
        <p:nvSpPr>
          <p:cNvPr id="703" name="Google Shape;703;p18"/>
          <p:cNvSpPr/>
          <p:nvPr/>
        </p:nvSpPr>
        <p:spPr>
          <a:xfrm>
            <a:off x="6359400" y="156045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 name="Google Shape;704;p18"/>
          <p:cNvSpPr txBox="1">
            <a:spLocks noGrp="1"/>
          </p:cNvSpPr>
          <p:nvPr>
            <p:ph type="subTitle" idx="4294967295"/>
          </p:nvPr>
        </p:nvSpPr>
        <p:spPr>
          <a:xfrm>
            <a:off x="6506850" y="1560750"/>
            <a:ext cx="17697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May 2021</a:t>
            </a:r>
            <a:endParaRPr sz="2000" b="0" i="0" u="none" strike="noStrike" cap="none">
              <a:solidFill>
                <a:srgbClr val="FFFFFF"/>
              </a:solidFill>
              <a:latin typeface="Alfa Slab One"/>
              <a:ea typeface="Alfa Slab One"/>
              <a:cs typeface="Alfa Slab One"/>
              <a:sym typeface="Alfa Slab One"/>
            </a:endParaRPr>
          </a:p>
        </p:txBody>
      </p:sp>
      <p:sp>
        <p:nvSpPr>
          <p:cNvPr id="705" name="Google Shape;705;p18"/>
          <p:cNvSpPr/>
          <p:nvPr/>
        </p:nvSpPr>
        <p:spPr>
          <a:xfrm>
            <a:off x="6359400" y="2406267"/>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 name="Google Shape;706;p18"/>
          <p:cNvSpPr txBox="1">
            <a:spLocks noGrp="1"/>
          </p:cNvSpPr>
          <p:nvPr>
            <p:ph type="subTitle" idx="4294967295"/>
          </p:nvPr>
        </p:nvSpPr>
        <p:spPr>
          <a:xfrm>
            <a:off x="6506850" y="2406492"/>
            <a:ext cx="17697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June 2021</a:t>
            </a:r>
            <a:endParaRPr sz="2000" b="0" i="0" u="none" strike="noStrike" cap="none">
              <a:solidFill>
                <a:srgbClr val="FFFFFF"/>
              </a:solidFill>
              <a:latin typeface="Alfa Slab One"/>
              <a:ea typeface="Alfa Slab One"/>
              <a:cs typeface="Alfa Slab One"/>
              <a:sym typeface="Alfa Slab One"/>
            </a:endParaRPr>
          </a:p>
        </p:txBody>
      </p:sp>
      <p:sp>
        <p:nvSpPr>
          <p:cNvPr id="707" name="Google Shape;707;p18"/>
          <p:cNvSpPr/>
          <p:nvPr/>
        </p:nvSpPr>
        <p:spPr>
          <a:xfrm>
            <a:off x="6359400" y="3252083"/>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 name="Google Shape;708;p18"/>
          <p:cNvSpPr txBox="1">
            <a:spLocks noGrp="1"/>
          </p:cNvSpPr>
          <p:nvPr>
            <p:ph type="subTitle" idx="4294967295"/>
          </p:nvPr>
        </p:nvSpPr>
        <p:spPr>
          <a:xfrm>
            <a:off x="6506850" y="3252233"/>
            <a:ext cx="17697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July 2021</a:t>
            </a:r>
            <a:endParaRPr sz="2000" b="0" i="0" u="none" strike="noStrike" cap="none">
              <a:solidFill>
                <a:srgbClr val="FFFFFF"/>
              </a:solidFill>
              <a:latin typeface="Alfa Slab One"/>
              <a:ea typeface="Alfa Slab One"/>
              <a:cs typeface="Alfa Slab One"/>
              <a:sym typeface="Alfa Slab One"/>
            </a:endParaRPr>
          </a:p>
        </p:txBody>
      </p:sp>
      <p:sp>
        <p:nvSpPr>
          <p:cNvPr id="709" name="Google Shape;709;p18"/>
          <p:cNvSpPr/>
          <p:nvPr/>
        </p:nvSpPr>
        <p:spPr>
          <a:xfrm>
            <a:off x="6359400" y="409790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 name="Google Shape;710;p18"/>
          <p:cNvSpPr txBox="1">
            <a:spLocks noGrp="1"/>
          </p:cNvSpPr>
          <p:nvPr>
            <p:ph type="subTitle" idx="4294967295"/>
          </p:nvPr>
        </p:nvSpPr>
        <p:spPr>
          <a:xfrm>
            <a:off x="6359550" y="4097975"/>
            <a:ext cx="20646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August 2021</a:t>
            </a:r>
            <a:endParaRPr sz="2000" b="0" i="0" u="none" strike="noStrike" cap="none">
              <a:solidFill>
                <a:srgbClr val="FFFFFF"/>
              </a:solidFill>
              <a:latin typeface="Alfa Slab One"/>
              <a:ea typeface="Alfa Slab One"/>
              <a:cs typeface="Alfa Slab One"/>
              <a:sym typeface="Alfa Slab One"/>
            </a:endParaRPr>
          </a:p>
        </p:txBody>
      </p:sp>
      <p:sp>
        <p:nvSpPr>
          <p:cNvPr id="711" name="Google Shape;711;p18"/>
          <p:cNvSpPr txBox="1">
            <a:spLocks noGrp="1"/>
          </p:cNvSpPr>
          <p:nvPr>
            <p:ph type="subTitle" idx="4294967295"/>
          </p:nvPr>
        </p:nvSpPr>
        <p:spPr>
          <a:xfrm>
            <a:off x="720000" y="4041850"/>
            <a:ext cx="4460400" cy="3171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Neptune is the farthest planet from the Sun</a:t>
            </a:r>
            <a:endParaRPr sz="1600" b="0" i="0" u="none" strike="noStrike" cap="none">
              <a:solidFill>
                <a:srgbClr val="064554"/>
              </a:solidFill>
              <a:latin typeface="Maven Pro"/>
              <a:ea typeface="Maven Pro"/>
              <a:cs typeface="Maven Pro"/>
              <a:sym typeface="Maven Pro"/>
            </a:endParaRPr>
          </a:p>
        </p:txBody>
      </p:sp>
      <p:sp>
        <p:nvSpPr>
          <p:cNvPr id="712" name="Google Shape;712;p18"/>
          <p:cNvSpPr txBox="1">
            <a:spLocks noGrp="1"/>
          </p:cNvSpPr>
          <p:nvPr>
            <p:ph type="subTitle" idx="4294967295"/>
          </p:nvPr>
        </p:nvSpPr>
        <p:spPr>
          <a:xfrm>
            <a:off x="720000" y="3181050"/>
            <a:ext cx="4460400" cy="3171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Venus has a beautiful name, but it’s hot</a:t>
            </a:r>
            <a:endParaRPr sz="1600" b="0" i="0" u="none" strike="noStrike" cap="none">
              <a:solidFill>
                <a:srgbClr val="064554"/>
              </a:solidFill>
              <a:latin typeface="Maven Pro"/>
              <a:ea typeface="Maven Pro"/>
              <a:cs typeface="Maven Pro"/>
              <a:sym typeface="Maven Pro"/>
            </a:endParaRPr>
          </a:p>
        </p:txBody>
      </p:sp>
      <p:sp>
        <p:nvSpPr>
          <p:cNvPr id="713" name="Google Shape;713;p18"/>
          <p:cNvSpPr txBox="1">
            <a:spLocks noGrp="1"/>
          </p:cNvSpPr>
          <p:nvPr>
            <p:ph type="subTitle" idx="4294967295"/>
          </p:nvPr>
        </p:nvSpPr>
        <p:spPr>
          <a:xfrm>
            <a:off x="720000" y="2320250"/>
            <a:ext cx="4460400" cy="3171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Despite being red, Mars is actually cold</a:t>
            </a:r>
            <a:endParaRPr sz="1600" b="0" i="0" u="none" strike="noStrike" cap="none">
              <a:solidFill>
                <a:srgbClr val="064554"/>
              </a:solidFill>
              <a:latin typeface="Maven Pro"/>
              <a:ea typeface="Maven Pro"/>
              <a:cs typeface="Maven Pro"/>
              <a:sym typeface="Maven Pro"/>
            </a:endParaRPr>
          </a:p>
        </p:txBody>
      </p:sp>
      <p:sp>
        <p:nvSpPr>
          <p:cNvPr id="714" name="Google Shape;714;p18"/>
          <p:cNvSpPr txBox="1">
            <a:spLocks noGrp="1"/>
          </p:cNvSpPr>
          <p:nvPr>
            <p:ph type="subTitle" idx="4294967295"/>
          </p:nvPr>
        </p:nvSpPr>
        <p:spPr>
          <a:xfrm>
            <a:off x="720000" y="1482475"/>
            <a:ext cx="4460400" cy="3171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Mercury is the closest planet to the Sun</a:t>
            </a:r>
            <a:endParaRPr sz="1600" b="0" i="0" u="none" strike="noStrike" cap="none">
              <a:solidFill>
                <a:srgbClr val="064554"/>
              </a:solidFill>
              <a:latin typeface="Maven Pro"/>
              <a:ea typeface="Maven Pro"/>
              <a:cs typeface="Maven Pro"/>
              <a:sym typeface="Maven Pro"/>
            </a:endParaRPr>
          </a:p>
        </p:txBody>
      </p:sp>
      <p:sp>
        <p:nvSpPr>
          <p:cNvPr id="715" name="Google Shape;715;p18"/>
          <p:cNvSpPr/>
          <p:nvPr/>
        </p:nvSpPr>
        <p:spPr>
          <a:xfrm>
            <a:off x="796125" y="1845375"/>
            <a:ext cx="1362900" cy="522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 name="Google Shape;716;p18"/>
          <p:cNvSpPr/>
          <p:nvPr/>
        </p:nvSpPr>
        <p:spPr>
          <a:xfrm>
            <a:off x="2158913" y="2699263"/>
            <a:ext cx="1362900" cy="522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 name="Google Shape;717;p18"/>
          <p:cNvSpPr/>
          <p:nvPr/>
        </p:nvSpPr>
        <p:spPr>
          <a:xfrm>
            <a:off x="3521700" y="3543663"/>
            <a:ext cx="1362900" cy="522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 name="Google Shape;718;p18"/>
          <p:cNvSpPr/>
          <p:nvPr/>
        </p:nvSpPr>
        <p:spPr>
          <a:xfrm>
            <a:off x="4884488" y="4388088"/>
            <a:ext cx="1362900" cy="522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722"/>
        <p:cNvGrpSpPr/>
        <p:nvPr/>
      </p:nvGrpSpPr>
      <p:grpSpPr>
        <a:xfrm>
          <a:off x="0" y="0"/>
          <a:ext cx="0" cy="0"/>
          <a:chOff x="0" y="0"/>
          <a:chExt cx="0" cy="0"/>
        </a:xfrm>
      </p:grpSpPr>
      <p:sp>
        <p:nvSpPr>
          <p:cNvPr id="723" name="Google Shape;723;p19"/>
          <p:cNvSpPr/>
          <p:nvPr/>
        </p:nvSpPr>
        <p:spPr>
          <a:xfrm>
            <a:off x="1023382" y="4048813"/>
            <a:ext cx="3563858" cy="462227"/>
          </a:xfrm>
          <a:prstGeom prst="ellipse">
            <a:avLst/>
          </a:prstGeom>
          <a:solidFill>
            <a:srgbClr val="1C3157"/>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724" name="Google Shape;724;p19"/>
          <p:cNvSpPr/>
          <p:nvPr/>
        </p:nvSpPr>
        <p:spPr>
          <a:xfrm>
            <a:off x="4960049" y="2527825"/>
            <a:ext cx="2839200" cy="728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 name="Google Shape;725;p19"/>
          <p:cNvSpPr txBox="1">
            <a:spLocks noGrp="1"/>
          </p:cNvSpPr>
          <p:nvPr>
            <p:ph type="title"/>
          </p:nvPr>
        </p:nvSpPr>
        <p:spPr>
          <a:xfrm>
            <a:off x="5043299" y="2463350"/>
            <a:ext cx="2672700" cy="84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600"/>
              <a:buNone/>
            </a:pPr>
            <a:r>
              <a:rPr lang="en"/>
              <a:t>Section A</a:t>
            </a:r>
            <a:endParaRPr/>
          </a:p>
        </p:txBody>
      </p:sp>
      <p:sp>
        <p:nvSpPr>
          <p:cNvPr id="726" name="Google Shape;726;p19"/>
          <p:cNvSpPr txBox="1">
            <a:spLocks noGrp="1"/>
          </p:cNvSpPr>
          <p:nvPr>
            <p:ph type="subTitle" idx="1"/>
          </p:nvPr>
        </p:nvSpPr>
        <p:spPr>
          <a:xfrm>
            <a:off x="5043299" y="3365025"/>
            <a:ext cx="26727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You can enter a subtitle here if you need it</a:t>
            </a:r>
            <a:endParaRPr/>
          </a:p>
        </p:txBody>
      </p:sp>
      <p:sp>
        <p:nvSpPr>
          <p:cNvPr id="727" name="Google Shape;727;p19"/>
          <p:cNvSpPr txBox="1">
            <a:spLocks noGrp="1"/>
          </p:cNvSpPr>
          <p:nvPr>
            <p:ph type="title" idx="2"/>
          </p:nvPr>
        </p:nvSpPr>
        <p:spPr>
          <a:xfrm>
            <a:off x="5043299" y="1050350"/>
            <a:ext cx="2672700" cy="1413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2000"/>
              <a:buNone/>
            </a:pPr>
            <a:r>
              <a:rPr lang="en"/>
              <a:t>04</a:t>
            </a:r>
            <a:endParaRPr/>
          </a:p>
        </p:txBody>
      </p:sp>
      <p:pic>
        <p:nvPicPr>
          <p:cNvPr id="728" name="Google Shape;728;p19"/>
          <p:cNvPicPr preferRelativeResize="0"/>
          <p:nvPr/>
        </p:nvPicPr>
        <p:blipFill rotWithShape="1">
          <a:blip r:embed="rId3">
            <a:alphaModFix/>
          </a:blip>
          <a:srcRect/>
          <a:stretch/>
        </p:blipFill>
        <p:spPr>
          <a:xfrm>
            <a:off x="1813560" y="551412"/>
            <a:ext cx="2275364" cy="3823876"/>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83"/>
        <p:cNvGrpSpPr/>
        <p:nvPr/>
      </p:nvGrpSpPr>
      <p:grpSpPr>
        <a:xfrm>
          <a:off x="0" y="0"/>
          <a:ext cx="0" cy="0"/>
          <a:chOff x="0" y="0"/>
          <a:chExt cx="0" cy="0"/>
        </a:xfrm>
      </p:grpSpPr>
      <p:sp>
        <p:nvSpPr>
          <p:cNvPr id="184" name="Google Shape;184;p2"/>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Contents of This Template</a:t>
            </a:r>
            <a:endParaRPr/>
          </a:p>
        </p:txBody>
      </p:sp>
      <p:sp>
        <p:nvSpPr>
          <p:cNvPr id="185" name="Google Shape;185;p2"/>
          <p:cNvSpPr txBox="1">
            <a:spLocks noGrp="1"/>
          </p:cNvSpPr>
          <p:nvPr>
            <p:ph type="body" idx="1"/>
          </p:nvPr>
        </p:nvSpPr>
        <p:spPr>
          <a:xfrm>
            <a:off x="720000" y="1304875"/>
            <a:ext cx="7704000" cy="34164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200"/>
              <a:buNone/>
            </a:pPr>
            <a:r>
              <a:rPr lang="en" dirty="0">
                <a:solidFill>
                  <a:schemeClr val="dk1"/>
                </a:solidFill>
              </a:rPr>
              <a:t>Here’s what you’ll find in this template: </a:t>
            </a:r>
            <a:endParaRPr dirty="0">
              <a:solidFill>
                <a:schemeClr val="dk1"/>
              </a:solidFill>
            </a:endParaRPr>
          </a:p>
          <a:p>
            <a:pPr marL="457200" lvl="0" indent="-304800" algn="l" rtl="0">
              <a:lnSpc>
                <a:spcPct val="100000"/>
              </a:lnSpc>
              <a:spcBef>
                <a:spcPts val="0"/>
              </a:spcBef>
              <a:spcAft>
                <a:spcPts val="0"/>
              </a:spcAft>
              <a:buClr>
                <a:schemeClr val="dk1"/>
              </a:buClr>
              <a:buSzPts val="1200"/>
              <a:buAutoNum type="arabicPeriod"/>
            </a:pPr>
            <a:r>
              <a:rPr lang="en" dirty="0">
                <a:solidFill>
                  <a:schemeClr val="dk1"/>
                </a:solidFill>
              </a:rPr>
              <a:t>A slide structure based on a thesis defense presentation, which you can easily adapt to your needs. For more info on how to edit the template, please visit or read our </a:t>
            </a:r>
            <a:r>
              <a:rPr lang="en" b="1" dirty="0">
                <a:solidFill>
                  <a:schemeClr val="dk1"/>
                </a:solidFill>
                <a:uFill>
                  <a:noFill/>
                </a:uFill>
              </a:rPr>
              <a:t>FAQs</a:t>
            </a:r>
            <a:r>
              <a:rPr lang="en" dirty="0">
                <a:solidFill>
                  <a:schemeClr val="dk1"/>
                </a:solidFill>
              </a:rPr>
              <a:t>.</a:t>
            </a:r>
            <a:endParaRPr dirty="0">
              <a:solidFill>
                <a:schemeClr val="dk1"/>
              </a:solidFill>
            </a:endParaRPr>
          </a:p>
          <a:p>
            <a:pPr marL="457200" lvl="0" indent="-304800" algn="l" rtl="0">
              <a:lnSpc>
                <a:spcPct val="100000"/>
              </a:lnSpc>
              <a:spcBef>
                <a:spcPts val="0"/>
              </a:spcBef>
              <a:spcAft>
                <a:spcPts val="0"/>
              </a:spcAft>
              <a:buClr>
                <a:schemeClr val="dk1"/>
              </a:buClr>
              <a:buSzPts val="1200"/>
              <a:buAutoNum type="arabicPeriod"/>
            </a:pPr>
            <a:r>
              <a:rPr lang="en" dirty="0">
                <a:solidFill>
                  <a:schemeClr val="dk1"/>
                </a:solidFill>
              </a:rPr>
              <a:t>An assortment of illustrations that are suitable for use in the presentation can be found in the </a:t>
            </a:r>
            <a:r>
              <a:rPr lang="en" b="1" dirty="0">
                <a:solidFill>
                  <a:schemeClr val="dk1"/>
                </a:solidFill>
              </a:rPr>
              <a:t>a</a:t>
            </a:r>
            <a:r>
              <a:rPr lang="en" b="1" dirty="0">
                <a:solidFill>
                  <a:schemeClr val="dk1"/>
                </a:solidFill>
                <a:uFill>
                  <a:noFill/>
                </a:uFill>
              </a:rPr>
              <a:t>lternative resources</a:t>
            </a:r>
            <a:r>
              <a:rPr lang="en" dirty="0">
                <a:solidFill>
                  <a:schemeClr val="dk1"/>
                </a:solidFill>
              </a:rPr>
              <a:t> slide.</a:t>
            </a:r>
            <a:endParaRPr dirty="0">
              <a:solidFill>
                <a:schemeClr val="dk1"/>
              </a:solidFill>
            </a:endParaRPr>
          </a:p>
          <a:p>
            <a:pPr marL="457200" lvl="0" indent="-304800" algn="l" rtl="0">
              <a:lnSpc>
                <a:spcPct val="100000"/>
              </a:lnSpc>
              <a:spcBef>
                <a:spcPts val="0"/>
              </a:spcBef>
              <a:spcAft>
                <a:spcPts val="0"/>
              </a:spcAft>
              <a:buClr>
                <a:schemeClr val="dk1"/>
              </a:buClr>
              <a:buSzPts val="1200"/>
              <a:buAutoNum type="arabicPeriod"/>
            </a:pPr>
            <a:r>
              <a:rPr lang="en" dirty="0">
                <a:solidFill>
                  <a:schemeClr val="dk1"/>
                </a:solidFill>
              </a:rPr>
              <a:t>A </a:t>
            </a:r>
            <a:r>
              <a:rPr lang="en" b="1" dirty="0">
                <a:solidFill>
                  <a:schemeClr val="dk1"/>
                </a:solidFill>
                <a:uFill>
                  <a:noFill/>
                </a:uFill>
              </a:rPr>
              <a:t>thanks</a:t>
            </a:r>
            <a:r>
              <a:rPr lang="en" dirty="0">
                <a:solidFill>
                  <a:schemeClr val="dk1"/>
                </a:solidFill>
                <a:uFill>
                  <a:noFill/>
                </a:uFill>
                <a:hlinkClick r:id="rId3"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 </a:t>
            </a:r>
            <a:r>
              <a:rPr lang="en" dirty="0">
                <a:solidFill>
                  <a:schemeClr val="dk1"/>
                </a:solidFill>
              </a:rPr>
              <a:t>slide, which you must keep so that proper credits for our design are given.</a:t>
            </a:r>
            <a:endParaRPr dirty="0">
              <a:solidFill>
                <a:schemeClr val="dk1"/>
              </a:solidFill>
            </a:endParaRPr>
          </a:p>
          <a:p>
            <a:pPr marL="457200" lvl="0" indent="-304800" algn="l" rtl="0">
              <a:lnSpc>
                <a:spcPct val="100000"/>
              </a:lnSpc>
              <a:spcBef>
                <a:spcPts val="0"/>
              </a:spcBef>
              <a:spcAft>
                <a:spcPts val="0"/>
              </a:spcAft>
              <a:buClr>
                <a:schemeClr val="dk1"/>
              </a:buClr>
              <a:buSzPts val="1200"/>
              <a:buAutoNum type="arabicPeriod"/>
            </a:pPr>
            <a:r>
              <a:rPr lang="en" dirty="0">
                <a:solidFill>
                  <a:schemeClr val="dk1"/>
                </a:solidFill>
              </a:rPr>
              <a:t>A </a:t>
            </a:r>
            <a:r>
              <a:rPr lang="en" b="1" dirty="0">
                <a:solidFill>
                  <a:schemeClr val="dk1"/>
                </a:solidFill>
                <a:uFill>
                  <a:noFill/>
                </a:uFill>
              </a:rPr>
              <a:t>resources</a:t>
            </a:r>
            <a:r>
              <a:rPr lang="en" dirty="0">
                <a:solidFill>
                  <a:schemeClr val="dk1"/>
                </a:solidFill>
                <a:uFill>
                  <a:noFill/>
                </a:uFill>
                <a:hlinkClick r:id="rId4"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 </a:t>
            </a:r>
            <a:r>
              <a:rPr lang="en" dirty="0">
                <a:solidFill>
                  <a:schemeClr val="dk1"/>
                </a:solidFill>
              </a:rPr>
              <a:t>slide, where you’ll find links to all the elements used in the template.</a:t>
            </a:r>
            <a:endParaRPr dirty="0">
              <a:solidFill>
                <a:schemeClr val="dk1"/>
              </a:solidFill>
            </a:endParaRPr>
          </a:p>
          <a:p>
            <a:pPr marL="457200" lvl="0" indent="-304800" algn="l" rtl="0">
              <a:lnSpc>
                <a:spcPct val="100000"/>
              </a:lnSpc>
              <a:spcBef>
                <a:spcPts val="0"/>
              </a:spcBef>
              <a:spcAft>
                <a:spcPts val="0"/>
              </a:spcAft>
              <a:buClr>
                <a:schemeClr val="dk1"/>
              </a:buClr>
              <a:buSzPts val="1200"/>
              <a:buAutoNum type="arabicPeriod"/>
            </a:pPr>
            <a:r>
              <a:rPr lang="en" b="1" dirty="0">
                <a:solidFill>
                  <a:schemeClr val="dk1"/>
                </a:solidFill>
                <a:uFill>
                  <a:noFill/>
                </a:uFill>
              </a:rPr>
              <a:t>Instructions for use</a:t>
            </a:r>
            <a:r>
              <a:rPr lang="en" dirty="0">
                <a:solidFill>
                  <a:schemeClr val="dk1"/>
                </a:solidFill>
              </a:rPr>
              <a:t>.</a:t>
            </a:r>
            <a:endParaRPr dirty="0">
              <a:solidFill>
                <a:schemeClr val="dk1"/>
              </a:solidFill>
            </a:endParaRPr>
          </a:p>
          <a:p>
            <a:pPr marL="457200" lvl="0" indent="-304800" algn="l" rtl="0">
              <a:lnSpc>
                <a:spcPct val="100000"/>
              </a:lnSpc>
              <a:spcBef>
                <a:spcPts val="0"/>
              </a:spcBef>
              <a:spcAft>
                <a:spcPts val="0"/>
              </a:spcAft>
              <a:buClr>
                <a:schemeClr val="dk1"/>
              </a:buClr>
              <a:buSzPts val="1200"/>
              <a:buAutoNum type="arabicPeriod"/>
            </a:pPr>
            <a:r>
              <a:rPr lang="en" dirty="0">
                <a:solidFill>
                  <a:schemeClr val="dk1"/>
                </a:solidFill>
              </a:rPr>
              <a:t>Final slides with: </a:t>
            </a:r>
            <a:endParaRPr dirty="0">
              <a:solidFill>
                <a:schemeClr val="dk1"/>
              </a:solidFill>
            </a:endParaRPr>
          </a:p>
          <a:p>
            <a:pPr marL="914400" lvl="0" indent="-304800" algn="l" rtl="0">
              <a:lnSpc>
                <a:spcPct val="100000"/>
              </a:lnSpc>
              <a:spcBef>
                <a:spcPts val="0"/>
              </a:spcBef>
              <a:spcAft>
                <a:spcPts val="0"/>
              </a:spcAft>
              <a:buClr>
                <a:schemeClr val="dk1"/>
              </a:buClr>
              <a:buSzPts val="1200"/>
              <a:buAutoNum type="arabicPeriod"/>
            </a:pPr>
            <a:r>
              <a:rPr lang="en" dirty="0">
                <a:solidFill>
                  <a:schemeClr val="dk1"/>
                </a:solidFill>
              </a:rPr>
              <a:t>The</a:t>
            </a:r>
            <a:r>
              <a:rPr lang="en" dirty="0">
                <a:solidFill>
                  <a:schemeClr val="dk1"/>
                </a:solidFill>
                <a:uFill>
                  <a:noFill/>
                </a:uFill>
                <a:hlinkClick r:id="rId5"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 </a:t>
            </a:r>
            <a:r>
              <a:rPr lang="en" b="1" dirty="0">
                <a:solidFill>
                  <a:schemeClr val="dk1"/>
                </a:solidFill>
                <a:uFill>
                  <a:noFill/>
                </a:uFill>
              </a:rPr>
              <a:t>fonts and colors</a:t>
            </a:r>
            <a:r>
              <a:rPr lang="en" dirty="0">
                <a:solidFill>
                  <a:schemeClr val="dk1"/>
                </a:solidFill>
              </a:rPr>
              <a:t> used in the template.</a:t>
            </a:r>
            <a:endParaRPr dirty="0">
              <a:solidFill>
                <a:schemeClr val="dk1"/>
              </a:solidFill>
            </a:endParaRPr>
          </a:p>
          <a:p>
            <a:pPr marL="914400" lvl="0" indent="-304800" algn="l" rtl="0">
              <a:lnSpc>
                <a:spcPct val="100000"/>
              </a:lnSpc>
              <a:spcBef>
                <a:spcPts val="0"/>
              </a:spcBef>
              <a:spcAft>
                <a:spcPts val="0"/>
              </a:spcAft>
              <a:buClr>
                <a:schemeClr val="dk1"/>
              </a:buClr>
              <a:buSzPts val="1200"/>
              <a:buAutoNum type="arabicPeriod"/>
            </a:pPr>
            <a:r>
              <a:rPr lang="en" dirty="0">
                <a:solidFill>
                  <a:schemeClr val="dk1"/>
                </a:solidFill>
              </a:rPr>
              <a:t>A selection of </a:t>
            </a:r>
            <a:r>
              <a:rPr lang="en" b="1" dirty="0">
                <a:solidFill>
                  <a:schemeClr val="dk1"/>
                </a:solidFill>
                <a:uFill>
                  <a:noFill/>
                </a:uFill>
              </a:rPr>
              <a:t>illustrations</a:t>
            </a:r>
            <a:r>
              <a:rPr lang="en" dirty="0">
                <a:solidFill>
                  <a:schemeClr val="dk1"/>
                </a:solidFill>
              </a:rPr>
              <a:t>. You can also customize and animate them as you wish with the online editor. Visit</a:t>
            </a:r>
            <a:r>
              <a:rPr lang="en" b="1" dirty="0">
                <a:solidFill>
                  <a:schemeClr val="dk1"/>
                </a:solidFill>
              </a:rPr>
              <a:t> </a:t>
            </a:r>
            <a:r>
              <a:rPr lang="en" b="1" dirty="0">
                <a:solidFill>
                  <a:schemeClr val="dk1"/>
                </a:solidFill>
                <a:uFill>
                  <a:noFill/>
                </a:uFill>
              </a:rPr>
              <a:t>Storyset</a:t>
            </a:r>
            <a:r>
              <a:rPr lang="en" dirty="0">
                <a:solidFill>
                  <a:schemeClr val="dk1"/>
                </a:solidFill>
              </a:rPr>
              <a:t> to find more. </a:t>
            </a:r>
            <a:endParaRPr dirty="0">
              <a:solidFill>
                <a:schemeClr val="dk1"/>
              </a:solidFill>
            </a:endParaRPr>
          </a:p>
          <a:p>
            <a:pPr marL="914400" lvl="0" indent="-304800" algn="l" rtl="0">
              <a:lnSpc>
                <a:spcPct val="100000"/>
              </a:lnSpc>
              <a:spcBef>
                <a:spcPts val="0"/>
              </a:spcBef>
              <a:spcAft>
                <a:spcPts val="0"/>
              </a:spcAft>
              <a:buClr>
                <a:schemeClr val="dk1"/>
              </a:buClr>
              <a:buSzPts val="1200"/>
              <a:buAutoNum type="arabicPeriod"/>
            </a:pPr>
            <a:r>
              <a:rPr lang="en" dirty="0">
                <a:solidFill>
                  <a:schemeClr val="dk1"/>
                </a:solidFill>
              </a:rPr>
              <a:t>More</a:t>
            </a:r>
            <a:r>
              <a:rPr lang="en" dirty="0">
                <a:solidFill>
                  <a:schemeClr val="dk1"/>
                </a:solidFill>
                <a:uFill>
                  <a:noFill/>
                </a:uFill>
                <a:hlinkClick r:id="rId6"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 </a:t>
            </a:r>
            <a:r>
              <a:rPr lang="en" b="1" dirty="0">
                <a:solidFill>
                  <a:schemeClr val="dk1"/>
                </a:solidFill>
                <a:uFill>
                  <a:noFill/>
                </a:uFill>
              </a:rPr>
              <a:t>infographic resources</a:t>
            </a:r>
            <a:r>
              <a:rPr lang="en" dirty="0">
                <a:solidFill>
                  <a:schemeClr val="dk1"/>
                </a:solidFill>
              </a:rPr>
              <a:t>, whose size and color can be edited. </a:t>
            </a:r>
            <a:endParaRPr dirty="0">
              <a:solidFill>
                <a:schemeClr val="dk1"/>
              </a:solidFill>
            </a:endParaRPr>
          </a:p>
          <a:p>
            <a:pPr marL="914400" lvl="0" indent="-304800" algn="l" rtl="0">
              <a:lnSpc>
                <a:spcPct val="100000"/>
              </a:lnSpc>
              <a:spcBef>
                <a:spcPts val="0"/>
              </a:spcBef>
              <a:spcAft>
                <a:spcPts val="0"/>
              </a:spcAft>
              <a:buClr>
                <a:schemeClr val="dk1"/>
              </a:buClr>
              <a:buSzPts val="1200"/>
              <a:buAutoNum type="arabicPeriod"/>
            </a:pPr>
            <a:r>
              <a:rPr lang="en" dirty="0">
                <a:solidFill>
                  <a:schemeClr val="dk1"/>
                </a:solidFill>
              </a:rPr>
              <a:t>Sets of </a:t>
            </a:r>
            <a:r>
              <a:rPr lang="en" b="1" dirty="0">
                <a:solidFill>
                  <a:schemeClr val="dk1"/>
                </a:solidFill>
                <a:uFill>
                  <a:noFill/>
                </a:uFill>
              </a:rPr>
              <a:t>customizable icons</a:t>
            </a:r>
            <a:r>
              <a:rPr lang="en" dirty="0">
                <a:solidFill>
                  <a:schemeClr val="dk1"/>
                </a:solidFill>
              </a:rPr>
              <a:t> of the following themes: general, business, avatar, creative process, education, help &amp; support, medical, nature, performing arts, SEO &amp; marketing, and teamwork.</a:t>
            </a:r>
            <a:endParaRPr dirty="0">
              <a:solidFill>
                <a:schemeClr val="dk1"/>
              </a:solidFill>
            </a:endParaRPr>
          </a:p>
          <a:p>
            <a:pPr marL="0" lvl="0" indent="0" algn="l" rtl="0">
              <a:lnSpc>
                <a:spcPct val="100000"/>
              </a:lnSpc>
              <a:spcBef>
                <a:spcPts val="0"/>
              </a:spcBef>
              <a:spcAft>
                <a:spcPts val="0"/>
              </a:spcAft>
              <a:buSzPts val="1200"/>
              <a:buNone/>
            </a:pPr>
            <a:r>
              <a:rPr lang="en" dirty="0">
                <a:solidFill>
                  <a:schemeClr val="dk1"/>
                </a:solidFill>
              </a:rPr>
              <a:t>You can delete this slide when you’re done editing the presentation.</a:t>
            </a:r>
            <a:endParaRPr dirty="0">
              <a:solidFill>
                <a:schemeClr val="dk1"/>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732"/>
        <p:cNvGrpSpPr/>
        <p:nvPr/>
      </p:nvGrpSpPr>
      <p:grpSpPr>
        <a:xfrm>
          <a:off x="0" y="0"/>
          <a:ext cx="0" cy="0"/>
          <a:chOff x="0" y="0"/>
          <a:chExt cx="0" cy="0"/>
        </a:xfrm>
      </p:grpSpPr>
      <p:sp>
        <p:nvSpPr>
          <p:cNvPr id="733" name="Google Shape;733;p20"/>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Calendar</a:t>
            </a:r>
            <a:endParaRPr/>
          </a:p>
        </p:txBody>
      </p:sp>
      <p:sp>
        <p:nvSpPr>
          <p:cNvPr id="734" name="Google Shape;734;p20"/>
          <p:cNvSpPr/>
          <p:nvPr/>
        </p:nvSpPr>
        <p:spPr>
          <a:xfrm rot="5400000">
            <a:off x="5045902" y="1732498"/>
            <a:ext cx="1409484" cy="927053"/>
          </a:xfrm>
          <a:custGeom>
            <a:avLst/>
            <a:gdLst/>
            <a:ahLst/>
            <a:cxnLst/>
            <a:rect l="l" t="t" r="r" b="b"/>
            <a:pathLst>
              <a:path w="2260846" h="1487016" extrusionOk="0">
                <a:moveTo>
                  <a:pt x="126" y="1487016"/>
                </a:moveTo>
                <a:cubicBezTo>
                  <a:pt x="-4997" y="1096104"/>
                  <a:pt x="146037" y="719300"/>
                  <a:pt x="419742" y="440151"/>
                </a:cubicBezTo>
                <a:cubicBezTo>
                  <a:pt x="693447" y="161002"/>
                  <a:pt x="1067203" y="2576"/>
                  <a:pt x="1458140" y="0"/>
                </a:cubicBezTo>
                <a:lnTo>
                  <a:pt x="1460343" y="334356"/>
                </a:lnTo>
                <a:lnTo>
                  <a:pt x="2018530" y="334356"/>
                </a:lnTo>
                <a:lnTo>
                  <a:pt x="2018530" y="213198"/>
                </a:lnTo>
                <a:lnTo>
                  <a:pt x="2260846" y="455514"/>
                </a:lnTo>
                <a:lnTo>
                  <a:pt x="2018530" y="697830"/>
                </a:lnTo>
                <a:lnTo>
                  <a:pt x="2018530" y="576672"/>
                </a:lnTo>
                <a:lnTo>
                  <a:pt x="1461940" y="576672"/>
                </a:lnTo>
                <a:cubicBezTo>
                  <a:pt x="1462705" y="692809"/>
                  <a:pt x="1463470" y="808946"/>
                  <a:pt x="1464235" y="925083"/>
                </a:cubicBezTo>
                <a:cubicBezTo>
                  <a:pt x="1319690" y="926035"/>
                  <a:pt x="1181497" y="984612"/>
                  <a:pt x="1080298" y="1087824"/>
                </a:cubicBezTo>
                <a:cubicBezTo>
                  <a:pt x="979099" y="1191036"/>
                  <a:pt x="923255" y="1330356"/>
                  <a:pt x="925149" y="1474891"/>
                </a:cubicBezTo>
                <a:close/>
              </a:path>
            </a:pathLst>
          </a:custGeom>
          <a:solidFill>
            <a:srgbClr val="A9775A"/>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700" b="0" i="0" u="none" strike="noStrike" cap="none">
              <a:solidFill>
                <a:schemeClr val="dk1"/>
              </a:solidFill>
              <a:latin typeface="Arial"/>
              <a:ea typeface="Arial"/>
              <a:cs typeface="Arial"/>
              <a:sym typeface="Arial"/>
            </a:endParaRPr>
          </a:p>
        </p:txBody>
      </p:sp>
      <p:sp>
        <p:nvSpPr>
          <p:cNvPr id="735" name="Google Shape;735;p20"/>
          <p:cNvSpPr/>
          <p:nvPr/>
        </p:nvSpPr>
        <p:spPr>
          <a:xfrm rot="10800000">
            <a:off x="4794863" y="3519118"/>
            <a:ext cx="1419308" cy="941095"/>
          </a:xfrm>
          <a:custGeom>
            <a:avLst/>
            <a:gdLst/>
            <a:ahLst/>
            <a:cxnLst/>
            <a:rect l="l" t="t" r="r" b="b"/>
            <a:pathLst>
              <a:path w="2276605" h="1509539" extrusionOk="0">
                <a:moveTo>
                  <a:pt x="593" y="1509539"/>
                </a:moveTo>
                <a:cubicBezTo>
                  <a:pt x="-10743" y="1110932"/>
                  <a:pt x="140588" y="724868"/>
                  <a:pt x="419780" y="440143"/>
                </a:cubicBezTo>
                <a:cubicBezTo>
                  <a:pt x="698972" y="155419"/>
                  <a:pt x="1081993" y="-3457"/>
                  <a:pt x="1480746" y="57"/>
                </a:cubicBezTo>
                <a:lnTo>
                  <a:pt x="1478073" y="303452"/>
                </a:lnTo>
                <a:lnTo>
                  <a:pt x="2034289" y="303452"/>
                </a:lnTo>
                <a:lnTo>
                  <a:pt x="2034289" y="182294"/>
                </a:lnTo>
                <a:lnTo>
                  <a:pt x="2276605" y="424610"/>
                </a:lnTo>
                <a:lnTo>
                  <a:pt x="2034289" y="666926"/>
                </a:lnTo>
                <a:lnTo>
                  <a:pt x="2034289" y="545768"/>
                </a:lnTo>
                <a:lnTo>
                  <a:pt x="1475937" y="545768"/>
                </a:lnTo>
                <a:lnTo>
                  <a:pt x="1472760" y="906248"/>
                </a:lnTo>
                <a:cubicBezTo>
                  <a:pt x="1320197" y="904903"/>
                  <a:pt x="1173654" y="965689"/>
                  <a:pt x="1066835" y="1074625"/>
                </a:cubicBezTo>
                <a:cubicBezTo>
                  <a:pt x="960016" y="1183560"/>
                  <a:pt x="902117" y="1331268"/>
                  <a:pt x="906454" y="1483775"/>
                </a:cubicBezTo>
                <a:close/>
              </a:path>
            </a:pathLst>
          </a:custGeom>
          <a:solidFill>
            <a:srgbClr val="D34A3B"/>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700" b="0" i="0" u="none" strike="noStrike" cap="none">
              <a:solidFill>
                <a:schemeClr val="dk1"/>
              </a:solidFill>
              <a:latin typeface="Arial"/>
              <a:ea typeface="Arial"/>
              <a:cs typeface="Arial"/>
              <a:sym typeface="Arial"/>
            </a:endParaRPr>
          </a:p>
        </p:txBody>
      </p:sp>
      <p:sp>
        <p:nvSpPr>
          <p:cNvPr id="736" name="Google Shape;736;p20"/>
          <p:cNvSpPr/>
          <p:nvPr/>
        </p:nvSpPr>
        <p:spPr>
          <a:xfrm rot="-5400000">
            <a:off x="2837161" y="3323139"/>
            <a:ext cx="1419308" cy="915060"/>
          </a:xfrm>
          <a:custGeom>
            <a:avLst/>
            <a:gdLst/>
            <a:ahLst/>
            <a:cxnLst/>
            <a:rect l="l" t="t" r="r" b="b"/>
            <a:pathLst>
              <a:path w="2276605" h="1467779" extrusionOk="0">
                <a:moveTo>
                  <a:pt x="2276605" y="442016"/>
                </a:moveTo>
                <a:lnTo>
                  <a:pt x="2034289" y="684332"/>
                </a:lnTo>
                <a:lnTo>
                  <a:pt x="2034289" y="563174"/>
                </a:lnTo>
                <a:lnTo>
                  <a:pt x="1461851" y="563174"/>
                </a:lnTo>
                <a:cubicBezTo>
                  <a:pt x="1462645" y="683810"/>
                  <a:pt x="1463440" y="804446"/>
                  <a:pt x="1464235" y="925082"/>
                </a:cubicBezTo>
                <a:cubicBezTo>
                  <a:pt x="1165908" y="927048"/>
                  <a:pt x="925103" y="1169444"/>
                  <a:pt x="925103" y="1467778"/>
                </a:cubicBezTo>
                <a:lnTo>
                  <a:pt x="0" y="1467779"/>
                </a:lnTo>
                <a:cubicBezTo>
                  <a:pt x="0" y="660904"/>
                  <a:pt x="651282" y="5316"/>
                  <a:pt x="1458140" y="0"/>
                </a:cubicBezTo>
                <a:lnTo>
                  <a:pt x="1460254" y="320858"/>
                </a:lnTo>
                <a:lnTo>
                  <a:pt x="2034289" y="320858"/>
                </a:lnTo>
                <a:lnTo>
                  <a:pt x="2034289" y="199700"/>
                </a:lnTo>
                <a:close/>
              </a:path>
            </a:pathLst>
          </a:custGeom>
          <a:solidFill>
            <a:srgbClr val="A9775A"/>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700" b="0" i="0" u="none" strike="noStrike" cap="none">
              <a:solidFill>
                <a:schemeClr val="dk1"/>
              </a:solidFill>
              <a:latin typeface="Arial"/>
              <a:ea typeface="Arial"/>
              <a:cs typeface="Arial"/>
              <a:sym typeface="Arial"/>
            </a:endParaRPr>
          </a:p>
        </p:txBody>
      </p:sp>
      <p:sp>
        <p:nvSpPr>
          <p:cNvPr id="737" name="Google Shape;737;p20"/>
          <p:cNvSpPr/>
          <p:nvPr/>
        </p:nvSpPr>
        <p:spPr>
          <a:xfrm rot="5400000">
            <a:off x="3335605" y="1244961"/>
            <a:ext cx="926603" cy="1419307"/>
          </a:xfrm>
          <a:custGeom>
            <a:avLst/>
            <a:gdLst/>
            <a:ahLst/>
            <a:cxnLst/>
            <a:rect l="l" t="t" r="r" b="b"/>
            <a:pathLst>
              <a:path w="1486295" h="2276604" extrusionOk="0">
                <a:moveTo>
                  <a:pt x="0" y="818464"/>
                </a:moveTo>
                <a:lnTo>
                  <a:pt x="327724" y="816305"/>
                </a:lnTo>
                <a:lnTo>
                  <a:pt x="327724" y="242316"/>
                </a:lnTo>
                <a:lnTo>
                  <a:pt x="206566" y="242316"/>
                </a:lnTo>
                <a:lnTo>
                  <a:pt x="448882" y="0"/>
                </a:lnTo>
                <a:lnTo>
                  <a:pt x="691198" y="242316"/>
                </a:lnTo>
                <a:lnTo>
                  <a:pt x="570040" y="242316"/>
                </a:lnTo>
                <a:lnTo>
                  <a:pt x="570040" y="814708"/>
                </a:lnTo>
                <a:cubicBezTo>
                  <a:pt x="688388" y="813929"/>
                  <a:pt x="806735" y="813149"/>
                  <a:pt x="925083" y="812370"/>
                </a:cubicBezTo>
                <a:cubicBezTo>
                  <a:pt x="926035" y="956869"/>
                  <a:pt x="984574" y="1095021"/>
                  <a:pt x="1087729" y="1196214"/>
                </a:cubicBezTo>
                <a:cubicBezTo>
                  <a:pt x="1190884" y="1297406"/>
                  <a:pt x="1330135" y="1353282"/>
                  <a:pt x="1474625" y="1351460"/>
                </a:cubicBezTo>
                <a:lnTo>
                  <a:pt x="1486295" y="2276488"/>
                </a:lnTo>
                <a:cubicBezTo>
                  <a:pt x="1095506" y="2281418"/>
                  <a:pt x="718886" y="2130296"/>
                  <a:pt x="439894" y="1856610"/>
                </a:cubicBezTo>
                <a:cubicBezTo>
                  <a:pt x="160901" y="1582924"/>
                  <a:pt x="2575" y="1209276"/>
                  <a:pt x="0" y="818464"/>
                </a:cubicBezTo>
                <a:close/>
              </a:path>
            </a:pathLst>
          </a:custGeom>
          <a:solidFill>
            <a:srgbClr val="D34A3B"/>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2700" b="0" i="0" u="none" strike="noStrike" cap="none">
              <a:solidFill>
                <a:schemeClr val="lt1"/>
              </a:solidFill>
              <a:latin typeface="Arial"/>
              <a:ea typeface="Arial"/>
              <a:cs typeface="Arial"/>
              <a:sym typeface="Arial"/>
            </a:endParaRPr>
          </a:p>
        </p:txBody>
      </p:sp>
      <p:grpSp>
        <p:nvGrpSpPr>
          <p:cNvPr id="738" name="Google Shape;738;p20"/>
          <p:cNvGrpSpPr/>
          <p:nvPr/>
        </p:nvGrpSpPr>
        <p:grpSpPr>
          <a:xfrm>
            <a:off x="860234" y="1896374"/>
            <a:ext cx="1884752" cy="800086"/>
            <a:chOff x="2079598" y="4324401"/>
            <a:chExt cx="4492794" cy="1220104"/>
          </a:xfrm>
        </p:grpSpPr>
        <p:sp>
          <p:nvSpPr>
            <p:cNvPr id="739" name="Google Shape;739;p20"/>
            <p:cNvSpPr txBox="1"/>
            <p:nvPr/>
          </p:nvSpPr>
          <p:spPr>
            <a:xfrm>
              <a:off x="2098432" y="4558872"/>
              <a:ext cx="4428211" cy="985633"/>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None/>
              </a:pPr>
              <a:r>
                <a:rPr lang="en" sz="1200" b="0" i="0" u="none" strike="noStrike" cap="none">
                  <a:solidFill>
                    <a:srgbClr val="0B94B6"/>
                  </a:solidFill>
                  <a:latin typeface="Arial"/>
                  <a:ea typeface="Arial"/>
                  <a:cs typeface="Arial"/>
                  <a:sym typeface="Arial"/>
                </a:rPr>
                <a:t>You can simply impress your audience and add a unique zing and appeal-</a:t>
              </a:r>
              <a:endParaRPr sz="1200" b="0" i="0" u="none" strike="noStrike" cap="none">
                <a:solidFill>
                  <a:srgbClr val="0B94B6"/>
                </a:solidFill>
                <a:latin typeface="Arial"/>
                <a:ea typeface="Arial"/>
                <a:cs typeface="Arial"/>
                <a:sym typeface="Arial"/>
              </a:endParaRPr>
            </a:p>
          </p:txBody>
        </p:sp>
        <p:sp>
          <p:nvSpPr>
            <p:cNvPr id="740" name="Google Shape;740;p20"/>
            <p:cNvSpPr txBox="1"/>
            <p:nvPr/>
          </p:nvSpPr>
          <p:spPr>
            <a:xfrm>
              <a:off x="2079598" y="4324401"/>
              <a:ext cx="4492794" cy="276999"/>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None/>
              </a:pPr>
              <a:r>
                <a:rPr lang="en" sz="1200" b="1" i="0" u="none" strike="noStrike" cap="none">
                  <a:solidFill>
                    <a:srgbClr val="0B94B6"/>
                  </a:solidFill>
                  <a:latin typeface="Arial"/>
                  <a:ea typeface="Arial"/>
                  <a:cs typeface="Arial"/>
                  <a:sym typeface="Arial"/>
                </a:rPr>
                <a:t>Content  Here</a:t>
              </a:r>
              <a:endParaRPr sz="1200" b="1" i="0" u="none" strike="noStrike" cap="none">
                <a:solidFill>
                  <a:srgbClr val="0B94B6"/>
                </a:solidFill>
                <a:latin typeface="Arial"/>
                <a:ea typeface="Arial"/>
                <a:cs typeface="Arial"/>
                <a:sym typeface="Arial"/>
              </a:endParaRPr>
            </a:p>
          </p:txBody>
        </p:sp>
      </p:grpSp>
      <p:grpSp>
        <p:nvGrpSpPr>
          <p:cNvPr id="741" name="Google Shape;741;p20"/>
          <p:cNvGrpSpPr/>
          <p:nvPr/>
        </p:nvGrpSpPr>
        <p:grpSpPr>
          <a:xfrm>
            <a:off x="899393" y="3476209"/>
            <a:ext cx="1884752" cy="800086"/>
            <a:chOff x="2079598" y="4324401"/>
            <a:chExt cx="4492794" cy="1220104"/>
          </a:xfrm>
        </p:grpSpPr>
        <p:sp>
          <p:nvSpPr>
            <p:cNvPr id="742" name="Google Shape;742;p20"/>
            <p:cNvSpPr txBox="1"/>
            <p:nvPr/>
          </p:nvSpPr>
          <p:spPr>
            <a:xfrm>
              <a:off x="2098432" y="4558872"/>
              <a:ext cx="4428211" cy="985633"/>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None/>
              </a:pPr>
              <a:r>
                <a:rPr lang="en" sz="1200" b="0" i="0" u="none" strike="noStrike" cap="none">
                  <a:solidFill>
                    <a:srgbClr val="0B94B6"/>
                  </a:solidFill>
                  <a:latin typeface="Arial"/>
                  <a:ea typeface="Arial"/>
                  <a:cs typeface="Arial"/>
                  <a:sym typeface="Arial"/>
                </a:rPr>
                <a:t>You can simply impress your audience and add a unique zing and appeal-</a:t>
              </a:r>
              <a:endParaRPr sz="1200" b="0" i="0" u="none" strike="noStrike" cap="none">
                <a:solidFill>
                  <a:srgbClr val="0B94B6"/>
                </a:solidFill>
                <a:latin typeface="Arial"/>
                <a:ea typeface="Arial"/>
                <a:cs typeface="Arial"/>
                <a:sym typeface="Arial"/>
              </a:endParaRPr>
            </a:p>
          </p:txBody>
        </p:sp>
        <p:sp>
          <p:nvSpPr>
            <p:cNvPr id="743" name="Google Shape;743;p20"/>
            <p:cNvSpPr txBox="1"/>
            <p:nvPr/>
          </p:nvSpPr>
          <p:spPr>
            <a:xfrm>
              <a:off x="2079598" y="4324401"/>
              <a:ext cx="4492794" cy="276999"/>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None/>
              </a:pPr>
              <a:r>
                <a:rPr lang="en" sz="1200" b="1" i="0" u="none" strike="noStrike" cap="none">
                  <a:solidFill>
                    <a:srgbClr val="0B94B6"/>
                  </a:solidFill>
                  <a:latin typeface="Arial"/>
                  <a:ea typeface="Arial"/>
                  <a:cs typeface="Arial"/>
                  <a:sym typeface="Arial"/>
                </a:rPr>
                <a:t>Content  Here</a:t>
              </a:r>
              <a:endParaRPr sz="1200" b="1" i="0" u="none" strike="noStrike" cap="none">
                <a:solidFill>
                  <a:srgbClr val="0B94B6"/>
                </a:solidFill>
                <a:latin typeface="Arial"/>
                <a:ea typeface="Arial"/>
                <a:cs typeface="Arial"/>
                <a:sym typeface="Arial"/>
              </a:endParaRPr>
            </a:p>
          </p:txBody>
        </p:sp>
      </p:grpSp>
      <p:grpSp>
        <p:nvGrpSpPr>
          <p:cNvPr id="744" name="Google Shape;744;p20"/>
          <p:cNvGrpSpPr/>
          <p:nvPr/>
        </p:nvGrpSpPr>
        <p:grpSpPr>
          <a:xfrm>
            <a:off x="6539248" y="1809063"/>
            <a:ext cx="1884752" cy="800086"/>
            <a:chOff x="2079598" y="4324401"/>
            <a:chExt cx="4492794" cy="1220104"/>
          </a:xfrm>
        </p:grpSpPr>
        <p:sp>
          <p:nvSpPr>
            <p:cNvPr id="745" name="Google Shape;745;p20"/>
            <p:cNvSpPr txBox="1"/>
            <p:nvPr/>
          </p:nvSpPr>
          <p:spPr>
            <a:xfrm>
              <a:off x="2098432" y="4558872"/>
              <a:ext cx="4428211" cy="985633"/>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200" b="0" i="0" u="none" strike="noStrike" cap="none">
                  <a:solidFill>
                    <a:srgbClr val="0B94B6"/>
                  </a:solidFill>
                  <a:latin typeface="Arial"/>
                  <a:ea typeface="Arial"/>
                  <a:cs typeface="Arial"/>
                  <a:sym typeface="Arial"/>
                </a:rPr>
                <a:t>You can simply impress your audience and add a unique zing and appeal-</a:t>
              </a:r>
              <a:endParaRPr sz="1200" b="0" i="0" u="none" strike="noStrike" cap="none">
                <a:solidFill>
                  <a:srgbClr val="0B94B6"/>
                </a:solidFill>
                <a:latin typeface="Arial"/>
                <a:ea typeface="Arial"/>
                <a:cs typeface="Arial"/>
                <a:sym typeface="Arial"/>
              </a:endParaRPr>
            </a:p>
          </p:txBody>
        </p:sp>
        <p:sp>
          <p:nvSpPr>
            <p:cNvPr id="746" name="Google Shape;746;p20"/>
            <p:cNvSpPr txBox="1"/>
            <p:nvPr/>
          </p:nvSpPr>
          <p:spPr>
            <a:xfrm>
              <a:off x="2079598" y="4324401"/>
              <a:ext cx="4492794" cy="422414"/>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200" b="1" i="0" u="none" strike="noStrike" cap="none">
                  <a:solidFill>
                    <a:srgbClr val="0B94B6"/>
                  </a:solidFill>
                  <a:latin typeface="Arial"/>
                  <a:ea typeface="Arial"/>
                  <a:cs typeface="Arial"/>
                  <a:sym typeface="Arial"/>
                </a:rPr>
                <a:t>Content  Here</a:t>
              </a:r>
              <a:endParaRPr sz="1200" b="1" i="0" u="none" strike="noStrike" cap="none">
                <a:solidFill>
                  <a:srgbClr val="0B94B6"/>
                </a:solidFill>
                <a:latin typeface="Arial"/>
                <a:ea typeface="Arial"/>
                <a:cs typeface="Arial"/>
                <a:sym typeface="Arial"/>
              </a:endParaRPr>
            </a:p>
          </p:txBody>
        </p:sp>
      </p:grpSp>
      <p:grpSp>
        <p:nvGrpSpPr>
          <p:cNvPr id="747" name="Google Shape;747;p20"/>
          <p:cNvGrpSpPr/>
          <p:nvPr/>
        </p:nvGrpSpPr>
        <p:grpSpPr>
          <a:xfrm>
            <a:off x="6600754" y="3455744"/>
            <a:ext cx="1884752" cy="800086"/>
            <a:chOff x="2079598" y="4324401"/>
            <a:chExt cx="4492794" cy="1220104"/>
          </a:xfrm>
        </p:grpSpPr>
        <p:sp>
          <p:nvSpPr>
            <p:cNvPr id="748" name="Google Shape;748;p20"/>
            <p:cNvSpPr txBox="1"/>
            <p:nvPr/>
          </p:nvSpPr>
          <p:spPr>
            <a:xfrm>
              <a:off x="2098432" y="4558872"/>
              <a:ext cx="4428211" cy="985633"/>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200" b="0" i="0" u="none" strike="noStrike" cap="none">
                  <a:solidFill>
                    <a:srgbClr val="0B94B6"/>
                  </a:solidFill>
                  <a:latin typeface="Arial"/>
                  <a:ea typeface="Arial"/>
                  <a:cs typeface="Arial"/>
                  <a:sym typeface="Arial"/>
                </a:rPr>
                <a:t>You can simply impress your audience and add a unique zing and appeal-</a:t>
              </a:r>
              <a:endParaRPr sz="1200" b="0" i="0" u="none" strike="noStrike" cap="none">
                <a:solidFill>
                  <a:srgbClr val="0B94B6"/>
                </a:solidFill>
                <a:latin typeface="Arial"/>
                <a:ea typeface="Arial"/>
                <a:cs typeface="Arial"/>
                <a:sym typeface="Arial"/>
              </a:endParaRPr>
            </a:p>
          </p:txBody>
        </p:sp>
        <p:sp>
          <p:nvSpPr>
            <p:cNvPr id="749" name="Google Shape;749;p20"/>
            <p:cNvSpPr txBox="1"/>
            <p:nvPr/>
          </p:nvSpPr>
          <p:spPr>
            <a:xfrm>
              <a:off x="2079598" y="4324401"/>
              <a:ext cx="4492794" cy="422414"/>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200" b="1" i="0" u="none" strike="noStrike" cap="none">
                  <a:solidFill>
                    <a:srgbClr val="0B94B6"/>
                  </a:solidFill>
                  <a:latin typeface="Arial"/>
                  <a:ea typeface="Arial"/>
                  <a:cs typeface="Arial"/>
                  <a:sym typeface="Arial"/>
                </a:rPr>
                <a:t>Content  Here</a:t>
              </a:r>
              <a:endParaRPr sz="1200" b="1" i="0" u="none" strike="noStrike" cap="none">
                <a:solidFill>
                  <a:srgbClr val="0B94B6"/>
                </a:solidFill>
                <a:latin typeface="Arial"/>
                <a:ea typeface="Arial"/>
                <a:cs typeface="Arial"/>
                <a:sym typeface="Arial"/>
              </a:endParaRPr>
            </a:p>
          </p:txBody>
        </p:sp>
      </p:grpSp>
      <p:pic>
        <p:nvPicPr>
          <p:cNvPr id="750" name="Google Shape;750;p20"/>
          <p:cNvPicPr preferRelativeResize="0"/>
          <p:nvPr/>
        </p:nvPicPr>
        <p:blipFill rotWithShape="1">
          <a:blip r:embed="rId3">
            <a:alphaModFix/>
          </a:blip>
          <a:srcRect/>
          <a:stretch/>
        </p:blipFill>
        <p:spPr>
          <a:xfrm>
            <a:off x="3699531" y="2161441"/>
            <a:ext cx="2152277" cy="1694346"/>
          </a:xfrm>
          <a:prstGeom prst="rect">
            <a:avLst/>
          </a:prstGeom>
          <a:noFill/>
          <a:ln>
            <a:noFill/>
          </a:ln>
        </p:spPr>
      </p:pic>
      <p:sp>
        <p:nvSpPr>
          <p:cNvPr id="751" name="Google Shape;751;p20"/>
          <p:cNvSpPr txBox="1"/>
          <p:nvPr/>
        </p:nvSpPr>
        <p:spPr>
          <a:xfrm>
            <a:off x="3355233" y="1695721"/>
            <a:ext cx="564514" cy="5727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FFFFFF"/>
              </a:buClr>
              <a:buSzPts val="3200"/>
              <a:buFont typeface="Alfa Slab One"/>
              <a:buNone/>
            </a:pPr>
            <a:r>
              <a:rPr lang="en" sz="3200" b="0" i="0" u="none" strike="noStrike" cap="none">
                <a:solidFill>
                  <a:srgbClr val="FFFFFF"/>
                </a:solidFill>
                <a:latin typeface="Alfa Slab One"/>
                <a:ea typeface="Alfa Slab One"/>
                <a:cs typeface="Alfa Slab One"/>
                <a:sym typeface="Alfa Slab One"/>
              </a:rPr>
              <a:t>1</a:t>
            </a:r>
            <a:endParaRPr sz="3200" b="0" i="0" u="none" strike="noStrike" cap="none">
              <a:solidFill>
                <a:srgbClr val="FFFFFF"/>
              </a:solidFill>
              <a:latin typeface="Alfa Slab One"/>
              <a:ea typeface="Alfa Slab One"/>
              <a:cs typeface="Alfa Slab One"/>
              <a:sym typeface="Alfa Slab One"/>
            </a:endParaRPr>
          </a:p>
        </p:txBody>
      </p:sp>
      <p:sp>
        <p:nvSpPr>
          <p:cNvPr id="752" name="Google Shape;752;p20"/>
          <p:cNvSpPr txBox="1"/>
          <p:nvPr/>
        </p:nvSpPr>
        <p:spPr>
          <a:xfrm>
            <a:off x="5608099" y="1687853"/>
            <a:ext cx="564514" cy="5727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FFFFFF"/>
              </a:buClr>
              <a:buSzPts val="3200"/>
              <a:buFont typeface="Alfa Slab One"/>
              <a:buNone/>
            </a:pPr>
            <a:r>
              <a:rPr lang="en" sz="3200" b="0" i="0" u="none" strike="noStrike" cap="none">
                <a:solidFill>
                  <a:srgbClr val="FFFFFF"/>
                </a:solidFill>
                <a:latin typeface="Alfa Slab One"/>
                <a:ea typeface="Alfa Slab One"/>
                <a:cs typeface="Alfa Slab One"/>
                <a:sym typeface="Alfa Slab One"/>
              </a:rPr>
              <a:t>2</a:t>
            </a:r>
            <a:endParaRPr/>
          </a:p>
        </p:txBody>
      </p:sp>
      <p:sp>
        <p:nvSpPr>
          <p:cNvPr id="753" name="Google Shape;753;p20"/>
          <p:cNvSpPr txBox="1"/>
          <p:nvPr/>
        </p:nvSpPr>
        <p:spPr>
          <a:xfrm>
            <a:off x="3370873" y="3657852"/>
            <a:ext cx="564514" cy="5727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FFFFFF"/>
              </a:buClr>
              <a:buSzPts val="3200"/>
              <a:buFont typeface="Alfa Slab One"/>
              <a:buNone/>
            </a:pPr>
            <a:r>
              <a:rPr lang="en" sz="3200" b="0" i="0" u="none" strike="noStrike" cap="none">
                <a:solidFill>
                  <a:srgbClr val="FFFFFF"/>
                </a:solidFill>
                <a:latin typeface="Alfa Slab One"/>
                <a:ea typeface="Alfa Slab One"/>
                <a:cs typeface="Alfa Slab One"/>
                <a:sym typeface="Alfa Slab One"/>
              </a:rPr>
              <a:t>3</a:t>
            </a:r>
            <a:endParaRPr sz="3200" b="0" i="0" u="none" strike="noStrike" cap="none">
              <a:solidFill>
                <a:srgbClr val="FFFFFF"/>
              </a:solidFill>
              <a:latin typeface="Alfa Slab One"/>
              <a:ea typeface="Alfa Slab One"/>
              <a:cs typeface="Alfa Slab One"/>
              <a:sym typeface="Alfa Slab One"/>
            </a:endParaRPr>
          </a:p>
        </p:txBody>
      </p:sp>
      <p:sp>
        <p:nvSpPr>
          <p:cNvPr id="754" name="Google Shape;754;p20"/>
          <p:cNvSpPr txBox="1"/>
          <p:nvPr/>
        </p:nvSpPr>
        <p:spPr>
          <a:xfrm>
            <a:off x="5504516" y="3681620"/>
            <a:ext cx="564514" cy="5727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Clr>
                <a:srgbClr val="FFFFFF"/>
              </a:buClr>
              <a:buSzPts val="3200"/>
              <a:buFont typeface="Alfa Slab One"/>
              <a:buNone/>
            </a:pPr>
            <a:r>
              <a:rPr lang="en" sz="3200" b="0" i="0" u="none" strike="noStrike" cap="none">
                <a:solidFill>
                  <a:srgbClr val="FFFFFF"/>
                </a:solidFill>
                <a:latin typeface="Alfa Slab One"/>
                <a:ea typeface="Alfa Slab One"/>
                <a:cs typeface="Alfa Slab One"/>
                <a:sym typeface="Alfa Slab One"/>
              </a:rPr>
              <a:t>4</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758"/>
        <p:cNvGrpSpPr/>
        <p:nvPr/>
      </p:nvGrpSpPr>
      <p:grpSpPr>
        <a:xfrm>
          <a:off x="0" y="0"/>
          <a:ext cx="0" cy="0"/>
          <a:chOff x="0" y="0"/>
          <a:chExt cx="0" cy="0"/>
        </a:xfrm>
      </p:grpSpPr>
      <p:sp>
        <p:nvSpPr>
          <p:cNvPr id="759" name="Google Shape;759;p21"/>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Results Analysis</a:t>
            </a:r>
            <a:endParaRPr/>
          </a:p>
        </p:txBody>
      </p:sp>
      <p:sp>
        <p:nvSpPr>
          <p:cNvPr id="760" name="Google Shape;760;p21"/>
          <p:cNvSpPr/>
          <p:nvPr/>
        </p:nvSpPr>
        <p:spPr>
          <a:xfrm>
            <a:off x="1002900" y="3441325"/>
            <a:ext cx="2064600" cy="3921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marR="0" lvl="0" indent="0" algn="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 name="Google Shape;761;p21"/>
          <p:cNvSpPr txBox="1">
            <a:spLocks noGrp="1"/>
          </p:cNvSpPr>
          <p:nvPr>
            <p:ph type="subTitle" idx="4294967295"/>
          </p:nvPr>
        </p:nvSpPr>
        <p:spPr>
          <a:xfrm>
            <a:off x="720000" y="3825725"/>
            <a:ext cx="2271300" cy="597300"/>
          </a:xfrm>
          <a:prstGeom prst="rect">
            <a:avLst/>
          </a:prstGeom>
          <a:noFill/>
          <a:ln>
            <a:noFill/>
          </a:ln>
        </p:spPr>
        <p:txBody>
          <a:bodyPr spcFirstLastPara="1" wrap="square" lIns="91425" tIns="91425" rIns="91425" bIns="91425" anchor="ctr" anchorCtr="0">
            <a:noAutofit/>
          </a:bodyPr>
          <a:lstStyle/>
          <a:p>
            <a:pPr marL="0" marR="0" lvl="0" indent="0" algn="r"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Mercury is the closest planet to the Sun</a:t>
            </a:r>
            <a:endParaRPr sz="1600" b="0" i="0" u="none" strike="noStrike" cap="none">
              <a:solidFill>
                <a:srgbClr val="064554"/>
              </a:solidFill>
              <a:latin typeface="Maven Pro"/>
              <a:ea typeface="Maven Pro"/>
              <a:cs typeface="Maven Pro"/>
              <a:sym typeface="Maven Pro"/>
            </a:endParaRPr>
          </a:p>
        </p:txBody>
      </p:sp>
      <p:sp>
        <p:nvSpPr>
          <p:cNvPr id="762" name="Google Shape;762;p21"/>
          <p:cNvSpPr txBox="1">
            <a:spLocks noGrp="1"/>
          </p:cNvSpPr>
          <p:nvPr>
            <p:ph type="subTitle" idx="4294967295"/>
          </p:nvPr>
        </p:nvSpPr>
        <p:spPr>
          <a:xfrm>
            <a:off x="1221600" y="3441475"/>
            <a:ext cx="1769700" cy="391800"/>
          </a:xfrm>
          <a:prstGeom prst="rect">
            <a:avLst/>
          </a:prstGeom>
          <a:noFill/>
          <a:ln>
            <a:noFill/>
          </a:ln>
        </p:spPr>
        <p:txBody>
          <a:bodyPr spcFirstLastPara="1" wrap="square" lIns="91425" tIns="91425" rIns="91425" bIns="91425" anchor="ctr" anchorCtr="0">
            <a:noAutofit/>
          </a:bodyPr>
          <a:lstStyle/>
          <a:p>
            <a:pPr marL="0" marR="0" lvl="0" indent="0" algn="r"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Mercury</a:t>
            </a:r>
            <a:endParaRPr sz="2000" b="0" i="0" u="none" strike="noStrike" cap="none">
              <a:solidFill>
                <a:srgbClr val="FFFFFF"/>
              </a:solidFill>
              <a:latin typeface="Alfa Slab One"/>
              <a:ea typeface="Alfa Slab One"/>
              <a:cs typeface="Alfa Slab One"/>
              <a:sym typeface="Alfa Slab One"/>
            </a:endParaRPr>
          </a:p>
        </p:txBody>
      </p:sp>
      <p:sp>
        <p:nvSpPr>
          <p:cNvPr id="763" name="Google Shape;763;p21"/>
          <p:cNvSpPr/>
          <p:nvPr/>
        </p:nvSpPr>
        <p:spPr>
          <a:xfrm>
            <a:off x="1002900" y="1627475"/>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 name="Google Shape;764;p21"/>
          <p:cNvSpPr txBox="1">
            <a:spLocks noGrp="1"/>
          </p:cNvSpPr>
          <p:nvPr>
            <p:ph type="subTitle" idx="4294967295"/>
          </p:nvPr>
        </p:nvSpPr>
        <p:spPr>
          <a:xfrm>
            <a:off x="720000" y="2011800"/>
            <a:ext cx="2271300" cy="597300"/>
          </a:xfrm>
          <a:prstGeom prst="rect">
            <a:avLst/>
          </a:prstGeom>
          <a:noFill/>
          <a:ln>
            <a:noFill/>
          </a:ln>
        </p:spPr>
        <p:txBody>
          <a:bodyPr spcFirstLastPara="1" wrap="square" lIns="91425" tIns="91425" rIns="91425" bIns="91425" anchor="ctr" anchorCtr="0">
            <a:noAutofit/>
          </a:bodyPr>
          <a:lstStyle/>
          <a:p>
            <a:pPr marL="0" marR="0" lvl="0" indent="0" algn="r"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Despite being red, Mars is actually cold</a:t>
            </a:r>
            <a:endParaRPr sz="1600" b="0" i="0" u="none" strike="noStrike" cap="none">
              <a:solidFill>
                <a:srgbClr val="064554"/>
              </a:solidFill>
              <a:latin typeface="Maven Pro"/>
              <a:ea typeface="Maven Pro"/>
              <a:cs typeface="Maven Pro"/>
              <a:sym typeface="Maven Pro"/>
            </a:endParaRPr>
          </a:p>
        </p:txBody>
      </p:sp>
      <p:sp>
        <p:nvSpPr>
          <p:cNvPr id="765" name="Google Shape;765;p21"/>
          <p:cNvSpPr txBox="1">
            <a:spLocks noGrp="1"/>
          </p:cNvSpPr>
          <p:nvPr>
            <p:ph type="subTitle" idx="4294967295"/>
          </p:nvPr>
        </p:nvSpPr>
        <p:spPr>
          <a:xfrm>
            <a:off x="1221600" y="1627550"/>
            <a:ext cx="1769700" cy="391800"/>
          </a:xfrm>
          <a:prstGeom prst="rect">
            <a:avLst/>
          </a:prstGeom>
          <a:noFill/>
          <a:ln>
            <a:noFill/>
          </a:ln>
        </p:spPr>
        <p:txBody>
          <a:bodyPr spcFirstLastPara="1" wrap="square" lIns="91425" tIns="91425" rIns="91425" bIns="91425" anchor="ctr" anchorCtr="0">
            <a:noAutofit/>
          </a:bodyPr>
          <a:lstStyle/>
          <a:p>
            <a:pPr marL="0" marR="0" lvl="0" indent="0" algn="r"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Mars</a:t>
            </a:r>
            <a:endParaRPr sz="2000" b="0" i="0" u="none" strike="noStrike" cap="none">
              <a:solidFill>
                <a:srgbClr val="FFFFFF"/>
              </a:solidFill>
              <a:latin typeface="Alfa Slab One"/>
              <a:ea typeface="Alfa Slab One"/>
              <a:cs typeface="Alfa Slab One"/>
              <a:sym typeface="Alfa Slab One"/>
            </a:endParaRPr>
          </a:p>
        </p:txBody>
      </p:sp>
      <p:sp>
        <p:nvSpPr>
          <p:cNvPr id="766" name="Google Shape;766;p21"/>
          <p:cNvSpPr/>
          <p:nvPr/>
        </p:nvSpPr>
        <p:spPr>
          <a:xfrm>
            <a:off x="6076500" y="3441325"/>
            <a:ext cx="2064600" cy="392100"/>
          </a:xfrm>
          <a:prstGeom prst="roundRect">
            <a:avLst>
              <a:gd name="adj" fmla="val 50000"/>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 name="Google Shape;767;p21"/>
          <p:cNvSpPr txBox="1">
            <a:spLocks noGrp="1"/>
          </p:cNvSpPr>
          <p:nvPr>
            <p:ph type="subTitle" idx="4294967295"/>
          </p:nvPr>
        </p:nvSpPr>
        <p:spPr>
          <a:xfrm>
            <a:off x="6152700" y="3825725"/>
            <a:ext cx="2271300" cy="5973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Venus has a beautiful name, but it’s hot</a:t>
            </a:r>
            <a:endParaRPr sz="1600" b="0" i="0" u="none" strike="noStrike" cap="none">
              <a:solidFill>
                <a:srgbClr val="064554"/>
              </a:solidFill>
              <a:latin typeface="Maven Pro"/>
              <a:ea typeface="Maven Pro"/>
              <a:cs typeface="Maven Pro"/>
              <a:sym typeface="Maven Pro"/>
            </a:endParaRPr>
          </a:p>
        </p:txBody>
      </p:sp>
      <p:sp>
        <p:nvSpPr>
          <p:cNvPr id="768" name="Google Shape;768;p21"/>
          <p:cNvSpPr txBox="1">
            <a:spLocks noGrp="1"/>
          </p:cNvSpPr>
          <p:nvPr>
            <p:ph type="subTitle" idx="4294967295"/>
          </p:nvPr>
        </p:nvSpPr>
        <p:spPr>
          <a:xfrm>
            <a:off x="6152700" y="3441475"/>
            <a:ext cx="1769700"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Venus</a:t>
            </a:r>
            <a:endParaRPr sz="2000" b="0" i="0" u="none" strike="noStrike" cap="none">
              <a:solidFill>
                <a:srgbClr val="FFFFFF"/>
              </a:solidFill>
              <a:latin typeface="Alfa Slab One"/>
              <a:ea typeface="Alfa Slab One"/>
              <a:cs typeface="Alfa Slab One"/>
              <a:sym typeface="Alfa Slab One"/>
            </a:endParaRPr>
          </a:p>
        </p:txBody>
      </p:sp>
      <p:sp>
        <p:nvSpPr>
          <p:cNvPr id="769" name="Google Shape;769;p21"/>
          <p:cNvSpPr/>
          <p:nvPr/>
        </p:nvSpPr>
        <p:spPr>
          <a:xfrm>
            <a:off x="6076500" y="1627475"/>
            <a:ext cx="2064600" cy="392100"/>
          </a:xfrm>
          <a:prstGeom prst="roundRect">
            <a:avLst>
              <a:gd name="adj" fmla="val 50000"/>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 name="Google Shape;770;p21"/>
          <p:cNvSpPr txBox="1">
            <a:spLocks noGrp="1"/>
          </p:cNvSpPr>
          <p:nvPr>
            <p:ph type="subTitle" idx="4294967295"/>
          </p:nvPr>
        </p:nvSpPr>
        <p:spPr>
          <a:xfrm>
            <a:off x="6152700" y="2011875"/>
            <a:ext cx="2271300" cy="5973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Neptune is very far away from Earth</a:t>
            </a:r>
            <a:endParaRPr sz="1600" b="0" i="0" u="none" strike="noStrike" cap="none">
              <a:solidFill>
                <a:srgbClr val="064554"/>
              </a:solidFill>
              <a:latin typeface="Maven Pro"/>
              <a:ea typeface="Maven Pro"/>
              <a:cs typeface="Maven Pro"/>
              <a:sym typeface="Maven Pro"/>
            </a:endParaRPr>
          </a:p>
        </p:txBody>
      </p:sp>
      <p:sp>
        <p:nvSpPr>
          <p:cNvPr id="771" name="Google Shape;771;p21"/>
          <p:cNvSpPr txBox="1">
            <a:spLocks noGrp="1"/>
          </p:cNvSpPr>
          <p:nvPr>
            <p:ph type="subTitle" idx="4294967295"/>
          </p:nvPr>
        </p:nvSpPr>
        <p:spPr>
          <a:xfrm>
            <a:off x="6152700" y="1627625"/>
            <a:ext cx="1769700"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Neptune</a:t>
            </a:r>
            <a:endParaRPr sz="2000" b="0" i="0" u="none" strike="noStrike" cap="none">
              <a:solidFill>
                <a:srgbClr val="FFFFFF"/>
              </a:solidFill>
              <a:latin typeface="Alfa Slab One"/>
              <a:ea typeface="Alfa Slab One"/>
              <a:cs typeface="Alfa Slab One"/>
              <a:sym typeface="Alfa Slab One"/>
            </a:endParaRPr>
          </a:p>
        </p:txBody>
      </p:sp>
      <p:cxnSp>
        <p:nvCxnSpPr>
          <p:cNvPr id="772" name="Google Shape;772;p21"/>
          <p:cNvCxnSpPr>
            <a:stCxn id="763" idx="3"/>
          </p:cNvCxnSpPr>
          <p:nvPr/>
        </p:nvCxnSpPr>
        <p:spPr>
          <a:xfrm>
            <a:off x="3067500" y="1823525"/>
            <a:ext cx="513300" cy="0"/>
          </a:xfrm>
          <a:prstGeom prst="straightConnector1">
            <a:avLst/>
          </a:prstGeom>
          <a:noFill/>
          <a:ln w="19050" cap="flat" cmpd="sng">
            <a:solidFill>
              <a:schemeClr val="dk2"/>
            </a:solidFill>
            <a:prstDash val="solid"/>
            <a:round/>
            <a:headEnd type="none" w="sm" len="sm"/>
            <a:tailEnd type="oval" w="med" len="med"/>
          </a:ln>
        </p:spPr>
      </p:cxnSp>
      <p:cxnSp>
        <p:nvCxnSpPr>
          <p:cNvPr id="773" name="Google Shape;773;p21"/>
          <p:cNvCxnSpPr/>
          <p:nvPr/>
        </p:nvCxnSpPr>
        <p:spPr>
          <a:xfrm>
            <a:off x="3067500" y="3637375"/>
            <a:ext cx="513300" cy="0"/>
          </a:xfrm>
          <a:prstGeom prst="straightConnector1">
            <a:avLst/>
          </a:prstGeom>
          <a:noFill/>
          <a:ln w="19050" cap="flat" cmpd="sng">
            <a:solidFill>
              <a:schemeClr val="accent2"/>
            </a:solidFill>
            <a:prstDash val="solid"/>
            <a:round/>
            <a:headEnd type="none" w="sm" len="sm"/>
            <a:tailEnd type="oval" w="med" len="med"/>
          </a:ln>
        </p:spPr>
      </p:cxnSp>
      <p:cxnSp>
        <p:nvCxnSpPr>
          <p:cNvPr id="774" name="Google Shape;774;p21"/>
          <p:cNvCxnSpPr>
            <a:endCxn id="769" idx="1"/>
          </p:cNvCxnSpPr>
          <p:nvPr/>
        </p:nvCxnSpPr>
        <p:spPr>
          <a:xfrm>
            <a:off x="5563200" y="1823525"/>
            <a:ext cx="513300" cy="0"/>
          </a:xfrm>
          <a:prstGeom prst="straightConnector1">
            <a:avLst/>
          </a:prstGeom>
          <a:noFill/>
          <a:ln w="19050" cap="flat" cmpd="sng">
            <a:solidFill>
              <a:schemeClr val="accent6"/>
            </a:solidFill>
            <a:prstDash val="solid"/>
            <a:round/>
            <a:headEnd type="oval" w="med" len="med"/>
            <a:tailEnd type="none" w="sm" len="sm"/>
          </a:ln>
        </p:spPr>
      </p:cxnSp>
      <p:cxnSp>
        <p:nvCxnSpPr>
          <p:cNvPr id="775" name="Google Shape;775;p21"/>
          <p:cNvCxnSpPr>
            <a:endCxn id="766" idx="1"/>
          </p:cNvCxnSpPr>
          <p:nvPr/>
        </p:nvCxnSpPr>
        <p:spPr>
          <a:xfrm>
            <a:off x="5563200" y="3637375"/>
            <a:ext cx="513300" cy="0"/>
          </a:xfrm>
          <a:prstGeom prst="straightConnector1">
            <a:avLst/>
          </a:prstGeom>
          <a:noFill/>
          <a:ln w="19050" cap="flat" cmpd="sng">
            <a:solidFill>
              <a:schemeClr val="accent4"/>
            </a:solidFill>
            <a:prstDash val="solid"/>
            <a:round/>
            <a:headEnd type="oval" w="med" len="med"/>
            <a:tailEnd type="none" w="sm" len="sm"/>
          </a:ln>
        </p:spPr>
      </p:cxnSp>
      <p:pic>
        <p:nvPicPr>
          <p:cNvPr id="776" name="Google Shape;776;p21" title="Chart">
            <a:hlinkClick r:id="rId3"/>
          </p:cNvPr>
          <p:cNvPicPr preferRelativeResize="0"/>
          <p:nvPr/>
        </p:nvPicPr>
        <p:blipFill rotWithShape="1">
          <a:blip r:embed="rId4">
            <a:alphaModFix/>
          </a:blip>
          <a:srcRect l="8492" r="8491"/>
          <a:stretch/>
        </p:blipFill>
        <p:spPr>
          <a:xfrm>
            <a:off x="3365913" y="1525639"/>
            <a:ext cx="2412149" cy="2455623"/>
          </a:xfrm>
          <a:prstGeom prst="rect">
            <a:avLst/>
          </a:prstGeom>
          <a:noFill/>
          <a:ln>
            <a:noFill/>
          </a:ln>
        </p:spPr>
      </p:pic>
      <p:sp>
        <p:nvSpPr>
          <p:cNvPr id="777" name="Google Shape;777;p21"/>
          <p:cNvSpPr txBox="1"/>
          <p:nvPr/>
        </p:nvSpPr>
        <p:spPr>
          <a:xfrm>
            <a:off x="3167738" y="4225875"/>
            <a:ext cx="2808600" cy="45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r>
              <a:rPr lang="en" sz="1200" b="0" i="0" u="none" strike="noStrike" cap="none">
                <a:solidFill>
                  <a:schemeClr val="dk1"/>
                </a:solidFill>
                <a:latin typeface="Maven Pro"/>
                <a:ea typeface="Maven Pro"/>
                <a:cs typeface="Maven Pro"/>
                <a:sym typeface="Maven Pro"/>
              </a:rPr>
              <a:t>To modify this graph, click on it, follow the link, change the data and paste the new graph here</a:t>
            </a:r>
            <a:endParaRPr sz="1200" b="0" i="0" u="none" strike="noStrike" cap="none">
              <a:solidFill>
                <a:schemeClr val="dk1"/>
              </a:solidFill>
              <a:latin typeface="Maven Pro"/>
              <a:ea typeface="Maven Pro"/>
              <a:cs typeface="Maven Pro"/>
              <a:sym typeface="Maven Pro"/>
            </a:endParaRPr>
          </a:p>
        </p:txBody>
      </p:sp>
      <p:sp>
        <p:nvSpPr>
          <p:cNvPr id="778" name="Google Shape;778;p21"/>
          <p:cNvSpPr txBox="1">
            <a:spLocks noGrp="1"/>
          </p:cNvSpPr>
          <p:nvPr>
            <p:ph type="subTitle" idx="4294967295"/>
          </p:nvPr>
        </p:nvSpPr>
        <p:spPr>
          <a:xfrm>
            <a:off x="1221600" y="1266200"/>
            <a:ext cx="1769700" cy="391800"/>
          </a:xfrm>
          <a:prstGeom prst="rect">
            <a:avLst/>
          </a:prstGeom>
          <a:noFill/>
          <a:ln>
            <a:noFill/>
          </a:ln>
        </p:spPr>
        <p:txBody>
          <a:bodyPr spcFirstLastPara="1" wrap="square" lIns="91425" tIns="91425" rIns="91425" bIns="91425" anchor="ctr" anchorCtr="0">
            <a:noAutofit/>
          </a:bodyPr>
          <a:lstStyle/>
          <a:p>
            <a:pPr marL="0" marR="0" lvl="0" indent="0" algn="r" rtl="0">
              <a:lnSpc>
                <a:spcPct val="100000"/>
              </a:lnSpc>
              <a:spcBef>
                <a:spcPts val="0"/>
              </a:spcBef>
              <a:spcAft>
                <a:spcPts val="0"/>
              </a:spcAft>
              <a:buClr>
                <a:srgbClr val="064554"/>
              </a:buClr>
              <a:buSzPts val="1600"/>
              <a:buFont typeface="Maven Pro"/>
              <a:buNone/>
            </a:pPr>
            <a:r>
              <a:rPr lang="en" sz="2000" b="0" i="0" u="none" strike="noStrike" cap="none">
                <a:solidFill>
                  <a:schemeClr val="dk2"/>
                </a:solidFill>
                <a:latin typeface="Alfa Slab One"/>
                <a:ea typeface="Alfa Slab One"/>
                <a:cs typeface="Alfa Slab One"/>
                <a:sym typeface="Alfa Slab One"/>
              </a:rPr>
              <a:t>30%</a:t>
            </a:r>
            <a:endParaRPr sz="2000" b="0" i="0" u="none" strike="noStrike" cap="none">
              <a:solidFill>
                <a:schemeClr val="dk2"/>
              </a:solidFill>
              <a:latin typeface="Alfa Slab One"/>
              <a:ea typeface="Alfa Slab One"/>
              <a:cs typeface="Alfa Slab One"/>
              <a:sym typeface="Alfa Slab One"/>
            </a:endParaRPr>
          </a:p>
        </p:txBody>
      </p:sp>
      <p:sp>
        <p:nvSpPr>
          <p:cNvPr id="779" name="Google Shape;779;p21"/>
          <p:cNvSpPr txBox="1">
            <a:spLocks noGrp="1"/>
          </p:cNvSpPr>
          <p:nvPr>
            <p:ph type="subTitle" idx="4294967295"/>
          </p:nvPr>
        </p:nvSpPr>
        <p:spPr>
          <a:xfrm>
            <a:off x="6152675" y="1266200"/>
            <a:ext cx="1769700"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2000" b="0" i="0" u="none" strike="noStrike" cap="none">
                <a:solidFill>
                  <a:schemeClr val="dk1"/>
                </a:solidFill>
                <a:latin typeface="Alfa Slab One"/>
                <a:ea typeface="Alfa Slab One"/>
                <a:cs typeface="Alfa Slab One"/>
                <a:sym typeface="Alfa Slab One"/>
              </a:rPr>
              <a:t>25%</a:t>
            </a:r>
            <a:endParaRPr sz="2000" b="0" i="0" u="none" strike="noStrike" cap="none">
              <a:solidFill>
                <a:schemeClr val="dk1"/>
              </a:solidFill>
              <a:latin typeface="Alfa Slab One"/>
              <a:ea typeface="Alfa Slab One"/>
              <a:cs typeface="Alfa Slab One"/>
              <a:sym typeface="Alfa Slab One"/>
            </a:endParaRPr>
          </a:p>
        </p:txBody>
      </p:sp>
      <p:sp>
        <p:nvSpPr>
          <p:cNvPr id="780" name="Google Shape;780;p21"/>
          <p:cNvSpPr txBox="1">
            <a:spLocks noGrp="1"/>
          </p:cNvSpPr>
          <p:nvPr>
            <p:ph type="subTitle" idx="4294967295"/>
          </p:nvPr>
        </p:nvSpPr>
        <p:spPr>
          <a:xfrm>
            <a:off x="1221600" y="3097713"/>
            <a:ext cx="1769700" cy="391800"/>
          </a:xfrm>
          <a:prstGeom prst="rect">
            <a:avLst/>
          </a:prstGeom>
          <a:noFill/>
          <a:ln>
            <a:noFill/>
          </a:ln>
        </p:spPr>
        <p:txBody>
          <a:bodyPr spcFirstLastPara="1" wrap="square" lIns="91425" tIns="91425" rIns="91425" bIns="91425" anchor="ctr" anchorCtr="0">
            <a:noAutofit/>
          </a:bodyPr>
          <a:lstStyle/>
          <a:p>
            <a:pPr marL="0" marR="0" lvl="0" indent="0" algn="r" rtl="0">
              <a:lnSpc>
                <a:spcPct val="100000"/>
              </a:lnSpc>
              <a:spcBef>
                <a:spcPts val="0"/>
              </a:spcBef>
              <a:spcAft>
                <a:spcPts val="0"/>
              </a:spcAft>
              <a:buClr>
                <a:srgbClr val="064554"/>
              </a:buClr>
              <a:buSzPts val="1600"/>
              <a:buFont typeface="Maven Pro"/>
              <a:buNone/>
            </a:pPr>
            <a:r>
              <a:rPr lang="en" sz="2000" b="0" i="0" u="none" strike="noStrike" cap="none">
                <a:solidFill>
                  <a:schemeClr val="accent2"/>
                </a:solidFill>
                <a:latin typeface="Alfa Slab One"/>
                <a:ea typeface="Alfa Slab One"/>
                <a:cs typeface="Alfa Slab One"/>
                <a:sym typeface="Alfa Slab One"/>
              </a:rPr>
              <a:t>10%</a:t>
            </a:r>
            <a:endParaRPr sz="2000" b="0" i="0" u="none" strike="noStrike" cap="none">
              <a:solidFill>
                <a:schemeClr val="accent2"/>
              </a:solidFill>
              <a:latin typeface="Alfa Slab One"/>
              <a:ea typeface="Alfa Slab One"/>
              <a:cs typeface="Alfa Slab One"/>
              <a:sym typeface="Alfa Slab One"/>
            </a:endParaRPr>
          </a:p>
        </p:txBody>
      </p:sp>
      <p:sp>
        <p:nvSpPr>
          <p:cNvPr id="781" name="Google Shape;781;p21"/>
          <p:cNvSpPr txBox="1">
            <a:spLocks noGrp="1"/>
          </p:cNvSpPr>
          <p:nvPr>
            <p:ph type="subTitle" idx="4294967295"/>
          </p:nvPr>
        </p:nvSpPr>
        <p:spPr>
          <a:xfrm>
            <a:off x="6152675" y="3097713"/>
            <a:ext cx="1769700"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2000" b="0" i="0" u="none" strike="noStrike" cap="none">
                <a:solidFill>
                  <a:schemeClr val="accent4"/>
                </a:solidFill>
                <a:latin typeface="Alfa Slab One"/>
                <a:ea typeface="Alfa Slab One"/>
                <a:cs typeface="Alfa Slab One"/>
                <a:sym typeface="Alfa Slab One"/>
              </a:rPr>
              <a:t>35%</a:t>
            </a:r>
            <a:endParaRPr sz="2000" b="0" i="0" u="none" strike="noStrike" cap="none">
              <a:solidFill>
                <a:schemeClr val="accent4"/>
              </a:solidFill>
              <a:latin typeface="Alfa Slab One"/>
              <a:ea typeface="Alfa Slab One"/>
              <a:cs typeface="Alfa Slab One"/>
              <a:sym typeface="Alfa Slab One"/>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785"/>
        <p:cNvGrpSpPr/>
        <p:nvPr/>
      </p:nvGrpSpPr>
      <p:grpSpPr>
        <a:xfrm>
          <a:off x="0" y="0"/>
          <a:ext cx="0" cy="0"/>
          <a:chOff x="0" y="0"/>
          <a:chExt cx="0" cy="0"/>
        </a:xfrm>
      </p:grpSpPr>
      <p:sp>
        <p:nvSpPr>
          <p:cNvPr id="786" name="Google Shape;786;p22"/>
          <p:cNvSpPr/>
          <p:nvPr/>
        </p:nvSpPr>
        <p:spPr>
          <a:xfrm>
            <a:off x="6076500" y="1625025"/>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 name="Google Shape;787;p22"/>
          <p:cNvSpPr/>
          <p:nvPr/>
        </p:nvSpPr>
        <p:spPr>
          <a:xfrm>
            <a:off x="1750025" y="3359275"/>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 name="Google Shape;788;p22"/>
          <p:cNvSpPr/>
          <p:nvPr/>
        </p:nvSpPr>
        <p:spPr>
          <a:xfrm>
            <a:off x="6076500" y="3359275"/>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 name="Google Shape;789;p22"/>
          <p:cNvSpPr/>
          <p:nvPr/>
        </p:nvSpPr>
        <p:spPr>
          <a:xfrm>
            <a:off x="1750025" y="1625025"/>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 name="Google Shape;790;p22"/>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Methodology</a:t>
            </a:r>
            <a:endParaRPr/>
          </a:p>
        </p:txBody>
      </p:sp>
      <p:sp>
        <p:nvSpPr>
          <p:cNvPr id="791" name="Google Shape;791;p22"/>
          <p:cNvSpPr txBox="1">
            <a:spLocks noGrp="1"/>
          </p:cNvSpPr>
          <p:nvPr>
            <p:ph type="subTitle" idx="1"/>
          </p:nvPr>
        </p:nvSpPr>
        <p:spPr>
          <a:xfrm>
            <a:off x="1826225" y="3819875"/>
            <a:ext cx="2271300" cy="631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600"/>
              <a:buNone/>
            </a:pPr>
            <a:r>
              <a:rPr lang="en"/>
              <a:t>Venus has a beautiful name, but it’s hot</a:t>
            </a:r>
            <a:endParaRPr/>
          </a:p>
        </p:txBody>
      </p:sp>
      <p:sp>
        <p:nvSpPr>
          <p:cNvPr id="792" name="Google Shape;792;p22"/>
          <p:cNvSpPr txBox="1">
            <a:spLocks noGrp="1"/>
          </p:cNvSpPr>
          <p:nvPr>
            <p:ph type="subTitle" idx="2"/>
          </p:nvPr>
        </p:nvSpPr>
        <p:spPr>
          <a:xfrm>
            <a:off x="6152700" y="3819875"/>
            <a:ext cx="2271300" cy="631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600"/>
              <a:buNone/>
            </a:pPr>
            <a:r>
              <a:rPr lang="en"/>
              <a:t>Neptune is very far away from Earth</a:t>
            </a:r>
            <a:endParaRPr/>
          </a:p>
        </p:txBody>
      </p:sp>
      <p:sp>
        <p:nvSpPr>
          <p:cNvPr id="793" name="Google Shape;793;p22"/>
          <p:cNvSpPr txBox="1">
            <a:spLocks noGrp="1"/>
          </p:cNvSpPr>
          <p:nvPr>
            <p:ph type="subTitle" idx="3"/>
          </p:nvPr>
        </p:nvSpPr>
        <p:spPr>
          <a:xfrm>
            <a:off x="1826225" y="3359425"/>
            <a:ext cx="1863900" cy="391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2000"/>
              <a:buNone/>
            </a:pPr>
            <a:r>
              <a:rPr lang="en"/>
              <a:t>Venus</a:t>
            </a:r>
            <a:endParaRPr/>
          </a:p>
        </p:txBody>
      </p:sp>
      <p:sp>
        <p:nvSpPr>
          <p:cNvPr id="794" name="Google Shape;794;p22"/>
          <p:cNvSpPr txBox="1">
            <a:spLocks noGrp="1"/>
          </p:cNvSpPr>
          <p:nvPr>
            <p:ph type="subTitle" idx="4"/>
          </p:nvPr>
        </p:nvSpPr>
        <p:spPr>
          <a:xfrm>
            <a:off x="6152700" y="3359425"/>
            <a:ext cx="1863900" cy="391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2000"/>
              <a:buNone/>
            </a:pPr>
            <a:r>
              <a:rPr lang="en"/>
              <a:t>Neptune</a:t>
            </a:r>
            <a:endParaRPr/>
          </a:p>
        </p:txBody>
      </p:sp>
      <p:sp>
        <p:nvSpPr>
          <p:cNvPr id="795" name="Google Shape;795;p22"/>
          <p:cNvSpPr txBox="1">
            <a:spLocks noGrp="1"/>
          </p:cNvSpPr>
          <p:nvPr>
            <p:ph type="subTitle" idx="5"/>
          </p:nvPr>
        </p:nvSpPr>
        <p:spPr>
          <a:xfrm>
            <a:off x="1826225" y="2085625"/>
            <a:ext cx="2271300" cy="631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600"/>
              <a:buNone/>
            </a:pPr>
            <a:r>
              <a:rPr lang="en"/>
              <a:t>Mercury is the closest planet to the Sun</a:t>
            </a:r>
            <a:endParaRPr/>
          </a:p>
        </p:txBody>
      </p:sp>
      <p:sp>
        <p:nvSpPr>
          <p:cNvPr id="796" name="Google Shape;796;p22"/>
          <p:cNvSpPr txBox="1">
            <a:spLocks noGrp="1"/>
          </p:cNvSpPr>
          <p:nvPr>
            <p:ph type="subTitle" idx="6"/>
          </p:nvPr>
        </p:nvSpPr>
        <p:spPr>
          <a:xfrm>
            <a:off x="6152700" y="2085625"/>
            <a:ext cx="2271300" cy="631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600"/>
              <a:buNone/>
            </a:pPr>
            <a:r>
              <a:rPr lang="en"/>
              <a:t>Despite being red, Mars is actually cold</a:t>
            </a:r>
            <a:endParaRPr/>
          </a:p>
        </p:txBody>
      </p:sp>
      <p:sp>
        <p:nvSpPr>
          <p:cNvPr id="797" name="Google Shape;797;p22"/>
          <p:cNvSpPr txBox="1">
            <a:spLocks noGrp="1"/>
          </p:cNvSpPr>
          <p:nvPr>
            <p:ph type="subTitle" idx="7"/>
          </p:nvPr>
        </p:nvSpPr>
        <p:spPr>
          <a:xfrm>
            <a:off x="1826225" y="1625175"/>
            <a:ext cx="1863900" cy="391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2000"/>
              <a:buNone/>
            </a:pPr>
            <a:r>
              <a:rPr lang="en"/>
              <a:t>Mercury</a:t>
            </a:r>
            <a:endParaRPr/>
          </a:p>
        </p:txBody>
      </p:sp>
      <p:sp>
        <p:nvSpPr>
          <p:cNvPr id="798" name="Google Shape;798;p22"/>
          <p:cNvSpPr txBox="1">
            <a:spLocks noGrp="1"/>
          </p:cNvSpPr>
          <p:nvPr>
            <p:ph type="subTitle" idx="8"/>
          </p:nvPr>
        </p:nvSpPr>
        <p:spPr>
          <a:xfrm>
            <a:off x="6152700" y="1625175"/>
            <a:ext cx="1863900" cy="391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2000"/>
              <a:buNone/>
            </a:pPr>
            <a:r>
              <a:rPr lang="en"/>
              <a:t>Mars</a:t>
            </a:r>
            <a:endParaRPr/>
          </a:p>
        </p:txBody>
      </p:sp>
      <p:sp>
        <p:nvSpPr>
          <p:cNvPr id="799" name="Google Shape;799;p22"/>
          <p:cNvSpPr/>
          <p:nvPr/>
        </p:nvSpPr>
        <p:spPr>
          <a:xfrm>
            <a:off x="4477449" y="1625025"/>
            <a:ext cx="1091434" cy="347986"/>
          </a:xfrm>
          <a:prstGeom prst="leftRightArrow">
            <a:avLst>
              <a:gd name="adj1" fmla="val 50000"/>
              <a:gd name="adj2" fmla="val 50000"/>
            </a:avLst>
          </a:prstGeom>
          <a:solidFill>
            <a:srgbClr val="00ABB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800" name="Google Shape;800;p22"/>
          <p:cNvSpPr/>
          <p:nvPr/>
        </p:nvSpPr>
        <p:spPr>
          <a:xfrm>
            <a:off x="4477449" y="3403759"/>
            <a:ext cx="1091434" cy="347986"/>
          </a:xfrm>
          <a:prstGeom prst="leftRightArrow">
            <a:avLst>
              <a:gd name="adj1" fmla="val 50000"/>
              <a:gd name="adj2" fmla="val 50000"/>
            </a:avLst>
          </a:prstGeom>
          <a:solidFill>
            <a:srgbClr val="00ABB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804"/>
        <p:cNvGrpSpPr/>
        <p:nvPr/>
      </p:nvGrpSpPr>
      <p:grpSpPr>
        <a:xfrm>
          <a:off x="0" y="0"/>
          <a:ext cx="0" cy="0"/>
          <a:chOff x="0" y="0"/>
          <a:chExt cx="0" cy="0"/>
        </a:xfrm>
      </p:grpSpPr>
      <p:sp>
        <p:nvSpPr>
          <p:cNvPr id="805" name="Google Shape;805;p23"/>
          <p:cNvSpPr txBox="1">
            <a:spLocks noGrp="1"/>
          </p:cNvSpPr>
          <p:nvPr>
            <p:ph type="title"/>
          </p:nvPr>
        </p:nvSpPr>
        <p:spPr>
          <a:xfrm>
            <a:off x="661263" y="1442850"/>
            <a:ext cx="6360600" cy="2257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4800"/>
              <a:buNone/>
            </a:pPr>
            <a:r>
              <a:rPr lang="en" sz="8500"/>
              <a:t>Awesome </a:t>
            </a:r>
            <a:r>
              <a:rPr lang="en" sz="8500">
                <a:solidFill>
                  <a:schemeClr val="dk2"/>
                </a:solidFill>
              </a:rPr>
              <a:t>Words</a:t>
            </a:r>
            <a:endParaRPr sz="8500">
              <a:solidFill>
                <a:schemeClr val="dk2"/>
              </a:solidFill>
            </a:endParaRPr>
          </a:p>
        </p:txBody>
      </p:sp>
      <p:grpSp>
        <p:nvGrpSpPr>
          <p:cNvPr id="806" name="Google Shape;806;p23"/>
          <p:cNvGrpSpPr/>
          <p:nvPr/>
        </p:nvGrpSpPr>
        <p:grpSpPr>
          <a:xfrm>
            <a:off x="7022786" y="1765200"/>
            <a:ext cx="1177956" cy="1177956"/>
            <a:chOff x="7779502" y="3554973"/>
            <a:chExt cx="644502" cy="644502"/>
          </a:xfrm>
        </p:grpSpPr>
        <p:sp>
          <p:nvSpPr>
            <p:cNvPr id="807" name="Google Shape;807;p23"/>
            <p:cNvSpPr/>
            <p:nvPr/>
          </p:nvSpPr>
          <p:spPr>
            <a:xfrm>
              <a:off x="7789899" y="3565420"/>
              <a:ext cx="623204" cy="623103"/>
            </a:xfrm>
            <a:custGeom>
              <a:avLst/>
              <a:gdLst/>
              <a:ahLst/>
              <a:cxnLst/>
              <a:rect l="l" t="t" r="r" b="b"/>
              <a:pathLst>
                <a:path w="12348" h="12346" extrusionOk="0">
                  <a:moveTo>
                    <a:pt x="6179" y="0"/>
                  </a:moveTo>
                  <a:cubicBezTo>
                    <a:pt x="2771" y="0"/>
                    <a:pt x="1" y="2770"/>
                    <a:pt x="1" y="6178"/>
                  </a:cubicBezTo>
                  <a:cubicBezTo>
                    <a:pt x="1" y="9576"/>
                    <a:pt x="2771" y="12346"/>
                    <a:pt x="6179" y="12346"/>
                  </a:cubicBezTo>
                  <a:cubicBezTo>
                    <a:pt x="9577" y="12346"/>
                    <a:pt x="12347" y="9576"/>
                    <a:pt x="12347" y="6178"/>
                  </a:cubicBezTo>
                  <a:cubicBezTo>
                    <a:pt x="12347" y="2770"/>
                    <a:pt x="9577" y="0"/>
                    <a:pt x="6179"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 name="Google Shape;808;p23"/>
            <p:cNvSpPr/>
            <p:nvPr/>
          </p:nvSpPr>
          <p:spPr>
            <a:xfrm>
              <a:off x="7779502" y="3554973"/>
              <a:ext cx="644502" cy="644502"/>
            </a:xfrm>
            <a:custGeom>
              <a:avLst/>
              <a:gdLst/>
              <a:ahLst/>
              <a:cxnLst/>
              <a:rect l="l" t="t" r="r" b="b"/>
              <a:pathLst>
                <a:path w="12770" h="12770" extrusionOk="0">
                  <a:moveTo>
                    <a:pt x="6385" y="423"/>
                  </a:moveTo>
                  <a:cubicBezTo>
                    <a:pt x="9675" y="423"/>
                    <a:pt x="12337" y="3095"/>
                    <a:pt x="12337" y="6385"/>
                  </a:cubicBezTo>
                  <a:cubicBezTo>
                    <a:pt x="12337" y="9676"/>
                    <a:pt x="9675" y="12347"/>
                    <a:pt x="6385" y="12347"/>
                  </a:cubicBezTo>
                  <a:cubicBezTo>
                    <a:pt x="3094" y="12347"/>
                    <a:pt x="423" y="9676"/>
                    <a:pt x="423" y="6385"/>
                  </a:cubicBezTo>
                  <a:cubicBezTo>
                    <a:pt x="423" y="3095"/>
                    <a:pt x="3094" y="423"/>
                    <a:pt x="6385" y="423"/>
                  </a:cubicBezTo>
                  <a:close/>
                  <a:moveTo>
                    <a:pt x="6385" y="1"/>
                  </a:moveTo>
                  <a:cubicBezTo>
                    <a:pt x="2859" y="1"/>
                    <a:pt x="1" y="2859"/>
                    <a:pt x="1" y="6385"/>
                  </a:cubicBezTo>
                  <a:cubicBezTo>
                    <a:pt x="1" y="9901"/>
                    <a:pt x="2859" y="12769"/>
                    <a:pt x="6385" y="12769"/>
                  </a:cubicBezTo>
                  <a:cubicBezTo>
                    <a:pt x="9901" y="12769"/>
                    <a:pt x="12769" y="9901"/>
                    <a:pt x="12769" y="6385"/>
                  </a:cubicBezTo>
                  <a:cubicBezTo>
                    <a:pt x="12769" y="2859"/>
                    <a:pt x="9901" y="1"/>
                    <a:pt x="638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9" name="Google Shape;809;p23"/>
          <p:cNvGrpSpPr/>
          <p:nvPr/>
        </p:nvGrpSpPr>
        <p:grpSpPr>
          <a:xfrm>
            <a:off x="7022927" y="406429"/>
            <a:ext cx="1177864" cy="1177956"/>
            <a:chOff x="6655775" y="1513673"/>
            <a:chExt cx="644451" cy="644502"/>
          </a:xfrm>
        </p:grpSpPr>
        <p:sp>
          <p:nvSpPr>
            <p:cNvPr id="810" name="Google Shape;810;p23"/>
            <p:cNvSpPr/>
            <p:nvPr/>
          </p:nvSpPr>
          <p:spPr>
            <a:xfrm>
              <a:off x="6666676" y="1524120"/>
              <a:ext cx="622648" cy="623103"/>
            </a:xfrm>
            <a:custGeom>
              <a:avLst/>
              <a:gdLst/>
              <a:ahLst/>
              <a:cxnLst/>
              <a:rect l="l" t="t" r="r" b="b"/>
              <a:pathLst>
                <a:path w="12337" h="12346" extrusionOk="0">
                  <a:moveTo>
                    <a:pt x="6169" y="0"/>
                  </a:moveTo>
                  <a:cubicBezTo>
                    <a:pt x="2770" y="0"/>
                    <a:pt x="1" y="2770"/>
                    <a:pt x="1" y="6178"/>
                  </a:cubicBezTo>
                  <a:cubicBezTo>
                    <a:pt x="1" y="9576"/>
                    <a:pt x="2770" y="12346"/>
                    <a:pt x="6169" y="12346"/>
                  </a:cubicBezTo>
                  <a:cubicBezTo>
                    <a:pt x="9577" y="12346"/>
                    <a:pt x="12337" y="9576"/>
                    <a:pt x="12337" y="6178"/>
                  </a:cubicBezTo>
                  <a:cubicBezTo>
                    <a:pt x="12337" y="2770"/>
                    <a:pt x="9577" y="0"/>
                    <a:pt x="6169"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 name="Google Shape;811;p23"/>
            <p:cNvSpPr/>
            <p:nvPr/>
          </p:nvSpPr>
          <p:spPr>
            <a:xfrm>
              <a:off x="6655775" y="1513673"/>
              <a:ext cx="644451" cy="644502"/>
            </a:xfrm>
            <a:custGeom>
              <a:avLst/>
              <a:gdLst/>
              <a:ahLst/>
              <a:cxnLst/>
              <a:rect l="l" t="t" r="r" b="b"/>
              <a:pathLst>
                <a:path w="12769" h="12770" extrusionOk="0">
                  <a:moveTo>
                    <a:pt x="6385" y="423"/>
                  </a:moveTo>
                  <a:cubicBezTo>
                    <a:pt x="9675" y="423"/>
                    <a:pt x="12346" y="3095"/>
                    <a:pt x="12346" y="6385"/>
                  </a:cubicBezTo>
                  <a:cubicBezTo>
                    <a:pt x="12346" y="9676"/>
                    <a:pt x="9675" y="12347"/>
                    <a:pt x="6385" y="12347"/>
                  </a:cubicBezTo>
                  <a:cubicBezTo>
                    <a:pt x="3094" y="12347"/>
                    <a:pt x="423" y="9676"/>
                    <a:pt x="423" y="6385"/>
                  </a:cubicBezTo>
                  <a:cubicBezTo>
                    <a:pt x="423" y="3095"/>
                    <a:pt x="3094" y="423"/>
                    <a:pt x="6385" y="423"/>
                  </a:cubicBezTo>
                  <a:close/>
                  <a:moveTo>
                    <a:pt x="6385" y="1"/>
                  </a:moveTo>
                  <a:cubicBezTo>
                    <a:pt x="2869" y="1"/>
                    <a:pt x="1" y="2859"/>
                    <a:pt x="1" y="6385"/>
                  </a:cubicBezTo>
                  <a:cubicBezTo>
                    <a:pt x="1" y="9901"/>
                    <a:pt x="2869" y="12769"/>
                    <a:pt x="6385" y="12769"/>
                  </a:cubicBezTo>
                  <a:cubicBezTo>
                    <a:pt x="9910" y="12769"/>
                    <a:pt x="12769" y="9901"/>
                    <a:pt x="12769" y="6385"/>
                  </a:cubicBezTo>
                  <a:cubicBezTo>
                    <a:pt x="12769" y="2859"/>
                    <a:pt x="9910" y="1"/>
                    <a:pt x="638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2" name="Google Shape;812;p23"/>
          <p:cNvGrpSpPr/>
          <p:nvPr/>
        </p:nvGrpSpPr>
        <p:grpSpPr>
          <a:xfrm>
            <a:off x="6847145" y="3145268"/>
            <a:ext cx="1576543" cy="2912053"/>
            <a:chOff x="6559599" y="3355213"/>
            <a:chExt cx="862583" cy="1593288"/>
          </a:xfrm>
        </p:grpSpPr>
        <p:sp>
          <p:nvSpPr>
            <p:cNvPr id="813" name="Google Shape;813;p23"/>
            <p:cNvSpPr/>
            <p:nvPr/>
          </p:nvSpPr>
          <p:spPr>
            <a:xfrm>
              <a:off x="6618598" y="3422136"/>
              <a:ext cx="744584" cy="744584"/>
            </a:xfrm>
            <a:custGeom>
              <a:avLst/>
              <a:gdLst/>
              <a:ahLst/>
              <a:cxnLst/>
              <a:rect l="l" t="t" r="r" b="b"/>
              <a:pathLst>
                <a:path w="14753" h="14753" extrusionOk="0">
                  <a:moveTo>
                    <a:pt x="7376" y="0"/>
                  </a:moveTo>
                  <a:cubicBezTo>
                    <a:pt x="3300" y="0"/>
                    <a:pt x="0" y="3301"/>
                    <a:pt x="0" y="7377"/>
                  </a:cubicBezTo>
                  <a:cubicBezTo>
                    <a:pt x="0" y="11443"/>
                    <a:pt x="3300" y="14753"/>
                    <a:pt x="7376" y="14753"/>
                  </a:cubicBezTo>
                  <a:cubicBezTo>
                    <a:pt x="11453" y="14753"/>
                    <a:pt x="14753" y="11443"/>
                    <a:pt x="14753" y="7377"/>
                  </a:cubicBezTo>
                  <a:cubicBezTo>
                    <a:pt x="14753" y="3301"/>
                    <a:pt x="11453" y="0"/>
                    <a:pt x="7376"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 name="Google Shape;814;p23"/>
            <p:cNvSpPr/>
            <p:nvPr/>
          </p:nvSpPr>
          <p:spPr>
            <a:xfrm>
              <a:off x="6559599" y="3355213"/>
              <a:ext cx="862583" cy="966702"/>
            </a:xfrm>
            <a:custGeom>
              <a:avLst/>
              <a:gdLst/>
              <a:ahLst/>
              <a:cxnLst/>
              <a:rect l="l" t="t" r="r" b="b"/>
              <a:pathLst>
                <a:path w="17091" h="19154" extrusionOk="0">
                  <a:moveTo>
                    <a:pt x="8545" y="2122"/>
                  </a:moveTo>
                  <a:cubicBezTo>
                    <a:pt x="12091" y="2122"/>
                    <a:pt x="14969" y="5000"/>
                    <a:pt x="14969" y="8546"/>
                  </a:cubicBezTo>
                  <a:cubicBezTo>
                    <a:pt x="14969" y="12101"/>
                    <a:pt x="12091" y="14969"/>
                    <a:pt x="8545" y="14969"/>
                  </a:cubicBezTo>
                  <a:cubicBezTo>
                    <a:pt x="5000" y="14969"/>
                    <a:pt x="2122" y="12101"/>
                    <a:pt x="2122" y="8546"/>
                  </a:cubicBezTo>
                  <a:cubicBezTo>
                    <a:pt x="2122" y="5000"/>
                    <a:pt x="5000" y="2122"/>
                    <a:pt x="8545" y="2122"/>
                  </a:cubicBezTo>
                  <a:close/>
                  <a:moveTo>
                    <a:pt x="8545" y="1"/>
                  </a:moveTo>
                  <a:cubicBezTo>
                    <a:pt x="3821" y="1"/>
                    <a:pt x="0" y="3831"/>
                    <a:pt x="0" y="8546"/>
                  </a:cubicBezTo>
                  <a:cubicBezTo>
                    <a:pt x="0" y="12769"/>
                    <a:pt x="3055" y="16275"/>
                    <a:pt x="7072" y="16973"/>
                  </a:cubicBezTo>
                  <a:lnTo>
                    <a:pt x="7072" y="19153"/>
                  </a:lnTo>
                  <a:lnTo>
                    <a:pt x="10018" y="19153"/>
                  </a:lnTo>
                  <a:lnTo>
                    <a:pt x="10018" y="16973"/>
                  </a:lnTo>
                  <a:cubicBezTo>
                    <a:pt x="14036" y="16275"/>
                    <a:pt x="17090" y="12769"/>
                    <a:pt x="17090" y="8546"/>
                  </a:cubicBezTo>
                  <a:cubicBezTo>
                    <a:pt x="17090" y="3831"/>
                    <a:pt x="13270" y="1"/>
                    <a:pt x="8545"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 name="Google Shape;815;p23"/>
            <p:cNvSpPr/>
            <p:nvPr/>
          </p:nvSpPr>
          <p:spPr>
            <a:xfrm>
              <a:off x="6880334" y="4321865"/>
              <a:ext cx="221109" cy="626636"/>
            </a:xfrm>
            <a:custGeom>
              <a:avLst/>
              <a:gdLst/>
              <a:ahLst/>
              <a:cxnLst/>
              <a:rect l="l" t="t" r="r" b="b"/>
              <a:pathLst>
                <a:path w="4381" h="12416" extrusionOk="0">
                  <a:moveTo>
                    <a:pt x="933" y="0"/>
                  </a:moveTo>
                  <a:cubicBezTo>
                    <a:pt x="413" y="0"/>
                    <a:pt x="0" y="413"/>
                    <a:pt x="0" y="924"/>
                  </a:cubicBezTo>
                  <a:lnTo>
                    <a:pt x="0" y="11492"/>
                  </a:lnTo>
                  <a:cubicBezTo>
                    <a:pt x="0" y="12003"/>
                    <a:pt x="413" y="12415"/>
                    <a:pt x="933" y="12415"/>
                  </a:cubicBezTo>
                  <a:lnTo>
                    <a:pt x="3447" y="12415"/>
                  </a:lnTo>
                  <a:cubicBezTo>
                    <a:pt x="3968" y="12415"/>
                    <a:pt x="4381" y="12003"/>
                    <a:pt x="4381" y="11492"/>
                  </a:cubicBezTo>
                  <a:lnTo>
                    <a:pt x="4381" y="924"/>
                  </a:lnTo>
                  <a:cubicBezTo>
                    <a:pt x="4381" y="413"/>
                    <a:pt x="3968" y="0"/>
                    <a:pt x="3447"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pic>
        <p:nvPicPr>
          <p:cNvPr id="816" name="Google Shape;816;p23"/>
          <p:cNvPicPr preferRelativeResize="0"/>
          <p:nvPr/>
        </p:nvPicPr>
        <p:blipFill rotWithShape="1">
          <a:blip r:embed="rId3">
            <a:alphaModFix/>
          </a:blip>
          <a:srcRect/>
          <a:stretch/>
        </p:blipFill>
        <p:spPr>
          <a:xfrm>
            <a:off x="7276194" y="733331"/>
            <a:ext cx="718436" cy="541044"/>
          </a:xfrm>
          <a:prstGeom prst="rect">
            <a:avLst/>
          </a:prstGeom>
          <a:noFill/>
          <a:ln>
            <a:noFill/>
          </a:ln>
        </p:spPr>
      </p:pic>
      <p:pic>
        <p:nvPicPr>
          <p:cNvPr id="817" name="Google Shape;817;p23"/>
          <p:cNvPicPr preferRelativeResize="0"/>
          <p:nvPr/>
        </p:nvPicPr>
        <p:blipFill rotWithShape="1">
          <a:blip r:embed="rId4">
            <a:alphaModFix/>
          </a:blip>
          <a:srcRect/>
          <a:stretch/>
        </p:blipFill>
        <p:spPr>
          <a:xfrm>
            <a:off x="7328040" y="2075215"/>
            <a:ext cx="605337" cy="672597"/>
          </a:xfrm>
          <a:prstGeom prst="rect">
            <a:avLst/>
          </a:prstGeom>
          <a:noFill/>
          <a:ln>
            <a:noFill/>
          </a:ln>
        </p:spPr>
      </p:pic>
      <p:pic>
        <p:nvPicPr>
          <p:cNvPr id="818" name="Google Shape;818;p23"/>
          <p:cNvPicPr preferRelativeResize="0"/>
          <p:nvPr/>
        </p:nvPicPr>
        <p:blipFill rotWithShape="1">
          <a:blip r:embed="rId5">
            <a:alphaModFix/>
          </a:blip>
          <a:srcRect/>
          <a:stretch/>
        </p:blipFill>
        <p:spPr>
          <a:xfrm>
            <a:off x="7276194" y="3700650"/>
            <a:ext cx="751175" cy="704806"/>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822"/>
        <p:cNvGrpSpPr/>
        <p:nvPr/>
      </p:nvGrpSpPr>
      <p:grpSpPr>
        <a:xfrm>
          <a:off x="0" y="0"/>
          <a:ext cx="0" cy="0"/>
          <a:chOff x="0" y="0"/>
          <a:chExt cx="0" cy="0"/>
        </a:xfrm>
      </p:grpSpPr>
      <p:sp>
        <p:nvSpPr>
          <p:cNvPr id="823" name="Google Shape;823;p24"/>
          <p:cNvSpPr txBox="1">
            <a:spLocks noGrp="1"/>
          </p:cNvSpPr>
          <p:nvPr>
            <p:ph type="title"/>
          </p:nvPr>
        </p:nvSpPr>
        <p:spPr>
          <a:xfrm>
            <a:off x="4730937" y="2549155"/>
            <a:ext cx="3859800" cy="14130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2000"/>
              <a:buNone/>
            </a:pPr>
            <a:r>
              <a:rPr lang="en"/>
              <a:t>150K</a:t>
            </a:r>
            <a:endParaRPr/>
          </a:p>
        </p:txBody>
      </p:sp>
      <p:sp>
        <p:nvSpPr>
          <p:cNvPr id="824" name="Google Shape;824;p24"/>
          <p:cNvSpPr txBox="1">
            <a:spLocks noGrp="1"/>
          </p:cNvSpPr>
          <p:nvPr>
            <p:ph type="subTitle" idx="1"/>
          </p:nvPr>
        </p:nvSpPr>
        <p:spPr>
          <a:xfrm>
            <a:off x="4753276" y="4058705"/>
            <a:ext cx="3676500" cy="577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600"/>
              <a:buNone/>
            </a:pPr>
            <a:r>
              <a:rPr lang="en"/>
              <a:t>Big numbers may help you catch your audience’s attention</a:t>
            </a:r>
            <a:endParaRPr/>
          </a:p>
        </p:txBody>
      </p:sp>
      <p:pic>
        <p:nvPicPr>
          <p:cNvPr id="825" name="Google Shape;825;p24"/>
          <p:cNvPicPr preferRelativeResize="0"/>
          <p:nvPr/>
        </p:nvPicPr>
        <p:blipFill rotWithShape="1">
          <a:blip r:embed="rId3">
            <a:alphaModFix/>
          </a:blip>
          <a:srcRect/>
          <a:stretch/>
        </p:blipFill>
        <p:spPr>
          <a:xfrm>
            <a:off x="578530" y="1300312"/>
            <a:ext cx="4152407" cy="2304586"/>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829"/>
        <p:cNvGrpSpPr/>
        <p:nvPr/>
      </p:nvGrpSpPr>
      <p:grpSpPr>
        <a:xfrm>
          <a:off x="0" y="0"/>
          <a:ext cx="0" cy="0"/>
          <a:chOff x="0" y="0"/>
          <a:chExt cx="0" cy="0"/>
        </a:xfrm>
      </p:grpSpPr>
      <p:grpSp>
        <p:nvGrpSpPr>
          <p:cNvPr id="830" name="Google Shape;830;p25"/>
          <p:cNvGrpSpPr/>
          <p:nvPr/>
        </p:nvGrpSpPr>
        <p:grpSpPr>
          <a:xfrm>
            <a:off x="5769972" y="1429364"/>
            <a:ext cx="2064468" cy="3294249"/>
            <a:chOff x="5718997" y="1429364"/>
            <a:chExt cx="2064468" cy="3294249"/>
          </a:xfrm>
        </p:grpSpPr>
        <p:grpSp>
          <p:nvGrpSpPr>
            <p:cNvPr id="831" name="Google Shape;831;p25"/>
            <p:cNvGrpSpPr/>
            <p:nvPr/>
          </p:nvGrpSpPr>
          <p:grpSpPr>
            <a:xfrm>
              <a:off x="5960155" y="1699234"/>
              <a:ext cx="1823310" cy="1805982"/>
              <a:chOff x="2605700" y="3152850"/>
              <a:chExt cx="594125" cy="616250"/>
            </a:xfrm>
          </p:grpSpPr>
          <p:sp>
            <p:nvSpPr>
              <p:cNvPr id="832" name="Google Shape;832;p25"/>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accent4"/>
              </a:solidFill>
              <a:ln>
                <a:noFill/>
              </a:ln>
            </p:spPr>
          </p:sp>
          <p:sp>
            <p:nvSpPr>
              <p:cNvPr id="833" name="Google Shape;833;p25"/>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6B65"/>
                  </a:solidFill>
                  <a:latin typeface="Arial"/>
                  <a:ea typeface="Arial"/>
                  <a:cs typeface="Arial"/>
                  <a:sym typeface="Arial"/>
                </a:endParaRPr>
              </a:p>
            </p:txBody>
          </p:sp>
        </p:grpSp>
        <p:grpSp>
          <p:nvGrpSpPr>
            <p:cNvPr id="834" name="Google Shape;834;p25"/>
            <p:cNvGrpSpPr/>
            <p:nvPr/>
          </p:nvGrpSpPr>
          <p:grpSpPr>
            <a:xfrm>
              <a:off x="6189325" y="2493280"/>
              <a:ext cx="561532" cy="2230333"/>
              <a:chOff x="2680375" y="3423800"/>
              <a:chExt cx="182975" cy="761050"/>
            </a:xfrm>
          </p:grpSpPr>
          <p:sp>
            <p:nvSpPr>
              <p:cNvPr id="835" name="Google Shape;835;p25"/>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4"/>
              </a:solidFill>
              <a:ln>
                <a:noFill/>
              </a:ln>
            </p:spPr>
          </p:sp>
          <p:sp>
            <p:nvSpPr>
              <p:cNvPr id="836" name="Google Shape;836;p25"/>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37" name="Google Shape;837;p25"/>
            <p:cNvSpPr/>
            <p:nvPr/>
          </p:nvSpPr>
          <p:spPr>
            <a:xfrm>
              <a:off x="6866850" y="4426403"/>
              <a:ext cx="120454" cy="66012"/>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 name="Google Shape;838;p25"/>
            <p:cNvSpPr/>
            <p:nvPr/>
          </p:nvSpPr>
          <p:spPr>
            <a:xfrm>
              <a:off x="6914956" y="1725287"/>
              <a:ext cx="125288" cy="171733"/>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 name="Google Shape;839;p25"/>
            <p:cNvSpPr/>
            <p:nvPr/>
          </p:nvSpPr>
          <p:spPr>
            <a:xfrm>
              <a:off x="6759285" y="1708362"/>
              <a:ext cx="178226" cy="185580"/>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 name="Google Shape;840;p25"/>
            <p:cNvSpPr/>
            <p:nvPr/>
          </p:nvSpPr>
          <p:spPr>
            <a:xfrm>
              <a:off x="6608370" y="1602639"/>
              <a:ext cx="223186" cy="320461"/>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 name="Google Shape;841;p25"/>
            <p:cNvSpPr/>
            <p:nvPr/>
          </p:nvSpPr>
          <p:spPr>
            <a:xfrm>
              <a:off x="6086654" y="1440134"/>
              <a:ext cx="589229" cy="50596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 name="Google Shape;842;p25"/>
            <p:cNvSpPr/>
            <p:nvPr/>
          </p:nvSpPr>
          <p:spPr>
            <a:xfrm>
              <a:off x="5824951" y="1429364"/>
              <a:ext cx="533068" cy="725177"/>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 name="Google Shape;843;p25"/>
            <p:cNvSpPr/>
            <p:nvPr/>
          </p:nvSpPr>
          <p:spPr>
            <a:xfrm>
              <a:off x="5733497" y="1910725"/>
              <a:ext cx="263312" cy="276063"/>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 name="Google Shape;844;p25"/>
            <p:cNvSpPr/>
            <p:nvPr/>
          </p:nvSpPr>
          <p:spPr>
            <a:xfrm>
              <a:off x="5718997" y="1973587"/>
              <a:ext cx="571583" cy="804889"/>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 name="Google Shape;845;p25"/>
            <p:cNvSpPr/>
            <p:nvPr/>
          </p:nvSpPr>
          <p:spPr>
            <a:xfrm>
              <a:off x="6250381" y="2392086"/>
              <a:ext cx="552325" cy="588758"/>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6B65"/>
                </a:solidFill>
                <a:latin typeface="Arial"/>
                <a:ea typeface="Arial"/>
                <a:cs typeface="Arial"/>
                <a:sym typeface="Arial"/>
              </a:endParaRPr>
            </a:p>
          </p:txBody>
        </p:sp>
        <p:sp>
          <p:nvSpPr>
            <p:cNvPr id="846" name="Google Shape;846;p25"/>
            <p:cNvSpPr/>
            <p:nvPr/>
          </p:nvSpPr>
          <p:spPr>
            <a:xfrm>
              <a:off x="6584279" y="2809118"/>
              <a:ext cx="378932" cy="381784"/>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6CBC2"/>
                </a:solidFill>
                <a:latin typeface="Arial"/>
                <a:ea typeface="Arial"/>
                <a:cs typeface="Arial"/>
                <a:sym typeface="Arial"/>
              </a:endParaRPr>
            </a:p>
          </p:txBody>
        </p:sp>
        <p:sp>
          <p:nvSpPr>
            <p:cNvPr id="847" name="Google Shape;847;p25"/>
            <p:cNvSpPr/>
            <p:nvPr/>
          </p:nvSpPr>
          <p:spPr>
            <a:xfrm>
              <a:off x="6815446" y="3304254"/>
              <a:ext cx="224797" cy="243826"/>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48" name="Google Shape;848;p25"/>
            <p:cNvGrpSpPr/>
            <p:nvPr/>
          </p:nvGrpSpPr>
          <p:grpSpPr>
            <a:xfrm>
              <a:off x="6285612" y="2928474"/>
              <a:ext cx="708072" cy="1753744"/>
              <a:chOff x="2711750" y="3572300"/>
              <a:chExt cx="230725" cy="598425"/>
            </a:xfrm>
          </p:grpSpPr>
          <p:sp>
            <p:nvSpPr>
              <p:cNvPr id="849" name="Google Shape;849;p25"/>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 name="Google Shape;850;p25"/>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851" name="Google Shape;851;p25"/>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This Is a Map</a:t>
            </a:r>
            <a:endParaRPr/>
          </a:p>
        </p:txBody>
      </p:sp>
      <p:sp>
        <p:nvSpPr>
          <p:cNvPr id="852" name="Google Shape;852;p25"/>
          <p:cNvSpPr/>
          <p:nvPr/>
        </p:nvSpPr>
        <p:spPr>
          <a:xfrm>
            <a:off x="1309550" y="3800750"/>
            <a:ext cx="2064600" cy="3921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 name="Google Shape;853;p25"/>
          <p:cNvSpPr txBox="1">
            <a:spLocks noGrp="1"/>
          </p:cNvSpPr>
          <p:nvPr>
            <p:ph type="subTitle" idx="4294967295"/>
          </p:nvPr>
        </p:nvSpPr>
        <p:spPr>
          <a:xfrm>
            <a:off x="1385750" y="4211700"/>
            <a:ext cx="3511200"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It is the closest planet to the Sun</a:t>
            </a:r>
            <a:endParaRPr sz="1600" b="0" i="0" u="none" strike="noStrike" cap="none">
              <a:solidFill>
                <a:srgbClr val="064554"/>
              </a:solidFill>
              <a:latin typeface="Maven Pro"/>
              <a:ea typeface="Maven Pro"/>
              <a:cs typeface="Maven Pro"/>
              <a:sym typeface="Maven Pro"/>
            </a:endParaRPr>
          </a:p>
        </p:txBody>
      </p:sp>
      <p:sp>
        <p:nvSpPr>
          <p:cNvPr id="854" name="Google Shape;854;p25"/>
          <p:cNvSpPr txBox="1">
            <a:spLocks noGrp="1"/>
          </p:cNvSpPr>
          <p:nvPr>
            <p:ph type="subTitle" idx="4294967295"/>
          </p:nvPr>
        </p:nvSpPr>
        <p:spPr>
          <a:xfrm>
            <a:off x="1385750" y="3800900"/>
            <a:ext cx="1769700"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Years old</a:t>
            </a:r>
            <a:endParaRPr sz="2000" b="0" i="0" u="none" strike="noStrike" cap="none">
              <a:solidFill>
                <a:srgbClr val="FFFFFF"/>
              </a:solidFill>
              <a:latin typeface="Alfa Slab One"/>
              <a:ea typeface="Alfa Slab One"/>
              <a:cs typeface="Alfa Slab One"/>
              <a:sym typeface="Alfa Slab One"/>
            </a:endParaRPr>
          </a:p>
        </p:txBody>
      </p:sp>
      <p:sp>
        <p:nvSpPr>
          <p:cNvPr id="855" name="Google Shape;855;p25"/>
          <p:cNvSpPr/>
          <p:nvPr/>
        </p:nvSpPr>
        <p:spPr>
          <a:xfrm>
            <a:off x="1309550" y="155375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 name="Google Shape;856;p25"/>
          <p:cNvSpPr txBox="1">
            <a:spLocks noGrp="1"/>
          </p:cNvSpPr>
          <p:nvPr>
            <p:ph type="subTitle" idx="4294967295"/>
          </p:nvPr>
        </p:nvSpPr>
        <p:spPr>
          <a:xfrm>
            <a:off x="1385750" y="1964625"/>
            <a:ext cx="3511200" cy="391800"/>
          </a:xfrm>
          <a:prstGeom prst="rect">
            <a:avLst/>
          </a:prstGeom>
          <a:noFill/>
          <a:ln>
            <a:noFill/>
          </a:ln>
        </p:spPr>
        <p:txBody>
          <a:bodyPr spcFirstLastPara="1" wrap="square" lIns="91425" tIns="91425" rIns="0"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Despite being red, it is actually cold</a:t>
            </a:r>
            <a:endParaRPr sz="1600" b="0" i="0" u="none" strike="noStrike" cap="none">
              <a:solidFill>
                <a:srgbClr val="064554"/>
              </a:solidFill>
              <a:latin typeface="Maven Pro"/>
              <a:ea typeface="Maven Pro"/>
              <a:cs typeface="Maven Pro"/>
              <a:sym typeface="Maven Pro"/>
            </a:endParaRPr>
          </a:p>
        </p:txBody>
      </p:sp>
      <p:sp>
        <p:nvSpPr>
          <p:cNvPr id="857" name="Google Shape;857;p25"/>
          <p:cNvSpPr txBox="1">
            <a:spLocks noGrp="1"/>
          </p:cNvSpPr>
          <p:nvPr>
            <p:ph type="subTitle" idx="4294967295"/>
          </p:nvPr>
        </p:nvSpPr>
        <p:spPr>
          <a:xfrm>
            <a:off x="1385750" y="1553825"/>
            <a:ext cx="1769700"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Years old</a:t>
            </a:r>
            <a:endParaRPr sz="2000" b="0" i="0" u="none" strike="noStrike" cap="none">
              <a:solidFill>
                <a:srgbClr val="FFFFFF"/>
              </a:solidFill>
              <a:latin typeface="Alfa Slab One"/>
              <a:ea typeface="Alfa Slab One"/>
              <a:cs typeface="Alfa Slab One"/>
              <a:sym typeface="Alfa Slab One"/>
            </a:endParaRPr>
          </a:p>
        </p:txBody>
      </p:sp>
      <p:sp>
        <p:nvSpPr>
          <p:cNvPr id="858" name="Google Shape;858;p25"/>
          <p:cNvSpPr/>
          <p:nvPr/>
        </p:nvSpPr>
        <p:spPr>
          <a:xfrm>
            <a:off x="1309550" y="2677200"/>
            <a:ext cx="2064600" cy="392100"/>
          </a:xfrm>
          <a:prstGeom prst="roundRect">
            <a:avLst>
              <a:gd name="adj" fmla="val 50000"/>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 name="Google Shape;859;p25"/>
          <p:cNvSpPr txBox="1">
            <a:spLocks noGrp="1"/>
          </p:cNvSpPr>
          <p:nvPr>
            <p:ph type="subTitle" idx="4294967295"/>
          </p:nvPr>
        </p:nvSpPr>
        <p:spPr>
          <a:xfrm>
            <a:off x="1385750" y="3079750"/>
            <a:ext cx="3511200" cy="3921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It’s the second planet from the Sun</a:t>
            </a:r>
            <a:endParaRPr sz="1600" b="0" i="0" u="none" strike="noStrike" cap="none">
              <a:solidFill>
                <a:srgbClr val="064554"/>
              </a:solidFill>
              <a:latin typeface="Maven Pro"/>
              <a:ea typeface="Maven Pro"/>
              <a:cs typeface="Maven Pro"/>
              <a:sym typeface="Maven Pro"/>
            </a:endParaRPr>
          </a:p>
        </p:txBody>
      </p:sp>
      <p:sp>
        <p:nvSpPr>
          <p:cNvPr id="860" name="Google Shape;860;p25"/>
          <p:cNvSpPr txBox="1">
            <a:spLocks noGrp="1"/>
          </p:cNvSpPr>
          <p:nvPr>
            <p:ph type="subTitle" idx="4294967295"/>
          </p:nvPr>
        </p:nvSpPr>
        <p:spPr>
          <a:xfrm>
            <a:off x="1385750" y="2677350"/>
            <a:ext cx="1769700"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Years old</a:t>
            </a:r>
            <a:endParaRPr sz="2000" b="0" i="0" u="none" strike="noStrike" cap="none">
              <a:solidFill>
                <a:srgbClr val="FFFFFF"/>
              </a:solidFill>
              <a:latin typeface="Alfa Slab One"/>
              <a:ea typeface="Alfa Slab One"/>
              <a:cs typeface="Alfa Slab One"/>
              <a:sym typeface="Alfa Slab One"/>
            </a:endParaRPr>
          </a:p>
        </p:txBody>
      </p:sp>
      <p:sp>
        <p:nvSpPr>
          <p:cNvPr id="861" name="Google Shape;861;p25"/>
          <p:cNvSpPr/>
          <p:nvPr/>
        </p:nvSpPr>
        <p:spPr>
          <a:xfrm>
            <a:off x="5976719" y="2356419"/>
            <a:ext cx="166500" cy="1665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 name="Google Shape;862;p25"/>
          <p:cNvSpPr/>
          <p:nvPr/>
        </p:nvSpPr>
        <p:spPr>
          <a:xfrm>
            <a:off x="6218469" y="3526836"/>
            <a:ext cx="166500" cy="166500"/>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 name="Google Shape;863;p25"/>
          <p:cNvSpPr/>
          <p:nvPr/>
        </p:nvSpPr>
        <p:spPr>
          <a:xfrm>
            <a:off x="7295304" y="2422859"/>
            <a:ext cx="166500" cy="166500"/>
          </a:xfrm>
          <a:prstGeom prst="ellipse">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 name="Google Shape;864;p25"/>
          <p:cNvSpPr/>
          <p:nvPr/>
        </p:nvSpPr>
        <p:spPr>
          <a:xfrm>
            <a:off x="6718956" y="3526819"/>
            <a:ext cx="166500" cy="1665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 name="Google Shape;865;p25"/>
          <p:cNvSpPr/>
          <p:nvPr/>
        </p:nvSpPr>
        <p:spPr>
          <a:xfrm>
            <a:off x="6552456" y="2677194"/>
            <a:ext cx="166500" cy="1665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 name="Google Shape;866;p25"/>
          <p:cNvSpPr/>
          <p:nvPr/>
        </p:nvSpPr>
        <p:spPr>
          <a:xfrm>
            <a:off x="6718954" y="1723209"/>
            <a:ext cx="166500" cy="166500"/>
          </a:xfrm>
          <a:prstGeom prst="ellipse">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 name="Google Shape;867;p25"/>
          <p:cNvSpPr/>
          <p:nvPr/>
        </p:nvSpPr>
        <p:spPr>
          <a:xfrm>
            <a:off x="6051969" y="1603836"/>
            <a:ext cx="166500" cy="166500"/>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871"/>
        <p:cNvGrpSpPr/>
        <p:nvPr/>
      </p:nvGrpSpPr>
      <p:grpSpPr>
        <a:xfrm>
          <a:off x="0" y="0"/>
          <a:ext cx="0" cy="0"/>
          <a:chOff x="0" y="0"/>
          <a:chExt cx="0" cy="0"/>
        </a:xfrm>
      </p:grpSpPr>
      <p:sp>
        <p:nvSpPr>
          <p:cNvPr id="872" name="Google Shape;872;p26"/>
          <p:cNvSpPr/>
          <p:nvPr/>
        </p:nvSpPr>
        <p:spPr>
          <a:xfrm>
            <a:off x="2676888" y="2136725"/>
            <a:ext cx="1419300" cy="1419300"/>
          </a:xfrm>
          <a:prstGeom prst="ellipse">
            <a:avLst/>
          </a:pr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 name="Google Shape;873;p26"/>
          <p:cNvSpPr/>
          <p:nvPr/>
        </p:nvSpPr>
        <p:spPr>
          <a:xfrm>
            <a:off x="831000" y="2136725"/>
            <a:ext cx="1419300" cy="1419300"/>
          </a:xfrm>
          <a:prstGeom prst="ellipse">
            <a:avLst/>
          </a:pr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 name="Google Shape;874;p26"/>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This Is an Infographic</a:t>
            </a:r>
            <a:endParaRPr/>
          </a:p>
        </p:txBody>
      </p:sp>
      <p:sp>
        <p:nvSpPr>
          <p:cNvPr id="875" name="Google Shape;875;p26"/>
          <p:cNvSpPr/>
          <p:nvPr/>
        </p:nvSpPr>
        <p:spPr>
          <a:xfrm>
            <a:off x="720000" y="155375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 name="Google Shape;876;p26"/>
          <p:cNvSpPr txBox="1">
            <a:spLocks noGrp="1"/>
          </p:cNvSpPr>
          <p:nvPr>
            <p:ph type="subTitle" idx="4294967295"/>
          </p:nvPr>
        </p:nvSpPr>
        <p:spPr>
          <a:xfrm>
            <a:off x="796200" y="1553825"/>
            <a:ext cx="1769700"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Gender</a:t>
            </a:r>
            <a:endParaRPr sz="2000" b="0" i="0" u="none" strike="noStrike" cap="none">
              <a:solidFill>
                <a:srgbClr val="FFFFFF"/>
              </a:solidFill>
              <a:latin typeface="Alfa Slab One"/>
              <a:ea typeface="Alfa Slab One"/>
              <a:cs typeface="Alfa Slab One"/>
              <a:sym typeface="Alfa Slab One"/>
            </a:endParaRPr>
          </a:p>
        </p:txBody>
      </p:sp>
      <p:sp>
        <p:nvSpPr>
          <p:cNvPr id="877" name="Google Shape;877;p26"/>
          <p:cNvSpPr/>
          <p:nvPr/>
        </p:nvSpPr>
        <p:spPr>
          <a:xfrm>
            <a:off x="4869975" y="155375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 name="Google Shape;878;p26"/>
          <p:cNvSpPr txBox="1">
            <a:spLocks noGrp="1"/>
          </p:cNvSpPr>
          <p:nvPr>
            <p:ph type="subTitle" idx="4294967295"/>
          </p:nvPr>
        </p:nvSpPr>
        <p:spPr>
          <a:xfrm>
            <a:off x="7623100" y="2319125"/>
            <a:ext cx="801000" cy="3657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chemeClr val="accent6"/>
                </a:solidFill>
                <a:latin typeface="Alfa Slab One"/>
                <a:ea typeface="Alfa Slab One"/>
                <a:cs typeface="Alfa Slab One"/>
                <a:sym typeface="Alfa Slab One"/>
              </a:rPr>
              <a:t>90%</a:t>
            </a:r>
            <a:endParaRPr sz="2000" b="0" i="0" u="none" strike="noStrike" cap="none">
              <a:solidFill>
                <a:schemeClr val="accent6"/>
              </a:solidFill>
              <a:latin typeface="Alfa Slab One"/>
              <a:ea typeface="Alfa Slab One"/>
              <a:cs typeface="Alfa Slab One"/>
              <a:sym typeface="Alfa Slab One"/>
            </a:endParaRPr>
          </a:p>
        </p:txBody>
      </p:sp>
      <p:sp>
        <p:nvSpPr>
          <p:cNvPr id="879" name="Google Shape;879;p26"/>
          <p:cNvSpPr txBox="1">
            <a:spLocks noGrp="1"/>
          </p:cNvSpPr>
          <p:nvPr>
            <p:ph type="subTitle" idx="4294967295"/>
          </p:nvPr>
        </p:nvSpPr>
        <p:spPr>
          <a:xfrm>
            <a:off x="7623100" y="3220149"/>
            <a:ext cx="801000" cy="3657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chemeClr val="accent6"/>
                </a:solidFill>
                <a:latin typeface="Alfa Slab One"/>
                <a:ea typeface="Alfa Slab One"/>
                <a:cs typeface="Alfa Slab One"/>
                <a:sym typeface="Alfa Slab One"/>
              </a:rPr>
              <a:t>50%</a:t>
            </a:r>
            <a:endParaRPr sz="2000" b="0" i="0" u="none" strike="noStrike" cap="none">
              <a:solidFill>
                <a:schemeClr val="accent6"/>
              </a:solidFill>
              <a:latin typeface="Alfa Slab One"/>
              <a:ea typeface="Alfa Slab One"/>
              <a:cs typeface="Alfa Slab One"/>
              <a:sym typeface="Alfa Slab One"/>
            </a:endParaRPr>
          </a:p>
        </p:txBody>
      </p:sp>
      <p:sp>
        <p:nvSpPr>
          <p:cNvPr id="880" name="Google Shape;880;p26"/>
          <p:cNvSpPr txBox="1">
            <a:spLocks noGrp="1"/>
          </p:cNvSpPr>
          <p:nvPr>
            <p:ph type="subTitle" idx="4294967295"/>
          </p:nvPr>
        </p:nvSpPr>
        <p:spPr>
          <a:xfrm>
            <a:off x="7623100" y="4109738"/>
            <a:ext cx="8010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chemeClr val="accent6"/>
                </a:solidFill>
                <a:latin typeface="Alfa Slab One"/>
                <a:ea typeface="Alfa Slab One"/>
                <a:cs typeface="Alfa Slab One"/>
                <a:sym typeface="Alfa Slab One"/>
              </a:rPr>
              <a:t>70%</a:t>
            </a:r>
            <a:endParaRPr sz="2000" b="0" i="0" u="none" strike="noStrike" cap="none">
              <a:solidFill>
                <a:schemeClr val="accent6"/>
              </a:solidFill>
              <a:latin typeface="Alfa Slab One"/>
              <a:ea typeface="Alfa Slab One"/>
              <a:cs typeface="Alfa Slab One"/>
              <a:sym typeface="Alfa Slab One"/>
            </a:endParaRPr>
          </a:p>
        </p:txBody>
      </p:sp>
      <p:sp>
        <p:nvSpPr>
          <p:cNvPr id="881" name="Google Shape;881;p26"/>
          <p:cNvSpPr/>
          <p:nvPr/>
        </p:nvSpPr>
        <p:spPr>
          <a:xfrm>
            <a:off x="5558500" y="2507650"/>
            <a:ext cx="2064600" cy="1773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 name="Google Shape;882;p26"/>
          <p:cNvSpPr/>
          <p:nvPr/>
        </p:nvSpPr>
        <p:spPr>
          <a:xfrm>
            <a:off x="5645175" y="2578075"/>
            <a:ext cx="1641300" cy="36600"/>
          </a:xfrm>
          <a:prstGeom prst="roundRect">
            <a:avLst>
              <a:gd name="adj" fmla="val 50000"/>
            </a:avLst>
          </a:pr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 name="Google Shape;883;p26"/>
          <p:cNvSpPr/>
          <p:nvPr/>
        </p:nvSpPr>
        <p:spPr>
          <a:xfrm>
            <a:off x="5558500" y="3413575"/>
            <a:ext cx="2064600" cy="1773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 name="Google Shape;884;p26"/>
          <p:cNvSpPr/>
          <p:nvPr/>
        </p:nvSpPr>
        <p:spPr>
          <a:xfrm>
            <a:off x="5645175" y="3484000"/>
            <a:ext cx="958800" cy="36600"/>
          </a:xfrm>
          <a:prstGeom prst="roundRect">
            <a:avLst>
              <a:gd name="adj" fmla="val 50000"/>
            </a:avLst>
          </a:pr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 name="Google Shape;885;p26"/>
          <p:cNvSpPr/>
          <p:nvPr/>
        </p:nvSpPr>
        <p:spPr>
          <a:xfrm>
            <a:off x="5558500" y="4308950"/>
            <a:ext cx="2064600" cy="1773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 name="Google Shape;886;p26"/>
          <p:cNvSpPr/>
          <p:nvPr/>
        </p:nvSpPr>
        <p:spPr>
          <a:xfrm>
            <a:off x="5645175" y="4370900"/>
            <a:ext cx="1289400" cy="36600"/>
          </a:xfrm>
          <a:prstGeom prst="roundRect">
            <a:avLst>
              <a:gd name="adj" fmla="val 50000"/>
            </a:avLst>
          </a:pr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 name="Google Shape;887;p26"/>
          <p:cNvSpPr txBox="1">
            <a:spLocks noGrp="1"/>
          </p:cNvSpPr>
          <p:nvPr>
            <p:ph type="subTitle" idx="4294967295"/>
          </p:nvPr>
        </p:nvSpPr>
        <p:spPr>
          <a:xfrm>
            <a:off x="5558499" y="3987425"/>
            <a:ext cx="2262309"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Neptune is far away</a:t>
            </a:r>
            <a:endParaRPr sz="1600" b="0" i="0" u="none" strike="noStrike" cap="none">
              <a:solidFill>
                <a:srgbClr val="064554"/>
              </a:solidFill>
              <a:latin typeface="Maven Pro"/>
              <a:ea typeface="Maven Pro"/>
              <a:cs typeface="Maven Pro"/>
              <a:sym typeface="Maven Pro"/>
            </a:endParaRPr>
          </a:p>
        </p:txBody>
      </p:sp>
      <p:sp>
        <p:nvSpPr>
          <p:cNvPr id="888" name="Google Shape;888;p26"/>
          <p:cNvSpPr txBox="1">
            <a:spLocks noGrp="1"/>
          </p:cNvSpPr>
          <p:nvPr>
            <p:ph type="subTitle" idx="4294967295"/>
          </p:nvPr>
        </p:nvSpPr>
        <p:spPr>
          <a:xfrm>
            <a:off x="5558500" y="2186125"/>
            <a:ext cx="1966200"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It is actually cold</a:t>
            </a:r>
            <a:endParaRPr sz="1600" b="0" i="0" u="none" strike="noStrike" cap="none">
              <a:solidFill>
                <a:srgbClr val="064554"/>
              </a:solidFill>
              <a:latin typeface="Maven Pro"/>
              <a:ea typeface="Maven Pro"/>
              <a:cs typeface="Maven Pro"/>
              <a:sym typeface="Maven Pro"/>
            </a:endParaRPr>
          </a:p>
        </p:txBody>
      </p:sp>
      <p:sp>
        <p:nvSpPr>
          <p:cNvPr id="889" name="Google Shape;889;p26"/>
          <p:cNvSpPr txBox="1">
            <a:spLocks noGrp="1"/>
          </p:cNvSpPr>
          <p:nvPr>
            <p:ph type="subTitle" idx="4294967295"/>
          </p:nvPr>
        </p:nvSpPr>
        <p:spPr>
          <a:xfrm>
            <a:off x="5558500" y="3086625"/>
            <a:ext cx="1966200" cy="3921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Venus is really hot</a:t>
            </a:r>
            <a:endParaRPr sz="1600" b="0" i="0" u="none" strike="noStrike" cap="none">
              <a:solidFill>
                <a:srgbClr val="064554"/>
              </a:solidFill>
              <a:latin typeface="Maven Pro"/>
              <a:ea typeface="Maven Pro"/>
              <a:cs typeface="Maven Pro"/>
              <a:sym typeface="Maven Pro"/>
            </a:endParaRPr>
          </a:p>
        </p:txBody>
      </p:sp>
      <p:sp>
        <p:nvSpPr>
          <p:cNvPr id="890" name="Google Shape;890;p26"/>
          <p:cNvSpPr/>
          <p:nvPr/>
        </p:nvSpPr>
        <p:spPr>
          <a:xfrm>
            <a:off x="940950" y="2246675"/>
            <a:ext cx="1199400" cy="1199400"/>
          </a:xfrm>
          <a:prstGeom prst="arc">
            <a:avLst>
              <a:gd name="adj1" fmla="val 16200000"/>
              <a:gd name="adj2" fmla="val 8151833"/>
            </a:avLst>
          </a:prstGeom>
          <a:no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 name="Google Shape;891;p26"/>
          <p:cNvSpPr/>
          <p:nvPr/>
        </p:nvSpPr>
        <p:spPr>
          <a:xfrm>
            <a:off x="2786675" y="2246675"/>
            <a:ext cx="1199400" cy="1199400"/>
          </a:xfrm>
          <a:prstGeom prst="arc">
            <a:avLst>
              <a:gd name="adj1" fmla="val 16200000"/>
              <a:gd name="adj2" fmla="val 2960688"/>
            </a:avLst>
          </a:prstGeom>
          <a:no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 name="Google Shape;892;p26"/>
          <p:cNvSpPr/>
          <p:nvPr/>
        </p:nvSpPr>
        <p:spPr>
          <a:xfrm>
            <a:off x="720000" y="3751025"/>
            <a:ext cx="16413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 name="Google Shape;893;p26"/>
          <p:cNvSpPr txBox="1">
            <a:spLocks noGrp="1"/>
          </p:cNvSpPr>
          <p:nvPr>
            <p:ph type="subTitle" idx="4294967295"/>
          </p:nvPr>
        </p:nvSpPr>
        <p:spPr>
          <a:xfrm>
            <a:off x="802200" y="4238100"/>
            <a:ext cx="14769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It is actually a cold place</a:t>
            </a:r>
            <a:endParaRPr sz="1600" b="0" i="0" u="none" strike="noStrike" cap="none">
              <a:solidFill>
                <a:srgbClr val="064554"/>
              </a:solidFill>
              <a:latin typeface="Maven Pro"/>
              <a:ea typeface="Maven Pro"/>
              <a:cs typeface="Maven Pro"/>
              <a:sym typeface="Maven Pro"/>
            </a:endParaRPr>
          </a:p>
        </p:txBody>
      </p:sp>
      <p:sp>
        <p:nvSpPr>
          <p:cNvPr id="894" name="Google Shape;894;p26"/>
          <p:cNvSpPr txBox="1">
            <a:spLocks noGrp="1"/>
          </p:cNvSpPr>
          <p:nvPr>
            <p:ph type="subTitle" idx="4294967295"/>
          </p:nvPr>
        </p:nvSpPr>
        <p:spPr>
          <a:xfrm>
            <a:off x="802200" y="3751100"/>
            <a:ext cx="14769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Happy</a:t>
            </a:r>
            <a:endParaRPr sz="2000" b="0" i="0" u="none" strike="noStrike" cap="none">
              <a:solidFill>
                <a:srgbClr val="FFFFFF"/>
              </a:solidFill>
              <a:latin typeface="Alfa Slab One"/>
              <a:ea typeface="Alfa Slab One"/>
              <a:cs typeface="Alfa Slab One"/>
              <a:sym typeface="Alfa Slab One"/>
            </a:endParaRPr>
          </a:p>
        </p:txBody>
      </p:sp>
      <p:sp>
        <p:nvSpPr>
          <p:cNvPr id="895" name="Google Shape;895;p26"/>
          <p:cNvSpPr/>
          <p:nvPr/>
        </p:nvSpPr>
        <p:spPr>
          <a:xfrm>
            <a:off x="2565900" y="3751025"/>
            <a:ext cx="16413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 name="Google Shape;896;p26"/>
          <p:cNvSpPr txBox="1">
            <a:spLocks noGrp="1"/>
          </p:cNvSpPr>
          <p:nvPr>
            <p:ph type="subTitle" idx="4294967295"/>
          </p:nvPr>
        </p:nvSpPr>
        <p:spPr>
          <a:xfrm>
            <a:off x="2648100" y="4238100"/>
            <a:ext cx="1476900" cy="391800"/>
          </a:xfrm>
          <a:prstGeom prst="rect">
            <a:avLst/>
          </a:prstGeom>
          <a:noFill/>
          <a:ln>
            <a:noFill/>
          </a:ln>
        </p:spPr>
        <p:txBody>
          <a:bodyPr spcFirstLastPara="1" wrap="square" lIns="36000" tIns="91425" rIns="36000"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It is the closest planet</a:t>
            </a:r>
            <a:endParaRPr sz="1600" b="0" i="0" u="none" strike="noStrike" cap="none">
              <a:solidFill>
                <a:srgbClr val="064554"/>
              </a:solidFill>
              <a:latin typeface="Maven Pro"/>
              <a:ea typeface="Maven Pro"/>
              <a:cs typeface="Maven Pro"/>
              <a:sym typeface="Maven Pro"/>
            </a:endParaRPr>
          </a:p>
        </p:txBody>
      </p:sp>
      <p:sp>
        <p:nvSpPr>
          <p:cNvPr id="897" name="Google Shape;897;p26"/>
          <p:cNvSpPr txBox="1">
            <a:spLocks noGrp="1"/>
          </p:cNvSpPr>
          <p:nvPr>
            <p:ph type="subTitle" idx="4294967295"/>
          </p:nvPr>
        </p:nvSpPr>
        <p:spPr>
          <a:xfrm>
            <a:off x="2648100" y="3751100"/>
            <a:ext cx="14769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Sad</a:t>
            </a:r>
            <a:endParaRPr sz="2000" b="0" i="0" u="none" strike="noStrike" cap="none">
              <a:solidFill>
                <a:srgbClr val="FFFFFF"/>
              </a:solidFill>
              <a:latin typeface="Alfa Slab One"/>
              <a:ea typeface="Alfa Slab One"/>
              <a:cs typeface="Alfa Slab One"/>
              <a:sym typeface="Alfa Slab One"/>
            </a:endParaRPr>
          </a:p>
        </p:txBody>
      </p:sp>
      <p:pic>
        <p:nvPicPr>
          <p:cNvPr id="898" name="Google Shape;898;p26"/>
          <p:cNvPicPr preferRelativeResize="0"/>
          <p:nvPr/>
        </p:nvPicPr>
        <p:blipFill rotWithShape="1">
          <a:blip r:embed="rId3">
            <a:alphaModFix/>
          </a:blip>
          <a:srcRect/>
          <a:stretch/>
        </p:blipFill>
        <p:spPr>
          <a:xfrm>
            <a:off x="1190501" y="2160023"/>
            <a:ext cx="577677" cy="1306279"/>
          </a:xfrm>
          <a:prstGeom prst="rect">
            <a:avLst/>
          </a:prstGeom>
          <a:noFill/>
          <a:ln>
            <a:noFill/>
          </a:ln>
        </p:spPr>
      </p:pic>
      <p:pic>
        <p:nvPicPr>
          <p:cNvPr id="899" name="Google Shape;899;p26"/>
          <p:cNvPicPr preferRelativeResize="0"/>
          <p:nvPr/>
        </p:nvPicPr>
        <p:blipFill rotWithShape="1">
          <a:blip r:embed="rId4">
            <a:alphaModFix/>
          </a:blip>
          <a:srcRect/>
          <a:stretch/>
        </p:blipFill>
        <p:spPr>
          <a:xfrm>
            <a:off x="3133439" y="2673727"/>
            <a:ext cx="579173" cy="718174"/>
          </a:xfrm>
          <a:prstGeom prst="rect">
            <a:avLst/>
          </a:prstGeom>
          <a:noFill/>
          <a:ln>
            <a:noFill/>
          </a:ln>
        </p:spPr>
      </p:pic>
      <p:sp>
        <p:nvSpPr>
          <p:cNvPr id="900" name="Google Shape;900;p26"/>
          <p:cNvSpPr txBox="1"/>
          <p:nvPr/>
        </p:nvSpPr>
        <p:spPr>
          <a:xfrm>
            <a:off x="4946175" y="1553825"/>
            <a:ext cx="1988400"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Percentages</a:t>
            </a:r>
            <a:endParaRPr sz="2000" b="0" i="0" u="none" strike="noStrike" cap="none">
              <a:solidFill>
                <a:srgbClr val="FFFFFF"/>
              </a:solidFill>
              <a:latin typeface="Alfa Slab One"/>
              <a:ea typeface="Alfa Slab One"/>
              <a:cs typeface="Alfa Slab One"/>
              <a:sym typeface="Alfa Slab One"/>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904"/>
        <p:cNvGrpSpPr/>
        <p:nvPr/>
      </p:nvGrpSpPr>
      <p:grpSpPr>
        <a:xfrm>
          <a:off x="0" y="0"/>
          <a:ext cx="0" cy="0"/>
          <a:chOff x="0" y="0"/>
          <a:chExt cx="0" cy="0"/>
        </a:xfrm>
      </p:grpSpPr>
      <p:sp>
        <p:nvSpPr>
          <p:cNvPr id="905" name="Google Shape;905;p27"/>
          <p:cNvSpPr/>
          <p:nvPr/>
        </p:nvSpPr>
        <p:spPr>
          <a:xfrm>
            <a:off x="2676888" y="2136725"/>
            <a:ext cx="1419300" cy="1419300"/>
          </a:xfrm>
          <a:prstGeom prst="ellipse">
            <a:avLst/>
          </a:pr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 name="Google Shape;906;p27"/>
          <p:cNvSpPr/>
          <p:nvPr/>
        </p:nvSpPr>
        <p:spPr>
          <a:xfrm>
            <a:off x="831000" y="2136725"/>
            <a:ext cx="1419300" cy="1419300"/>
          </a:xfrm>
          <a:prstGeom prst="ellipse">
            <a:avLst/>
          </a:pr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 name="Google Shape;907;p27"/>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This Is an Infographic</a:t>
            </a:r>
            <a:endParaRPr/>
          </a:p>
        </p:txBody>
      </p:sp>
      <p:sp>
        <p:nvSpPr>
          <p:cNvPr id="908" name="Google Shape;908;p27"/>
          <p:cNvSpPr/>
          <p:nvPr/>
        </p:nvSpPr>
        <p:spPr>
          <a:xfrm>
            <a:off x="720000" y="155375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 name="Google Shape;909;p27"/>
          <p:cNvSpPr txBox="1">
            <a:spLocks noGrp="1"/>
          </p:cNvSpPr>
          <p:nvPr>
            <p:ph type="subTitle" idx="4294967295"/>
          </p:nvPr>
        </p:nvSpPr>
        <p:spPr>
          <a:xfrm>
            <a:off x="796200" y="1553825"/>
            <a:ext cx="1769700"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Gender</a:t>
            </a:r>
            <a:endParaRPr sz="2000" b="0" i="0" u="none" strike="noStrike" cap="none">
              <a:solidFill>
                <a:srgbClr val="FFFFFF"/>
              </a:solidFill>
              <a:latin typeface="Alfa Slab One"/>
              <a:ea typeface="Alfa Slab One"/>
              <a:cs typeface="Alfa Slab One"/>
              <a:sym typeface="Alfa Slab One"/>
            </a:endParaRPr>
          </a:p>
        </p:txBody>
      </p:sp>
      <p:sp>
        <p:nvSpPr>
          <p:cNvPr id="910" name="Google Shape;910;p27"/>
          <p:cNvSpPr/>
          <p:nvPr/>
        </p:nvSpPr>
        <p:spPr>
          <a:xfrm>
            <a:off x="4869975" y="155375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 name="Google Shape;911;p27"/>
          <p:cNvSpPr txBox="1">
            <a:spLocks noGrp="1"/>
          </p:cNvSpPr>
          <p:nvPr>
            <p:ph type="subTitle" idx="4294967295"/>
          </p:nvPr>
        </p:nvSpPr>
        <p:spPr>
          <a:xfrm>
            <a:off x="4946175" y="1553825"/>
            <a:ext cx="1988400"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Percentages</a:t>
            </a:r>
            <a:endParaRPr sz="2000" b="0" i="0" u="none" strike="noStrike" cap="none">
              <a:solidFill>
                <a:srgbClr val="FFFFFF"/>
              </a:solidFill>
              <a:latin typeface="Alfa Slab One"/>
              <a:ea typeface="Alfa Slab One"/>
              <a:cs typeface="Alfa Slab One"/>
              <a:sym typeface="Alfa Slab One"/>
            </a:endParaRPr>
          </a:p>
        </p:txBody>
      </p:sp>
      <p:sp>
        <p:nvSpPr>
          <p:cNvPr id="912" name="Google Shape;912;p27"/>
          <p:cNvSpPr txBox="1">
            <a:spLocks noGrp="1"/>
          </p:cNvSpPr>
          <p:nvPr>
            <p:ph type="subTitle" idx="4294967295"/>
          </p:nvPr>
        </p:nvSpPr>
        <p:spPr>
          <a:xfrm>
            <a:off x="7623100" y="2319125"/>
            <a:ext cx="801000" cy="3657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chemeClr val="accent6"/>
                </a:solidFill>
                <a:latin typeface="Alfa Slab One"/>
                <a:ea typeface="Alfa Slab One"/>
                <a:cs typeface="Alfa Slab One"/>
                <a:sym typeface="Alfa Slab One"/>
              </a:rPr>
              <a:t>90%</a:t>
            </a:r>
            <a:endParaRPr sz="2000" b="0" i="0" u="none" strike="noStrike" cap="none">
              <a:solidFill>
                <a:schemeClr val="accent6"/>
              </a:solidFill>
              <a:latin typeface="Alfa Slab One"/>
              <a:ea typeface="Alfa Slab One"/>
              <a:cs typeface="Alfa Slab One"/>
              <a:sym typeface="Alfa Slab One"/>
            </a:endParaRPr>
          </a:p>
        </p:txBody>
      </p:sp>
      <p:sp>
        <p:nvSpPr>
          <p:cNvPr id="913" name="Google Shape;913;p27"/>
          <p:cNvSpPr txBox="1">
            <a:spLocks noGrp="1"/>
          </p:cNvSpPr>
          <p:nvPr>
            <p:ph type="subTitle" idx="4294967295"/>
          </p:nvPr>
        </p:nvSpPr>
        <p:spPr>
          <a:xfrm>
            <a:off x="7623100" y="3220149"/>
            <a:ext cx="801000" cy="3657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chemeClr val="accent6"/>
                </a:solidFill>
                <a:latin typeface="Alfa Slab One"/>
                <a:ea typeface="Alfa Slab One"/>
                <a:cs typeface="Alfa Slab One"/>
                <a:sym typeface="Alfa Slab One"/>
              </a:rPr>
              <a:t>50%</a:t>
            </a:r>
            <a:endParaRPr sz="2000" b="0" i="0" u="none" strike="noStrike" cap="none">
              <a:solidFill>
                <a:schemeClr val="accent6"/>
              </a:solidFill>
              <a:latin typeface="Alfa Slab One"/>
              <a:ea typeface="Alfa Slab One"/>
              <a:cs typeface="Alfa Slab One"/>
              <a:sym typeface="Alfa Slab One"/>
            </a:endParaRPr>
          </a:p>
        </p:txBody>
      </p:sp>
      <p:sp>
        <p:nvSpPr>
          <p:cNvPr id="914" name="Google Shape;914;p27"/>
          <p:cNvSpPr txBox="1">
            <a:spLocks noGrp="1"/>
          </p:cNvSpPr>
          <p:nvPr>
            <p:ph type="subTitle" idx="4294967295"/>
          </p:nvPr>
        </p:nvSpPr>
        <p:spPr>
          <a:xfrm>
            <a:off x="7623100" y="4109738"/>
            <a:ext cx="8010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chemeClr val="accent6"/>
                </a:solidFill>
                <a:latin typeface="Alfa Slab One"/>
                <a:ea typeface="Alfa Slab One"/>
                <a:cs typeface="Alfa Slab One"/>
                <a:sym typeface="Alfa Slab One"/>
              </a:rPr>
              <a:t>70%</a:t>
            </a:r>
            <a:endParaRPr sz="2000" b="0" i="0" u="none" strike="noStrike" cap="none">
              <a:solidFill>
                <a:schemeClr val="accent6"/>
              </a:solidFill>
              <a:latin typeface="Alfa Slab One"/>
              <a:ea typeface="Alfa Slab One"/>
              <a:cs typeface="Alfa Slab One"/>
              <a:sym typeface="Alfa Slab One"/>
            </a:endParaRPr>
          </a:p>
        </p:txBody>
      </p:sp>
      <p:sp>
        <p:nvSpPr>
          <p:cNvPr id="915" name="Google Shape;915;p27"/>
          <p:cNvSpPr/>
          <p:nvPr/>
        </p:nvSpPr>
        <p:spPr>
          <a:xfrm>
            <a:off x="5558500" y="2507650"/>
            <a:ext cx="2064600" cy="1773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 name="Google Shape;916;p27"/>
          <p:cNvSpPr/>
          <p:nvPr/>
        </p:nvSpPr>
        <p:spPr>
          <a:xfrm>
            <a:off x="5645175" y="2578075"/>
            <a:ext cx="1641300" cy="36600"/>
          </a:xfrm>
          <a:prstGeom prst="roundRect">
            <a:avLst>
              <a:gd name="adj" fmla="val 50000"/>
            </a:avLst>
          </a:pr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 name="Google Shape;917;p27"/>
          <p:cNvSpPr/>
          <p:nvPr/>
        </p:nvSpPr>
        <p:spPr>
          <a:xfrm>
            <a:off x="5558500" y="3413575"/>
            <a:ext cx="2064600" cy="1773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 name="Google Shape;918;p27"/>
          <p:cNvSpPr/>
          <p:nvPr/>
        </p:nvSpPr>
        <p:spPr>
          <a:xfrm>
            <a:off x="5645175" y="3484000"/>
            <a:ext cx="958800" cy="36600"/>
          </a:xfrm>
          <a:prstGeom prst="roundRect">
            <a:avLst>
              <a:gd name="adj" fmla="val 50000"/>
            </a:avLst>
          </a:pr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 name="Google Shape;919;p27"/>
          <p:cNvSpPr/>
          <p:nvPr/>
        </p:nvSpPr>
        <p:spPr>
          <a:xfrm>
            <a:off x="5558500" y="4308950"/>
            <a:ext cx="2064600" cy="1773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 name="Google Shape;920;p27"/>
          <p:cNvSpPr/>
          <p:nvPr/>
        </p:nvSpPr>
        <p:spPr>
          <a:xfrm>
            <a:off x="5645175" y="4370900"/>
            <a:ext cx="1289400" cy="36600"/>
          </a:xfrm>
          <a:prstGeom prst="roundRect">
            <a:avLst>
              <a:gd name="adj" fmla="val 50000"/>
            </a:avLst>
          </a:pr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 name="Google Shape;921;p27"/>
          <p:cNvSpPr txBox="1">
            <a:spLocks noGrp="1"/>
          </p:cNvSpPr>
          <p:nvPr>
            <p:ph type="subTitle" idx="4294967295"/>
          </p:nvPr>
        </p:nvSpPr>
        <p:spPr>
          <a:xfrm>
            <a:off x="5558499" y="3987425"/>
            <a:ext cx="2262309"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Neptune is far away</a:t>
            </a:r>
            <a:endParaRPr sz="1600" b="0" i="0" u="none" strike="noStrike" cap="none">
              <a:solidFill>
                <a:srgbClr val="064554"/>
              </a:solidFill>
              <a:latin typeface="Maven Pro"/>
              <a:ea typeface="Maven Pro"/>
              <a:cs typeface="Maven Pro"/>
              <a:sym typeface="Maven Pro"/>
            </a:endParaRPr>
          </a:p>
        </p:txBody>
      </p:sp>
      <p:sp>
        <p:nvSpPr>
          <p:cNvPr id="922" name="Google Shape;922;p27"/>
          <p:cNvSpPr txBox="1">
            <a:spLocks noGrp="1"/>
          </p:cNvSpPr>
          <p:nvPr>
            <p:ph type="subTitle" idx="4294967295"/>
          </p:nvPr>
        </p:nvSpPr>
        <p:spPr>
          <a:xfrm>
            <a:off x="5558500" y="2186125"/>
            <a:ext cx="1966200" cy="3918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It is actually cold</a:t>
            </a:r>
            <a:endParaRPr sz="1600" b="0" i="0" u="none" strike="noStrike" cap="none">
              <a:solidFill>
                <a:srgbClr val="064554"/>
              </a:solidFill>
              <a:latin typeface="Maven Pro"/>
              <a:ea typeface="Maven Pro"/>
              <a:cs typeface="Maven Pro"/>
              <a:sym typeface="Maven Pro"/>
            </a:endParaRPr>
          </a:p>
        </p:txBody>
      </p:sp>
      <p:sp>
        <p:nvSpPr>
          <p:cNvPr id="923" name="Google Shape;923;p27"/>
          <p:cNvSpPr txBox="1">
            <a:spLocks noGrp="1"/>
          </p:cNvSpPr>
          <p:nvPr>
            <p:ph type="subTitle" idx="4294967295"/>
          </p:nvPr>
        </p:nvSpPr>
        <p:spPr>
          <a:xfrm>
            <a:off x="5558500" y="3086625"/>
            <a:ext cx="1966200" cy="3921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Venus is really hot</a:t>
            </a:r>
            <a:endParaRPr sz="1600" b="0" i="0" u="none" strike="noStrike" cap="none">
              <a:solidFill>
                <a:srgbClr val="064554"/>
              </a:solidFill>
              <a:latin typeface="Maven Pro"/>
              <a:ea typeface="Maven Pro"/>
              <a:cs typeface="Maven Pro"/>
              <a:sym typeface="Maven Pro"/>
            </a:endParaRPr>
          </a:p>
        </p:txBody>
      </p:sp>
      <p:sp>
        <p:nvSpPr>
          <p:cNvPr id="924" name="Google Shape;924;p27"/>
          <p:cNvSpPr/>
          <p:nvPr/>
        </p:nvSpPr>
        <p:spPr>
          <a:xfrm>
            <a:off x="940950" y="2246675"/>
            <a:ext cx="1199400" cy="1199400"/>
          </a:xfrm>
          <a:prstGeom prst="arc">
            <a:avLst>
              <a:gd name="adj1" fmla="val 16200000"/>
              <a:gd name="adj2" fmla="val 8151833"/>
            </a:avLst>
          </a:prstGeom>
          <a:no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 name="Google Shape;925;p27"/>
          <p:cNvSpPr/>
          <p:nvPr/>
        </p:nvSpPr>
        <p:spPr>
          <a:xfrm>
            <a:off x="2786675" y="2246675"/>
            <a:ext cx="1199400" cy="1199400"/>
          </a:xfrm>
          <a:prstGeom prst="arc">
            <a:avLst>
              <a:gd name="adj1" fmla="val 16200000"/>
              <a:gd name="adj2" fmla="val 2960688"/>
            </a:avLst>
          </a:prstGeom>
          <a:noFill/>
          <a:ln w="381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 name="Google Shape;926;p27"/>
          <p:cNvSpPr/>
          <p:nvPr/>
        </p:nvSpPr>
        <p:spPr>
          <a:xfrm>
            <a:off x="720000" y="3751025"/>
            <a:ext cx="16413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 name="Google Shape;927;p27"/>
          <p:cNvSpPr txBox="1">
            <a:spLocks noGrp="1"/>
          </p:cNvSpPr>
          <p:nvPr>
            <p:ph type="subTitle" idx="4294967295"/>
          </p:nvPr>
        </p:nvSpPr>
        <p:spPr>
          <a:xfrm>
            <a:off x="802200" y="4238100"/>
            <a:ext cx="14769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It is actually a cold place</a:t>
            </a:r>
            <a:endParaRPr sz="1600" b="0" i="0" u="none" strike="noStrike" cap="none">
              <a:solidFill>
                <a:srgbClr val="064554"/>
              </a:solidFill>
              <a:latin typeface="Maven Pro"/>
              <a:ea typeface="Maven Pro"/>
              <a:cs typeface="Maven Pro"/>
              <a:sym typeface="Maven Pro"/>
            </a:endParaRPr>
          </a:p>
        </p:txBody>
      </p:sp>
      <p:sp>
        <p:nvSpPr>
          <p:cNvPr id="928" name="Google Shape;928;p27"/>
          <p:cNvSpPr/>
          <p:nvPr/>
        </p:nvSpPr>
        <p:spPr>
          <a:xfrm>
            <a:off x="2565900" y="3751025"/>
            <a:ext cx="16413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 name="Google Shape;929;p27"/>
          <p:cNvSpPr txBox="1">
            <a:spLocks noGrp="1"/>
          </p:cNvSpPr>
          <p:nvPr>
            <p:ph type="subTitle" idx="4294967295"/>
          </p:nvPr>
        </p:nvSpPr>
        <p:spPr>
          <a:xfrm>
            <a:off x="2648100" y="4238100"/>
            <a:ext cx="1476900" cy="391800"/>
          </a:xfrm>
          <a:prstGeom prst="rect">
            <a:avLst/>
          </a:prstGeom>
          <a:noFill/>
          <a:ln>
            <a:noFill/>
          </a:ln>
        </p:spPr>
        <p:txBody>
          <a:bodyPr spcFirstLastPara="1" wrap="square" lIns="36000" tIns="91425" rIns="36000"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1600" b="0" i="0" u="none" strike="noStrike" cap="none">
                <a:solidFill>
                  <a:srgbClr val="064554"/>
                </a:solidFill>
                <a:latin typeface="Maven Pro"/>
                <a:ea typeface="Maven Pro"/>
                <a:cs typeface="Maven Pro"/>
                <a:sym typeface="Maven Pro"/>
              </a:rPr>
              <a:t>It is the closest planet</a:t>
            </a:r>
            <a:endParaRPr sz="1600" b="0" i="0" u="none" strike="noStrike" cap="none">
              <a:solidFill>
                <a:srgbClr val="064554"/>
              </a:solidFill>
              <a:latin typeface="Maven Pro"/>
              <a:ea typeface="Maven Pro"/>
              <a:cs typeface="Maven Pro"/>
              <a:sym typeface="Maven Pro"/>
            </a:endParaRPr>
          </a:p>
        </p:txBody>
      </p:sp>
      <p:sp>
        <p:nvSpPr>
          <p:cNvPr id="930" name="Google Shape;930;p27"/>
          <p:cNvSpPr txBox="1">
            <a:spLocks noGrp="1"/>
          </p:cNvSpPr>
          <p:nvPr>
            <p:ph type="subTitle" idx="4294967295"/>
          </p:nvPr>
        </p:nvSpPr>
        <p:spPr>
          <a:xfrm>
            <a:off x="795150" y="3751175"/>
            <a:ext cx="14769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Fury</a:t>
            </a:r>
            <a:endParaRPr sz="2000" b="0" i="0" u="none" strike="noStrike" cap="none">
              <a:solidFill>
                <a:srgbClr val="FFFFFF"/>
              </a:solidFill>
              <a:latin typeface="Alfa Slab One"/>
              <a:ea typeface="Alfa Slab One"/>
              <a:cs typeface="Alfa Slab One"/>
              <a:sym typeface="Alfa Slab One"/>
            </a:endParaRPr>
          </a:p>
        </p:txBody>
      </p:sp>
      <p:pic>
        <p:nvPicPr>
          <p:cNvPr id="931" name="Google Shape;931;p27"/>
          <p:cNvPicPr preferRelativeResize="0"/>
          <p:nvPr/>
        </p:nvPicPr>
        <p:blipFill rotWithShape="1">
          <a:blip r:embed="rId3">
            <a:alphaModFix/>
          </a:blip>
          <a:srcRect/>
          <a:stretch/>
        </p:blipFill>
        <p:spPr>
          <a:xfrm>
            <a:off x="1328774" y="2236443"/>
            <a:ext cx="631628" cy="1219863"/>
          </a:xfrm>
          <a:prstGeom prst="rect">
            <a:avLst/>
          </a:prstGeom>
          <a:noFill/>
          <a:ln>
            <a:noFill/>
          </a:ln>
        </p:spPr>
      </p:pic>
      <p:pic>
        <p:nvPicPr>
          <p:cNvPr id="932" name="Google Shape;932;p27"/>
          <p:cNvPicPr preferRelativeResize="0"/>
          <p:nvPr/>
        </p:nvPicPr>
        <p:blipFill rotWithShape="1">
          <a:blip r:embed="rId4">
            <a:alphaModFix/>
          </a:blip>
          <a:srcRect/>
          <a:stretch/>
        </p:blipFill>
        <p:spPr>
          <a:xfrm>
            <a:off x="3134339" y="2292575"/>
            <a:ext cx="576750" cy="1153500"/>
          </a:xfrm>
          <a:prstGeom prst="rect">
            <a:avLst/>
          </a:prstGeom>
          <a:noFill/>
          <a:ln>
            <a:noFill/>
          </a:ln>
        </p:spPr>
      </p:pic>
      <p:sp>
        <p:nvSpPr>
          <p:cNvPr id="933" name="Google Shape;933;p27"/>
          <p:cNvSpPr txBox="1">
            <a:spLocks noGrp="1"/>
          </p:cNvSpPr>
          <p:nvPr>
            <p:ph type="subTitle" idx="4294967295"/>
          </p:nvPr>
        </p:nvSpPr>
        <p:spPr>
          <a:xfrm>
            <a:off x="2626400" y="3765123"/>
            <a:ext cx="1476900" cy="3918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64554"/>
              </a:buClr>
              <a:buSzPts val="1600"/>
              <a:buFont typeface="Maven Pro"/>
              <a:buNone/>
            </a:pPr>
            <a:r>
              <a:rPr lang="en" sz="2000" b="0" i="0" u="none" strike="noStrike" cap="none">
                <a:solidFill>
                  <a:srgbClr val="FFFFFF"/>
                </a:solidFill>
                <a:latin typeface="Alfa Slab One"/>
                <a:ea typeface="Alfa Slab One"/>
                <a:cs typeface="Alfa Slab One"/>
                <a:sym typeface="Alfa Slab One"/>
              </a:rPr>
              <a:t>Scard</a:t>
            </a:r>
            <a:endParaRPr sz="2000" b="0" i="0" u="none" strike="noStrike" cap="none">
              <a:solidFill>
                <a:srgbClr val="FFFFFF"/>
              </a:solidFill>
              <a:latin typeface="Alfa Slab One"/>
              <a:ea typeface="Alfa Slab One"/>
              <a:cs typeface="Alfa Slab One"/>
              <a:sym typeface="Alfa Slab One"/>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937"/>
        <p:cNvGrpSpPr/>
        <p:nvPr/>
      </p:nvGrpSpPr>
      <p:grpSpPr>
        <a:xfrm>
          <a:off x="0" y="0"/>
          <a:ext cx="0" cy="0"/>
          <a:chOff x="0" y="0"/>
          <a:chExt cx="0" cy="0"/>
        </a:xfrm>
      </p:grpSpPr>
      <p:sp>
        <p:nvSpPr>
          <p:cNvPr id="938" name="Google Shape;938;p28"/>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This Is a Mockup</a:t>
            </a:r>
            <a:endParaRPr/>
          </a:p>
        </p:txBody>
      </p:sp>
      <p:sp>
        <p:nvSpPr>
          <p:cNvPr id="939" name="Google Shape;939;p28"/>
          <p:cNvSpPr txBox="1">
            <a:spLocks noGrp="1"/>
          </p:cNvSpPr>
          <p:nvPr>
            <p:ph type="subTitle" idx="1"/>
          </p:nvPr>
        </p:nvSpPr>
        <p:spPr>
          <a:xfrm>
            <a:off x="720000" y="1494575"/>
            <a:ext cx="3227400" cy="31089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You can replace the image on the screen with your own work. Right-click on it and then choose “Replace image” so you can add yours</a:t>
            </a:r>
            <a:endParaRPr/>
          </a:p>
        </p:txBody>
      </p:sp>
      <p:grpSp>
        <p:nvGrpSpPr>
          <p:cNvPr id="940" name="Google Shape;940;p28"/>
          <p:cNvGrpSpPr/>
          <p:nvPr/>
        </p:nvGrpSpPr>
        <p:grpSpPr>
          <a:xfrm>
            <a:off x="4238463" y="1792849"/>
            <a:ext cx="4185116" cy="2512360"/>
            <a:chOff x="4854325" y="1936705"/>
            <a:chExt cx="3569700" cy="2142920"/>
          </a:xfrm>
        </p:grpSpPr>
        <p:sp>
          <p:nvSpPr>
            <p:cNvPr id="941" name="Google Shape;941;p28"/>
            <p:cNvSpPr/>
            <p:nvPr/>
          </p:nvSpPr>
          <p:spPr>
            <a:xfrm>
              <a:off x="5044081" y="1936705"/>
              <a:ext cx="3190200" cy="1990200"/>
            </a:xfrm>
            <a:prstGeom prst="round2SameRect">
              <a:avLst>
                <a:gd name="adj1" fmla="val 5925"/>
                <a:gd name="adj2" fmla="val 0"/>
              </a:avLst>
            </a:prstGeom>
            <a:solidFill>
              <a:schemeClr val="dk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 name="Google Shape;942;p28"/>
            <p:cNvSpPr/>
            <p:nvPr/>
          </p:nvSpPr>
          <p:spPr>
            <a:xfrm rot="10800000">
              <a:off x="4854325" y="3926925"/>
              <a:ext cx="3569700" cy="1527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 name="Google Shape;943;p28"/>
            <p:cNvSpPr/>
            <p:nvPr/>
          </p:nvSpPr>
          <p:spPr>
            <a:xfrm>
              <a:off x="6606475" y="2008050"/>
              <a:ext cx="65400" cy="65400"/>
            </a:xfrm>
            <a:prstGeom prst="ellipse">
              <a:avLst/>
            </a:pr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pic>
        <p:nvPicPr>
          <p:cNvPr id="944" name="Google Shape;944;p28" descr="Bipolar Disorder Vector Art, Icons, and Graphics for Free Download"/>
          <p:cNvPicPr preferRelativeResize="0"/>
          <p:nvPr/>
        </p:nvPicPr>
        <p:blipFill rotWithShape="1">
          <a:blip r:embed="rId3">
            <a:alphaModFix/>
          </a:blip>
          <a:srcRect/>
          <a:stretch/>
        </p:blipFill>
        <p:spPr>
          <a:xfrm>
            <a:off x="4624549" y="1914831"/>
            <a:ext cx="3489620" cy="2195268"/>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948"/>
        <p:cNvGrpSpPr/>
        <p:nvPr/>
      </p:nvGrpSpPr>
      <p:grpSpPr>
        <a:xfrm>
          <a:off x="0" y="0"/>
          <a:ext cx="0" cy="0"/>
          <a:chOff x="0" y="0"/>
          <a:chExt cx="0" cy="0"/>
        </a:xfrm>
      </p:grpSpPr>
      <p:sp>
        <p:nvSpPr>
          <p:cNvPr id="949" name="Google Shape;949;p29"/>
          <p:cNvSpPr/>
          <p:nvPr/>
        </p:nvSpPr>
        <p:spPr>
          <a:xfrm>
            <a:off x="3539700" y="326240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 name="Google Shape;950;p29"/>
          <p:cNvSpPr/>
          <p:nvPr/>
        </p:nvSpPr>
        <p:spPr>
          <a:xfrm>
            <a:off x="6256050" y="326240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 name="Google Shape;951;p29"/>
          <p:cNvSpPr/>
          <p:nvPr/>
        </p:nvSpPr>
        <p:spPr>
          <a:xfrm>
            <a:off x="823350" y="3262400"/>
            <a:ext cx="20646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 name="Google Shape;952;p29"/>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Conclusions</a:t>
            </a:r>
            <a:endParaRPr/>
          </a:p>
        </p:txBody>
      </p:sp>
      <p:sp>
        <p:nvSpPr>
          <p:cNvPr id="953" name="Google Shape;953;p29"/>
          <p:cNvSpPr txBox="1">
            <a:spLocks noGrp="1"/>
          </p:cNvSpPr>
          <p:nvPr>
            <p:ph type="subTitle" idx="1"/>
          </p:nvPr>
        </p:nvSpPr>
        <p:spPr>
          <a:xfrm>
            <a:off x="720000" y="3723000"/>
            <a:ext cx="22713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Mercury is the closest planet to the Sun</a:t>
            </a:r>
            <a:endParaRPr/>
          </a:p>
        </p:txBody>
      </p:sp>
      <p:sp>
        <p:nvSpPr>
          <p:cNvPr id="954" name="Google Shape;954;p29"/>
          <p:cNvSpPr txBox="1">
            <a:spLocks noGrp="1"/>
          </p:cNvSpPr>
          <p:nvPr>
            <p:ph type="subTitle" idx="2"/>
          </p:nvPr>
        </p:nvSpPr>
        <p:spPr>
          <a:xfrm>
            <a:off x="923700" y="326255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Mercury</a:t>
            </a:r>
            <a:endParaRPr/>
          </a:p>
        </p:txBody>
      </p:sp>
      <p:sp>
        <p:nvSpPr>
          <p:cNvPr id="955" name="Google Shape;955;p29"/>
          <p:cNvSpPr txBox="1">
            <a:spLocks noGrp="1"/>
          </p:cNvSpPr>
          <p:nvPr>
            <p:ph type="subTitle" idx="3"/>
          </p:nvPr>
        </p:nvSpPr>
        <p:spPr>
          <a:xfrm>
            <a:off x="3436350" y="3723000"/>
            <a:ext cx="22713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Venus has a beautiful name, but it’s hot</a:t>
            </a:r>
            <a:endParaRPr/>
          </a:p>
        </p:txBody>
      </p:sp>
      <p:sp>
        <p:nvSpPr>
          <p:cNvPr id="956" name="Google Shape;956;p29"/>
          <p:cNvSpPr txBox="1">
            <a:spLocks noGrp="1"/>
          </p:cNvSpPr>
          <p:nvPr>
            <p:ph type="subTitle" idx="4"/>
          </p:nvPr>
        </p:nvSpPr>
        <p:spPr>
          <a:xfrm>
            <a:off x="3640050" y="326255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Venus</a:t>
            </a:r>
            <a:endParaRPr/>
          </a:p>
        </p:txBody>
      </p:sp>
      <p:sp>
        <p:nvSpPr>
          <p:cNvPr id="957" name="Google Shape;957;p29"/>
          <p:cNvSpPr txBox="1">
            <a:spLocks noGrp="1"/>
          </p:cNvSpPr>
          <p:nvPr>
            <p:ph type="subTitle" idx="5"/>
          </p:nvPr>
        </p:nvSpPr>
        <p:spPr>
          <a:xfrm>
            <a:off x="6152700" y="3723000"/>
            <a:ext cx="22713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Despite being red, it is a cold place</a:t>
            </a:r>
            <a:endParaRPr/>
          </a:p>
        </p:txBody>
      </p:sp>
      <p:sp>
        <p:nvSpPr>
          <p:cNvPr id="958" name="Google Shape;958;p29"/>
          <p:cNvSpPr txBox="1">
            <a:spLocks noGrp="1"/>
          </p:cNvSpPr>
          <p:nvPr>
            <p:ph type="subTitle" idx="6"/>
          </p:nvPr>
        </p:nvSpPr>
        <p:spPr>
          <a:xfrm>
            <a:off x="6356400" y="3262550"/>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Mars</a:t>
            </a:r>
            <a:endParaRPr/>
          </a:p>
        </p:txBody>
      </p:sp>
      <p:pic>
        <p:nvPicPr>
          <p:cNvPr id="959" name="Google Shape;959;p29"/>
          <p:cNvPicPr preferRelativeResize="0"/>
          <p:nvPr/>
        </p:nvPicPr>
        <p:blipFill rotWithShape="1">
          <a:blip r:embed="rId3">
            <a:alphaModFix/>
          </a:blip>
          <a:srcRect/>
          <a:stretch/>
        </p:blipFill>
        <p:spPr>
          <a:xfrm>
            <a:off x="1497141" y="1940361"/>
            <a:ext cx="717017" cy="1075526"/>
          </a:xfrm>
          <a:prstGeom prst="rect">
            <a:avLst/>
          </a:prstGeom>
          <a:noFill/>
          <a:ln>
            <a:noFill/>
          </a:ln>
        </p:spPr>
      </p:pic>
      <p:pic>
        <p:nvPicPr>
          <p:cNvPr id="960" name="Google Shape;960;p29"/>
          <p:cNvPicPr preferRelativeResize="0"/>
          <p:nvPr/>
        </p:nvPicPr>
        <p:blipFill rotWithShape="1">
          <a:blip r:embed="rId3">
            <a:alphaModFix/>
          </a:blip>
          <a:srcRect/>
          <a:stretch/>
        </p:blipFill>
        <p:spPr>
          <a:xfrm>
            <a:off x="4213491" y="1940361"/>
            <a:ext cx="717017" cy="1075526"/>
          </a:xfrm>
          <a:prstGeom prst="rect">
            <a:avLst/>
          </a:prstGeom>
          <a:noFill/>
          <a:ln>
            <a:noFill/>
          </a:ln>
        </p:spPr>
      </p:pic>
      <p:pic>
        <p:nvPicPr>
          <p:cNvPr id="961" name="Google Shape;961;p29"/>
          <p:cNvPicPr preferRelativeResize="0"/>
          <p:nvPr/>
        </p:nvPicPr>
        <p:blipFill rotWithShape="1">
          <a:blip r:embed="rId3">
            <a:alphaModFix/>
          </a:blip>
          <a:srcRect/>
          <a:stretch/>
        </p:blipFill>
        <p:spPr>
          <a:xfrm>
            <a:off x="6929841" y="1940361"/>
            <a:ext cx="717017" cy="1075526"/>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89"/>
        <p:cNvGrpSpPr/>
        <p:nvPr/>
      </p:nvGrpSpPr>
      <p:grpSpPr>
        <a:xfrm>
          <a:off x="0" y="0"/>
          <a:ext cx="0" cy="0"/>
          <a:chOff x="0" y="0"/>
          <a:chExt cx="0" cy="0"/>
        </a:xfrm>
      </p:grpSpPr>
      <p:sp>
        <p:nvSpPr>
          <p:cNvPr id="190" name="Google Shape;190;p3"/>
          <p:cNvSpPr/>
          <p:nvPr/>
        </p:nvSpPr>
        <p:spPr>
          <a:xfrm>
            <a:off x="5938294" y="3524625"/>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 name="Google Shape;191;p3"/>
          <p:cNvSpPr/>
          <p:nvPr/>
        </p:nvSpPr>
        <p:spPr>
          <a:xfrm>
            <a:off x="1887869" y="3524625"/>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 name="Google Shape;192;p3"/>
          <p:cNvSpPr/>
          <p:nvPr/>
        </p:nvSpPr>
        <p:spPr>
          <a:xfrm>
            <a:off x="5938356" y="1818350"/>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 name="Google Shape;193;p3"/>
          <p:cNvSpPr/>
          <p:nvPr/>
        </p:nvSpPr>
        <p:spPr>
          <a:xfrm>
            <a:off x="1887869" y="1818350"/>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 name="Google Shape;194;p3"/>
          <p:cNvSpPr/>
          <p:nvPr/>
        </p:nvSpPr>
        <p:spPr>
          <a:xfrm>
            <a:off x="4755381" y="3425700"/>
            <a:ext cx="1071600" cy="1071600"/>
          </a:xfrm>
          <a:prstGeom prst="ellipse">
            <a:avLst/>
          </a:prstGeom>
          <a:solidFill>
            <a:srgbClr val="07516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 name="Google Shape;195;p3"/>
          <p:cNvSpPr/>
          <p:nvPr/>
        </p:nvSpPr>
        <p:spPr>
          <a:xfrm>
            <a:off x="704819" y="3425700"/>
            <a:ext cx="1071600" cy="1071600"/>
          </a:xfrm>
          <a:prstGeom prst="ellipse">
            <a:avLst/>
          </a:prstGeom>
          <a:solidFill>
            <a:srgbClr val="07516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 name="Google Shape;196;p3"/>
          <p:cNvSpPr/>
          <p:nvPr/>
        </p:nvSpPr>
        <p:spPr>
          <a:xfrm>
            <a:off x="4755381" y="1721700"/>
            <a:ext cx="1071600" cy="1071600"/>
          </a:xfrm>
          <a:prstGeom prst="ellipse">
            <a:avLst/>
          </a:prstGeom>
          <a:solidFill>
            <a:srgbClr val="07516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 name="Google Shape;197;p3"/>
          <p:cNvSpPr/>
          <p:nvPr/>
        </p:nvSpPr>
        <p:spPr>
          <a:xfrm>
            <a:off x="704819" y="1721700"/>
            <a:ext cx="1071600" cy="1071600"/>
          </a:xfrm>
          <a:prstGeom prst="ellipse">
            <a:avLst/>
          </a:prstGeom>
          <a:solidFill>
            <a:srgbClr val="07516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 name="Google Shape;198;p3"/>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sz="3200">
                <a:solidFill>
                  <a:srgbClr val="FFFFFF"/>
                </a:solidFill>
              </a:rPr>
              <a:t>Table of Contents</a:t>
            </a:r>
            <a:endParaRPr sz="3200">
              <a:solidFill>
                <a:srgbClr val="FFFFFF"/>
              </a:solidFill>
            </a:endParaRPr>
          </a:p>
        </p:txBody>
      </p:sp>
      <p:sp>
        <p:nvSpPr>
          <p:cNvPr id="199" name="Google Shape;199;p3"/>
          <p:cNvSpPr txBox="1">
            <a:spLocks noGrp="1"/>
          </p:cNvSpPr>
          <p:nvPr>
            <p:ph type="subTitle" idx="1"/>
          </p:nvPr>
        </p:nvSpPr>
        <p:spPr>
          <a:xfrm>
            <a:off x="1953544" y="1830500"/>
            <a:ext cx="1853100" cy="367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Section A</a:t>
            </a:r>
            <a:endParaRPr/>
          </a:p>
        </p:txBody>
      </p:sp>
      <p:sp>
        <p:nvSpPr>
          <p:cNvPr id="200" name="Google Shape;200;p3"/>
          <p:cNvSpPr txBox="1">
            <a:spLocks noGrp="1"/>
          </p:cNvSpPr>
          <p:nvPr>
            <p:ph type="title" idx="2"/>
          </p:nvPr>
        </p:nvSpPr>
        <p:spPr>
          <a:xfrm>
            <a:off x="706419" y="1945950"/>
            <a:ext cx="1071600" cy="67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01</a:t>
            </a:r>
            <a:endParaRPr/>
          </a:p>
        </p:txBody>
      </p:sp>
      <p:sp>
        <p:nvSpPr>
          <p:cNvPr id="201" name="Google Shape;201;p3"/>
          <p:cNvSpPr txBox="1">
            <a:spLocks noGrp="1"/>
          </p:cNvSpPr>
          <p:nvPr>
            <p:ph type="subTitle" idx="3"/>
          </p:nvPr>
        </p:nvSpPr>
        <p:spPr>
          <a:xfrm>
            <a:off x="1953544" y="2169225"/>
            <a:ext cx="2446200" cy="5727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Here you can describe the topic of the section</a:t>
            </a:r>
            <a:endParaRPr/>
          </a:p>
        </p:txBody>
      </p:sp>
      <p:sp>
        <p:nvSpPr>
          <p:cNvPr id="202" name="Google Shape;202;p3"/>
          <p:cNvSpPr txBox="1">
            <a:spLocks noGrp="1"/>
          </p:cNvSpPr>
          <p:nvPr>
            <p:ph type="title" idx="4"/>
          </p:nvPr>
        </p:nvSpPr>
        <p:spPr>
          <a:xfrm>
            <a:off x="4755381" y="1945950"/>
            <a:ext cx="1071600" cy="67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02</a:t>
            </a:r>
            <a:endParaRPr/>
          </a:p>
        </p:txBody>
      </p:sp>
      <p:sp>
        <p:nvSpPr>
          <p:cNvPr id="203" name="Google Shape;203;p3"/>
          <p:cNvSpPr txBox="1">
            <a:spLocks noGrp="1"/>
          </p:cNvSpPr>
          <p:nvPr>
            <p:ph type="subTitle" idx="5"/>
          </p:nvPr>
        </p:nvSpPr>
        <p:spPr>
          <a:xfrm>
            <a:off x="5992981" y="1830500"/>
            <a:ext cx="1812900" cy="367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Section B</a:t>
            </a:r>
            <a:endParaRPr/>
          </a:p>
        </p:txBody>
      </p:sp>
      <p:sp>
        <p:nvSpPr>
          <p:cNvPr id="204" name="Google Shape;204;p3"/>
          <p:cNvSpPr txBox="1">
            <a:spLocks noGrp="1"/>
          </p:cNvSpPr>
          <p:nvPr>
            <p:ph type="subTitle" idx="6"/>
          </p:nvPr>
        </p:nvSpPr>
        <p:spPr>
          <a:xfrm>
            <a:off x="5992981" y="2169225"/>
            <a:ext cx="2446200" cy="5727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Here you can describe the topic of the section</a:t>
            </a:r>
            <a:endParaRPr/>
          </a:p>
        </p:txBody>
      </p:sp>
      <p:sp>
        <p:nvSpPr>
          <p:cNvPr id="205" name="Google Shape;205;p3"/>
          <p:cNvSpPr txBox="1">
            <a:spLocks noGrp="1"/>
          </p:cNvSpPr>
          <p:nvPr>
            <p:ph type="title" idx="7"/>
          </p:nvPr>
        </p:nvSpPr>
        <p:spPr>
          <a:xfrm>
            <a:off x="706419" y="3622950"/>
            <a:ext cx="1071600" cy="67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03</a:t>
            </a:r>
            <a:endParaRPr/>
          </a:p>
        </p:txBody>
      </p:sp>
      <p:sp>
        <p:nvSpPr>
          <p:cNvPr id="206" name="Google Shape;206;p3"/>
          <p:cNvSpPr txBox="1">
            <a:spLocks noGrp="1"/>
          </p:cNvSpPr>
          <p:nvPr>
            <p:ph type="subTitle" idx="8"/>
          </p:nvPr>
        </p:nvSpPr>
        <p:spPr>
          <a:xfrm>
            <a:off x="1953544" y="3536775"/>
            <a:ext cx="1853100" cy="367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Section C</a:t>
            </a:r>
            <a:endParaRPr/>
          </a:p>
        </p:txBody>
      </p:sp>
      <p:sp>
        <p:nvSpPr>
          <p:cNvPr id="207" name="Google Shape;207;p3"/>
          <p:cNvSpPr txBox="1">
            <a:spLocks noGrp="1"/>
          </p:cNvSpPr>
          <p:nvPr>
            <p:ph type="subTitle" idx="9"/>
          </p:nvPr>
        </p:nvSpPr>
        <p:spPr>
          <a:xfrm>
            <a:off x="1953544" y="3875500"/>
            <a:ext cx="2446200" cy="5727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Here you can describe the topic of the section</a:t>
            </a:r>
            <a:endParaRPr/>
          </a:p>
        </p:txBody>
      </p:sp>
      <p:sp>
        <p:nvSpPr>
          <p:cNvPr id="208" name="Google Shape;208;p3"/>
          <p:cNvSpPr txBox="1">
            <a:spLocks noGrp="1"/>
          </p:cNvSpPr>
          <p:nvPr>
            <p:ph type="title" idx="13"/>
          </p:nvPr>
        </p:nvSpPr>
        <p:spPr>
          <a:xfrm>
            <a:off x="4755381" y="3622950"/>
            <a:ext cx="1071600" cy="67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04</a:t>
            </a:r>
            <a:endParaRPr/>
          </a:p>
        </p:txBody>
      </p:sp>
      <p:sp>
        <p:nvSpPr>
          <p:cNvPr id="209" name="Google Shape;209;p3"/>
          <p:cNvSpPr txBox="1">
            <a:spLocks noGrp="1"/>
          </p:cNvSpPr>
          <p:nvPr>
            <p:ph type="subTitle" idx="14"/>
          </p:nvPr>
        </p:nvSpPr>
        <p:spPr>
          <a:xfrm>
            <a:off x="5992919" y="3536775"/>
            <a:ext cx="1812900" cy="367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Section D</a:t>
            </a:r>
            <a:endParaRPr/>
          </a:p>
        </p:txBody>
      </p:sp>
      <p:sp>
        <p:nvSpPr>
          <p:cNvPr id="210" name="Google Shape;210;p3"/>
          <p:cNvSpPr txBox="1">
            <a:spLocks noGrp="1"/>
          </p:cNvSpPr>
          <p:nvPr>
            <p:ph type="subTitle" idx="15"/>
          </p:nvPr>
        </p:nvSpPr>
        <p:spPr>
          <a:xfrm>
            <a:off x="5992919" y="3875500"/>
            <a:ext cx="2446200" cy="5727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Here you can describe the topic of the section</a:t>
            </a:r>
            <a:endParaRPr/>
          </a:p>
        </p:txBody>
      </p:sp>
      <p:grpSp>
        <p:nvGrpSpPr>
          <p:cNvPr id="211" name="Google Shape;211;p3"/>
          <p:cNvGrpSpPr/>
          <p:nvPr/>
        </p:nvGrpSpPr>
        <p:grpSpPr>
          <a:xfrm rot="-4680075">
            <a:off x="6925867" y="-350016"/>
            <a:ext cx="1848166" cy="2697152"/>
            <a:chOff x="5362651" y="3057578"/>
            <a:chExt cx="1473220" cy="2149764"/>
          </a:xfrm>
        </p:grpSpPr>
        <p:sp>
          <p:nvSpPr>
            <p:cNvPr id="212" name="Google Shape;212;p3"/>
            <p:cNvSpPr/>
            <p:nvPr/>
          </p:nvSpPr>
          <p:spPr>
            <a:xfrm rot="7435474">
              <a:off x="5679305" y="3269410"/>
              <a:ext cx="997581" cy="914465"/>
            </a:xfrm>
            <a:custGeom>
              <a:avLst/>
              <a:gdLst/>
              <a:ahLst/>
              <a:cxnLst/>
              <a:rect l="l" t="t" r="r" b="b"/>
              <a:pathLst>
                <a:path w="7103" h="6511" extrusionOk="0">
                  <a:moveTo>
                    <a:pt x="3550" y="0"/>
                  </a:moveTo>
                  <a:cubicBezTo>
                    <a:pt x="3332" y="0"/>
                    <a:pt x="3110" y="22"/>
                    <a:pt x="2888" y="68"/>
                  </a:cubicBezTo>
                  <a:cubicBezTo>
                    <a:pt x="1130" y="432"/>
                    <a:pt x="0" y="2150"/>
                    <a:pt x="364" y="3909"/>
                  </a:cubicBezTo>
                  <a:cubicBezTo>
                    <a:pt x="681" y="5454"/>
                    <a:pt x="2034" y="6511"/>
                    <a:pt x="3543" y="6511"/>
                  </a:cubicBezTo>
                  <a:cubicBezTo>
                    <a:pt x="3761" y="6511"/>
                    <a:pt x="3982" y="6489"/>
                    <a:pt x="4204" y="6443"/>
                  </a:cubicBezTo>
                  <a:cubicBezTo>
                    <a:pt x="5972" y="6079"/>
                    <a:pt x="7102" y="4350"/>
                    <a:pt x="6738" y="2593"/>
                  </a:cubicBezTo>
                  <a:cubicBezTo>
                    <a:pt x="6421" y="1056"/>
                    <a:pt x="5061" y="0"/>
                    <a:pt x="3550" y="0"/>
                  </a:cubicBezTo>
                  <a:close/>
                </a:path>
              </a:pathLst>
            </a:custGeom>
            <a:solidFill>
              <a:srgbClr val="06455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 name="Google Shape;213;p3"/>
            <p:cNvSpPr/>
            <p:nvPr/>
          </p:nvSpPr>
          <p:spPr>
            <a:xfrm rot="7435474">
              <a:off x="5779119" y="3360565"/>
              <a:ext cx="798851" cy="732583"/>
            </a:xfrm>
            <a:custGeom>
              <a:avLst/>
              <a:gdLst/>
              <a:ahLst/>
              <a:cxnLst/>
              <a:rect l="l" t="t" r="r" b="b"/>
              <a:pathLst>
                <a:path w="5688" h="5216" extrusionOk="0">
                  <a:moveTo>
                    <a:pt x="2832" y="0"/>
                  </a:moveTo>
                  <a:cubicBezTo>
                    <a:pt x="2660" y="0"/>
                    <a:pt x="2485" y="17"/>
                    <a:pt x="2309" y="53"/>
                  </a:cubicBezTo>
                  <a:cubicBezTo>
                    <a:pt x="904" y="347"/>
                    <a:pt x="1" y="1722"/>
                    <a:pt x="286" y="3137"/>
                  </a:cubicBezTo>
                  <a:cubicBezTo>
                    <a:pt x="543" y="4371"/>
                    <a:pt x="1629" y="5216"/>
                    <a:pt x="2835" y="5216"/>
                  </a:cubicBezTo>
                  <a:cubicBezTo>
                    <a:pt x="3012" y="5216"/>
                    <a:pt x="3191" y="5198"/>
                    <a:pt x="3370" y="5160"/>
                  </a:cubicBezTo>
                  <a:cubicBezTo>
                    <a:pt x="4784" y="4865"/>
                    <a:pt x="5688" y="3490"/>
                    <a:pt x="5393" y="2076"/>
                  </a:cubicBezTo>
                  <a:cubicBezTo>
                    <a:pt x="5135" y="846"/>
                    <a:pt x="4048" y="0"/>
                    <a:pt x="2832" y="0"/>
                  </a:cubicBezTo>
                  <a:close/>
                </a:path>
              </a:pathLst>
            </a:custGeom>
            <a:solidFill>
              <a:srgbClr val="00B8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 name="Google Shape;214;p3"/>
            <p:cNvSpPr/>
            <p:nvPr/>
          </p:nvSpPr>
          <p:spPr>
            <a:xfrm rot="7435474">
              <a:off x="5838639" y="4144797"/>
              <a:ext cx="278783" cy="146348"/>
            </a:xfrm>
            <a:custGeom>
              <a:avLst/>
              <a:gdLst/>
              <a:ahLst/>
              <a:cxnLst/>
              <a:rect l="l" t="t" r="r" b="b"/>
              <a:pathLst>
                <a:path w="1985" h="1042" extrusionOk="0">
                  <a:moveTo>
                    <a:pt x="1856" y="0"/>
                  </a:moveTo>
                  <a:lnTo>
                    <a:pt x="0" y="383"/>
                  </a:lnTo>
                  <a:lnTo>
                    <a:pt x="138" y="1041"/>
                  </a:lnTo>
                  <a:lnTo>
                    <a:pt x="1984" y="658"/>
                  </a:lnTo>
                  <a:lnTo>
                    <a:pt x="1856" y="0"/>
                  </a:lnTo>
                  <a:close/>
                </a:path>
              </a:pathLst>
            </a:custGeom>
            <a:solidFill>
              <a:srgbClr val="06455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 name="Google Shape;215;p3"/>
            <p:cNvSpPr/>
            <p:nvPr/>
          </p:nvSpPr>
          <p:spPr>
            <a:xfrm rot="7435474">
              <a:off x="5305000" y="4537124"/>
              <a:ext cx="938173" cy="360673"/>
            </a:xfrm>
            <a:custGeom>
              <a:avLst/>
              <a:gdLst/>
              <a:ahLst/>
              <a:cxnLst/>
              <a:rect l="l" t="t" r="r" b="b"/>
              <a:pathLst>
                <a:path w="6680" h="2568" extrusionOk="0">
                  <a:moveTo>
                    <a:pt x="5949" y="1"/>
                  </a:moveTo>
                  <a:cubicBezTo>
                    <a:pt x="5911" y="1"/>
                    <a:pt x="5873" y="4"/>
                    <a:pt x="5835" y="11"/>
                  </a:cubicBezTo>
                  <a:lnTo>
                    <a:pt x="551" y="1111"/>
                  </a:lnTo>
                  <a:cubicBezTo>
                    <a:pt x="217" y="1179"/>
                    <a:pt x="1" y="1504"/>
                    <a:pt x="69" y="1838"/>
                  </a:cubicBezTo>
                  <a:lnTo>
                    <a:pt x="119" y="2083"/>
                  </a:lnTo>
                  <a:cubicBezTo>
                    <a:pt x="178" y="2366"/>
                    <a:pt x="434" y="2567"/>
                    <a:pt x="720" y="2567"/>
                  </a:cubicBezTo>
                  <a:cubicBezTo>
                    <a:pt x="761" y="2567"/>
                    <a:pt x="803" y="2563"/>
                    <a:pt x="845" y="2554"/>
                  </a:cubicBezTo>
                  <a:lnTo>
                    <a:pt x="6139" y="1464"/>
                  </a:lnTo>
                  <a:cubicBezTo>
                    <a:pt x="6463" y="1395"/>
                    <a:pt x="6680" y="1072"/>
                    <a:pt x="6610" y="738"/>
                  </a:cubicBezTo>
                  <a:lnTo>
                    <a:pt x="6562" y="492"/>
                  </a:lnTo>
                  <a:cubicBezTo>
                    <a:pt x="6500" y="196"/>
                    <a:pt x="6240" y="1"/>
                    <a:pt x="594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 name="Google Shape;216;p3"/>
            <p:cNvSpPr/>
            <p:nvPr/>
          </p:nvSpPr>
          <p:spPr>
            <a:xfrm rot="5958162">
              <a:off x="6143054" y="3831084"/>
              <a:ext cx="220915" cy="201548"/>
            </a:xfrm>
            <a:custGeom>
              <a:avLst/>
              <a:gdLst/>
              <a:ahLst/>
              <a:cxnLst/>
              <a:rect l="l" t="t" r="r" b="b"/>
              <a:pathLst>
                <a:path w="1573" h="1435" extrusionOk="0">
                  <a:moveTo>
                    <a:pt x="782" y="1"/>
                  </a:moveTo>
                  <a:cubicBezTo>
                    <a:pt x="735" y="1"/>
                    <a:pt x="688" y="5"/>
                    <a:pt x="640" y="15"/>
                  </a:cubicBezTo>
                  <a:cubicBezTo>
                    <a:pt x="256" y="104"/>
                    <a:pt x="1" y="477"/>
                    <a:pt x="90" y="870"/>
                  </a:cubicBezTo>
                  <a:cubicBezTo>
                    <a:pt x="158" y="1204"/>
                    <a:pt x="452" y="1434"/>
                    <a:pt x="788" y="1434"/>
                  </a:cubicBezTo>
                  <a:cubicBezTo>
                    <a:pt x="836" y="1434"/>
                    <a:pt x="885" y="1430"/>
                    <a:pt x="934" y="1420"/>
                  </a:cubicBezTo>
                  <a:cubicBezTo>
                    <a:pt x="1317" y="1341"/>
                    <a:pt x="1572" y="958"/>
                    <a:pt x="1484" y="575"/>
                  </a:cubicBezTo>
                  <a:cubicBezTo>
                    <a:pt x="1415" y="239"/>
                    <a:pt x="1119" y="1"/>
                    <a:pt x="782" y="1"/>
                  </a:cubicBezTo>
                  <a:close/>
                </a:path>
              </a:pathLst>
            </a:custGeom>
            <a:solidFill>
              <a:srgbClr val="FFFFF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 name="Google Shape;217;p3"/>
            <p:cNvSpPr/>
            <p:nvPr/>
          </p:nvSpPr>
          <p:spPr>
            <a:xfrm rot="5958162">
              <a:off x="6346689" y="3721633"/>
              <a:ext cx="164177" cy="149440"/>
            </a:xfrm>
            <a:custGeom>
              <a:avLst/>
              <a:gdLst/>
              <a:ahLst/>
              <a:cxnLst/>
              <a:rect l="l" t="t" r="r" b="b"/>
              <a:pathLst>
                <a:path w="1169" h="1064" extrusionOk="0">
                  <a:moveTo>
                    <a:pt x="581" y="1"/>
                  </a:moveTo>
                  <a:cubicBezTo>
                    <a:pt x="545" y="1"/>
                    <a:pt x="509" y="4"/>
                    <a:pt x="472" y="12"/>
                  </a:cubicBezTo>
                  <a:cubicBezTo>
                    <a:pt x="187" y="70"/>
                    <a:pt x="0" y="355"/>
                    <a:pt x="59" y="640"/>
                  </a:cubicBezTo>
                  <a:cubicBezTo>
                    <a:pt x="111" y="889"/>
                    <a:pt x="335" y="1063"/>
                    <a:pt x="582" y="1063"/>
                  </a:cubicBezTo>
                  <a:cubicBezTo>
                    <a:pt x="617" y="1063"/>
                    <a:pt x="652" y="1060"/>
                    <a:pt x="688" y="1053"/>
                  </a:cubicBezTo>
                  <a:cubicBezTo>
                    <a:pt x="983" y="994"/>
                    <a:pt x="1169" y="708"/>
                    <a:pt x="1110" y="424"/>
                  </a:cubicBezTo>
                  <a:cubicBezTo>
                    <a:pt x="1050" y="174"/>
                    <a:pt x="832" y="1"/>
                    <a:pt x="581" y="1"/>
                  </a:cubicBezTo>
                  <a:close/>
                </a:path>
              </a:pathLst>
            </a:custGeom>
            <a:solidFill>
              <a:srgbClr val="FFFFF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965"/>
        <p:cNvGrpSpPr/>
        <p:nvPr/>
      </p:nvGrpSpPr>
      <p:grpSpPr>
        <a:xfrm>
          <a:off x="0" y="0"/>
          <a:ext cx="0" cy="0"/>
          <a:chOff x="0" y="0"/>
          <a:chExt cx="0" cy="0"/>
        </a:xfrm>
      </p:grpSpPr>
      <p:sp>
        <p:nvSpPr>
          <p:cNvPr id="966" name="Google Shape;966;p30"/>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Bibliographical References</a:t>
            </a:r>
            <a:endParaRPr/>
          </a:p>
        </p:txBody>
      </p:sp>
      <p:sp>
        <p:nvSpPr>
          <p:cNvPr id="967" name="Google Shape;967;p30"/>
          <p:cNvSpPr txBox="1">
            <a:spLocks noGrp="1"/>
          </p:cNvSpPr>
          <p:nvPr>
            <p:ph type="body" idx="1"/>
          </p:nvPr>
        </p:nvSpPr>
        <p:spPr>
          <a:xfrm>
            <a:off x="720000" y="1488175"/>
            <a:ext cx="5093100" cy="3080700"/>
          </a:xfrm>
          <a:prstGeom prst="rect">
            <a:avLst/>
          </a:prstGeom>
          <a:noFill/>
          <a:ln>
            <a:noFill/>
          </a:ln>
        </p:spPr>
        <p:txBody>
          <a:bodyPr spcFirstLastPara="1" wrap="square" lIns="91425" tIns="91425" rIns="91425" bIns="91425" anchor="ctr" anchorCtr="0">
            <a:noAutofit/>
          </a:bodyPr>
          <a:lstStyle/>
          <a:p>
            <a:pPr marL="457200" lvl="0" indent="-330200" algn="l" rtl="0">
              <a:lnSpc>
                <a:spcPct val="90000"/>
              </a:lnSpc>
              <a:spcBef>
                <a:spcPts val="0"/>
              </a:spcBef>
              <a:spcAft>
                <a:spcPts val="0"/>
              </a:spcAft>
              <a:buClr>
                <a:schemeClr val="dk1"/>
              </a:buClr>
              <a:buSzPts val="1600"/>
              <a:buFont typeface="Maven Pro"/>
              <a:buChar char="●"/>
            </a:pPr>
            <a:r>
              <a:rPr lang="en">
                <a:solidFill>
                  <a:schemeClr val="dk1"/>
                </a:solidFill>
              </a:rPr>
              <a:t>Author (Year). Title of publication. Publisher</a:t>
            </a:r>
            <a:endParaRPr>
              <a:solidFill>
                <a:schemeClr val="dk1"/>
              </a:solidFill>
            </a:endParaRPr>
          </a:p>
          <a:p>
            <a:pPr marL="457200" lvl="0" indent="-330200" algn="l" rtl="0">
              <a:lnSpc>
                <a:spcPct val="90000"/>
              </a:lnSpc>
              <a:spcBef>
                <a:spcPts val="1000"/>
              </a:spcBef>
              <a:spcAft>
                <a:spcPts val="0"/>
              </a:spcAft>
              <a:buClr>
                <a:schemeClr val="dk1"/>
              </a:buClr>
              <a:buSzPts val="1600"/>
              <a:buFont typeface="Maven Pro"/>
              <a:buChar char="●"/>
            </a:pPr>
            <a:r>
              <a:rPr lang="en">
                <a:solidFill>
                  <a:schemeClr val="dk1"/>
                </a:solidFill>
              </a:rPr>
              <a:t>Author (Year). Title of publication. Publisher</a:t>
            </a:r>
            <a:endParaRPr>
              <a:solidFill>
                <a:schemeClr val="dk1"/>
              </a:solidFill>
            </a:endParaRPr>
          </a:p>
          <a:p>
            <a:pPr marL="457200" lvl="0" indent="-330200" algn="l" rtl="0">
              <a:lnSpc>
                <a:spcPct val="90000"/>
              </a:lnSpc>
              <a:spcBef>
                <a:spcPts val="1000"/>
              </a:spcBef>
              <a:spcAft>
                <a:spcPts val="0"/>
              </a:spcAft>
              <a:buClr>
                <a:schemeClr val="dk1"/>
              </a:buClr>
              <a:buSzPts val="1600"/>
              <a:buFont typeface="Maven Pro"/>
              <a:buChar char="●"/>
            </a:pPr>
            <a:r>
              <a:rPr lang="en">
                <a:solidFill>
                  <a:schemeClr val="dk1"/>
                </a:solidFill>
              </a:rPr>
              <a:t>Author (Year). Title of publication. Publisher</a:t>
            </a:r>
            <a:endParaRPr>
              <a:solidFill>
                <a:schemeClr val="dk1"/>
              </a:solidFill>
            </a:endParaRPr>
          </a:p>
          <a:p>
            <a:pPr marL="457200" lvl="0" indent="-330200" algn="l" rtl="0">
              <a:lnSpc>
                <a:spcPct val="90000"/>
              </a:lnSpc>
              <a:spcBef>
                <a:spcPts val="1000"/>
              </a:spcBef>
              <a:spcAft>
                <a:spcPts val="0"/>
              </a:spcAft>
              <a:buClr>
                <a:schemeClr val="dk1"/>
              </a:buClr>
              <a:buSzPts val="1600"/>
              <a:buFont typeface="Maven Pro"/>
              <a:buChar char="●"/>
            </a:pPr>
            <a:r>
              <a:rPr lang="en">
                <a:solidFill>
                  <a:schemeClr val="dk1"/>
                </a:solidFill>
              </a:rPr>
              <a:t>Author (Year). Title of publication. Publisher</a:t>
            </a:r>
            <a:endParaRPr>
              <a:solidFill>
                <a:schemeClr val="dk1"/>
              </a:solidFill>
            </a:endParaRPr>
          </a:p>
          <a:p>
            <a:pPr marL="457200" lvl="0" indent="-330200" algn="l" rtl="0">
              <a:lnSpc>
                <a:spcPct val="90000"/>
              </a:lnSpc>
              <a:spcBef>
                <a:spcPts val="1000"/>
              </a:spcBef>
              <a:spcAft>
                <a:spcPts val="0"/>
              </a:spcAft>
              <a:buClr>
                <a:schemeClr val="dk1"/>
              </a:buClr>
              <a:buSzPts val="1600"/>
              <a:buFont typeface="Maven Pro"/>
              <a:buChar char="●"/>
            </a:pPr>
            <a:r>
              <a:rPr lang="en">
                <a:solidFill>
                  <a:schemeClr val="dk1"/>
                </a:solidFill>
              </a:rPr>
              <a:t>Author (Year). Title of publication. Publisher</a:t>
            </a:r>
            <a:endParaRPr>
              <a:solidFill>
                <a:schemeClr val="dk1"/>
              </a:solidFill>
            </a:endParaRPr>
          </a:p>
          <a:p>
            <a:pPr marL="457200" lvl="0" indent="-330200" algn="l" rtl="0">
              <a:lnSpc>
                <a:spcPct val="90000"/>
              </a:lnSpc>
              <a:spcBef>
                <a:spcPts val="1000"/>
              </a:spcBef>
              <a:spcAft>
                <a:spcPts val="0"/>
              </a:spcAft>
              <a:buClr>
                <a:schemeClr val="dk1"/>
              </a:buClr>
              <a:buSzPts val="1600"/>
              <a:buFont typeface="Maven Pro"/>
              <a:buChar char="●"/>
            </a:pPr>
            <a:r>
              <a:rPr lang="en">
                <a:solidFill>
                  <a:schemeClr val="dk1"/>
                </a:solidFill>
              </a:rPr>
              <a:t>Author (Year). Title of publication. Publisher</a:t>
            </a:r>
            <a:endParaRPr>
              <a:solidFill>
                <a:schemeClr val="dk1"/>
              </a:solidFill>
            </a:endParaRPr>
          </a:p>
          <a:p>
            <a:pPr marL="457200" lvl="0" indent="-330200" algn="l" rtl="0">
              <a:lnSpc>
                <a:spcPct val="90000"/>
              </a:lnSpc>
              <a:spcBef>
                <a:spcPts val="1000"/>
              </a:spcBef>
              <a:spcAft>
                <a:spcPts val="0"/>
              </a:spcAft>
              <a:buClr>
                <a:schemeClr val="dk1"/>
              </a:buClr>
              <a:buSzPts val="1600"/>
              <a:buFont typeface="Maven Pro"/>
              <a:buChar char="●"/>
            </a:pPr>
            <a:r>
              <a:rPr lang="en">
                <a:solidFill>
                  <a:schemeClr val="dk1"/>
                </a:solidFill>
              </a:rPr>
              <a:t>Author (Year). Title of publication. Publisher</a:t>
            </a:r>
            <a:endParaRPr>
              <a:solidFill>
                <a:schemeClr val="dk1"/>
              </a:solidFill>
            </a:endParaRPr>
          </a:p>
          <a:p>
            <a:pPr marL="457200" lvl="0" indent="-330200" algn="l" rtl="0">
              <a:lnSpc>
                <a:spcPct val="90000"/>
              </a:lnSpc>
              <a:spcBef>
                <a:spcPts val="1000"/>
              </a:spcBef>
              <a:spcAft>
                <a:spcPts val="1000"/>
              </a:spcAft>
              <a:buClr>
                <a:schemeClr val="dk1"/>
              </a:buClr>
              <a:buSzPts val="1600"/>
              <a:buFont typeface="Maven Pro"/>
              <a:buChar char="●"/>
            </a:pPr>
            <a:r>
              <a:rPr lang="en">
                <a:solidFill>
                  <a:schemeClr val="dk1"/>
                </a:solidFill>
              </a:rPr>
              <a:t>Author (Year). Title of publication. Publisher</a:t>
            </a:r>
            <a:endParaRPr>
              <a:solidFill>
                <a:schemeClr val="dk1"/>
              </a:solidFill>
            </a:endParaRPr>
          </a:p>
        </p:txBody>
      </p:sp>
      <p:pic>
        <p:nvPicPr>
          <p:cNvPr id="968" name="Google Shape;968;p30"/>
          <p:cNvPicPr preferRelativeResize="0"/>
          <p:nvPr/>
        </p:nvPicPr>
        <p:blipFill rotWithShape="1">
          <a:blip r:embed="rId3">
            <a:alphaModFix/>
          </a:blip>
          <a:srcRect/>
          <a:stretch/>
        </p:blipFill>
        <p:spPr>
          <a:xfrm>
            <a:off x="6353190" y="2089067"/>
            <a:ext cx="2634056" cy="2882552"/>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972"/>
        <p:cNvGrpSpPr/>
        <p:nvPr/>
      </p:nvGrpSpPr>
      <p:grpSpPr>
        <a:xfrm>
          <a:off x="0" y="0"/>
          <a:ext cx="0" cy="0"/>
          <a:chOff x="0" y="0"/>
          <a:chExt cx="0" cy="0"/>
        </a:xfrm>
      </p:grpSpPr>
      <p:sp>
        <p:nvSpPr>
          <p:cNvPr id="973" name="Google Shape;973;p31"/>
          <p:cNvSpPr txBox="1">
            <a:spLocks noGrp="1"/>
          </p:cNvSpPr>
          <p:nvPr>
            <p:ph type="ctrTitle"/>
          </p:nvPr>
        </p:nvSpPr>
        <p:spPr>
          <a:xfrm>
            <a:off x="720000" y="692400"/>
            <a:ext cx="4227300" cy="10089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5200"/>
              <a:buNone/>
            </a:pPr>
            <a:r>
              <a:rPr lang="en"/>
              <a:t>Thanks!</a:t>
            </a:r>
            <a:endParaRPr/>
          </a:p>
        </p:txBody>
      </p:sp>
      <p:sp>
        <p:nvSpPr>
          <p:cNvPr id="974" name="Google Shape;974;p31"/>
          <p:cNvSpPr txBox="1">
            <a:spLocks noGrp="1"/>
          </p:cNvSpPr>
          <p:nvPr>
            <p:ph type="subTitle" idx="1"/>
          </p:nvPr>
        </p:nvSpPr>
        <p:spPr>
          <a:xfrm>
            <a:off x="720000" y="1607075"/>
            <a:ext cx="4227300" cy="3957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Do you have any questions?</a:t>
            </a:r>
            <a:endParaRPr/>
          </a:p>
        </p:txBody>
      </p:sp>
      <p:sp>
        <p:nvSpPr>
          <p:cNvPr id="975" name="Google Shape;975;p31"/>
          <p:cNvSpPr txBox="1">
            <a:spLocks noGrp="1"/>
          </p:cNvSpPr>
          <p:nvPr>
            <p:ph type="subTitle" idx="2"/>
          </p:nvPr>
        </p:nvSpPr>
        <p:spPr>
          <a:xfrm>
            <a:off x="720000" y="2066100"/>
            <a:ext cx="4227300" cy="7965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dirty="0" smtClean="0"/>
              <a:t>youremail@example.com</a:t>
            </a:r>
            <a:endParaRPr dirty="0"/>
          </a:p>
          <a:p>
            <a:pPr marL="0" lvl="0" indent="0" algn="l" rtl="0">
              <a:lnSpc>
                <a:spcPct val="100000"/>
              </a:lnSpc>
              <a:spcBef>
                <a:spcPts val="0"/>
              </a:spcBef>
              <a:spcAft>
                <a:spcPts val="0"/>
              </a:spcAft>
              <a:buSzPts val="1600"/>
              <a:buNone/>
            </a:pPr>
            <a:r>
              <a:rPr lang="en" dirty="0"/>
              <a:t>+34 654 321 321</a:t>
            </a:r>
            <a:endParaRPr dirty="0"/>
          </a:p>
          <a:p>
            <a:pPr marL="0" lvl="0" indent="0" algn="l" rtl="0">
              <a:lnSpc>
                <a:spcPct val="100000"/>
              </a:lnSpc>
              <a:spcBef>
                <a:spcPts val="0"/>
              </a:spcBef>
              <a:spcAft>
                <a:spcPts val="0"/>
              </a:spcAft>
              <a:buSzPts val="1600"/>
              <a:buNone/>
            </a:pPr>
            <a:r>
              <a:rPr lang="en" dirty="0"/>
              <a:t>yourwebsite.com</a:t>
            </a:r>
            <a:endParaRPr dirty="0"/>
          </a:p>
        </p:txBody>
      </p:sp>
      <p:sp>
        <p:nvSpPr>
          <p:cNvPr id="976" name="Google Shape;976;p31"/>
          <p:cNvSpPr txBox="1"/>
          <p:nvPr/>
        </p:nvSpPr>
        <p:spPr>
          <a:xfrm>
            <a:off x="720006" y="4411250"/>
            <a:ext cx="3852000" cy="264900"/>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000"/>
              <a:buFont typeface="Arial"/>
              <a:buNone/>
            </a:pPr>
            <a:r>
              <a:rPr lang="en" sz="1000" b="1" i="0" u="none" strike="noStrike" cap="none">
                <a:solidFill>
                  <a:schemeClr val="dk1"/>
                </a:solidFill>
                <a:latin typeface="Nunito"/>
                <a:ea typeface="Nunito"/>
                <a:cs typeface="Nunito"/>
                <a:sym typeface="Nunito"/>
              </a:rPr>
              <a:t>Please keep this slide for attribution</a:t>
            </a:r>
            <a:endParaRPr sz="1000" b="1" i="0" u="none" strike="noStrike" cap="none">
              <a:solidFill>
                <a:schemeClr val="dk1"/>
              </a:solidFill>
              <a:latin typeface="Nunito"/>
              <a:ea typeface="Nunito"/>
              <a:cs typeface="Nunito"/>
              <a:sym typeface="Nunito"/>
            </a:endParaRPr>
          </a:p>
        </p:txBody>
      </p:sp>
      <p:grpSp>
        <p:nvGrpSpPr>
          <p:cNvPr id="977" name="Google Shape;977;p31"/>
          <p:cNvGrpSpPr/>
          <p:nvPr/>
        </p:nvGrpSpPr>
        <p:grpSpPr>
          <a:xfrm>
            <a:off x="778953" y="3126461"/>
            <a:ext cx="395692" cy="395693"/>
            <a:chOff x="2866317" y="3817357"/>
            <a:chExt cx="356865" cy="356866"/>
          </a:xfrm>
        </p:grpSpPr>
        <p:sp>
          <p:nvSpPr>
            <p:cNvPr id="978" name="Google Shape;978;p31"/>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 name="Google Shape;979;p31"/>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0" name="Google Shape;980;p31"/>
          <p:cNvGrpSpPr/>
          <p:nvPr/>
        </p:nvGrpSpPr>
        <p:grpSpPr>
          <a:xfrm>
            <a:off x="1276176" y="3126461"/>
            <a:ext cx="395692" cy="395285"/>
            <a:chOff x="3314750" y="3817357"/>
            <a:chExt cx="356865" cy="356498"/>
          </a:xfrm>
        </p:grpSpPr>
        <p:sp>
          <p:nvSpPr>
            <p:cNvPr id="981" name="Google Shape;981;p31"/>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 name="Google Shape;982;p31"/>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 name="Google Shape;983;p31"/>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 name="Google Shape;984;p31"/>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5" name="Google Shape;985;p31"/>
          <p:cNvGrpSpPr/>
          <p:nvPr/>
        </p:nvGrpSpPr>
        <p:grpSpPr>
          <a:xfrm>
            <a:off x="1773399" y="3126461"/>
            <a:ext cx="395692" cy="395285"/>
            <a:chOff x="3763184" y="3817357"/>
            <a:chExt cx="356865" cy="356498"/>
          </a:xfrm>
        </p:grpSpPr>
        <p:sp>
          <p:nvSpPr>
            <p:cNvPr id="986" name="Google Shape;986;p31"/>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 name="Google Shape;987;p31"/>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 name="Google Shape;988;p31"/>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 name="Google Shape;989;p31"/>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0" name="Google Shape;990;p31"/>
          <p:cNvGrpSpPr/>
          <p:nvPr/>
        </p:nvGrpSpPr>
        <p:grpSpPr>
          <a:xfrm>
            <a:off x="2271030" y="3126461"/>
            <a:ext cx="395285" cy="395285"/>
            <a:chOff x="4211985" y="3817357"/>
            <a:chExt cx="356498" cy="356498"/>
          </a:xfrm>
        </p:grpSpPr>
        <p:sp>
          <p:nvSpPr>
            <p:cNvPr id="991" name="Google Shape;991;p31"/>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 name="Google Shape;992;p31"/>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pic>
        <p:nvPicPr>
          <p:cNvPr id="993" name="Google Shape;993;p31"/>
          <p:cNvPicPr preferRelativeResize="0"/>
          <p:nvPr/>
        </p:nvPicPr>
        <p:blipFill rotWithShape="1">
          <a:blip r:embed="rId3">
            <a:alphaModFix/>
          </a:blip>
          <a:srcRect/>
          <a:stretch/>
        </p:blipFill>
        <p:spPr>
          <a:xfrm>
            <a:off x="4947300" y="302810"/>
            <a:ext cx="3698458" cy="3874575"/>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997"/>
        <p:cNvGrpSpPr/>
        <p:nvPr/>
      </p:nvGrpSpPr>
      <p:grpSpPr>
        <a:xfrm>
          <a:off x="0" y="0"/>
          <a:ext cx="0" cy="0"/>
          <a:chOff x="0" y="0"/>
          <a:chExt cx="0" cy="0"/>
        </a:xfrm>
      </p:grpSpPr>
      <p:sp>
        <p:nvSpPr>
          <p:cNvPr id="998" name="Google Shape;998;p32"/>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High School Icon Pack</a:t>
            </a:r>
            <a:endParaRPr/>
          </a:p>
        </p:txBody>
      </p:sp>
      <p:grpSp>
        <p:nvGrpSpPr>
          <p:cNvPr id="999" name="Google Shape;999;p32"/>
          <p:cNvGrpSpPr/>
          <p:nvPr/>
        </p:nvGrpSpPr>
        <p:grpSpPr>
          <a:xfrm>
            <a:off x="1573187" y="1588071"/>
            <a:ext cx="363714" cy="363042"/>
            <a:chOff x="1573187" y="1588071"/>
            <a:chExt cx="363714" cy="363042"/>
          </a:xfrm>
        </p:grpSpPr>
        <p:sp>
          <p:nvSpPr>
            <p:cNvPr id="1000" name="Google Shape;1000;p32"/>
            <p:cNvSpPr/>
            <p:nvPr/>
          </p:nvSpPr>
          <p:spPr>
            <a:xfrm>
              <a:off x="1604926" y="1772407"/>
              <a:ext cx="54649" cy="21530"/>
            </a:xfrm>
            <a:custGeom>
              <a:avLst/>
              <a:gdLst/>
              <a:ahLst/>
              <a:cxnLst/>
              <a:rect l="l" t="t" r="r" b="b"/>
              <a:pathLst>
                <a:path w="1622" h="639" extrusionOk="0">
                  <a:moveTo>
                    <a:pt x="1" y="0"/>
                  </a:moveTo>
                  <a:lnTo>
                    <a:pt x="1" y="638"/>
                  </a:lnTo>
                  <a:lnTo>
                    <a:pt x="1308" y="638"/>
                  </a:lnTo>
                  <a:cubicBezTo>
                    <a:pt x="1484" y="638"/>
                    <a:pt x="1622" y="491"/>
                    <a:pt x="1622" y="324"/>
                  </a:cubicBezTo>
                  <a:cubicBezTo>
                    <a:pt x="1622" y="147"/>
                    <a:pt x="1484" y="0"/>
                    <a:pt x="1308"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 name="Google Shape;1001;p32"/>
            <p:cNvSpPr/>
            <p:nvPr/>
          </p:nvSpPr>
          <p:spPr>
            <a:xfrm>
              <a:off x="1604926" y="1673113"/>
              <a:ext cx="54649" cy="21530"/>
            </a:xfrm>
            <a:custGeom>
              <a:avLst/>
              <a:gdLst/>
              <a:ahLst/>
              <a:cxnLst/>
              <a:rect l="l" t="t" r="r" b="b"/>
              <a:pathLst>
                <a:path w="1622" h="639" extrusionOk="0">
                  <a:moveTo>
                    <a:pt x="1" y="1"/>
                  </a:moveTo>
                  <a:lnTo>
                    <a:pt x="1" y="639"/>
                  </a:lnTo>
                  <a:lnTo>
                    <a:pt x="1308" y="639"/>
                  </a:lnTo>
                  <a:cubicBezTo>
                    <a:pt x="1484" y="639"/>
                    <a:pt x="1622" y="492"/>
                    <a:pt x="1622" y="324"/>
                  </a:cubicBezTo>
                  <a:cubicBezTo>
                    <a:pt x="1622" y="148"/>
                    <a:pt x="1484" y="1"/>
                    <a:pt x="1308"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 name="Google Shape;1002;p32"/>
            <p:cNvSpPr/>
            <p:nvPr/>
          </p:nvSpPr>
          <p:spPr>
            <a:xfrm>
              <a:off x="1594346" y="1630761"/>
              <a:ext cx="21226" cy="249560"/>
            </a:xfrm>
            <a:custGeom>
              <a:avLst/>
              <a:gdLst/>
              <a:ahLst/>
              <a:cxnLst/>
              <a:rect l="l" t="t" r="r" b="b"/>
              <a:pathLst>
                <a:path w="630" h="7407" extrusionOk="0">
                  <a:moveTo>
                    <a:pt x="315" y="0"/>
                  </a:moveTo>
                  <a:cubicBezTo>
                    <a:pt x="148" y="0"/>
                    <a:pt x="1" y="138"/>
                    <a:pt x="1" y="315"/>
                  </a:cubicBezTo>
                  <a:lnTo>
                    <a:pt x="1" y="7092"/>
                  </a:lnTo>
                  <a:cubicBezTo>
                    <a:pt x="1" y="7269"/>
                    <a:pt x="148" y="7406"/>
                    <a:pt x="315" y="7406"/>
                  </a:cubicBezTo>
                  <a:cubicBezTo>
                    <a:pt x="492" y="7406"/>
                    <a:pt x="629" y="7269"/>
                    <a:pt x="629" y="7092"/>
                  </a:cubicBezTo>
                  <a:lnTo>
                    <a:pt x="629" y="315"/>
                  </a:lnTo>
                  <a:cubicBezTo>
                    <a:pt x="629" y="138"/>
                    <a:pt x="492" y="0"/>
                    <a:pt x="315"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 name="Google Shape;1003;p32"/>
            <p:cNvSpPr/>
            <p:nvPr/>
          </p:nvSpPr>
          <p:spPr>
            <a:xfrm>
              <a:off x="1604926" y="1630761"/>
              <a:ext cx="10647" cy="249560"/>
            </a:xfrm>
            <a:custGeom>
              <a:avLst/>
              <a:gdLst/>
              <a:ahLst/>
              <a:cxnLst/>
              <a:rect l="l" t="t" r="r" b="b"/>
              <a:pathLst>
                <a:path w="316" h="7407" extrusionOk="0">
                  <a:moveTo>
                    <a:pt x="1" y="0"/>
                  </a:moveTo>
                  <a:lnTo>
                    <a:pt x="1" y="7406"/>
                  </a:lnTo>
                  <a:cubicBezTo>
                    <a:pt x="178" y="7406"/>
                    <a:pt x="315" y="7269"/>
                    <a:pt x="315" y="7092"/>
                  </a:cubicBezTo>
                  <a:lnTo>
                    <a:pt x="315" y="315"/>
                  </a:lnTo>
                  <a:cubicBezTo>
                    <a:pt x="315" y="138"/>
                    <a:pt x="178" y="0"/>
                    <a:pt x="1"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 name="Google Shape;1004;p32"/>
            <p:cNvSpPr/>
            <p:nvPr/>
          </p:nvSpPr>
          <p:spPr>
            <a:xfrm>
              <a:off x="1573187" y="1859099"/>
              <a:ext cx="63881" cy="92014"/>
            </a:xfrm>
            <a:custGeom>
              <a:avLst/>
              <a:gdLst/>
              <a:ahLst/>
              <a:cxnLst/>
              <a:rect l="l" t="t" r="r" b="b"/>
              <a:pathLst>
                <a:path w="1896" h="2731" extrusionOk="0">
                  <a:moveTo>
                    <a:pt x="943" y="0"/>
                  </a:moveTo>
                  <a:cubicBezTo>
                    <a:pt x="423" y="0"/>
                    <a:pt x="0" y="422"/>
                    <a:pt x="0" y="943"/>
                  </a:cubicBezTo>
                  <a:lnTo>
                    <a:pt x="0" y="2417"/>
                  </a:lnTo>
                  <a:cubicBezTo>
                    <a:pt x="0" y="2593"/>
                    <a:pt x="138" y="2731"/>
                    <a:pt x="314" y="2731"/>
                  </a:cubicBezTo>
                  <a:lnTo>
                    <a:pt x="1582" y="2731"/>
                  </a:lnTo>
                  <a:cubicBezTo>
                    <a:pt x="1748" y="2731"/>
                    <a:pt x="1896" y="2593"/>
                    <a:pt x="1896" y="2417"/>
                  </a:cubicBezTo>
                  <a:lnTo>
                    <a:pt x="1896" y="943"/>
                  </a:lnTo>
                  <a:cubicBezTo>
                    <a:pt x="1896" y="422"/>
                    <a:pt x="1464" y="0"/>
                    <a:pt x="943"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 name="Google Shape;1005;p32"/>
            <p:cNvSpPr/>
            <p:nvPr/>
          </p:nvSpPr>
          <p:spPr>
            <a:xfrm>
              <a:off x="1604926" y="1859099"/>
              <a:ext cx="32143" cy="92014"/>
            </a:xfrm>
            <a:custGeom>
              <a:avLst/>
              <a:gdLst/>
              <a:ahLst/>
              <a:cxnLst/>
              <a:rect l="l" t="t" r="r" b="b"/>
              <a:pathLst>
                <a:path w="954" h="2731" extrusionOk="0">
                  <a:moveTo>
                    <a:pt x="1" y="0"/>
                  </a:moveTo>
                  <a:lnTo>
                    <a:pt x="1" y="2731"/>
                  </a:lnTo>
                  <a:lnTo>
                    <a:pt x="640" y="2731"/>
                  </a:lnTo>
                  <a:cubicBezTo>
                    <a:pt x="806" y="2731"/>
                    <a:pt x="954" y="2593"/>
                    <a:pt x="954" y="2417"/>
                  </a:cubicBezTo>
                  <a:lnTo>
                    <a:pt x="954" y="943"/>
                  </a:lnTo>
                  <a:cubicBezTo>
                    <a:pt x="954" y="422"/>
                    <a:pt x="522" y="0"/>
                    <a:pt x="1"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 name="Google Shape;1006;p32"/>
            <p:cNvSpPr/>
            <p:nvPr/>
          </p:nvSpPr>
          <p:spPr>
            <a:xfrm>
              <a:off x="1744584" y="1701584"/>
              <a:ext cx="192317" cy="163173"/>
            </a:xfrm>
            <a:custGeom>
              <a:avLst/>
              <a:gdLst/>
              <a:ahLst/>
              <a:cxnLst/>
              <a:rect l="l" t="t" r="r" b="b"/>
              <a:pathLst>
                <a:path w="5708" h="4843" extrusionOk="0">
                  <a:moveTo>
                    <a:pt x="2211" y="0"/>
                  </a:moveTo>
                  <a:cubicBezTo>
                    <a:pt x="2113" y="0"/>
                    <a:pt x="2015" y="49"/>
                    <a:pt x="1956" y="138"/>
                  </a:cubicBezTo>
                  <a:lnTo>
                    <a:pt x="60" y="2878"/>
                  </a:lnTo>
                  <a:cubicBezTo>
                    <a:pt x="20" y="2927"/>
                    <a:pt x="1" y="2986"/>
                    <a:pt x="1" y="3054"/>
                  </a:cubicBezTo>
                  <a:lnTo>
                    <a:pt x="1" y="4528"/>
                  </a:lnTo>
                  <a:cubicBezTo>
                    <a:pt x="1" y="4705"/>
                    <a:pt x="148" y="4842"/>
                    <a:pt x="325" y="4842"/>
                  </a:cubicBezTo>
                  <a:lnTo>
                    <a:pt x="5374" y="4842"/>
                  </a:lnTo>
                  <a:cubicBezTo>
                    <a:pt x="5481" y="4842"/>
                    <a:pt x="5579" y="4783"/>
                    <a:pt x="5638" y="4695"/>
                  </a:cubicBezTo>
                  <a:cubicBezTo>
                    <a:pt x="5697" y="4597"/>
                    <a:pt x="5708" y="4479"/>
                    <a:pt x="5658" y="4390"/>
                  </a:cubicBezTo>
                  <a:lnTo>
                    <a:pt x="4676" y="2426"/>
                  </a:lnTo>
                  <a:lnTo>
                    <a:pt x="5658" y="462"/>
                  </a:lnTo>
                  <a:cubicBezTo>
                    <a:pt x="5708" y="363"/>
                    <a:pt x="5697" y="245"/>
                    <a:pt x="5638" y="147"/>
                  </a:cubicBezTo>
                  <a:cubicBezTo>
                    <a:pt x="5579" y="59"/>
                    <a:pt x="5481" y="0"/>
                    <a:pt x="5374"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 name="Google Shape;1007;p32"/>
            <p:cNvSpPr/>
            <p:nvPr/>
          </p:nvSpPr>
          <p:spPr>
            <a:xfrm>
              <a:off x="1744584" y="1783290"/>
              <a:ext cx="192317" cy="81468"/>
            </a:xfrm>
            <a:custGeom>
              <a:avLst/>
              <a:gdLst/>
              <a:ahLst/>
              <a:cxnLst/>
              <a:rect l="l" t="t" r="r" b="b"/>
              <a:pathLst>
                <a:path w="5708" h="2418" extrusionOk="0">
                  <a:moveTo>
                    <a:pt x="374" y="1"/>
                  </a:moveTo>
                  <a:lnTo>
                    <a:pt x="60" y="453"/>
                  </a:lnTo>
                  <a:cubicBezTo>
                    <a:pt x="20" y="502"/>
                    <a:pt x="1" y="561"/>
                    <a:pt x="1" y="629"/>
                  </a:cubicBezTo>
                  <a:lnTo>
                    <a:pt x="1" y="2103"/>
                  </a:lnTo>
                  <a:cubicBezTo>
                    <a:pt x="1" y="2280"/>
                    <a:pt x="148" y="2417"/>
                    <a:pt x="325" y="2417"/>
                  </a:cubicBezTo>
                  <a:lnTo>
                    <a:pt x="5374" y="2417"/>
                  </a:lnTo>
                  <a:cubicBezTo>
                    <a:pt x="5481" y="2417"/>
                    <a:pt x="5579" y="2358"/>
                    <a:pt x="5638" y="2270"/>
                  </a:cubicBezTo>
                  <a:cubicBezTo>
                    <a:pt x="5697" y="2172"/>
                    <a:pt x="5708" y="2054"/>
                    <a:pt x="5658" y="1965"/>
                  </a:cubicBezTo>
                  <a:lnTo>
                    <a:pt x="4676"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 name="Google Shape;1008;p32"/>
            <p:cNvSpPr/>
            <p:nvPr/>
          </p:nvSpPr>
          <p:spPr>
            <a:xfrm>
              <a:off x="1744584" y="1780999"/>
              <a:ext cx="85410" cy="83827"/>
            </a:xfrm>
            <a:custGeom>
              <a:avLst/>
              <a:gdLst/>
              <a:ahLst/>
              <a:cxnLst/>
              <a:rect l="l" t="t" r="r" b="b"/>
              <a:pathLst>
                <a:path w="2535" h="2488" extrusionOk="0">
                  <a:moveTo>
                    <a:pt x="1" y="1"/>
                  </a:moveTo>
                  <a:lnTo>
                    <a:pt x="1" y="2171"/>
                  </a:lnTo>
                  <a:cubicBezTo>
                    <a:pt x="1" y="2359"/>
                    <a:pt x="153" y="2487"/>
                    <a:pt x="316" y="2487"/>
                  </a:cubicBezTo>
                  <a:cubicBezTo>
                    <a:pt x="383" y="2487"/>
                    <a:pt x="451" y="2465"/>
                    <a:pt x="511" y="2417"/>
                  </a:cubicBezTo>
                  <a:lnTo>
                    <a:pt x="2407" y="943"/>
                  </a:lnTo>
                  <a:cubicBezTo>
                    <a:pt x="2486" y="884"/>
                    <a:pt x="2535" y="796"/>
                    <a:pt x="2535" y="697"/>
                  </a:cubicBezTo>
                  <a:lnTo>
                    <a:pt x="1897" y="1"/>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 name="Google Shape;1009;p32"/>
            <p:cNvSpPr/>
            <p:nvPr/>
          </p:nvSpPr>
          <p:spPr>
            <a:xfrm>
              <a:off x="1638383" y="1651954"/>
              <a:ext cx="191609" cy="163139"/>
            </a:xfrm>
            <a:custGeom>
              <a:avLst/>
              <a:gdLst/>
              <a:ahLst/>
              <a:cxnLst/>
              <a:rect l="l" t="t" r="r" b="b"/>
              <a:pathLst>
                <a:path w="5687" h="4842" extrusionOk="0">
                  <a:moveTo>
                    <a:pt x="315" y="0"/>
                  </a:moveTo>
                  <a:cubicBezTo>
                    <a:pt x="138" y="0"/>
                    <a:pt x="0" y="147"/>
                    <a:pt x="0" y="314"/>
                  </a:cubicBezTo>
                  <a:lnTo>
                    <a:pt x="0" y="4527"/>
                  </a:lnTo>
                  <a:cubicBezTo>
                    <a:pt x="0" y="4704"/>
                    <a:pt x="138" y="4842"/>
                    <a:pt x="315" y="4842"/>
                  </a:cubicBezTo>
                  <a:lnTo>
                    <a:pt x="5363" y="4842"/>
                  </a:lnTo>
                  <a:cubicBezTo>
                    <a:pt x="5540" y="4842"/>
                    <a:pt x="5687" y="4704"/>
                    <a:pt x="5687" y="4527"/>
                  </a:cubicBezTo>
                  <a:lnTo>
                    <a:pt x="5687" y="314"/>
                  </a:lnTo>
                  <a:cubicBezTo>
                    <a:pt x="5687" y="147"/>
                    <a:pt x="5540" y="0"/>
                    <a:pt x="5363"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 name="Google Shape;1010;p32"/>
            <p:cNvSpPr/>
            <p:nvPr/>
          </p:nvSpPr>
          <p:spPr>
            <a:xfrm>
              <a:off x="1638383" y="1733660"/>
              <a:ext cx="191609" cy="81435"/>
            </a:xfrm>
            <a:custGeom>
              <a:avLst/>
              <a:gdLst/>
              <a:ahLst/>
              <a:cxnLst/>
              <a:rect l="l" t="t" r="r" b="b"/>
              <a:pathLst>
                <a:path w="5687" h="2417" extrusionOk="0">
                  <a:moveTo>
                    <a:pt x="0" y="1"/>
                  </a:moveTo>
                  <a:lnTo>
                    <a:pt x="0" y="2102"/>
                  </a:lnTo>
                  <a:cubicBezTo>
                    <a:pt x="0" y="2279"/>
                    <a:pt x="138" y="2417"/>
                    <a:pt x="315" y="2417"/>
                  </a:cubicBezTo>
                  <a:lnTo>
                    <a:pt x="5363" y="2417"/>
                  </a:lnTo>
                  <a:cubicBezTo>
                    <a:pt x="5540" y="2417"/>
                    <a:pt x="5687" y="2279"/>
                    <a:pt x="5687" y="2102"/>
                  </a:cubicBezTo>
                  <a:lnTo>
                    <a:pt x="5687" y="1"/>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 name="Google Shape;1011;p32"/>
            <p:cNvSpPr/>
            <p:nvPr/>
          </p:nvSpPr>
          <p:spPr>
            <a:xfrm>
              <a:off x="1698930" y="1687331"/>
              <a:ext cx="70518" cy="92385"/>
            </a:xfrm>
            <a:custGeom>
              <a:avLst/>
              <a:gdLst/>
              <a:ahLst/>
              <a:cxnLst/>
              <a:rect l="l" t="t" r="r" b="b"/>
              <a:pathLst>
                <a:path w="2093" h="2742" extrusionOk="0">
                  <a:moveTo>
                    <a:pt x="315" y="1"/>
                  </a:moveTo>
                  <a:cubicBezTo>
                    <a:pt x="138" y="1"/>
                    <a:pt x="0" y="148"/>
                    <a:pt x="0" y="315"/>
                  </a:cubicBezTo>
                  <a:lnTo>
                    <a:pt x="0" y="2427"/>
                  </a:lnTo>
                  <a:cubicBezTo>
                    <a:pt x="0" y="2593"/>
                    <a:pt x="138" y="2741"/>
                    <a:pt x="315" y="2741"/>
                  </a:cubicBezTo>
                  <a:cubicBezTo>
                    <a:pt x="491" y="2741"/>
                    <a:pt x="629" y="2593"/>
                    <a:pt x="629" y="2427"/>
                  </a:cubicBezTo>
                  <a:lnTo>
                    <a:pt x="629" y="1651"/>
                  </a:lnTo>
                  <a:lnTo>
                    <a:pt x="1454" y="1651"/>
                  </a:lnTo>
                  <a:lnTo>
                    <a:pt x="1454" y="2427"/>
                  </a:lnTo>
                  <a:cubicBezTo>
                    <a:pt x="1454" y="2593"/>
                    <a:pt x="1602" y="2741"/>
                    <a:pt x="1768" y="2741"/>
                  </a:cubicBezTo>
                  <a:cubicBezTo>
                    <a:pt x="1945" y="2741"/>
                    <a:pt x="2093" y="2593"/>
                    <a:pt x="2093" y="2427"/>
                  </a:cubicBezTo>
                  <a:lnTo>
                    <a:pt x="2093" y="315"/>
                  </a:lnTo>
                  <a:cubicBezTo>
                    <a:pt x="2093" y="148"/>
                    <a:pt x="1945" y="1"/>
                    <a:pt x="1768" y="1"/>
                  </a:cubicBezTo>
                  <a:cubicBezTo>
                    <a:pt x="1602" y="1"/>
                    <a:pt x="1454" y="148"/>
                    <a:pt x="1454" y="315"/>
                  </a:cubicBezTo>
                  <a:lnTo>
                    <a:pt x="1454" y="1022"/>
                  </a:lnTo>
                  <a:lnTo>
                    <a:pt x="629" y="1022"/>
                  </a:lnTo>
                  <a:lnTo>
                    <a:pt x="629" y="315"/>
                  </a:lnTo>
                  <a:cubicBezTo>
                    <a:pt x="629" y="148"/>
                    <a:pt x="491" y="1"/>
                    <a:pt x="315"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 name="Google Shape;1012;p32"/>
            <p:cNvSpPr/>
            <p:nvPr/>
          </p:nvSpPr>
          <p:spPr>
            <a:xfrm>
              <a:off x="1698930" y="1733660"/>
              <a:ext cx="70518" cy="46058"/>
            </a:xfrm>
            <a:custGeom>
              <a:avLst/>
              <a:gdLst/>
              <a:ahLst/>
              <a:cxnLst/>
              <a:rect l="l" t="t" r="r" b="b"/>
              <a:pathLst>
                <a:path w="2093" h="1367" extrusionOk="0">
                  <a:moveTo>
                    <a:pt x="0" y="1"/>
                  </a:moveTo>
                  <a:lnTo>
                    <a:pt x="0" y="1052"/>
                  </a:lnTo>
                  <a:cubicBezTo>
                    <a:pt x="0" y="1218"/>
                    <a:pt x="138" y="1366"/>
                    <a:pt x="315" y="1366"/>
                  </a:cubicBezTo>
                  <a:cubicBezTo>
                    <a:pt x="491" y="1366"/>
                    <a:pt x="629" y="1218"/>
                    <a:pt x="629" y="1052"/>
                  </a:cubicBezTo>
                  <a:lnTo>
                    <a:pt x="629" y="276"/>
                  </a:lnTo>
                  <a:lnTo>
                    <a:pt x="1454" y="276"/>
                  </a:lnTo>
                  <a:lnTo>
                    <a:pt x="1454" y="1052"/>
                  </a:lnTo>
                  <a:cubicBezTo>
                    <a:pt x="1454" y="1218"/>
                    <a:pt x="1602" y="1366"/>
                    <a:pt x="1768" y="1366"/>
                  </a:cubicBezTo>
                  <a:cubicBezTo>
                    <a:pt x="1945" y="1366"/>
                    <a:pt x="2093" y="1218"/>
                    <a:pt x="2093" y="1052"/>
                  </a:cubicBezTo>
                  <a:lnTo>
                    <a:pt x="2093" y="1"/>
                  </a:ln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 name="Google Shape;1013;p32"/>
            <p:cNvSpPr/>
            <p:nvPr/>
          </p:nvSpPr>
          <p:spPr>
            <a:xfrm>
              <a:off x="1573187" y="1588071"/>
              <a:ext cx="63881" cy="63881"/>
            </a:xfrm>
            <a:custGeom>
              <a:avLst/>
              <a:gdLst/>
              <a:ahLst/>
              <a:cxnLst/>
              <a:rect l="l" t="t" r="r" b="b"/>
              <a:pathLst>
                <a:path w="1896" h="1896" extrusionOk="0">
                  <a:moveTo>
                    <a:pt x="943" y="0"/>
                  </a:moveTo>
                  <a:cubicBezTo>
                    <a:pt x="423" y="0"/>
                    <a:pt x="0" y="432"/>
                    <a:pt x="0" y="953"/>
                  </a:cubicBezTo>
                  <a:cubicBezTo>
                    <a:pt x="0" y="1473"/>
                    <a:pt x="423" y="1896"/>
                    <a:pt x="943" y="1896"/>
                  </a:cubicBezTo>
                  <a:cubicBezTo>
                    <a:pt x="1464" y="1896"/>
                    <a:pt x="1896" y="1473"/>
                    <a:pt x="1896" y="953"/>
                  </a:cubicBezTo>
                  <a:cubicBezTo>
                    <a:pt x="1896" y="432"/>
                    <a:pt x="1464" y="0"/>
                    <a:pt x="943"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 name="Google Shape;1014;p32"/>
            <p:cNvSpPr/>
            <p:nvPr/>
          </p:nvSpPr>
          <p:spPr>
            <a:xfrm>
              <a:off x="1594346" y="1609567"/>
              <a:ext cx="21226" cy="21226"/>
            </a:xfrm>
            <a:custGeom>
              <a:avLst/>
              <a:gdLst/>
              <a:ahLst/>
              <a:cxnLst/>
              <a:rect l="l" t="t" r="r" b="b"/>
              <a:pathLst>
                <a:path w="630" h="630" extrusionOk="0">
                  <a:moveTo>
                    <a:pt x="315" y="1"/>
                  </a:moveTo>
                  <a:cubicBezTo>
                    <a:pt x="148" y="1"/>
                    <a:pt x="1" y="138"/>
                    <a:pt x="1" y="315"/>
                  </a:cubicBezTo>
                  <a:cubicBezTo>
                    <a:pt x="1" y="482"/>
                    <a:pt x="148" y="629"/>
                    <a:pt x="315" y="629"/>
                  </a:cubicBezTo>
                  <a:cubicBezTo>
                    <a:pt x="492" y="629"/>
                    <a:pt x="629" y="482"/>
                    <a:pt x="629" y="315"/>
                  </a:cubicBezTo>
                  <a:cubicBezTo>
                    <a:pt x="629" y="138"/>
                    <a:pt x="492" y="1"/>
                    <a:pt x="315"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 name="Google Shape;1015;p32"/>
            <p:cNvSpPr/>
            <p:nvPr/>
          </p:nvSpPr>
          <p:spPr>
            <a:xfrm>
              <a:off x="1604926" y="1588071"/>
              <a:ext cx="32143" cy="63881"/>
            </a:xfrm>
            <a:custGeom>
              <a:avLst/>
              <a:gdLst/>
              <a:ahLst/>
              <a:cxnLst/>
              <a:rect l="l" t="t" r="r" b="b"/>
              <a:pathLst>
                <a:path w="954" h="1896" extrusionOk="0">
                  <a:moveTo>
                    <a:pt x="1" y="0"/>
                  </a:moveTo>
                  <a:lnTo>
                    <a:pt x="1" y="1896"/>
                  </a:lnTo>
                  <a:cubicBezTo>
                    <a:pt x="522" y="1896"/>
                    <a:pt x="954" y="1473"/>
                    <a:pt x="954" y="953"/>
                  </a:cubicBezTo>
                  <a:cubicBezTo>
                    <a:pt x="954" y="432"/>
                    <a:pt x="522" y="0"/>
                    <a:pt x="1"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 name="Google Shape;1016;p32"/>
            <p:cNvSpPr/>
            <p:nvPr/>
          </p:nvSpPr>
          <p:spPr>
            <a:xfrm>
              <a:off x="1604926" y="1609567"/>
              <a:ext cx="10647" cy="21226"/>
            </a:xfrm>
            <a:custGeom>
              <a:avLst/>
              <a:gdLst/>
              <a:ahLst/>
              <a:cxnLst/>
              <a:rect l="l" t="t" r="r" b="b"/>
              <a:pathLst>
                <a:path w="316" h="630" extrusionOk="0">
                  <a:moveTo>
                    <a:pt x="1" y="1"/>
                  </a:moveTo>
                  <a:lnTo>
                    <a:pt x="1" y="629"/>
                  </a:lnTo>
                  <a:cubicBezTo>
                    <a:pt x="178" y="629"/>
                    <a:pt x="315" y="482"/>
                    <a:pt x="315" y="315"/>
                  </a:cubicBezTo>
                  <a:cubicBezTo>
                    <a:pt x="315" y="138"/>
                    <a:pt x="178" y="1"/>
                    <a:pt x="1"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7" name="Google Shape;1017;p32"/>
          <p:cNvGrpSpPr/>
          <p:nvPr/>
        </p:nvGrpSpPr>
        <p:grpSpPr>
          <a:xfrm>
            <a:off x="2230067" y="1588071"/>
            <a:ext cx="304819" cy="363042"/>
            <a:chOff x="2230067" y="1588071"/>
            <a:chExt cx="304819" cy="363042"/>
          </a:xfrm>
        </p:grpSpPr>
        <p:sp>
          <p:nvSpPr>
            <p:cNvPr id="1018" name="Google Shape;1018;p32"/>
            <p:cNvSpPr/>
            <p:nvPr/>
          </p:nvSpPr>
          <p:spPr>
            <a:xfrm>
              <a:off x="2293916" y="1588071"/>
              <a:ext cx="177425" cy="102931"/>
            </a:xfrm>
            <a:custGeom>
              <a:avLst/>
              <a:gdLst/>
              <a:ahLst/>
              <a:cxnLst/>
              <a:rect l="l" t="t" r="r" b="b"/>
              <a:pathLst>
                <a:path w="5266" h="3055" extrusionOk="0">
                  <a:moveTo>
                    <a:pt x="1995" y="0"/>
                  </a:moveTo>
                  <a:cubicBezTo>
                    <a:pt x="895" y="0"/>
                    <a:pt x="1" y="894"/>
                    <a:pt x="1" y="2004"/>
                  </a:cubicBezTo>
                  <a:lnTo>
                    <a:pt x="1" y="2741"/>
                  </a:lnTo>
                  <a:cubicBezTo>
                    <a:pt x="1" y="2917"/>
                    <a:pt x="138" y="3055"/>
                    <a:pt x="315" y="3055"/>
                  </a:cubicBezTo>
                  <a:lnTo>
                    <a:pt x="4942" y="3055"/>
                  </a:lnTo>
                  <a:cubicBezTo>
                    <a:pt x="5118" y="3055"/>
                    <a:pt x="5265" y="2917"/>
                    <a:pt x="5265" y="2741"/>
                  </a:cubicBezTo>
                  <a:lnTo>
                    <a:pt x="5265" y="2004"/>
                  </a:lnTo>
                  <a:cubicBezTo>
                    <a:pt x="5265" y="894"/>
                    <a:pt x="4362" y="0"/>
                    <a:pt x="3262"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 name="Google Shape;1019;p32"/>
            <p:cNvSpPr/>
            <p:nvPr/>
          </p:nvSpPr>
          <p:spPr>
            <a:xfrm>
              <a:off x="2382630" y="1588071"/>
              <a:ext cx="88712" cy="102931"/>
            </a:xfrm>
            <a:custGeom>
              <a:avLst/>
              <a:gdLst/>
              <a:ahLst/>
              <a:cxnLst/>
              <a:rect l="l" t="t" r="r" b="b"/>
              <a:pathLst>
                <a:path w="2633" h="3055" extrusionOk="0">
                  <a:moveTo>
                    <a:pt x="0" y="0"/>
                  </a:moveTo>
                  <a:lnTo>
                    <a:pt x="0" y="3055"/>
                  </a:lnTo>
                  <a:lnTo>
                    <a:pt x="2309" y="3055"/>
                  </a:lnTo>
                  <a:cubicBezTo>
                    <a:pt x="2485" y="3055"/>
                    <a:pt x="2632" y="2917"/>
                    <a:pt x="2632" y="2741"/>
                  </a:cubicBezTo>
                  <a:lnTo>
                    <a:pt x="2632" y="2004"/>
                  </a:lnTo>
                  <a:cubicBezTo>
                    <a:pt x="2632" y="894"/>
                    <a:pt x="1729" y="0"/>
                    <a:pt x="629"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 name="Google Shape;1020;p32"/>
            <p:cNvSpPr/>
            <p:nvPr/>
          </p:nvSpPr>
          <p:spPr>
            <a:xfrm>
              <a:off x="2230067" y="1843533"/>
              <a:ext cx="304816" cy="107580"/>
            </a:xfrm>
            <a:custGeom>
              <a:avLst/>
              <a:gdLst/>
              <a:ahLst/>
              <a:cxnLst/>
              <a:rect l="l" t="t" r="r" b="b"/>
              <a:pathLst>
                <a:path w="9047" h="3193" extrusionOk="0">
                  <a:moveTo>
                    <a:pt x="2417" y="0"/>
                  </a:moveTo>
                  <a:cubicBezTo>
                    <a:pt x="1090" y="0"/>
                    <a:pt x="1" y="1081"/>
                    <a:pt x="1" y="2417"/>
                  </a:cubicBezTo>
                  <a:lnTo>
                    <a:pt x="1" y="2879"/>
                  </a:lnTo>
                  <a:cubicBezTo>
                    <a:pt x="1" y="3055"/>
                    <a:pt x="138" y="3193"/>
                    <a:pt x="315" y="3193"/>
                  </a:cubicBezTo>
                  <a:lnTo>
                    <a:pt x="8732" y="3193"/>
                  </a:lnTo>
                  <a:cubicBezTo>
                    <a:pt x="8909" y="3193"/>
                    <a:pt x="9046" y="3055"/>
                    <a:pt x="9046" y="2879"/>
                  </a:cubicBezTo>
                  <a:lnTo>
                    <a:pt x="9046" y="2417"/>
                  </a:lnTo>
                  <a:cubicBezTo>
                    <a:pt x="9046" y="1081"/>
                    <a:pt x="7966" y="0"/>
                    <a:pt x="6630" y="0"/>
                  </a:cubicBezTo>
                  <a:lnTo>
                    <a:pt x="6100" y="0"/>
                  </a:lnTo>
                  <a:lnTo>
                    <a:pt x="4528" y="423"/>
                  </a:lnTo>
                  <a:lnTo>
                    <a:pt x="2947"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 name="Google Shape;1021;p32"/>
            <p:cNvSpPr/>
            <p:nvPr/>
          </p:nvSpPr>
          <p:spPr>
            <a:xfrm>
              <a:off x="2382630" y="1843533"/>
              <a:ext cx="152256" cy="107580"/>
            </a:xfrm>
            <a:custGeom>
              <a:avLst/>
              <a:gdLst/>
              <a:ahLst/>
              <a:cxnLst/>
              <a:rect l="l" t="t" r="r" b="b"/>
              <a:pathLst>
                <a:path w="4519" h="3193" extrusionOk="0">
                  <a:moveTo>
                    <a:pt x="1572" y="0"/>
                  </a:moveTo>
                  <a:lnTo>
                    <a:pt x="0" y="423"/>
                  </a:lnTo>
                  <a:lnTo>
                    <a:pt x="0" y="3193"/>
                  </a:lnTo>
                  <a:lnTo>
                    <a:pt x="4204" y="3193"/>
                  </a:lnTo>
                  <a:cubicBezTo>
                    <a:pt x="4381" y="3193"/>
                    <a:pt x="4518" y="3055"/>
                    <a:pt x="4518" y="2879"/>
                  </a:cubicBezTo>
                  <a:lnTo>
                    <a:pt x="4518" y="2417"/>
                  </a:lnTo>
                  <a:cubicBezTo>
                    <a:pt x="4518" y="1081"/>
                    <a:pt x="3438" y="0"/>
                    <a:pt x="2102"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 name="Google Shape;1022;p32"/>
            <p:cNvSpPr/>
            <p:nvPr/>
          </p:nvSpPr>
          <p:spPr>
            <a:xfrm>
              <a:off x="2329361" y="1809773"/>
              <a:ext cx="106232" cy="97675"/>
            </a:xfrm>
            <a:custGeom>
              <a:avLst/>
              <a:gdLst/>
              <a:ahLst/>
              <a:cxnLst/>
              <a:rect l="l" t="t" r="r" b="b"/>
              <a:pathLst>
                <a:path w="3153" h="2899" extrusionOk="0">
                  <a:moveTo>
                    <a:pt x="629" y="1"/>
                  </a:moveTo>
                  <a:lnTo>
                    <a:pt x="629" y="1002"/>
                  </a:lnTo>
                  <a:lnTo>
                    <a:pt x="0" y="1002"/>
                  </a:lnTo>
                  <a:lnTo>
                    <a:pt x="0" y="1317"/>
                  </a:lnTo>
                  <a:cubicBezTo>
                    <a:pt x="0" y="2191"/>
                    <a:pt x="707" y="2898"/>
                    <a:pt x="1581" y="2898"/>
                  </a:cubicBezTo>
                  <a:cubicBezTo>
                    <a:pt x="2445" y="2898"/>
                    <a:pt x="3153" y="2191"/>
                    <a:pt x="3153" y="1317"/>
                  </a:cubicBezTo>
                  <a:lnTo>
                    <a:pt x="3153" y="1002"/>
                  </a:lnTo>
                  <a:lnTo>
                    <a:pt x="2524" y="1002"/>
                  </a:lnTo>
                  <a:lnTo>
                    <a:pt x="2524"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 name="Google Shape;1023;p32"/>
            <p:cNvSpPr/>
            <p:nvPr/>
          </p:nvSpPr>
          <p:spPr>
            <a:xfrm>
              <a:off x="2382630" y="1809773"/>
              <a:ext cx="52965" cy="97675"/>
            </a:xfrm>
            <a:custGeom>
              <a:avLst/>
              <a:gdLst/>
              <a:ahLst/>
              <a:cxnLst/>
              <a:rect l="l" t="t" r="r" b="b"/>
              <a:pathLst>
                <a:path w="1572" h="2899" extrusionOk="0">
                  <a:moveTo>
                    <a:pt x="0" y="1"/>
                  </a:moveTo>
                  <a:lnTo>
                    <a:pt x="0" y="2898"/>
                  </a:lnTo>
                  <a:cubicBezTo>
                    <a:pt x="864" y="2898"/>
                    <a:pt x="1572" y="2191"/>
                    <a:pt x="1572" y="1317"/>
                  </a:cubicBezTo>
                  <a:lnTo>
                    <a:pt x="1572" y="1002"/>
                  </a:lnTo>
                  <a:lnTo>
                    <a:pt x="943" y="1002"/>
                  </a:lnTo>
                  <a:lnTo>
                    <a:pt x="943"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 name="Google Shape;1024;p32"/>
            <p:cNvSpPr/>
            <p:nvPr/>
          </p:nvSpPr>
          <p:spPr>
            <a:xfrm>
              <a:off x="2449814" y="1694609"/>
              <a:ext cx="56940" cy="56637"/>
            </a:xfrm>
            <a:custGeom>
              <a:avLst/>
              <a:gdLst/>
              <a:ahLst/>
              <a:cxnLst/>
              <a:rect l="l" t="t" r="r" b="b"/>
              <a:pathLst>
                <a:path w="1690" h="1681" extrusionOk="0">
                  <a:moveTo>
                    <a:pt x="0" y="1"/>
                  </a:moveTo>
                  <a:lnTo>
                    <a:pt x="0" y="1681"/>
                  </a:lnTo>
                  <a:lnTo>
                    <a:pt x="845" y="1681"/>
                  </a:lnTo>
                  <a:cubicBezTo>
                    <a:pt x="1306" y="1681"/>
                    <a:pt x="1690" y="1307"/>
                    <a:pt x="1690" y="836"/>
                  </a:cubicBezTo>
                  <a:cubicBezTo>
                    <a:pt x="1690" y="374"/>
                    <a:pt x="1306" y="1"/>
                    <a:pt x="845"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 name="Google Shape;1025;p32"/>
            <p:cNvSpPr/>
            <p:nvPr/>
          </p:nvSpPr>
          <p:spPr>
            <a:xfrm>
              <a:off x="2258538" y="1694609"/>
              <a:ext cx="56603" cy="56637"/>
            </a:xfrm>
            <a:custGeom>
              <a:avLst/>
              <a:gdLst/>
              <a:ahLst/>
              <a:cxnLst/>
              <a:rect l="l" t="t" r="r" b="b"/>
              <a:pathLst>
                <a:path w="1680" h="1681" extrusionOk="0">
                  <a:moveTo>
                    <a:pt x="835" y="1"/>
                  </a:moveTo>
                  <a:cubicBezTo>
                    <a:pt x="374" y="1"/>
                    <a:pt x="0" y="374"/>
                    <a:pt x="0" y="836"/>
                  </a:cubicBezTo>
                  <a:cubicBezTo>
                    <a:pt x="0" y="1307"/>
                    <a:pt x="374" y="1681"/>
                    <a:pt x="835" y="1681"/>
                  </a:cubicBezTo>
                  <a:lnTo>
                    <a:pt x="1679" y="1681"/>
                  </a:lnTo>
                  <a:lnTo>
                    <a:pt x="1679"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 name="Google Shape;1026;p32"/>
            <p:cNvSpPr/>
            <p:nvPr/>
          </p:nvSpPr>
          <p:spPr>
            <a:xfrm>
              <a:off x="2293916" y="1660613"/>
              <a:ext cx="177425" cy="175673"/>
            </a:xfrm>
            <a:custGeom>
              <a:avLst/>
              <a:gdLst/>
              <a:ahLst/>
              <a:cxnLst/>
              <a:rect l="l" t="t" r="r" b="b"/>
              <a:pathLst>
                <a:path w="5266" h="5214" extrusionOk="0">
                  <a:moveTo>
                    <a:pt x="2632" y="1"/>
                  </a:moveTo>
                  <a:cubicBezTo>
                    <a:pt x="2564" y="1"/>
                    <a:pt x="2496" y="23"/>
                    <a:pt x="2437" y="67"/>
                  </a:cubicBezTo>
                  <a:cubicBezTo>
                    <a:pt x="2015" y="401"/>
                    <a:pt x="1494" y="588"/>
                    <a:pt x="944" y="588"/>
                  </a:cubicBezTo>
                  <a:lnTo>
                    <a:pt x="1" y="588"/>
                  </a:lnTo>
                  <a:lnTo>
                    <a:pt x="1" y="2561"/>
                  </a:lnTo>
                  <a:cubicBezTo>
                    <a:pt x="1" y="4006"/>
                    <a:pt x="1160" y="5204"/>
                    <a:pt x="2613" y="5213"/>
                  </a:cubicBezTo>
                  <a:cubicBezTo>
                    <a:pt x="2620" y="5213"/>
                    <a:pt x="2626" y="5213"/>
                    <a:pt x="2632" y="5213"/>
                  </a:cubicBezTo>
                  <a:cubicBezTo>
                    <a:pt x="4088" y="5213"/>
                    <a:pt x="5265" y="4039"/>
                    <a:pt x="5265" y="2581"/>
                  </a:cubicBezTo>
                  <a:lnTo>
                    <a:pt x="5265" y="588"/>
                  </a:lnTo>
                  <a:lnTo>
                    <a:pt x="4313" y="588"/>
                  </a:lnTo>
                  <a:cubicBezTo>
                    <a:pt x="3772" y="588"/>
                    <a:pt x="3242" y="401"/>
                    <a:pt x="2820" y="67"/>
                  </a:cubicBezTo>
                  <a:cubicBezTo>
                    <a:pt x="2766" y="23"/>
                    <a:pt x="2700" y="1"/>
                    <a:pt x="2632"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 name="Google Shape;1027;p32"/>
            <p:cNvSpPr/>
            <p:nvPr/>
          </p:nvSpPr>
          <p:spPr>
            <a:xfrm>
              <a:off x="2382630" y="1660849"/>
              <a:ext cx="88712" cy="175437"/>
            </a:xfrm>
            <a:custGeom>
              <a:avLst/>
              <a:gdLst/>
              <a:ahLst/>
              <a:cxnLst/>
              <a:rect l="l" t="t" r="r" b="b"/>
              <a:pathLst>
                <a:path w="2633" h="5207" extrusionOk="0">
                  <a:moveTo>
                    <a:pt x="0" y="1"/>
                  </a:moveTo>
                  <a:lnTo>
                    <a:pt x="0" y="5206"/>
                  </a:lnTo>
                  <a:cubicBezTo>
                    <a:pt x="1444" y="5206"/>
                    <a:pt x="2632" y="4028"/>
                    <a:pt x="2632" y="2574"/>
                  </a:cubicBezTo>
                  <a:lnTo>
                    <a:pt x="2632" y="581"/>
                  </a:lnTo>
                  <a:lnTo>
                    <a:pt x="1680" y="581"/>
                  </a:lnTo>
                  <a:cubicBezTo>
                    <a:pt x="1139" y="581"/>
                    <a:pt x="609" y="394"/>
                    <a:pt x="187" y="60"/>
                  </a:cubicBezTo>
                  <a:cubicBezTo>
                    <a:pt x="138" y="20"/>
                    <a:pt x="69" y="1"/>
                    <a:pt x="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 name="Google Shape;1028;p32"/>
            <p:cNvSpPr/>
            <p:nvPr/>
          </p:nvSpPr>
          <p:spPr>
            <a:xfrm>
              <a:off x="2357798" y="1712163"/>
              <a:ext cx="49696" cy="21530"/>
            </a:xfrm>
            <a:custGeom>
              <a:avLst/>
              <a:gdLst/>
              <a:ahLst/>
              <a:cxnLst/>
              <a:rect l="l" t="t" r="r" b="b"/>
              <a:pathLst>
                <a:path w="1475" h="639" extrusionOk="0">
                  <a:moveTo>
                    <a:pt x="315" y="1"/>
                  </a:moveTo>
                  <a:cubicBezTo>
                    <a:pt x="138" y="1"/>
                    <a:pt x="1" y="148"/>
                    <a:pt x="1" y="315"/>
                  </a:cubicBezTo>
                  <a:cubicBezTo>
                    <a:pt x="1" y="492"/>
                    <a:pt x="138" y="639"/>
                    <a:pt x="315" y="639"/>
                  </a:cubicBezTo>
                  <a:lnTo>
                    <a:pt x="1160" y="639"/>
                  </a:lnTo>
                  <a:cubicBezTo>
                    <a:pt x="1326" y="639"/>
                    <a:pt x="1474" y="492"/>
                    <a:pt x="1474" y="315"/>
                  </a:cubicBezTo>
                  <a:cubicBezTo>
                    <a:pt x="1474" y="148"/>
                    <a:pt x="1326" y="1"/>
                    <a:pt x="1160"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 name="Google Shape;1029;p32"/>
            <p:cNvSpPr/>
            <p:nvPr/>
          </p:nvSpPr>
          <p:spPr>
            <a:xfrm>
              <a:off x="2382630" y="1712163"/>
              <a:ext cx="24865" cy="21530"/>
            </a:xfrm>
            <a:custGeom>
              <a:avLst/>
              <a:gdLst/>
              <a:ahLst/>
              <a:cxnLst/>
              <a:rect l="l" t="t" r="r" b="b"/>
              <a:pathLst>
                <a:path w="738" h="639" extrusionOk="0">
                  <a:moveTo>
                    <a:pt x="0" y="1"/>
                  </a:moveTo>
                  <a:lnTo>
                    <a:pt x="0" y="639"/>
                  </a:lnTo>
                  <a:lnTo>
                    <a:pt x="423" y="639"/>
                  </a:lnTo>
                  <a:cubicBezTo>
                    <a:pt x="589" y="639"/>
                    <a:pt x="737" y="492"/>
                    <a:pt x="737" y="315"/>
                  </a:cubicBezTo>
                  <a:cubicBezTo>
                    <a:pt x="737" y="148"/>
                    <a:pt x="589" y="1"/>
                    <a:pt x="423"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 name="Google Shape;1030;p32"/>
            <p:cNvSpPr/>
            <p:nvPr/>
          </p:nvSpPr>
          <p:spPr>
            <a:xfrm>
              <a:off x="2393209" y="1690970"/>
              <a:ext cx="63915" cy="63915"/>
            </a:xfrm>
            <a:custGeom>
              <a:avLst/>
              <a:gdLst/>
              <a:ahLst/>
              <a:cxnLst/>
              <a:rect l="l" t="t" r="r" b="b"/>
              <a:pathLst>
                <a:path w="1897" h="1897" extrusionOk="0">
                  <a:moveTo>
                    <a:pt x="943" y="1"/>
                  </a:moveTo>
                  <a:cubicBezTo>
                    <a:pt x="423" y="1"/>
                    <a:pt x="0" y="423"/>
                    <a:pt x="0" y="944"/>
                  </a:cubicBezTo>
                  <a:cubicBezTo>
                    <a:pt x="0" y="1474"/>
                    <a:pt x="423" y="1896"/>
                    <a:pt x="943" y="1896"/>
                  </a:cubicBezTo>
                  <a:cubicBezTo>
                    <a:pt x="1474" y="1896"/>
                    <a:pt x="1896" y="1474"/>
                    <a:pt x="1896" y="944"/>
                  </a:cubicBezTo>
                  <a:cubicBezTo>
                    <a:pt x="1896" y="423"/>
                    <a:pt x="1474" y="1"/>
                    <a:pt x="943"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 name="Google Shape;1031;p32"/>
            <p:cNvSpPr/>
            <p:nvPr/>
          </p:nvSpPr>
          <p:spPr>
            <a:xfrm>
              <a:off x="2308168" y="1690970"/>
              <a:ext cx="63881" cy="63915"/>
            </a:xfrm>
            <a:custGeom>
              <a:avLst/>
              <a:gdLst/>
              <a:ahLst/>
              <a:cxnLst/>
              <a:rect l="l" t="t" r="r" b="b"/>
              <a:pathLst>
                <a:path w="1896" h="1897" extrusionOk="0">
                  <a:moveTo>
                    <a:pt x="943" y="1"/>
                  </a:moveTo>
                  <a:cubicBezTo>
                    <a:pt x="423" y="1"/>
                    <a:pt x="1" y="423"/>
                    <a:pt x="1" y="944"/>
                  </a:cubicBezTo>
                  <a:cubicBezTo>
                    <a:pt x="1" y="1474"/>
                    <a:pt x="423" y="1896"/>
                    <a:pt x="943" y="1896"/>
                  </a:cubicBezTo>
                  <a:cubicBezTo>
                    <a:pt x="1464" y="1896"/>
                    <a:pt x="1896" y="1474"/>
                    <a:pt x="1896" y="944"/>
                  </a:cubicBezTo>
                  <a:cubicBezTo>
                    <a:pt x="1896" y="423"/>
                    <a:pt x="1464" y="1"/>
                    <a:pt x="943"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2" name="Google Shape;1032;p32"/>
          <p:cNvGrpSpPr/>
          <p:nvPr/>
        </p:nvGrpSpPr>
        <p:grpSpPr>
          <a:xfrm>
            <a:off x="2828693" y="1602964"/>
            <a:ext cx="363073" cy="333258"/>
            <a:chOff x="2828693" y="1602964"/>
            <a:chExt cx="363073" cy="333258"/>
          </a:xfrm>
        </p:grpSpPr>
        <p:sp>
          <p:nvSpPr>
            <p:cNvPr id="1033" name="Google Shape;1033;p32"/>
            <p:cNvSpPr/>
            <p:nvPr/>
          </p:nvSpPr>
          <p:spPr>
            <a:xfrm>
              <a:off x="2942238" y="1613543"/>
              <a:ext cx="21193" cy="67553"/>
            </a:xfrm>
            <a:custGeom>
              <a:avLst/>
              <a:gdLst/>
              <a:ahLst/>
              <a:cxnLst/>
              <a:rect l="l" t="t" r="r" b="b"/>
              <a:pathLst>
                <a:path w="629" h="2005" extrusionOk="0">
                  <a:moveTo>
                    <a:pt x="0" y="1"/>
                  </a:moveTo>
                  <a:lnTo>
                    <a:pt x="0" y="1690"/>
                  </a:lnTo>
                  <a:cubicBezTo>
                    <a:pt x="0" y="1867"/>
                    <a:pt x="147" y="2004"/>
                    <a:pt x="314" y="2004"/>
                  </a:cubicBezTo>
                  <a:cubicBezTo>
                    <a:pt x="491" y="2004"/>
                    <a:pt x="629" y="1867"/>
                    <a:pt x="629" y="1690"/>
                  </a:cubicBezTo>
                  <a:lnTo>
                    <a:pt x="629"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 name="Google Shape;1034;p32"/>
            <p:cNvSpPr/>
            <p:nvPr/>
          </p:nvSpPr>
          <p:spPr>
            <a:xfrm>
              <a:off x="3057031" y="1613543"/>
              <a:ext cx="21563" cy="67553"/>
            </a:xfrm>
            <a:custGeom>
              <a:avLst/>
              <a:gdLst/>
              <a:ahLst/>
              <a:cxnLst/>
              <a:rect l="l" t="t" r="r" b="b"/>
              <a:pathLst>
                <a:path w="640" h="2005" extrusionOk="0">
                  <a:moveTo>
                    <a:pt x="1" y="1"/>
                  </a:moveTo>
                  <a:lnTo>
                    <a:pt x="1" y="1690"/>
                  </a:lnTo>
                  <a:cubicBezTo>
                    <a:pt x="1" y="1867"/>
                    <a:pt x="149" y="2004"/>
                    <a:pt x="315" y="2004"/>
                  </a:cubicBezTo>
                  <a:cubicBezTo>
                    <a:pt x="492" y="2004"/>
                    <a:pt x="640" y="1867"/>
                    <a:pt x="640" y="1690"/>
                  </a:cubicBezTo>
                  <a:lnTo>
                    <a:pt x="640"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 name="Google Shape;1035;p32"/>
            <p:cNvSpPr/>
            <p:nvPr/>
          </p:nvSpPr>
          <p:spPr>
            <a:xfrm>
              <a:off x="2927986" y="1602964"/>
              <a:ext cx="164520" cy="21530"/>
            </a:xfrm>
            <a:custGeom>
              <a:avLst/>
              <a:gdLst/>
              <a:ahLst/>
              <a:cxnLst/>
              <a:rect l="l" t="t" r="r" b="b"/>
              <a:pathLst>
                <a:path w="4883" h="639" extrusionOk="0">
                  <a:moveTo>
                    <a:pt x="315" y="0"/>
                  </a:moveTo>
                  <a:cubicBezTo>
                    <a:pt x="148" y="0"/>
                    <a:pt x="0" y="147"/>
                    <a:pt x="0" y="315"/>
                  </a:cubicBezTo>
                  <a:cubicBezTo>
                    <a:pt x="0" y="491"/>
                    <a:pt x="148" y="638"/>
                    <a:pt x="315" y="638"/>
                  </a:cubicBezTo>
                  <a:lnTo>
                    <a:pt x="4568" y="638"/>
                  </a:lnTo>
                  <a:cubicBezTo>
                    <a:pt x="4745" y="638"/>
                    <a:pt x="4882" y="491"/>
                    <a:pt x="4882" y="315"/>
                  </a:cubicBezTo>
                  <a:cubicBezTo>
                    <a:pt x="4882" y="147"/>
                    <a:pt x="4745" y="0"/>
                    <a:pt x="4568"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 name="Google Shape;1036;p32"/>
            <p:cNvSpPr/>
            <p:nvPr/>
          </p:nvSpPr>
          <p:spPr>
            <a:xfrm>
              <a:off x="2842945" y="1722406"/>
              <a:ext cx="334937" cy="213813"/>
            </a:xfrm>
            <a:custGeom>
              <a:avLst/>
              <a:gdLst/>
              <a:ahLst/>
              <a:cxnLst/>
              <a:rect l="l" t="t" r="r" b="b"/>
              <a:pathLst>
                <a:path w="9941" h="6346" extrusionOk="0">
                  <a:moveTo>
                    <a:pt x="315" y="1"/>
                  </a:moveTo>
                  <a:cubicBezTo>
                    <a:pt x="148" y="1"/>
                    <a:pt x="1" y="138"/>
                    <a:pt x="1" y="315"/>
                  </a:cubicBezTo>
                  <a:lnTo>
                    <a:pt x="1" y="4558"/>
                  </a:lnTo>
                  <a:lnTo>
                    <a:pt x="1788" y="6346"/>
                  </a:lnTo>
                  <a:lnTo>
                    <a:pt x="8143" y="6346"/>
                  </a:lnTo>
                  <a:lnTo>
                    <a:pt x="9940" y="4558"/>
                  </a:lnTo>
                  <a:lnTo>
                    <a:pt x="9940" y="315"/>
                  </a:lnTo>
                  <a:cubicBezTo>
                    <a:pt x="9940" y="138"/>
                    <a:pt x="9793" y="1"/>
                    <a:pt x="9616"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 name="Google Shape;1037;p32"/>
            <p:cNvSpPr/>
            <p:nvPr/>
          </p:nvSpPr>
          <p:spPr>
            <a:xfrm>
              <a:off x="3010399" y="1722406"/>
              <a:ext cx="167485" cy="213813"/>
            </a:xfrm>
            <a:custGeom>
              <a:avLst/>
              <a:gdLst/>
              <a:ahLst/>
              <a:cxnLst/>
              <a:rect l="l" t="t" r="r" b="b"/>
              <a:pathLst>
                <a:path w="4971" h="6346" extrusionOk="0">
                  <a:moveTo>
                    <a:pt x="0" y="1"/>
                  </a:moveTo>
                  <a:lnTo>
                    <a:pt x="0" y="6346"/>
                  </a:lnTo>
                  <a:lnTo>
                    <a:pt x="3173" y="6346"/>
                  </a:lnTo>
                  <a:lnTo>
                    <a:pt x="4970" y="4558"/>
                  </a:lnTo>
                  <a:lnTo>
                    <a:pt x="4970" y="315"/>
                  </a:lnTo>
                  <a:cubicBezTo>
                    <a:pt x="4970" y="138"/>
                    <a:pt x="4823" y="1"/>
                    <a:pt x="4646"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 name="Google Shape;1038;p32"/>
            <p:cNvSpPr/>
            <p:nvPr/>
          </p:nvSpPr>
          <p:spPr>
            <a:xfrm>
              <a:off x="3117274" y="1875946"/>
              <a:ext cx="60613" cy="60276"/>
            </a:xfrm>
            <a:custGeom>
              <a:avLst/>
              <a:gdLst/>
              <a:ahLst/>
              <a:cxnLst/>
              <a:rect l="l" t="t" r="r" b="b"/>
              <a:pathLst>
                <a:path w="1799" h="1789" extrusionOk="0">
                  <a:moveTo>
                    <a:pt x="1159" y="1"/>
                  </a:moveTo>
                  <a:cubicBezTo>
                    <a:pt x="521" y="1"/>
                    <a:pt x="1" y="522"/>
                    <a:pt x="1" y="1160"/>
                  </a:cubicBezTo>
                  <a:lnTo>
                    <a:pt x="1" y="1789"/>
                  </a:lnTo>
                  <a:lnTo>
                    <a:pt x="845" y="1789"/>
                  </a:lnTo>
                  <a:cubicBezTo>
                    <a:pt x="1366" y="1789"/>
                    <a:pt x="1798" y="1367"/>
                    <a:pt x="1798" y="846"/>
                  </a:cubicBezTo>
                  <a:lnTo>
                    <a:pt x="1798" y="1"/>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 name="Google Shape;1039;p32"/>
            <p:cNvSpPr/>
            <p:nvPr/>
          </p:nvSpPr>
          <p:spPr>
            <a:xfrm>
              <a:off x="2842945" y="1875946"/>
              <a:ext cx="60276" cy="60276"/>
            </a:xfrm>
            <a:custGeom>
              <a:avLst/>
              <a:gdLst/>
              <a:ahLst/>
              <a:cxnLst/>
              <a:rect l="l" t="t" r="r" b="b"/>
              <a:pathLst>
                <a:path w="1789" h="1789" extrusionOk="0">
                  <a:moveTo>
                    <a:pt x="1" y="1"/>
                  </a:moveTo>
                  <a:lnTo>
                    <a:pt x="1" y="846"/>
                  </a:lnTo>
                  <a:cubicBezTo>
                    <a:pt x="1" y="1367"/>
                    <a:pt x="423" y="1789"/>
                    <a:pt x="953" y="1789"/>
                  </a:cubicBezTo>
                  <a:lnTo>
                    <a:pt x="1788" y="1789"/>
                  </a:lnTo>
                  <a:lnTo>
                    <a:pt x="1788" y="1160"/>
                  </a:lnTo>
                  <a:cubicBezTo>
                    <a:pt x="1788" y="522"/>
                    <a:pt x="1267" y="1"/>
                    <a:pt x="629"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 name="Google Shape;1040;p32"/>
            <p:cNvSpPr/>
            <p:nvPr/>
          </p:nvSpPr>
          <p:spPr>
            <a:xfrm>
              <a:off x="2828693" y="1659871"/>
              <a:ext cx="363070" cy="106266"/>
            </a:xfrm>
            <a:custGeom>
              <a:avLst/>
              <a:gdLst/>
              <a:ahLst/>
              <a:cxnLst/>
              <a:rect l="l" t="t" r="r" b="b"/>
              <a:pathLst>
                <a:path w="10776" h="3154" extrusionOk="0">
                  <a:moveTo>
                    <a:pt x="315" y="1"/>
                  </a:moveTo>
                  <a:cubicBezTo>
                    <a:pt x="149" y="1"/>
                    <a:pt x="1" y="138"/>
                    <a:pt x="1" y="315"/>
                  </a:cubicBezTo>
                  <a:lnTo>
                    <a:pt x="1" y="2210"/>
                  </a:lnTo>
                  <a:cubicBezTo>
                    <a:pt x="1" y="2731"/>
                    <a:pt x="433" y="3153"/>
                    <a:pt x="954" y="3153"/>
                  </a:cubicBezTo>
                  <a:lnTo>
                    <a:pt x="9833" y="3153"/>
                  </a:lnTo>
                  <a:cubicBezTo>
                    <a:pt x="10353" y="3153"/>
                    <a:pt x="10776" y="2731"/>
                    <a:pt x="10776" y="2210"/>
                  </a:cubicBezTo>
                  <a:lnTo>
                    <a:pt x="10776" y="315"/>
                  </a:lnTo>
                  <a:cubicBezTo>
                    <a:pt x="10776" y="138"/>
                    <a:pt x="10638" y="1"/>
                    <a:pt x="10462" y="1"/>
                  </a:cubicBezTo>
                  <a:lnTo>
                    <a:pt x="8674" y="1"/>
                  </a:lnTo>
                  <a:lnTo>
                    <a:pt x="8045" y="423"/>
                  </a:lnTo>
                  <a:lnTo>
                    <a:pt x="7417" y="1"/>
                  </a:lnTo>
                  <a:lnTo>
                    <a:pt x="3370" y="1"/>
                  </a:lnTo>
                  <a:lnTo>
                    <a:pt x="2742" y="423"/>
                  </a:lnTo>
                  <a:lnTo>
                    <a:pt x="2113"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 name="Google Shape;1041;p32"/>
            <p:cNvSpPr/>
            <p:nvPr/>
          </p:nvSpPr>
          <p:spPr>
            <a:xfrm>
              <a:off x="3010399" y="1659871"/>
              <a:ext cx="181367" cy="106266"/>
            </a:xfrm>
            <a:custGeom>
              <a:avLst/>
              <a:gdLst/>
              <a:ahLst/>
              <a:cxnLst/>
              <a:rect l="l" t="t" r="r" b="b"/>
              <a:pathLst>
                <a:path w="5383" h="3154" extrusionOk="0">
                  <a:moveTo>
                    <a:pt x="0" y="1"/>
                  </a:moveTo>
                  <a:lnTo>
                    <a:pt x="0" y="3153"/>
                  </a:lnTo>
                  <a:lnTo>
                    <a:pt x="4440" y="3153"/>
                  </a:lnTo>
                  <a:cubicBezTo>
                    <a:pt x="4960" y="3153"/>
                    <a:pt x="5383" y="2731"/>
                    <a:pt x="5383" y="2210"/>
                  </a:cubicBezTo>
                  <a:lnTo>
                    <a:pt x="5383" y="315"/>
                  </a:lnTo>
                  <a:cubicBezTo>
                    <a:pt x="5383" y="138"/>
                    <a:pt x="5245" y="1"/>
                    <a:pt x="5069" y="1"/>
                  </a:cubicBezTo>
                  <a:lnTo>
                    <a:pt x="3281" y="1"/>
                  </a:lnTo>
                  <a:lnTo>
                    <a:pt x="2652" y="423"/>
                  </a:lnTo>
                  <a:lnTo>
                    <a:pt x="2024"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 name="Google Shape;1042;p32"/>
            <p:cNvSpPr/>
            <p:nvPr/>
          </p:nvSpPr>
          <p:spPr>
            <a:xfrm>
              <a:off x="2921045" y="1681064"/>
              <a:ext cx="21226" cy="148955"/>
            </a:xfrm>
            <a:custGeom>
              <a:avLst/>
              <a:gdLst/>
              <a:ahLst/>
              <a:cxnLst/>
              <a:rect l="l" t="t" r="r" b="b"/>
              <a:pathLst>
                <a:path w="630" h="4421" extrusionOk="0">
                  <a:moveTo>
                    <a:pt x="1" y="0"/>
                  </a:moveTo>
                  <a:lnTo>
                    <a:pt x="1" y="4312"/>
                  </a:lnTo>
                  <a:cubicBezTo>
                    <a:pt x="1" y="4371"/>
                    <a:pt x="49" y="4420"/>
                    <a:pt x="108" y="4420"/>
                  </a:cubicBezTo>
                  <a:lnTo>
                    <a:pt x="521" y="4420"/>
                  </a:lnTo>
                  <a:cubicBezTo>
                    <a:pt x="580" y="4420"/>
                    <a:pt x="629" y="4371"/>
                    <a:pt x="629" y="4312"/>
                  </a:cubicBezTo>
                  <a:lnTo>
                    <a:pt x="629" y="0"/>
                  </a:lnTo>
                  <a:close/>
                </a:path>
              </a:pathLst>
            </a:custGeom>
            <a:solidFill>
              <a:srgbClr val="00000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 name="Google Shape;1043;p32"/>
            <p:cNvSpPr/>
            <p:nvPr/>
          </p:nvSpPr>
          <p:spPr>
            <a:xfrm>
              <a:off x="3078561" y="1659871"/>
              <a:ext cx="42385" cy="138375"/>
            </a:xfrm>
            <a:custGeom>
              <a:avLst/>
              <a:gdLst/>
              <a:ahLst/>
              <a:cxnLst/>
              <a:rect l="l" t="t" r="r" b="b"/>
              <a:pathLst>
                <a:path w="1258" h="4107" extrusionOk="0">
                  <a:moveTo>
                    <a:pt x="1" y="1"/>
                  </a:moveTo>
                  <a:lnTo>
                    <a:pt x="1" y="4106"/>
                  </a:lnTo>
                  <a:lnTo>
                    <a:pt x="1258" y="4106"/>
                  </a:lnTo>
                  <a:lnTo>
                    <a:pt x="1258" y="1"/>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 name="Google Shape;1044;p32"/>
            <p:cNvSpPr/>
            <p:nvPr/>
          </p:nvSpPr>
          <p:spPr>
            <a:xfrm>
              <a:off x="3078561" y="1798216"/>
              <a:ext cx="42385" cy="52965"/>
            </a:xfrm>
            <a:custGeom>
              <a:avLst/>
              <a:gdLst/>
              <a:ahLst/>
              <a:cxnLst/>
              <a:rect l="l" t="t" r="r" b="b"/>
              <a:pathLst>
                <a:path w="1258" h="1572" extrusionOk="0">
                  <a:moveTo>
                    <a:pt x="1" y="0"/>
                  </a:moveTo>
                  <a:lnTo>
                    <a:pt x="1" y="1149"/>
                  </a:lnTo>
                  <a:cubicBezTo>
                    <a:pt x="1" y="1385"/>
                    <a:pt x="187" y="1572"/>
                    <a:pt x="413" y="1572"/>
                  </a:cubicBezTo>
                  <a:lnTo>
                    <a:pt x="835" y="1572"/>
                  </a:lnTo>
                  <a:cubicBezTo>
                    <a:pt x="1071" y="1572"/>
                    <a:pt x="1258" y="1385"/>
                    <a:pt x="1258" y="1149"/>
                  </a:cubicBezTo>
                  <a:lnTo>
                    <a:pt x="1258"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 name="Google Shape;1045;p32"/>
            <p:cNvSpPr/>
            <p:nvPr/>
          </p:nvSpPr>
          <p:spPr>
            <a:xfrm>
              <a:off x="2899852" y="1659871"/>
              <a:ext cx="42419" cy="138375"/>
            </a:xfrm>
            <a:custGeom>
              <a:avLst/>
              <a:gdLst/>
              <a:ahLst/>
              <a:cxnLst/>
              <a:rect l="l" t="t" r="r" b="b"/>
              <a:pathLst>
                <a:path w="1259" h="4107" extrusionOk="0">
                  <a:moveTo>
                    <a:pt x="1" y="1"/>
                  </a:moveTo>
                  <a:lnTo>
                    <a:pt x="1" y="4106"/>
                  </a:lnTo>
                  <a:lnTo>
                    <a:pt x="1258" y="4106"/>
                  </a:lnTo>
                  <a:lnTo>
                    <a:pt x="1258" y="1"/>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 name="Google Shape;1046;p32"/>
            <p:cNvSpPr/>
            <p:nvPr/>
          </p:nvSpPr>
          <p:spPr>
            <a:xfrm>
              <a:off x="2899852" y="1798216"/>
              <a:ext cx="42419" cy="52965"/>
            </a:xfrm>
            <a:custGeom>
              <a:avLst/>
              <a:gdLst/>
              <a:ahLst/>
              <a:cxnLst/>
              <a:rect l="l" t="t" r="r" b="b"/>
              <a:pathLst>
                <a:path w="1259" h="1572" extrusionOk="0">
                  <a:moveTo>
                    <a:pt x="1" y="0"/>
                  </a:moveTo>
                  <a:lnTo>
                    <a:pt x="1" y="1149"/>
                  </a:lnTo>
                  <a:cubicBezTo>
                    <a:pt x="1" y="1385"/>
                    <a:pt x="187" y="1572"/>
                    <a:pt x="413" y="1572"/>
                  </a:cubicBezTo>
                  <a:lnTo>
                    <a:pt x="835" y="1572"/>
                  </a:lnTo>
                  <a:cubicBezTo>
                    <a:pt x="1071" y="1572"/>
                    <a:pt x="1258" y="1385"/>
                    <a:pt x="1258" y="1149"/>
                  </a:cubicBezTo>
                  <a:lnTo>
                    <a:pt x="1258" y="0"/>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 name="Google Shape;1047;p32"/>
            <p:cNvSpPr/>
            <p:nvPr/>
          </p:nvSpPr>
          <p:spPr>
            <a:xfrm>
              <a:off x="2885634" y="1787266"/>
              <a:ext cx="70855" cy="21563"/>
            </a:xfrm>
            <a:custGeom>
              <a:avLst/>
              <a:gdLst/>
              <a:ahLst/>
              <a:cxnLst/>
              <a:rect l="l" t="t" r="r" b="b"/>
              <a:pathLst>
                <a:path w="2103" h="640" extrusionOk="0">
                  <a:moveTo>
                    <a:pt x="315" y="1"/>
                  </a:moveTo>
                  <a:cubicBezTo>
                    <a:pt x="138" y="1"/>
                    <a:pt x="0" y="148"/>
                    <a:pt x="0" y="325"/>
                  </a:cubicBezTo>
                  <a:cubicBezTo>
                    <a:pt x="0" y="492"/>
                    <a:pt x="138" y="640"/>
                    <a:pt x="315" y="640"/>
                  </a:cubicBezTo>
                  <a:lnTo>
                    <a:pt x="1788" y="640"/>
                  </a:lnTo>
                  <a:cubicBezTo>
                    <a:pt x="1965" y="640"/>
                    <a:pt x="2102" y="492"/>
                    <a:pt x="2102" y="325"/>
                  </a:cubicBezTo>
                  <a:cubicBezTo>
                    <a:pt x="2102" y="148"/>
                    <a:pt x="1965" y="1"/>
                    <a:pt x="1788"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 name="Google Shape;1048;p32"/>
            <p:cNvSpPr/>
            <p:nvPr/>
          </p:nvSpPr>
          <p:spPr>
            <a:xfrm>
              <a:off x="3010399" y="1602964"/>
              <a:ext cx="82109" cy="21530"/>
            </a:xfrm>
            <a:custGeom>
              <a:avLst/>
              <a:gdLst/>
              <a:ahLst/>
              <a:cxnLst/>
              <a:rect l="l" t="t" r="r" b="b"/>
              <a:pathLst>
                <a:path w="2437" h="639" extrusionOk="0">
                  <a:moveTo>
                    <a:pt x="0" y="0"/>
                  </a:moveTo>
                  <a:lnTo>
                    <a:pt x="0" y="638"/>
                  </a:lnTo>
                  <a:lnTo>
                    <a:pt x="2122" y="638"/>
                  </a:lnTo>
                  <a:cubicBezTo>
                    <a:pt x="2299" y="638"/>
                    <a:pt x="2436" y="491"/>
                    <a:pt x="2436" y="315"/>
                  </a:cubicBezTo>
                  <a:cubicBezTo>
                    <a:pt x="2436" y="147"/>
                    <a:pt x="2299" y="0"/>
                    <a:pt x="2122"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 name="Google Shape;1049;p32"/>
            <p:cNvSpPr/>
            <p:nvPr/>
          </p:nvSpPr>
          <p:spPr>
            <a:xfrm>
              <a:off x="3117274" y="1875946"/>
              <a:ext cx="60613" cy="60276"/>
            </a:xfrm>
            <a:custGeom>
              <a:avLst/>
              <a:gdLst/>
              <a:ahLst/>
              <a:cxnLst/>
              <a:rect l="l" t="t" r="r" b="b"/>
              <a:pathLst>
                <a:path w="1799" h="1789" extrusionOk="0">
                  <a:moveTo>
                    <a:pt x="1159" y="1"/>
                  </a:moveTo>
                  <a:cubicBezTo>
                    <a:pt x="521" y="1"/>
                    <a:pt x="1" y="522"/>
                    <a:pt x="1" y="1160"/>
                  </a:cubicBezTo>
                  <a:lnTo>
                    <a:pt x="1" y="1789"/>
                  </a:lnTo>
                  <a:lnTo>
                    <a:pt x="845" y="1789"/>
                  </a:lnTo>
                  <a:cubicBezTo>
                    <a:pt x="1366" y="1789"/>
                    <a:pt x="1798" y="1367"/>
                    <a:pt x="1798" y="846"/>
                  </a:cubicBezTo>
                  <a:lnTo>
                    <a:pt x="1798"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 name="Google Shape;1050;p32"/>
            <p:cNvSpPr/>
            <p:nvPr/>
          </p:nvSpPr>
          <p:spPr>
            <a:xfrm>
              <a:off x="3078561" y="1659871"/>
              <a:ext cx="42385" cy="138375"/>
            </a:xfrm>
            <a:custGeom>
              <a:avLst/>
              <a:gdLst/>
              <a:ahLst/>
              <a:cxnLst/>
              <a:rect l="l" t="t" r="r" b="b"/>
              <a:pathLst>
                <a:path w="1258" h="4107" extrusionOk="0">
                  <a:moveTo>
                    <a:pt x="1" y="1"/>
                  </a:moveTo>
                  <a:lnTo>
                    <a:pt x="1" y="4106"/>
                  </a:lnTo>
                  <a:lnTo>
                    <a:pt x="1258" y="4106"/>
                  </a:lnTo>
                  <a:lnTo>
                    <a:pt x="1258"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 name="Google Shape;1051;p32"/>
            <p:cNvSpPr/>
            <p:nvPr/>
          </p:nvSpPr>
          <p:spPr>
            <a:xfrm>
              <a:off x="3064342" y="1787266"/>
              <a:ext cx="70822" cy="21563"/>
            </a:xfrm>
            <a:custGeom>
              <a:avLst/>
              <a:gdLst/>
              <a:ahLst/>
              <a:cxnLst/>
              <a:rect l="l" t="t" r="r" b="b"/>
              <a:pathLst>
                <a:path w="2102" h="640" extrusionOk="0">
                  <a:moveTo>
                    <a:pt x="314" y="1"/>
                  </a:moveTo>
                  <a:cubicBezTo>
                    <a:pt x="138" y="1"/>
                    <a:pt x="0" y="148"/>
                    <a:pt x="0" y="325"/>
                  </a:cubicBezTo>
                  <a:cubicBezTo>
                    <a:pt x="0" y="492"/>
                    <a:pt x="138" y="640"/>
                    <a:pt x="314" y="640"/>
                  </a:cubicBezTo>
                  <a:lnTo>
                    <a:pt x="1788" y="640"/>
                  </a:lnTo>
                  <a:cubicBezTo>
                    <a:pt x="1964" y="640"/>
                    <a:pt x="2102" y="492"/>
                    <a:pt x="2102" y="325"/>
                  </a:cubicBezTo>
                  <a:cubicBezTo>
                    <a:pt x="2102" y="148"/>
                    <a:pt x="1964" y="1"/>
                    <a:pt x="1788"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2" name="Google Shape;1052;p32"/>
          <p:cNvGrpSpPr/>
          <p:nvPr/>
        </p:nvGrpSpPr>
        <p:grpSpPr>
          <a:xfrm>
            <a:off x="3456159" y="1588071"/>
            <a:ext cx="364017" cy="363042"/>
            <a:chOff x="3456159" y="1588071"/>
            <a:chExt cx="364017" cy="363042"/>
          </a:xfrm>
        </p:grpSpPr>
        <p:sp>
          <p:nvSpPr>
            <p:cNvPr id="1053" name="Google Shape;1053;p32"/>
            <p:cNvSpPr/>
            <p:nvPr/>
          </p:nvSpPr>
          <p:spPr>
            <a:xfrm>
              <a:off x="3567346" y="1828304"/>
              <a:ext cx="70855" cy="122809"/>
            </a:xfrm>
            <a:custGeom>
              <a:avLst/>
              <a:gdLst/>
              <a:ahLst/>
              <a:cxnLst/>
              <a:rect l="l" t="t" r="r" b="b"/>
              <a:pathLst>
                <a:path w="2103" h="3645" extrusionOk="0">
                  <a:moveTo>
                    <a:pt x="0" y="1"/>
                  </a:moveTo>
                  <a:lnTo>
                    <a:pt x="0" y="2436"/>
                  </a:lnTo>
                  <a:cubicBezTo>
                    <a:pt x="0" y="2554"/>
                    <a:pt x="69" y="2672"/>
                    <a:pt x="177" y="2722"/>
                  </a:cubicBezTo>
                  <a:lnTo>
                    <a:pt x="1965" y="3615"/>
                  </a:lnTo>
                  <a:cubicBezTo>
                    <a:pt x="2004" y="3635"/>
                    <a:pt x="2053" y="3645"/>
                    <a:pt x="2102" y="3645"/>
                  </a:cubicBezTo>
                  <a:lnTo>
                    <a:pt x="2102"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 name="Google Shape;1054;p32"/>
            <p:cNvSpPr/>
            <p:nvPr/>
          </p:nvSpPr>
          <p:spPr>
            <a:xfrm>
              <a:off x="3638169" y="1828304"/>
              <a:ext cx="70822" cy="122809"/>
            </a:xfrm>
            <a:custGeom>
              <a:avLst/>
              <a:gdLst/>
              <a:ahLst/>
              <a:cxnLst/>
              <a:rect l="l" t="t" r="r" b="b"/>
              <a:pathLst>
                <a:path w="2102" h="3645" extrusionOk="0">
                  <a:moveTo>
                    <a:pt x="0" y="1"/>
                  </a:moveTo>
                  <a:lnTo>
                    <a:pt x="0" y="3645"/>
                  </a:lnTo>
                  <a:cubicBezTo>
                    <a:pt x="50" y="3645"/>
                    <a:pt x="98" y="3635"/>
                    <a:pt x="138" y="3615"/>
                  </a:cubicBezTo>
                  <a:lnTo>
                    <a:pt x="1935" y="2722"/>
                  </a:lnTo>
                  <a:cubicBezTo>
                    <a:pt x="2034" y="2672"/>
                    <a:pt x="2102" y="2554"/>
                    <a:pt x="2102" y="2436"/>
                  </a:cubicBezTo>
                  <a:lnTo>
                    <a:pt x="2102"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 name="Google Shape;1055;p32"/>
            <p:cNvSpPr/>
            <p:nvPr/>
          </p:nvSpPr>
          <p:spPr>
            <a:xfrm>
              <a:off x="3638169" y="1704212"/>
              <a:ext cx="70822" cy="124123"/>
            </a:xfrm>
            <a:custGeom>
              <a:avLst/>
              <a:gdLst/>
              <a:ahLst/>
              <a:cxnLst/>
              <a:rect l="l" t="t" r="r" b="b"/>
              <a:pathLst>
                <a:path w="2102" h="3684" extrusionOk="0">
                  <a:moveTo>
                    <a:pt x="0" y="1"/>
                  </a:moveTo>
                  <a:lnTo>
                    <a:pt x="0" y="2633"/>
                  </a:lnTo>
                  <a:lnTo>
                    <a:pt x="2102" y="3684"/>
                  </a:lnTo>
                  <a:lnTo>
                    <a:pt x="2102" y="30"/>
                  </a:lnTo>
                  <a:lnTo>
                    <a:pt x="0"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 name="Google Shape;1056;p32"/>
            <p:cNvSpPr/>
            <p:nvPr/>
          </p:nvSpPr>
          <p:spPr>
            <a:xfrm>
              <a:off x="3708958" y="1705189"/>
              <a:ext cx="71192" cy="123146"/>
            </a:xfrm>
            <a:custGeom>
              <a:avLst/>
              <a:gdLst/>
              <a:ahLst/>
              <a:cxnLst/>
              <a:rect l="l" t="t" r="r" b="b"/>
              <a:pathLst>
                <a:path w="2113" h="3655" extrusionOk="0">
                  <a:moveTo>
                    <a:pt x="1" y="1"/>
                  </a:moveTo>
                  <a:lnTo>
                    <a:pt x="1" y="3655"/>
                  </a:lnTo>
                  <a:lnTo>
                    <a:pt x="1936" y="2692"/>
                  </a:lnTo>
                  <a:cubicBezTo>
                    <a:pt x="2044" y="2643"/>
                    <a:pt x="2113" y="2526"/>
                    <a:pt x="2113" y="2408"/>
                  </a:cubicBezTo>
                  <a:lnTo>
                    <a:pt x="2113" y="168"/>
                  </a:lnTo>
                  <a:cubicBezTo>
                    <a:pt x="2113" y="109"/>
                    <a:pt x="2093" y="50"/>
                    <a:pt x="2063"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 name="Google Shape;1057;p32"/>
            <p:cNvSpPr/>
            <p:nvPr/>
          </p:nvSpPr>
          <p:spPr>
            <a:xfrm>
              <a:off x="3638169" y="1670148"/>
              <a:ext cx="140329" cy="69508"/>
            </a:xfrm>
            <a:custGeom>
              <a:avLst/>
              <a:gdLst/>
              <a:ahLst/>
              <a:cxnLst/>
              <a:rect l="l" t="t" r="r" b="b"/>
              <a:pathLst>
                <a:path w="4165" h="2063" extrusionOk="0">
                  <a:moveTo>
                    <a:pt x="2107" y="0"/>
                  </a:moveTo>
                  <a:cubicBezTo>
                    <a:pt x="2058" y="0"/>
                    <a:pt x="2009" y="10"/>
                    <a:pt x="1964" y="30"/>
                  </a:cubicBezTo>
                  <a:lnTo>
                    <a:pt x="0" y="1012"/>
                  </a:lnTo>
                  <a:lnTo>
                    <a:pt x="2102" y="2062"/>
                  </a:lnTo>
                  <a:lnTo>
                    <a:pt x="4164" y="1041"/>
                  </a:lnTo>
                  <a:cubicBezTo>
                    <a:pt x="4135" y="992"/>
                    <a:pt x="4086" y="953"/>
                    <a:pt x="4037" y="923"/>
                  </a:cubicBezTo>
                  <a:lnTo>
                    <a:pt x="2250" y="30"/>
                  </a:lnTo>
                  <a:cubicBezTo>
                    <a:pt x="2205" y="10"/>
                    <a:pt x="2156" y="0"/>
                    <a:pt x="2107"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 name="Google Shape;1058;p32"/>
            <p:cNvSpPr/>
            <p:nvPr/>
          </p:nvSpPr>
          <p:spPr>
            <a:xfrm>
              <a:off x="3567346" y="1704212"/>
              <a:ext cx="70855" cy="124123"/>
            </a:xfrm>
            <a:custGeom>
              <a:avLst/>
              <a:gdLst/>
              <a:ahLst/>
              <a:cxnLst/>
              <a:rect l="l" t="t" r="r" b="b"/>
              <a:pathLst>
                <a:path w="2103" h="3684" extrusionOk="0">
                  <a:moveTo>
                    <a:pt x="2102" y="1"/>
                  </a:moveTo>
                  <a:lnTo>
                    <a:pt x="0" y="30"/>
                  </a:lnTo>
                  <a:lnTo>
                    <a:pt x="0" y="3684"/>
                  </a:lnTo>
                  <a:lnTo>
                    <a:pt x="2102" y="2633"/>
                  </a:lnTo>
                  <a:lnTo>
                    <a:pt x="2102"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 name="Google Shape;1059;p32"/>
            <p:cNvSpPr/>
            <p:nvPr/>
          </p:nvSpPr>
          <p:spPr>
            <a:xfrm>
              <a:off x="3496186" y="1705189"/>
              <a:ext cx="71192" cy="123146"/>
            </a:xfrm>
            <a:custGeom>
              <a:avLst/>
              <a:gdLst/>
              <a:ahLst/>
              <a:cxnLst/>
              <a:rect l="l" t="t" r="r" b="b"/>
              <a:pathLst>
                <a:path w="2113" h="3655" extrusionOk="0">
                  <a:moveTo>
                    <a:pt x="60" y="1"/>
                  </a:moveTo>
                  <a:cubicBezTo>
                    <a:pt x="20" y="50"/>
                    <a:pt x="1" y="109"/>
                    <a:pt x="1" y="168"/>
                  </a:cubicBezTo>
                  <a:lnTo>
                    <a:pt x="1" y="2408"/>
                  </a:lnTo>
                  <a:cubicBezTo>
                    <a:pt x="1" y="2526"/>
                    <a:pt x="69" y="2643"/>
                    <a:pt x="178" y="2692"/>
                  </a:cubicBezTo>
                  <a:lnTo>
                    <a:pt x="2112" y="3655"/>
                  </a:lnTo>
                  <a:lnTo>
                    <a:pt x="2112"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 name="Google Shape;1060;p32"/>
            <p:cNvSpPr/>
            <p:nvPr/>
          </p:nvSpPr>
          <p:spPr>
            <a:xfrm>
              <a:off x="3498174" y="1670148"/>
              <a:ext cx="140026" cy="69508"/>
            </a:xfrm>
            <a:custGeom>
              <a:avLst/>
              <a:gdLst/>
              <a:ahLst/>
              <a:cxnLst/>
              <a:rect l="l" t="t" r="r" b="b"/>
              <a:pathLst>
                <a:path w="4156" h="2063" extrusionOk="0">
                  <a:moveTo>
                    <a:pt x="2048" y="0"/>
                  </a:moveTo>
                  <a:cubicBezTo>
                    <a:pt x="1999" y="0"/>
                    <a:pt x="1950" y="10"/>
                    <a:pt x="1906" y="30"/>
                  </a:cubicBezTo>
                  <a:lnTo>
                    <a:pt x="119" y="923"/>
                  </a:lnTo>
                  <a:cubicBezTo>
                    <a:pt x="69" y="953"/>
                    <a:pt x="30" y="992"/>
                    <a:pt x="1" y="1041"/>
                  </a:cubicBezTo>
                  <a:lnTo>
                    <a:pt x="2053" y="2062"/>
                  </a:lnTo>
                  <a:lnTo>
                    <a:pt x="4155" y="1012"/>
                  </a:lnTo>
                  <a:lnTo>
                    <a:pt x="2191" y="30"/>
                  </a:lnTo>
                  <a:cubicBezTo>
                    <a:pt x="2147" y="10"/>
                    <a:pt x="2098" y="0"/>
                    <a:pt x="2048"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 name="Google Shape;1061;p32"/>
            <p:cNvSpPr/>
            <p:nvPr/>
          </p:nvSpPr>
          <p:spPr>
            <a:xfrm>
              <a:off x="3567346" y="1792926"/>
              <a:ext cx="141643" cy="70822"/>
            </a:xfrm>
            <a:custGeom>
              <a:avLst/>
              <a:gdLst/>
              <a:ahLst/>
              <a:cxnLst/>
              <a:rect l="l" t="t" r="r" b="b"/>
              <a:pathLst>
                <a:path w="4204" h="2102" extrusionOk="0">
                  <a:moveTo>
                    <a:pt x="2102" y="0"/>
                  </a:moveTo>
                  <a:lnTo>
                    <a:pt x="0" y="1051"/>
                  </a:lnTo>
                  <a:lnTo>
                    <a:pt x="2102" y="2102"/>
                  </a:lnTo>
                  <a:lnTo>
                    <a:pt x="4204" y="1051"/>
                  </a:lnTo>
                  <a:lnTo>
                    <a:pt x="2102"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 name="Google Shape;1062;p32"/>
            <p:cNvSpPr/>
            <p:nvPr/>
          </p:nvSpPr>
          <p:spPr>
            <a:xfrm>
              <a:off x="3638169" y="1792926"/>
              <a:ext cx="70822" cy="70822"/>
            </a:xfrm>
            <a:custGeom>
              <a:avLst/>
              <a:gdLst/>
              <a:ahLst/>
              <a:cxnLst/>
              <a:rect l="l" t="t" r="r" b="b"/>
              <a:pathLst>
                <a:path w="2102" h="2102" extrusionOk="0">
                  <a:moveTo>
                    <a:pt x="0" y="0"/>
                  </a:moveTo>
                  <a:lnTo>
                    <a:pt x="0" y="2102"/>
                  </a:lnTo>
                  <a:lnTo>
                    <a:pt x="2102" y="1051"/>
                  </a:lnTo>
                  <a:lnTo>
                    <a:pt x="0"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 name="Google Shape;1063;p32"/>
            <p:cNvSpPr/>
            <p:nvPr/>
          </p:nvSpPr>
          <p:spPr>
            <a:xfrm>
              <a:off x="3456159" y="1588139"/>
              <a:ext cx="364014" cy="315328"/>
            </a:xfrm>
            <a:custGeom>
              <a:avLst/>
              <a:gdLst/>
              <a:ahLst/>
              <a:cxnLst/>
              <a:rect l="l" t="t" r="r" b="b"/>
              <a:pathLst>
                <a:path w="10804" h="9359" extrusionOk="0">
                  <a:moveTo>
                    <a:pt x="5402" y="0"/>
                  </a:moveTo>
                  <a:cubicBezTo>
                    <a:pt x="5321" y="0"/>
                    <a:pt x="5240" y="32"/>
                    <a:pt x="5177" y="96"/>
                  </a:cubicBezTo>
                  <a:lnTo>
                    <a:pt x="4282" y="990"/>
                  </a:lnTo>
                  <a:cubicBezTo>
                    <a:pt x="4164" y="1108"/>
                    <a:pt x="4164" y="1314"/>
                    <a:pt x="4282" y="1432"/>
                  </a:cubicBezTo>
                  <a:cubicBezTo>
                    <a:pt x="4346" y="1496"/>
                    <a:pt x="4427" y="1528"/>
                    <a:pt x="4509" y="1528"/>
                  </a:cubicBezTo>
                  <a:cubicBezTo>
                    <a:pt x="4590" y="1528"/>
                    <a:pt x="4670" y="1496"/>
                    <a:pt x="4734" y="1432"/>
                  </a:cubicBezTo>
                  <a:lnTo>
                    <a:pt x="5088" y="1078"/>
                  </a:lnTo>
                  <a:lnTo>
                    <a:pt x="5088" y="5871"/>
                  </a:lnTo>
                  <a:lnTo>
                    <a:pt x="904" y="7993"/>
                  </a:lnTo>
                  <a:lnTo>
                    <a:pt x="1061" y="7551"/>
                  </a:lnTo>
                  <a:cubicBezTo>
                    <a:pt x="1120" y="7394"/>
                    <a:pt x="1032" y="7207"/>
                    <a:pt x="875" y="7148"/>
                  </a:cubicBezTo>
                  <a:cubicBezTo>
                    <a:pt x="839" y="7136"/>
                    <a:pt x="803" y="7130"/>
                    <a:pt x="767" y="7130"/>
                  </a:cubicBezTo>
                  <a:cubicBezTo>
                    <a:pt x="634" y="7130"/>
                    <a:pt x="509" y="7211"/>
                    <a:pt x="462" y="7335"/>
                  </a:cubicBezTo>
                  <a:lnTo>
                    <a:pt x="30" y="8523"/>
                  </a:lnTo>
                  <a:cubicBezTo>
                    <a:pt x="0" y="8602"/>
                    <a:pt x="10" y="8691"/>
                    <a:pt x="50" y="8769"/>
                  </a:cubicBezTo>
                  <a:cubicBezTo>
                    <a:pt x="79" y="8848"/>
                    <a:pt x="148" y="8907"/>
                    <a:pt x="226" y="8936"/>
                  </a:cubicBezTo>
                  <a:lnTo>
                    <a:pt x="1414" y="9339"/>
                  </a:lnTo>
                  <a:cubicBezTo>
                    <a:pt x="1444" y="9359"/>
                    <a:pt x="1484" y="9359"/>
                    <a:pt x="1513" y="9359"/>
                  </a:cubicBezTo>
                  <a:cubicBezTo>
                    <a:pt x="1650" y="9359"/>
                    <a:pt x="1768" y="9280"/>
                    <a:pt x="1817" y="9152"/>
                  </a:cubicBezTo>
                  <a:cubicBezTo>
                    <a:pt x="1876" y="8985"/>
                    <a:pt x="1788" y="8798"/>
                    <a:pt x="1621" y="8750"/>
                  </a:cubicBezTo>
                  <a:lnTo>
                    <a:pt x="1139" y="8582"/>
                  </a:lnTo>
                  <a:lnTo>
                    <a:pt x="5402" y="6421"/>
                  </a:lnTo>
                  <a:lnTo>
                    <a:pt x="9665" y="8582"/>
                  </a:lnTo>
                  <a:lnTo>
                    <a:pt x="9184" y="8750"/>
                  </a:lnTo>
                  <a:cubicBezTo>
                    <a:pt x="9016" y="8798"/>
                    <a:pt x="8938" y="8985"/>
                    <a:pt x="8987" y="9152"/>
                  </a:cubicBezTo>
                  <a:cubicBezTo>
                    <a:pt x="9036" y="9280"/>
                    <a:pt x="9154" y="9359"/>
                    <a:pt x="9291" y="9359"/>
                  </a:cubicBezTo>
                  <a:cubicBezTo>
                    <a:pt x="9321" y="9359"/>
                    <a:pt x="9361" y="9359"/>
                    <a:pt x="9390" y="9339"/>
                  </a:cubicBezTo>
                  <a:lnTo>
                    <a:pt x="10578" y="8936"/>
                  </a:lnTo>
                  <a:cubicBezTo>
                    <a:pt x="10657" y="8907"/>
                    <a:pt x="10725" y="8848"/>
                    <a:pt x="10765" y="8769"/>
                  </a:cubicBezTo>
                  <a:cubicBezTo>
                    <a:pt x="10795" y="8691"/>
                    <a:pt x="10804" y="8602"/>
                    <a:pt x="10775" y="8523"/>
                  </a:cubicBezTo>
                  <a:lnTo>
                    <a:pt x="10343" y="7335"/>
                  </a:lnTo>
                  <a:cubicBezTo>
                    <a:pt x="10296" y="7211"/>
                    <a:pt x="10170" y="7130"/>
                    <a:pt x="10042" y="7130"/>
                  </a:cubicBezTo>
                  <a:cubicBezTo>
                    <a:pt x="10007" y="7130"/>
                    <a:pt x="9973" y="7136"/>
                    <a:pt x="9940" y="7148"/>
                  </a:cubicBezTo>
                  <a:cubicBezTo>
                    <a:pt x="9773" y="7207"/>
                    <a:pt x="9684" y="7394"/>
                    <a:pt x="9743" y="7551"/>
                  </a:cubicBezTo>
                  <a:lnTo>
                    <a:pt x="9911" y="7993"/>
                  </a:lnTo>
                  <a:lnTo>
                    <a:pt x="5716" y="5871"/>
                  </a:lnTo>
                  <a:lnTo>
                    <a:pt x="5716" y="1078"/>
                  </a:lnTo>
                  <a:lnTo>
                    <a:pt x="6070" y="1432"/>
                  </a:lnTo>
                  <a:cubicBezTo>
                    <a:pt x="6139" y="1491"/>
                    <a:pt x="6218" y="1521"/>
                    <a:pt x="6296" y="1521"/>
                  </a:cubicBezTo>
                  <a:cubicBezTo>
                    <a:pt x="6375" y="1521"/>
                    <a:pt x="6453" y="1491"/>
                    <a:pt x="6522" y="1432"/>
                  </a:cubicBezTo>
                  <a:cubicBezTo>
                    <a:pt x="6640" y="1314"/>
                    <a:pt x="6640" y="1108"/>
                    <a:pt x="6522" y="990"/>
                  </a:cubicBezTo>
                  <a:lnTo>
                    <a:pt x="5628" y="96"/>
                  </a:lnTo>
                  <a:cubicBezTo>
                    <a:pt x="5564" y="32"/>
                    <a:pt x="5483" y="0"/>
                    <a:pt x="5402"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 name="Google Shape;1064;p32"/>
            <p:cNvSpPr/>
            <p:nvPr/>
          </p:nvSpPr>
          <p:spPr>
            <a:xfrm>
              <a:off x="3638169" y="1588071"/>
              <a:ext cx="182007" cy="315395"/>
            </a:xfrm>
            <a:custGeom>
              <a:avLst/>
              <a:gdLst/>
              <a:ahLst/>
              <a:cxnLst/>
              <a:rect l="l" t="t" r="r" b="b"/>
              <a:pathLst>
                <a:path w="5402" h="9361" extrusionOk="0">
                  <a:moveTo>
                    <a:pt x="0" y="0"/>
                  </a:moveTo>
                  <a:lnTo>
                    <a:pt x="0" y="6423"/>
                  </a:lnTo>
                  <a:lnTo>
                    <a:pt x="4263" y="8584"/>
                  </a:lnTo>
                  <a:lnTo>
                    <a:pt x="3782" y="8752"/>
                  </a:lnTo>
                  <a:cubicBezTo>
                    <a:pt x="3614" y="8800"/>
                    <a:pt x="3536" y="8987"/>
                    <a:pt x="3585" y="9154"/>
                  </a:cubicBezTo>
                  <a:cubicBezTo>
                    <a:pt x="3634" y="9282"/>
                    <a:pt x="3752" y="9361"/>
                    <a:pt x="3889" y="9361"/>
                  </a:cubicBezTo>
                  <a:cubicBezTo>
                    <a:pt x="3919" y="9361"/>
                    <a:pt x="3959" y="9361"/>
                    <a:pt x="3988" y="9341"/>
                  </a:cubicBezTo>
                  <a:lnTo>
                    <a:pt x="5176" y="8938"/>
                  </a:lnTo>
                  <a:cubicBezTo>
                    <a:pt x="5255" y="8909"/>
                    <a:pt x="5323" y="8850"/>
                    <a:pt x="5363" y="8771"/>
                  </a:cubicBezTo>
                  <a:cubicBezTo>
                    <a:pt x="5393" y="8693"/>
                    <a:pt x="5402" y="8604"/>
                    <a:pt x="5373" y="8525"/>
                  </a:cubicBezTo>
                  <a:lnTo>
                    <a:pt x="4941" y="7337"/>
                  </a:lnTo>
                  <a:cubicBezTo>
                    <a:pt x="4894" y="7213"/>
                    <a:pt x="4768" y="7132"/>
                    <a:pt x="4640" y="7132"/>
                  </a:cubicBezTo>
                  <a:cubicBezTo>
                    <a:pt x="4605" y="7132"/>
                    <a:pt x="4571" y="7138"/>
                    <a:pt x="4538" y="7150"/>
                  </a:cubicBezTo>
                  <a:cubicBezTo>
                    <a:pt x="4371" y="7209"/>
                    <a:pt x="4282" y="7396"/>
                    <a:pt x="4341" y="7553"/>
                  </a:cubicBezTo>
                  <a:lnTo>
                    <a:pt x="4509" y="7995"/>
                  </a:lnTo>
                  <a:lnTo>
                    <a:pt x="314" y="5873"/>
                  </a:lnTo>
                  <a:lnTo>
                    <a:pt x="314" y="1080"/>
                  </a:lnTo>
                  <a:lnTo>
                    <a:pt x="668" y="1434"/>
                  </a:lnTo>
                  <a:cubicBezTo>
                    <a:pt x="737" y="1493"/>
                    <a:pt x="816" y="1523"/>
                    <a:pt x="894" y="1523"/>
                  </a:cubicBezTo>
                  <a:cubicBezTo>
                    <a:pt x="973" y="1523"/>
                    <a:pt x="1051" y="1493"/>
                    <a:pt x="1120" y="1434"/>
                  </a:cubicBezTo>
                  <a:cubicBezTo>
                    <a:pt x="1238" y="1316"/>
                    <a:pt x="1238" y="1110"/>
                    <a:pt x="1120" y="992"/>
                  </a:cubicBezTo>
                  <a:lnTo>
                    <a:pt x="226" y="98"/>
                  </a:lnTo>
                  <a:cubicBezTo>
                    <a:pt x="167" y="30"/>
                    <a:pt x="79" y="0"/>
                    <a:pt x="0"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5" name="Google Shape;1065;p32"/>
          <p:cNvGrpSpPr/>
          <p:nvPr/>
        </p:nvGrpSpPr>
        <p:grpSpPr>
          <a:xfrm>
            <a:off x="4084603" y="1617182"/>
            <a:ext cx="363040" cy="305158"/>
            <a:chOff x="4084603" y="1617182"/>
            <a:chExt cx="363040" cy="305158"/>
          </a:xfrm>
        </p:grpSpPr>
        <p:sp>
          <p:nvSpPr>
            <p:cNvPr id="1066" name="Google Shape;1066;p32"/>
            <p:cNvSpPr/>
            <p:nvPr/>
          </p:nvSpPr>
          <p:spPr>
            <a:xfrm>
              <a:off x="4109401" y="1627762"/>
              <a:ext cx="313408" cy="255524"/>
            </a:xfrm>
            <a:custGeom>
              <a:avLst/>
              <a:gdLst/>
              <a:ahLst/>
              <a:cxnLst/>
              <a:rect l="l" t="t" r="r" b="b"/>
              <a:pathLst>
                <a:path w="9302" h="7584" extrusionOk="0">
                  <a:moveTo>
                    <a:pt x="835" y="1"/>
                  </a:moveTo>
                  <a:cubicBezTo>
                    <a:pt x="373" y="1"/>
                    <a:pt x="0" y="384"/>
                    <a:pt x="0" y="845"/>
                  </a:cubicBezTo>
                  <a:lnTo>
                    <a:pt x="0" y="7583"/>
                  </a:lnTo>
                  <a:lnTo>
                    <a:pt x="9302" y="7583"/>
                  </a:lnTo>
                  <a:lnTo>
                    <a:pt x="9302" y="845"/>
                  </a:lnTo>
                  <a:cubicBezTo>
                    <a:pt x="9302" y="384"/>
                    <a:pt x="8918" y="1"/>
                    <a:pt x="8457"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 name="Google Shape;1067;p32"/>
            <p:cNvSpPr/>
            <p:nvPr/>
          </p:nvSpPr>
          <p:spPr>
            <a:xfrm>
              <a:off x="4265939" y="1627762"/>
              <a:ext cx="156872" cy="255524"/>
            </a:xfrm>
            <a:custGeom>
              <a:avLst/>
              <a:gdLst/>
              <a:ahLst/>
              <a:cxnLst/>
              <a:rect l="l" t="t" r="r" b="b"/>
              <a:pathLst>
                <a:path w="4656" h="7584" extrusionOk="0">
                  <a:moveTo>
                    <a:pt x="0" y="1"/>
                  </a:moveTo>
                  <a:lnTo>
                    <a:pt x="0" y="7583"/>
                  </a:lnTo>
                  <a:lnTo>
                    <a:pt x="4656" y="7583"/>
                  </a:lnTo>
                  <a:lnTo>
                    <a:pt x="4656" y="845"/>
                  </a:lnTo>
                  <a:cubicBezTo>
                    <a:pt x="4656" y="384"/>
                    <a:pt x="4272" y="1"/>
                    <a:pt x="3811"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 name="Google Shape;1068;p32"/>
            <p:cNvSpPr/>
            <p:nvPr/>
          </p:nvSpPr>
          <p:spPr>
            <a:xfrm>
              <a:off x="4098787" y="1617182"/>
              <a:ext cx="334634" cy="266103"/>
            </a:xfrm>
            <a:custGeom>
              <a:avLst/>
              <a:gdLst/>
              <a:ahLst/>
              <a:cxnLst/>
              <a:rect l="l" t="t" r="r" b="b"/>
              <a:pathLst>
                <a:path w="9932" h="7898" extrusionOk="0">
                  <a:moveTo>
                    <a:pt x="1150" y="0"/>
                  </a:moveTo>
                  <a:cubicBezTo>
                    <a:pt x="512" y="0"/>
                    <a:pt x="1" y="521"/>
                    <a:pt x="1" y="1159"/>
                  </a:cubicBezTo>
                  <a:lnTo>
                    <a:pt x="1" y="7897"/>
                  </a:lnTo>
                  <a:lnTo>
                    <a:pt x="630" y="7897"/>
                  </a:lnTo>
                  <a:lnTo>
                    <a:pt x="630" y="1159"/>
                  </a:lnTo>
                  <a:cubicBezTo>
                    <a:pt x="630" y="865"/>
                    <a:pt x="865" y="629"/>
                    <a:pt x="1150" y="629"/>
                  </a:cubicBezTo>
                  <a:lnTo>
                    <a:pt x="8772" y="629"/>
                  </a:lnTo>
                  <a:cubicBezTo>
                    <a:pt x="9067" y="629"/>
                    <a:pt x="9303" y="865"/>
                    <a:pt x="9303" y="1159"/>
                  </a:cubicBezTo>
                  <a:lnTo>
                    <a:pt x="9303" y="7897"/>
                  </a:lnTo>
                  <a:lnTo>
                    <a:pt x="9931" y="7897"/>
                  </a:lnTo>
                  <a:lnTo>
                    <a:pt x="9931" y="1159"/>
                  </a:lnTo>
                  <a:cubicBezTo>
                    <a:pt x="9931" y="521"/>
                    <a:pt x="9410" y="0"/>
                    <a:pt x="8772"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 name="Google Shape;1069;p32"/>
            <p:cNvSpPr/>
            <p:nvPr/>
          </p:nvSpPr>
          <p:spPr>
            <a:xfrm>
              <a:off x="4265939" y="1617182"/>
              <a:ext cx="167485" cy="266103"/>
            </a:xfrm>
            <a:custGeom>
              <a:avLst/>
              <a:gdLst/>
              <a:ahLst/>
              <a:cxnLst/>
              <a:rect l="l" t="t" r="r" b="b"/>
              <a:pathLst>
                <a:path w="4971" h="7898" extrusionOk="0">
                  <a:moveTo>
                    <a:pt x="0" y="0"/>
                  </a:moveTo>
                  <a:lnTo>
                    <a:pt x="0" y="629"/>
                  </a:lnTo>
                  <a:lnTo>
                    <a:pt x="3811" y="629"/>
                  </a:lnTo>
                  <a:cubicBezTo>
                    <a:pt x="4106" y="629"/>
                    <a:pt x="4342" y="865"/>
                    <a:pt x="4342" y="1159"/>
                  </a:cubicBezTo>
                  <a:lnTo>
                    <a:pt x="4342" y="7897"/>
                  </a:lnTo>
                  <a:lnTo>
                    <a:pt x="4970" y="7897"/>
                  </a:lnTo>
                  <a:lnTo>
                    <a:pt x="4970" y="1159"/>
                  </a:lnTo>
                  <a:cubicBezTo>
                    <a:pt x="4970" y="521"/>
                    <a:pt x="4449" y="0"/>
                    <a:pt x="3811"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 name="Google Shape;1070;p32"/>
            <p:cNvSpPr/>
            <p:nvPr/>
          </p:nvSpPr>
          <p:spPr>
            <a:xfrm>
              <a:off x="4084603" y="1840568"/>
              <a:ext cx="363037" cy="81772"/>
            </a:xfrm>
            <a:custGeom>
              <a:avLst/>
              <a:gdLst/>
              <a:ahLst/>
              <a:cxnLst/>
              <a:rect l="l" t="t" r="r" b="b"/>
              <a:pathLst>
                <a:path w="10775" h="2427" extrusionOk="0">
                  <a:moveTo>
                    <a:pt x="314" y="0"/>
                  </a:moveTo>
                  <a:cubicBezTo>
                    <a:pt x="138" y="0"/>
                    <a:pt x="0" y="147"/>
                    <a:pt x="0" y="315"/>
                  </a:cubicBezTo>
                  <a:lnTo>
                    <a:pt x="0" y="953"/>
                  </a:lnTo>
                  <a:cubicBezTo>
                    <a:pt x="0" y="1758"/>
                    <a:pt x="658" y="2426"/>
                    <a:pt x="1473" y="2426"/>
                  </a:cubicBezTo>
                  <a:lnTo>
                    <a:pt x="9301" y="2426"/>
                  </a:lnTo>
                  <a:cubicBezTo>
                    <a:pt x="10116" y="2426"/>
                    <a:pt x="10774" y="1758"/>
                    <a:pt x="10774" y="953"/>
                  </a:cubicBezTo>
                  <a:lnTo>
                    <a:pt x="10774" y="315"/>
                  </a:lnTo>
                  <a:cubicBezTo>
                    <a:pt x="10774" y="147"/>
                    <a:pt x="10627" y="0"/>
                    <a:pt x="10460" y="0"/>
                  </a:cubicBezTo>
                  <a:lnTo>
                    <a:pt x="6875" y="0"/>
                  </a:lnTo>
                  <a:cubicBezTo>
                    <a:pt x="6738" y="0"/>
                    <a:pt x="6610" y="99"/>
                    <a:pt x="6570" y="246"/>
                  </a:cubicBezTo>
                  <a:lnTo>
                    <a:pt x="6423" y="845"/>
                  </a:lnTo>
                  <a:lnTo>
                    <a:pt x="4351" y="845"/>
                  </a:lnTo>
                  <a:lnTo>
                    <a:pt x="4194" y="246"/>
                  </a:lnTo>
                  <a:cubicBezTo>
                    <a:pt x="4164" y="99"/>
                    <a:pt x="4036" y="0"/>
                    <a:pt x="3889"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 name="Google Shape;1071;p32"/>
            <p:cNvSpPr/>
            <p:nvPr/>
          </p:nvSpPr>
          <p:spPr>
            <a:xfrm>
              <a:off x="4265939" y="1840568"/>
              <a:ext cx="181704" cy="81772"/>
            </a:xfrm>
            <a:custGeom>
              <a:avLst/>
              <a:gdLst/>
              <a:ahLst/>
              <a:cxnLst/>
              <a:rect l="l" t="t" r="r" b="b"/>
              <a:pathLst>
                <a:path w="5393" h="2427" extrusionOk="0">
                  <a:moveTo>
                    <a:pt x="1493" y="0"/>
                  </a:moveTo>
                  <a:cubicBezTo>
                    <a:pt x="1356" y="0"/>
                    <a:pt x="1228" y="99"/>
                    <a:pt x="1188" y="246"/>
                  </a:cubicBezTo>
                  <a:lnTo>
                    <a:pt x="1041" y="845"/>
                  </a:lnTo>
                  <a:lnTo>
                    <a:pt x="0" y="845"/>
                  </a:lnTo>
                  <a:lnTo>
                    <a:pt x="0" y="2426"/>
                  </a:lnTo>
                  <a:lnTo>
                    <a:pt x="3919" y="2426"/>
                  </a:lnTo>
                  <a:cubicBezTo>
                    <a:pt x="4734" y="2426"/>
                    <a:pt x="5392" y="1758"/>
                    <a:pt x="5392" y="953"/>
                  </a:cubicBezTo>
                  <a:lnTo>
                    <a:pt x="5392" y="315"/>
                  </a:lnTo>
                  <a:cubicBezTo>
                    <a:pt x="5392" y="147"/>
                    <a:pt x="5245" y="0"/>
                    <a:pt x="5078"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 name="Google Shape;1072;p32"/>
            <p:cNvSpPr/>
            <p:nvPr/>
          </p:nvSpPr>
          <p:spPr>
            <a:xfrm>
              <a:off x="4084603" y="1840568"/>
              <a:ext cx="181367" cy="81772"/>
            </a:xfrm>
            <a:custGeom>
              <a:avLst/>
              <a:gdLst/>
              <a:ahLst/>
              <a:cxnLst/>
              <a:rect l="l" t="t" r="r" b="b"/>
              <a:pathLst>
                <a:path w="5383" h="2427" extrusionOk="0">
                  <a:moveTo>
                    <a:pt x="314" y="0"/>
                  </a:moveTo>
                  <a:cubicBezTo>
                    <a:pt x="138" y="0"/>
                    <a:pt x="0" y="147"/>
                    <a:pt x="0" y="315"/>
                  </a:cubicBezTo>
                  <a:lnTo>
                    <a:pt x="0" y="953"/>
                  </a:lnTo>
                  <a:cubicBezTo>
                    <a:pt x="0" y="1758"/>
                    <a:pt x="658" y="2426"/>
                    <a:pt x="1473" y="2426"/>
                  </a:cubicBezTo>
                  <a:lnTo>
                    <a:pt x="5382" y="2426"/>
                  </a:lnTo>
                  <a:lnTo>
                    <a:pt x="5382" y="845"/>
                  </a:lnTo>
                  <a:lnTo>
                    <a:pt x="4351" y="845"/>
                  </a:lnTo>
                  <a:lnTo>
                    <a:pt x="4194" y="246"/>
                  </a:lnTo>
                  <a:cubicBezTo>
                    <a:pt x="4164" y="99"/>
                    <a:pt x="4036" y="0"/>
                    <a:pt x="3889"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 name="Google Shape;1073;p32"/>
            <p:cNvSpPr/>
            <p:nvPr/>
          </p:nvSpPr>
          <p:spPr>
            <a:xfrm>
              <a:off x="4141173" y="1665161"/>
              <a:ext cx="124797" cy="106266"/>
            </a:xfrm>
            <a:custGeom>
              <a:avLst/>
              <a:gdLst/>
              <a:ahLst/>
              <a:cxnLst/>
              <a:rect l="l" t="t" r="r" b="b"/>
              <a:pathLst>
                <a:path w="3704" h="3154" extrusionOk="0">
                  <a:moveTo>
                    <a:pt x="314" y="1"/>
                  </a:moveTo>
                  <a:cubicBezTo>
                    <a:pt x="148" y="1"/>
                    <a:pt x="0" y="138"/>
                    <a:pt x="0" y="315"/>
                  </a:cubicBezTo>
                  <a:lnTo>
                    <a:pt x="0" y="2839"/>
                  </a:lnTo>
                  <a:cubicBezTo>
                    <a:pt x="0" y="3016"/>
                    <a:pt x="148" y="3153"/>
                    <a:pt x="314" y="3153"/>
                  </a:cubicBezTo>
                  <a:lnTo>
                    <a:pt x="3389" y="3153"/>
                  </a:lnTo>
                  <a:cubicBezTo>
                    <a:pt x="3566" y="3153"/>
                    <a:pt x="3703" y="3016"/>
                    <a:pt x="3703" y="2839"/>
                  </a:cubicBezTo>
                  <a:lnTo>
                    <a:pt x="3703" y="315"/>
                  </a:lnTo>
                  <a:cubicBezTo>
                    <a:pt x="3703" y="138"/>
                    <a:pt x="3566" y="1"/>
                    <a:pt x="3389"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 name="Google Shape;1074;p32"/>
            <p:cNvSpPr/>
            <p:nvPr/>
          </p:nvSpPr>
          <p:spPr>
            <a:xfrm>
              <a:off x="4296364" y="1665161"/>
              <a:ext cx="94339" cy="21226"/>
            </a:xfrm>
            <a:custGeom>
              <a:avLst/>
              <a:gdLst/>
              <a:ahLst/>
              <a:cxnLst/>
              <a:rect l="l" t="t" r="r" b="b"/>
              <a:pathLst>
                <a:path w="2800" h="630" extrusionOk="0">
                  <a:moveTo>
                    <a:pt x="325" y="1"/>
                  </a:moveTo>
                  <a:cubicBezTo>
                    <a:pt x="148" y="1"/>
                    <a:pt x="1" y="138"/>
                    <a:pt x="1" y="315"/>
                  </a:cubicBezTo>
                  <a:cubicBezTo>
                    <a:pt x="1" y="492"/>
                    <a:pt x="148" y="629"/>
                    <a:pt x="325" y="629"/>
                  </a:cubicBezTo>
                  <a:lnTo>
                    <a:pt x="2485" y="629"/>
                  </a:lnTo>
                  <a:cubicBezTo>
                    <a:pt x="2662" y="629"/>
                    <a:pt x="2800" y="492"/>
                    <a:pt x="2800" y="315"/>
                  </a:cubicBezTo>
                  <a:cubicBezTo>
                    <a:pt x="2800" y="138"/>
                    <a:pt x="2662" y="1"/>
                    <a:pt x="2485"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 name="Google Shape;1075;p32"/>
            <p:cNvSpPr/>
            <p:nvPr/>
          </p:nvSpPr>
          <p:spPr>
            <a:xfrm>
              <a:off x="4296364" y="1707547"/>
              <a:ext cx="94339" cy="21530"/>
            </a:xfrm>
            <a:custGeom>
              <a:avLst/>
              <a:gdLst/>
              <a:ahLst/>
              <a:cxnLst/>
              <a:rect l="l" t="t" r="r" b="b"/>
              <a:pathLst>
                <a:path w="2800" h="639" extrusionOk="0">
                  <a:moveTo>
                    <a:pt x="325" y="0"/>
                  </a:moveTo>
                  <a:cubicBezTo>
                    <a:pt x="148" y="0"/>
                    <a:pt x="1" y="147"/>
                    <a:pt x="1" y="324"/>
                  </a:cubicBezTo>
                  <a:cubicBezTo>
                    <a:pt x="1" y="491"/>
                    <a:pt x="148" y="638"/>
                    <a:pt x="325" y="638"/>
                  </a:cubicBezTo>
                  <a:lnTo>
                    <a:pt x="2485" y="638"/>
                  </a:lnTo>
                  <a:cubicBezTo>
                    <a:pt x="2662" y="638"/>
                    <a:pt x="2800" y="491"/>
                    <a:pt x="2800" y="324"/>
                  </a:cubicBezTo>
                  <a:cubicBezTo>
                    <a:pt x="2800" y="147"/>
                    <a:pt x="2662" y="0"/>
                    <a:pt x="2485"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 name="Google Shape;1076;p32"/>
            <p:cNvSpPr/>
            <p:nvPr/>
          </p:nvSpPr>
          <p:spPr>
            <a:xfrm>
              <a:off x="4296364" y="1750203"/>
              <a:ext cx="94339" cy="21226"/>
            </a:xfrm>
            <a:custGeom>
              <a:avLst/>
              <a:gdLst/>
              <a:ahLst/>
              <a:cxnLst/>
              <a:rect l="l" t="t" r="r" b="b"/>
              <a:pathLst>
                <a:path w="2800" h="630" extrusionOk="0">
                  <a:moveTo>
                    <a:pt x="325" y="1"/>
                  </a:moveTo>
                  <a:cubicBezTo>
                    <a:pt x="148" y="1"/>
                    <a:pt x="1" y="138"/>
                    <a:pt x="1" y="315"/>
                  </a:cubicBezTo>
                  <a:cubicBezTo>
                    <a:pt x="1" y="492"/>
                    <a:pt x="148" y="629"/>
                    <a:pt x="325" y="629"/>
                  </a:cubicBezTo>
                  <a:lnTo>
                    <a:pt x="2485" y="629"/>
                  </a:lnTo>
                  <a:cubicBezTo>
                    <a:pt x="2662" y="629"/>
                    <a:pt x="2800" y="492"/>
                    <a:pt x="2800" y="315"/>
                  </a:cubicBezTo>
                  <a:cubicBezTo>
                    <a:pt x="2800" y="138"/>
                    <a:pt x="2662" y="1"/>
                    <a:pt x="2485"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 name="Google Shape;1077;p32"/>
            <p:cNvSpPr/>
            <p:nvPr/>
          </p:nvSpPr>
          <p:spPr>
            <a:xfrm>
              <a:off x="4296364" y="1792926"/>
              <a:ext cx="94339" cy="21193"/>
            </a:xfrm>
            <a:custGeom>
              <a:avLst/>
              <a:gdLst/>
              <a:ahLst/>
              <a:cxnLst/>
              <a:rect l="l" t="t" r="r" b="b"/>
              <a:pathLst>
                <a:path w="2800" h="629" extrusionOk="0">
                  <a:moveTo>
                    <a:pt x="325" y="0"/>
                  </a:moveTo>
                  <a:cubicBezTo>
                    <a:pt x="148" y="0"/>
                    <a:pt x="1" y="138"/>
                    <a:pt x="1" y="314"/>
                  </a:cubicBezTo>
                  <a:cubicBezTo>
                    <a:pt x="1" y="481"/>
                    <a:pt x="148" y="629"/>
                    <a:pt x="325" y="629"/>
                  </a:cubicBezTo>
                  <a:lnTo>
                    <a:pt x="2485" y="629"/>
                  </a:lnTo>
                  <a:cubicBezTo>
                    <a:pt x="2662" y="629"/>
                    <a:pt x="2800" y="481"/>
                    <a:pt x="2800" y="314"/>
                  </a:cubicBezTo>
                  <a:cubicBezTo>
                    <a:pt x="2800" y="138"/>
                    <a:pt x="2662" y="0"/>
                    <a:pt x="2485"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 name="Google Shape;1078;p32"/>
            <p:cNvSpPr/>
            <p:nvPr/>
          </p:nvSpPr>
          <p:spPr>
            <a:xfrm>
              <a:off x="4150439" y="1792926"/>
              <a:ext cx="21193" cy="21193"/>
            </a:xfrm>
            <a:custGeom>
              <a:avLst/>
              <a:gdLst/>
              <a:ahLst/>
              <a:cxnLst/>
              <a:rect l="l" t="t" r="r" b="b"/>
              <a:pathLst>
                <a:path w="629" h="629" extrusionOk="0">
                  <a:moveTo>
                    <a:pt x="314" y="0"/>
                  </a:moveTo>
                  <a:cubicBezTo>
                    <a:pt x="138" y="0"/>
                    <a:pt x="0" y="138"/>
                    <a:pt x="0" y="314"/>
                  </a:cubicBezTo>
                  <a:cubicBezTo>
                    <a:pt x="0" y="481"/>
                    <a:pt x="138" y="629"/>
                    <a:pt x="314" y="629"/>
                  </a:cubicBezTo>
                  <a:cubicBezTo>
                    <a:pt x="491" y="629"/>
                    <a:pt x="629" y="481"/>
                    <a:pt x="629" y="314"/>
                  </a:cubicBezTo>
                  <a:cubicBezTo>
                    <a:pt x="629" y="138"/>
                    <a:pt x="491" y="0"/>
                    <a:pt x="314"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 name="Google Shape;1079;p32"/>
            <p:cNvSpPr/>
            <p:nvPr/>
          </p:nvSpPr>
          <p:spPr>
            <a:xfrm>
              <a:off x="4193128" y="1792926"/>
              <a:ext cx="21226" cy="21193"/>
            </a:xfrm>
            <a:custGeom>
              <a:avLst/>
              <a:gdLst/>
              <a:ahLst/>
              <a:cxnLst/>
              <a:rect l="l" t="t" r="r" b="b"/>
              <a:pathLst>
                <a:path w="630" h="629" extrusionOk="0">
                  <a:moveTo>
                    <a:pt x="315" y="0"/>
                  </a:moveTo>
                  <a:cubicBezTo>
                    <a:pt x="138" y="0"/>
                    <a:pt x="1" y="138"/>
                    <a:pt x="1" y="314"/>
                  </a:cubicBezTo>
                  <a:cubicBezTo>
                    <a:pt x="1" y="481"/>
                    <a:pt x="138" y="629"/>
                    <a:pt x="315" y="629"/>
                  </a:cubicBezTo>
                  <a:cubicBezTo>
                    <a:pt x="481" y="629"/>
                    <a:pt x="629" y="481"/>
                    <a:pt x="629" y="314"/>
                  </a:cubicBezTo>
                  <a:cubicBezTo>
                    <a:pt x="629" y="138"/>
                    <a:pt x="481" y="0"/>
                    <a:pt x="315"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 name="Google Shape;1080;p32"/>
            <p:cNvSpPr/>
            <p:nvPr/>
          </p:nvSpPr>
          <p:spPr>
            <a:xfrm>
              <a:off x="4235480" y="1792926"/>
              <a:ext cx="21226" cy="21193"/>
            </a:xfrm>
            <a:custGeom>
              <a:avLst/>
              <a:gdLst/>
              <a:ahLst/>
              <a:cxnLst/>
              <a:rect l="l" t="t" r="r" b="b"/>
              <a:pathLst>
                <a:path w="630" h="629" extrusionOk="0">
                  <a:moveTo>
                    <a:pt x="315" y="0"/>
                  </a:moveTo>
                  <a:cubicBezTo>
                    <a:pt x="148" y="0"/>
                    <a:pt x="1" y="138"/>
                    <a:pt x="1" y="314"/>
                  </a:cubicBezTo>
                  <a:cubicBezTo>
                    <a:pt x="1" y="481"/>
                    <a:pt x="148" y="629"/>
                    <a:pt x="315" y="629"/>
                  </a:cubicBezTo>
                  <a:cubicBezTo>
                    <a:pt x="492" y="629"/>
                    <a:pt x="629" y="481"/>
                    <a:pt x="629" y="314"/>
                  </a:cubicBezTo>
                  <a:cubicBezTo>
                    <a:pt x="629" y="138"/>
                    <a:pt x="492" y="0"/>
                    <a:pt x="315"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1" name="Google Shape;1081;p32"/>
          <p:cNvGrpSpPr/>
          <p:nvPr/>
        </p:nvGrpSpPr>
        <p:grpSpPr>
          <a:xfrm>
            <a:off x="4712339" y="1588071"/>
            <a:ext cx="363075" cy="363044"/>
            <a:chOff x="4712339" y="1588071"/>
            <a:chExt cx="363075" cy="363044"/>
          </a:xfrm>
        </p:grpSpPr>
        <p:sp>
          <p:nvSpPr>
            <p:cNvPr id="1082" name="Google Shape;1082;p32"/>
            <p:cNvSpPr/>
            <p:nvPr/>
          </p:nvSpPr>
          <p:spPr>
            <a:xfrm>
              <a:off x="4740809" y="1588071"/>
              <a:ext cx="233994" cy="204884"/>
            </a:xfrm>
            <a:custGeom>
              <a:avLst/>
              <a:gdLst/>
              <a:ahLst/>
              <a:cxnLst/>
              <a:rect l="l" t="t" r="r" b="b"/>
              <a:pathLst>
                <a:path w="6945" h="6081" extrusionOk="0">
                  <a:moveTo>
                    <a:pt x="3468" y="0"/>
                  </a:moveTo>
                  <a:cubicBezTo>
                    <a:pt x="1552" y="0"/>
                    <a:pt x="0" y="1562"/>
                    <a:pt x="0" y="3477"/>
                  </a:cubicBezTo>
                  <a:lnTo>
                    <a:pt x="0" y="3900"/>
                  </a:lnTo>
                  <a:cubicBezTo>
                    <a:pt x="0" y="4970"/>
                    <a:pt x="766" y="5884"/>
                    <a:pt x="1818" y="6070"/>
                  </a:cubicBezTo>
                  <a:cubicBezTo>
                    <a:pt x="1837" y="6070"/>
                    <a:pt x="1857" y="6080"/>
                    <a:pt x="1877" y="6080"/>
                  </a:cubicBezTo>
                  <a:lnTo>
                    <a:pt x="5059" y="6080"/>
                  </a:lnTo>
                  <a:cubicBezTo>
                    <a:pt x="5078" y="6080"/>
                    <a:pt x="5098" y="6070"/>
                    <a:pt x="5118" y="6070"/>
                  </a:cubicBezTo>
                  <a:cubicBezTo>
                    <a:pt x="6179" y="5884"/>
                    <a:pt x="6945" y="4970"/>
                    <a:pt x="6945" y="3900"/>
                  </a:cubicBezTo>
                  <a:lnTo>
                    <a:pt x="6945" y="3477"/>
                  </a:lnTo>
                  <a:cubicBezTo>
                    <a:pt x="6945" y="1562"/>
                    <a:pt x="5383" y="0"/>
                    <a:pt x="3468"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 name="Google Shape;1083;p32"/>
            <p:cNvSpPr/>
            <p:nvPr/>
          </p:nvSpPr>
          <p:spPr>
            <a:xfrm>
              <a:off x="4857623" y="1588071"/>
              <a:ext cx="117183" cy="204884"/>
            </a:xfrm>
            <a:custGeom>
              <a:avLst/>
              <a:gdLst/>
              <a:ahLst/>
              <a:cxnLst/>
              <a:rect l="l" t="t" r="r" b="b"/>
              <a:pathLst>
                <a:path w="3478" h="6081" extrusionOk="0">
                  <a:moveTo>
                    <a:pt x="1" y="0"/>
                  </a:moveTo>
                  <a:lnTo>
                    <a:pt x="1" y="6080"/>
                  </a:lnTo>
                  <a:lnTo>
                    <a:pt x="1592" y="6080"/>
                  </a:lnTo>
                  <a:cubicBezTo>
                    <a:pt x="1611" y="6080"/>
                    <a:pt x="1631" y="6070"/>
                    <a:pt x="1651" y="6070"/>
                  </a:cubicBezTo>
                  <a:cubicBezTo>
                    <a:pt x="2712" y="5884"/>
                    <a:pt x="3478" y="4970"/>
                    <a:pt x="3478" y="3900"/>
                  </a:cubicBezTo>
                  <a:lnTo>
                    <a:pt x="3478" y="3477"/>
                  </a:lnTo>
                  <a:cubicBezTo>
                    <a:pt x="3478" y="1562"/>
                    <a:pt x="1916" y="0"/>
                    <a:pt x="1"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 name="Google Shape;1084;p32"/>
            <p:cNvSpPr/>
            <p:nvPr/>
          </p:nvSpPr>
          <p:spPr>
            <a:xfrm>
              <a:off x="4712339" y="1829315"/>
              <a:ext cx="290598" cy="121798"/>
            </a:xfrm>
            <a:custGeom>
              <a:avLst/>
              <a:gdLst/>
              <a:ahLst/>
              <a:cxnLst/>
              <a:rect l="l" t="t" r="r" b="b"/>
              <a:pathLst>
                <a:path w="8625" h="3615" extrusionOk="0">
                  <a:moveTo>
                    <a:pt x="2417" y="0"/>
                  </a:moveTo>
                  <a:cubicBezTo>
                    <a:pt x="1081" y="0"/>
                    <a:pt x="1" y="1081"/>
                    <a:pt x="1" y="2417"/>
                  </a:cubicBezTo>
                  <a:lnTo>
                    <a:pt x="1" y="3301"/>
                  </a:lnTo>
                  <a:cubicBezTo>
                    <a:pt x="1" y="3477"/>
                    <a:pt x="138" y="3615"/>
                    <a:pt x="315" y="3615"/>
                  </a:cubicBezTo>
                  <a:lnTo>
                    <a:pt x="1474" y="3615"/>
                  </a:lnTo>
                  <a:lnTo>
                    <a:pt x="1788" y="3261"/>
                  </a:lnTo>
                  <a:lnTo>
                    <a:pt x="2102" y="3615"/>
                  </a:lnTo>
                  <a:lnTo>
                    <a:pt x="6522" y="3615"/>
                  </a:lnTo>
                  <a:lnTo>
                    <a:pt x="6837" y="3202"/>
                  </a:lnTo>
                  <a:lnTo>
                    <a:pt x="7151" y="3615"/>
                  </a:lnTo>
                  <a:lnTo>
                    <a:pt x="8310" y="3615"/>
                  </a:lnTo>
                  <a:cubicBezTo>
                    <a:pt x="8487" y="3615"/>
                    <a:pt x="8624" y="3477"/>
                    <a:pt x="8624" y="3301"/>
                  </a:cubicBezTo>
                  <a:lnTo>
                    <a:pt x="8624" y="2417"/>
                  </a:lnTo>
                  <a:cubicBezTo>
                    <a:pt x="8624" y="1081"/>
                    <a:pt x="7544" y="0"/>
                    <a:pt x="6208" y="0"/>
                  </a:cubicBezTo>
                  <a:lnTo>
                    <a:pt x="5894" y="0"/>
                  </a:lnTo>
                  <a:lnTo>
                    <a:pt x="4313" y="422"/>
                  </a:lnTo>
                  <a:lnTo>
                    <a:pt x="2731"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 name="Google Shape;1085;p32"/>
            <p:cNvSpPr/>
            <p:nvPr/>
          </p:nvSpPr>
          <p:spPr>
            <a:xfrm>
              <a:off x="4857623" y="1829315"/>
              <a:ext cx="145316" cy="121798"/>
            </a:xfrm>
            <a:custGeom>
              <a:avLst/>
              <a:gdLst/>
              <a:ahLst/>
              <a:cxnLst/>
              <a:rect l="l" t="t" r="r" b="b"/>
              <a:pathLst>
                <a:path w="4313" h="3615" extrusionOk="0">
                  <a:moveTo>
                    <a:pt x="1582" y="0"/>
                  </a:moveTo>
                  <a:lnTo>
                    <a:pt x="1" y="422"/>
                  </a:lnTo>
                  <a:lnTo>
                    <a:pt x="1" y="3615"/>
                  </a:lnTo>
                  <a:lnTo>
                    <a:pt x="2210" y="3615"/>
                  </a:lnTo>
                  <a:lnTo>
                    <a:pt x="2525" y="3202"/>
                  </a:lnTo>
                  <a:lnTo>
                    <a:pt x="2839" y="3615"/>
                  </a:lnTo>
                  <a:lnTo>
                    <a:pt x="3998" y="3615"/>
                  </a:lnTo>
                  <a:cubicBezTo>
                    <a:pt x="4175" y="3615"/>
                    <a:pt x="4312" y="3477"/>
                    <a:pt x="4312" y="3301"/>
                  </a:cubicBezTo>
                  <a:lnTo>
                    <a:pt x="4312" y="2417"/>
                  </a:lnTo>
                  <a:cubicBezTo>
                    <a:pt x="4312" y="1081"/>
                    <a:pt x="3232" y="0"/>
                    <a:pt x="1896"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 name="Google Shape;1086;p32"/>
            <p:cNvSpPr/>
            <p:nvPr/>
          </p:nvSpPr>
          <p:spPr>
            <a:xfrm>
              <a:off x="4804355" y="1795554"/>
              <a:ext cx="106569" cy="97641"/>
            </a:xfrm>
            <a:custGeom>
              <a:avLst/>
              <a:gdLst/>
              <a:ahLst/>
              <a:cxnLst/>
              <a:rect l="l" t="t" r="r" b="b"/>
              <a:pathLst>
                <a:path w="3163" h="2898" extrusionOk="0">
                  <a:moveTo>
                    <a:pt x="639" y="1"/>
                  </a:moveTo>
                  <a:lnTo>
                    <a:pt x="639" y="1002"/>
                  </a:lnTo>
                  <a:lnTo>
                    <a:pt x="0" y="1002"/>
                  </a:lnTo>
                  <a:lnTo>
                    <a:pt x="0" y="1317"/>
                  </a:lnTo>
                  <a:cubicBezTo>
                    <a:pt x="0" y="2191"/>
                    <a:pt x="707" y="2898"/>
                    <a:pt x="1582" y="2898"/>
                  </a:cubicBezTo>
                  <a:cubicBezTo>
                    <a:pt x="2455" y="2898"/>
                    <a:pt x="3163" y="2191"/>
                    <a:pt x="3163" y="1317"/>
                  </a:cubicBezTo>
                  <a:lnTo>
                    <a:pt x="3163" y="1002"/>
                  </a:lnTo>
                  <a:lnTo>
                    <a:pt x="2534" y="1002"/>
                  </a:lnTo>
                  <a:lnTo>
                    <a:pt x="2534"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 name="Google Shape;1087;p32"/>
            <p:cNvSpPr/>
            <p:nvPr/>
          </p:nvSpPr>
          <p:spPr>
            <a:xfrm>
              <a:off x="4857623" y="1795554"/>
              <a:ext cx="53302" cy="97641"/>
            </a:xfrm>
            <a:custGeom>
              <a:avLst/>
              <a:gdLst/>
              <a:ahLst/>
              <a:cxnLst/>
              <a:rect l="l" t="t" r="r" b="b"/>
              <a:pathLst>
                <a:path w="1582" h="2898" extrusionOk="0">
                  <a:moveTo>
                    <a:pt x="1" y="1"/>
                  </a:moveTo>
                  <a:lnTo>
                    <a:pt x="1" y="2898"/>
                  </a:lnTo>
                  <a:cubicBezTo>
                    <a:pt x="874" y="2898"/>
                    <a:pt x="1582" y="2191"/>
                    <a:pt x="1582" y="1317"/>
                  </a:cubicBezTo>
                  <a:lnTo>
                    <a:pt x="1582" y="1002"/>
                  </a:lnTo>
                  <a:lnTo>
                    <a:pt x="953" y="1002"/>
                  </a:lnTo>
                  <a:lnTo>
                    <a:pt x="953"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 name="Google Shape;1088;p32"/>
            <p:cNvSpPr/>
            <p:nvPr/>
          </p:nvSpPr>
          <p:spPr>
            <a:xfrm>
              <a:off x="4783162" y="1659231"/>
              <a:ext cx="148955" cy="162836"/>
            </a:xfrm>
            <a:custGeom>
              <a:avLst/>
              <a:gdLst/>
              <a:ahLst/>
              <a:cxnLst/>
              <a:rect l="l" t="t" r="r" b="b"/>
              <a:pathLst>
                <a:path w="4421" h="4833" extrusionOk="0">
                  <a:moveTo>
                    <a:pt x="1582" y="0"/>
                  </a:moveTo>
                  <a:cubicBezTo>
                    <a:pt x="708" y="0"/>
                    <a:pt x="0" y="707"/>
                    <a:pt x="0" y="1572"/>
                  </a:cubicBezTo>
                  <a:lnTo>
                    <a:pt x="0" y="2622"/>
                  </a:lnTo>
                  <a:cubicBezTo>
                    <a:pt x="0" y="3850"/>
                    <a:pt x="993" y="4832"/>
                    <a:pt x="2211" y="4832"/>
                  </a:cubicBezTo>
                  <a:cubicBezTo>
                    <a:pt x="3429" y="4832"/>
                    <a:pt x="4420" y="3850"/>
                    <a:pt x="4420" y="2622"/>
                  </a:cubicBezTo>
                  <a:lnTo>
                    <a:pt x="4420" y="1572"/>
                  </a:lnTo>
                  <a:cubicBezTo>
                    <a:pt x="4420" y="1404"/>
                    <a:pt x="4283" y="1257"/>
                    <a:pt x="4106" y="1257"/>
                  </a:cubicBezTo>
                  <a:lnTo>
                    <a:pt x="3939" y="1257"/>
                  </a:lnTo>
                  <a:cubicBezTo>
                    <a:pt x="3095" y="1257"/>
                    <a:pt x="2309" y="835"/>
                    <a:pt x="1847" y="138"/>
                  </a:cubicBezTo>
                  <a:cubicBezTo>
                    <a:pt x="1788" y="49"/>
                    <a:pt x="1690" y="0"/>
                    <a:pt x="1582"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 name="Google Shape;1089;p32"/>
            <p:cNvSpPr/>
            <p:nvPr/>
          </p:nvSpPr>
          <p:spPr>
            <a:xfrm>
              <a:off x="4857623" y="1678403"/>
              <a:ext cx="74494" cy="143665"/>
            </a:xfrm>
            <a:custGeom>
              <a:avLst/>
              <a:gdLst/>
              <a:ahLst/>
              <a:cxnLst/>
              <a:rect l="l" t="t" r="r" b="b"/>
              <a:pathLst>
                <a:path w="2211" h="4264" extrusionOk="0">
                  <a:moveTo>
                    <a:pt x="1" y="1"/>
                  </a:moveTo>
                  <a:lnTo>
                    <a:pt x="1" y="4263"/>
                  </a:lnTo>
                  <a:cubicBezTo>
                    <a:pt x="1219" y="4263"/>
                    <a:pt x="2210" y="3281"/>
                    <a:pt x="2210" y="2053"/>
                  </a:cubicBezTo>
                  <a:lnTo>
                    <a:pt x="2210" y="1003"/>
                  </a:lnTo>
                  <a:cubicBezTo>
                    <a:pt x="2210" y="835"/>
                    <a:pt x="2073" y="688"/>
                    <a:pt x="1896" y="688"/>
                  </a:cubicBezTo>
                  <a:lnTo>
                    <a:pt x="1729" y="688"/>
                  </a:lnTo>
                  <a:cubicBezTo>
                    <a:pt x="1081" y="688"/>
                    <a:pt x="462" y="442"/>
                    <a:pt x="1"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 name="Google Shape;1090;p32"/>
            <p:cNvSpPr/>
            <p:nvPr/>
          </p:nvSpPr>
          <p:spPr>
            <a:xfrm>
              <a:off x="4761969" y="1903743"/>
              <a:ext cx="21226" cy="47372"/>
            </a:xfrm>
            <a:custGeom>
              <a:avLst/>
              <a:gdLst/>
              <a:ahLst/>
              <a:cxnLst/>
              <a:rect l="l" t="t" r="r" b="b"/>
              <a:pathLst>
                <a:path w="630" h="1406" extrusionOk="0">
                  <a:moveTo>
                    <a:pt x="315" y="1"/>
                  </a:moveTo>
                  <a:cubicBezTo>
                    <a:pt x="138" y="1"/>
                    <a:pt x="1" y="139"/>
                    <a:pt x="1" y="315"/>
                  </a:cubicBezTo>
                  <a:lnTo>
                    <a:pt x="1" y="1406"/>
                  </a:lnTo>
                  <a:lnTo>
                    <a:pt x="629" y="1406"/>
                  </a:lnTo>
                  <a:lnTo>
                    <a:pt x="629" y="315"/>
                  </a:lnTo>
                  <a:cubicBezTo>
                    <a:pt x="629" y="139"/>
                    <a:pt x="492" y="1"/>
                    <a:pt x="315"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 name="Google Shape;1091;p32"/>
            <p:cNvSpPr/>
            <p:nvPr/>
          </p:nvSpPr>
          <p:spPr>
            <a:xfrm>
              <a:off x="4932085" y="1903743"/>
              <a:ext cx="21193" cy="47372"/>
            </a:xfrm>
            <a:custGeom>
              <a:avLst/>
              <a:gdLst/>
              <a:ahLst/>
              <a:cxnLst/>
              <a:rect l="l" t="t" r="r" b="b"/>
              <a:pathLst>
                <a:path w="629" h="1406" extrusionOk="0">
                  <a:moveTo>
                    <a:pt x="315" y="1"/>
                  </a:moveTo>
                  <a:cubicBezTo>
                    <a:pt x="148" y="1"/>
                    <a:pt x="0" y="139"/>
                    <a:pt x="0" y="315"/>
                  </a:cubicBezTo>
                  <a:lnTo>
                    <a:pt x="0" y="1406"/>
                  </a:lnTo>
                  <a:lnTo>
                    <a:pt x="629" y="1406"/>
                  </a:lnTo>
                  <a:lnTo>
                    <a:pt x="629" y="315"/>
                  </a:lnTo>
                  <a:cubicBezTo>
                    <a:pt x="629" y="139"/>
                    <a:pt x="491" y="1"/>
                    <a:pt x="315"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 name="Google Shape;1092;p32"/>
            <p:cNvSpPr/>
            <p:nvPr/>
          </p:nvSpPr>
          <p:spPr>
            <a:xfrm>
              <a:off x="4834106" y="1758828"/>
              <a:ext cx="47372" cy="26179"/>
            </a:xfrm>
            <a:custGeom>
              <a:avLst/>
              <a:gdLst/>
              <a:ahLst/>
              <a:cxnLst/>
              <a:rect l="l" t="t" r="r" b="b"/>
              <a:pathLst>
                <a:path w="1406" h="777" extrusionOk="0">
                  <a:moveTo>
                    <a:pt x="702" y="0"/>
                  </a:moveTo>
                  <a:cubicBezTo>
                    <a:pt x="492" y="0"/>
                    <a:pt x="281" y="79"/>
                    <a:pt x="119" y="236"/>
                  </a:cubicBezTo>
                  <a:cubicBezTo>
                    <a:pt x="1" y="364"/>
                    <a:pt x="1" y="560"/>
                    <a:pt x="119" y="688"/>
                  </a:cubicBezTo>
                  <a:cubicBezTo>
                    <a:pt x="183" y="747"/>
                    <a:pt x="264" y="776"/>
                    <a:pt x="345" y="776"/>
                  </a:cubicBezTo>
                  <a:cubicBezTo>
                    <a:pt x="426" y="776"/>
                    <a:pt x="507" y="747"/>
                    <a:pt x="571" y="688"/>
                  </a:cubicBezTo>
                  <a:cubicBezTo>
                    <a:pt x="605" y="648"/>
                    <a:pt x="652" y="629"/>
                    <a:pt x="700" y="629"/>
                  </a:cubicBezTo>
                  <a:cubicBezTo>
                    <a:pt x="748" y="629"/>
                    <a:pt x="797" y="648"/>
                    <a:pt x="836" y="688"/>
                  </a:cubicBezTo>
                  <a:cubicBezTo>
                    <a:pt x="895" y="747"/>
                    <a:pt x="974" y="776"/>
                    <a:pt x="1052" y="776"/>
                  </a:cubicBezTo>
                  <a:cubicBezTo>
                    <a:pt x="1140" y="776"/>
                    <a:pt x="1219" y="747"/>
                    <a:pt x="1278" y="688"/>
                  </a:cubicBezTo>
                  <a:cubicBezTo>
                    <a:pt x="1406" y="560"/>
                    <a:pt x="1406" y="364"/>
                    <a:pt x="1278" y="236"/>
                  </a:cubicBezTo>
                  <a:cubicBezTo>
                    <a:pt x="1121" y="79"/>
                    <a:pt x="912" y="0"/>
                    <a:pt x="702"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 name="Google Shape;1093;p32"/>
            <p:cNvSpPr/>
            <p:nvPr/>
          </p:nvSpPr>
          <p:spPr>
            <a:xfrm>
              <a:off x="4857623" y="1758828"/>
              <a:ext cx="23854" cy="26179"/>
            </a:xfrm>
            <a:custGeom>
              <a:avLst/>
              <a:gdLst/>
              <a:ahLst/>
              <a:cxnLst/>
              <a:rect l="l" t="t" r="r" b="b"/>
              <a:pathLst>
                <a:path w="708" h="777" extrusionOk="0">
                  <a:moveTo>
                    <a:pt x="1" y="0"/>
                  </a:moveTo>
                  <a:lnTo>
                    <a:pt x="1" y="629"/>
                  </a:lnTo>
                  <a:cubicBezTo>
                    <a:pt x="49" y="629"/>
                    <a:pt x="99" y="648"/>
                    <a:pt x="138" y="688"/>
                  </a:cubicBezTo>
                  <a:cubicBezTo>
                    <a:pt x="197" y="747"/>
                    <a:pt x="276" y="776"/>
                    <a:pt x="354" y="776"/>
                  </a:cubicBezTo>
                  <a:cubicBezTo>
                    <a:pt x="442" y="776"/>
                    <a:pt x="521" y="747"/>
                    <a:pt x="580" y="688"/>
                  </a:cubicBezTo>
                  <a:cubicBezTo>
                    <a:pt x="708" y="560"/>
                    <a:pt x="708" y="364"/>
                    <a:pt x="580" y="236"/>
                  </a:cubicBezTo>
                  <a:cubicBezTo>
                    <a:pt x="423" y="79"/>
                    <a:pt x="217" y="0"/>
                    <a:pt x="1"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 name="Google Shape;1094;p32"/>
            <p:cNvSpPr/>
            <p:nvPr/>
          </p:nvSpPr>
          <p:spPr>
            <a:xfrm>
              <a:off x="4933399" y="1588071"/>
              <a:ext cx="142014" cy="156198"/>
            </a:xfrm>
            <a:custGeom>
              <a:avLst/>
              <a:gdLst/>
              <a:ahLst/>
              <a:cxnLst/>
              <a:rect l="l" t="t" r="r" b="b"/>
              <a:pathLst>
                <a:path w="4215" h="4636" extrusionOk="0">
                  <a:moveTo>
                    <a:pt x="738" y="0"/>
                  </a:moveTo>
                  <a:cubicBezTo>
                    <a:pt x="334" y="0"/>
                    <a:pt x="1" y="334"/>
                    <a:pt x="1" y="737"/>
                  </a:cubicBezTo>
                  <a:lnTo>
                    <a:pt x="1" y="2848"/>
                  </a:lnTo>
                  <a:cubicBezTo>
                    <a:pt x="1" y="3251"/>
                    <a:pt x="334" y="3585"/>
                    <a:pt x="738" y="3585"/>
                  </a:cubicBezTo>
                  <a:lnTo>
                    <a:pt x="1661" y="3585"/>
                  </a:lnTo>
                  <a:lnTo>
                    <a:pt x="2623" y="4538"/>
                  </a:lnTo>
                  <a:cubicBezTo>
                    <a:pt x="2682" y="4597"/>
                    <a:pt x="2761" y="4636"/>
                    <a:pt x="2849" y="4636"/>
                  </a:cubicBezTo>
                  <a:cubicBezTo>
                    <a:pt x="2888" y="4636"/>
                    <a:pt x="2927" y="4626"/>
                    <a:pt x="2967" y="4607"/>
                  </a:cubicBezTo>
                  <a:cubicBezTo>
                    <a:pt x="3085" y="4557"/>
                    <a:pt x="3163" y="4450"/>
                    <a:pt x="3163" y="4322"/>
                  </a:cubicBezTo>
                  <a:lnTo>
                    <a:pt x="3163" y="3585"/>
                  </a:lnTo>
                  <a:lnTo>
                    <a:pt x="3477" y="3585"/>
                  </a:lnTo>
                  <a:cubicBezTo>
                    <a:pt x="3881" y="3585"/>
                    <a:pt x="4214" y="3251"/>
                    <a:pt x="4214" y="2848"/>
                  </a:cubicBezTo>
                  <a:lnTo>
                    <a:pt x="4214" y="737"/>
                  </a:lnTo>
                  <a:cubicBezTo>
                    <a:pt x="4214" y="334"/>
                    <a:pt x="3881" y="0"/>
                    <a:pt x="3477"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 name="Google Shape;1095;p32"/>
            <p:cNvSpPr/>
            <p:nvPr/>
          </p:nvSpPr>
          <p:spPr>
            <a:xfrm>
              <a:off x="5004559" y="1588071"/>
              <a:ext cx="70855" cy="156198"/>
            </a:xfrm>
            <a:custGeom>
              <a:avLst/>
              <a:gdLst/>
              <a:ahLst/>
              <a:cxnLst/>
              <a:rect l="l" t="t" r="r" b="b"/>
              <a:pathLst>
                <a:path w="2103" h="4636" extrusionOk="0">
                  <a:moveTo>
                    <a:pt x="1" y="0"/>
                  </a:moveTo>
                  <a:lnTo>
                    <a:pt x="1" y="4027"/>
                  </a:lnTo>
                  <a:lnTo>
                    <a:pt x="511" y="4538"/>
                  </a:lnTo>
                  <a:cubicBezTo>
                    <a:pt x="570" y="4597"/>
                    <a:pt x="649" y="4636"/>
                    <a:pt x="737" y="4636"/>
                  </a:cubicBezTo>
                  <a:cubicBezTo>
                    <a:pt x="776" y="4636"/>
                    <a:pt x="815" y="4626"/>
                    <a:pt x="855" y="4607"/>
                  </a:cubicBezTo>
                  <a:cubicBezTo>
                    <a:pt x="973" y="4557"/>
                    <a:pt x="1051" y="4450"/>
                    <a:pt x="1051" y="4322"/>
                  </a:cubicBezTo>
                  <a:lnTo>
                    <a:pt x="1051" y="3585"/>
                  </a:lnTo>
                  <a:lnTo>
                    <a:pt x="1365" y="3585"/>
                  </a:lnTo>
                  <a:cubicBezTo>
                    <a:pt x="1769" y="3585"/>
                    <a:pt x="2102" y="3251"/>
                    <a:pt x="2102" y="2848"/>
                  </a:cubicBezTo>
                  <a:lnTo>
                    <a:pt x="2102" y="737"/>
                  </a:lnTo>
                  <a:cubicBezTo>
                    <a:pt x="2102" y="334"/>
                    <a:pt x="1769" y="0"/>
                    <a:pt x="136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 name="Google Shape;1096;p32"/>
            <p:cNvSpPr/>
            <p:nvPr/>
          </p:nvSpPr>
          <p:spPr>
            <a:xfrm>
              <a:off x="4978750" y="1623550"/>
              <a:ext cx="51651" cy="49595"/>
            </a:xfrm>
            <a:custGeom>
              <a:avLst/>
              <a:gdLst/>
              <a:ahLst/>
              <a:cxnLst/>
              <a:rect l="l" t="t" r="r" b="b"/>
              <a:pathLst>
                <a:path w="1533" h="1472" extrusionOk="0">
                  <a:moveTo>
                    <a:pt x="344" y="0"/>
                  </a:moveTo>
                  <a:cubicBezTo>
                    <a:pt x="263" y="0"/>
                    <a:pt x="182" y="33"/>
                    <a:pt x="118" y="97"/>
                  </a:cubicBezTo>
                  <a:cubicBezTo>
                    <a:pt x="0" y="214"/>
                    <a:pt x="0" y="420"/>
                    <a:pt x="118" y="538"/>
                  </a:cubicBezTo>
                  <a:lnTo>
                    <a:pt x="315" y="735"/>
                  </a:lnTo>
                  <a:lnTo>
                    <a:pt x="118" y="941"/>
                  </a:lnTo>
                  <a:cubicBezTo>
                    <a:pt x="0" y="1059"/>
                    <a:pt x="0" y="1256"/>
                    <a:pt x="118" y="1383"/>
                  </a:cubicBezTo>
                  <a:cubicBezTo>
                    <a:pt x="177" y="1442"/>
                    <a:pt x="265" y="1472"/>
                    <a:pt x="344" y="1472"/>
                  </a:cubicBezTo>
                  <a:cubicBezTo>
                    <a:pt x="422" y="1472"/>
                    <a:pt x="501" y="1442"/>
                    <a:pt x="570" y="1383"/>
                  </a:cubicBezTo>
                  <a:lnTo>
                    <a:pt x="767" y="1186"/>
                  </a:lnTo>
                  <a:lnTo>
                    <a:pt x="963" y="1383"/>
                  </a:lnTo>
                  <a:cubicBezTo>
                    <a:pt x="1022" y="1442"/>
                    <a:pt x="1101" y="1472"/>
                    <a:pt x="1189" y="1472"/>
                  </a:cubicBezTo>
                  <a:cubicBezTo>
                    <a:pt x="1267" y="1472"/>
                    <a:pt x="1346" y="1442"/>
                    <a:pt x="1405" y="1383"/>
                  </a:cubicBezTo>
                  <a:cubicBezTo>
                    <a:pt x="1533" y="1256"/>
                    <a:pt x="1533" y="1059"/>
                    <a:pt x="1405" y="941"/>
                  </a:cubicBezTo>
                  <a:lnTo>
                    <a:pt x="1208" y="735"/>
                  </a:lnTo>
                  <a:lnTo>
                    <a:pt x="1405" y="538"/>
                  </a:lnTo>
                  <a:cubicBezTo>
                    <a:pt x="1533" y="420"/>
                    <a:pt x="1533" y="214"/>
                    <a:pt x="1405" y="97"/>
                  </a:cubicBezTo>
                  <a:cubicBezTo>
                    <a:pt x="1346" y="33"/>
                    <a:pt x="1265" y="0"/>
                    <a:pt x="1184" y="0"/>
                  </a:cubicBezTo>
                  <a:cubicBezTo>
                    <a:pt x="1103" y="0"/>
                    <a:pt x="1022" y="33"/>
                    <a:pt x="963" y="97"/>
                  </a:cubicBezTo>
                  <a:lnTo>
                    <a:pt x="767" y="293"/>
                  </a:lnTo>
                  <a:lnTo>
                    <a:pt x="570" y="97"/>
                  </a:lnTo>
                  <a:cubicBezTo>
                    <a:pt x="506" y="33"/>
                    <a:pt x="425" y="0"/>
                    <a:pt x="344"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 name="Google Shape;1097;p32"/>
            <p:cNvSpPr/>
            <p:nvPr/>
          </p:nvSpPr>
          <p:spPr>
            <a:xfrm>
              <a:off x="5004559" y="1623550"/>
              <a:ext cx="25842" cy="49595"/>
            </a:xfrm>
            <a:custGeom>
              <a:avLst/>
              <a:gdLst/>
              <a:ahLst/>
              <a:cxnLst/>
              <a:rect l="l" t="t" r="r" b="b"/>
              <a:pathLst>
                <a:path w="767" h="1472" extrusionOk="0">
                  <a:moveTo>
                    <a:pt x="418" y="0"/>
                  </a:moveTo>
                  <a:cubicBezTo>
                    <a:pt x="337" y="0"/>
                    <a:pt x="256" y="33"/>
                    <a:pt x="197" y="97"/>
                  </a:cubicBezTo>
                  <a:lnTo>
                    <a:pt x="1" y="293"/>
                  </a:lnTo>
                  <a:lnTo>
                    <a:pt x="1" y="1186"/>
                  </a:lnTo>
                  <a:lnTo>
                    <a:pt x="197" y="1383"/>
                  </a:lnTo>
                  <a:cubicBezTo>
                    <a:pt x="256" y="1442"/>
                    <a:pt x="335" y="1472"/>
                    <a:pt x="423" y="1472"/>
                  </a:cubicBezTo>
                  <a:cubicBezTo>
                    <a:pt x="501" y="1472"/>
                    <a:pt x="580" y="1442"/>
                    <a:pt x="639" y="1383"/>
                  </a:cubicBezTo>
                  <a:cubicBezTo>
                    <a:pt x="767" y="1256"/>
                    <a:pt x="767" y="1059"/>
                    <a:pt x="639" y="941"/>
                  </a:cubicBezTo>
                  <a:lnTo>
                    <a:pt x="442" y="735"/>
                  </a:lnTo>
                  <a:lnTo>
                    <a:pt x="639" y="538"/>
                  </a:lnTo>
                  <a:cubicBezTo>
                    <a:pt x="767" y="420"/>
                    <a:pt x="767" y="214"/>
                    <a:pt x="639" y="97"/>
                  </a:cubicBezTo>
                  <a:cubicBezTo>
                    <a:pt x="580" y="33"/>
                    <a:pt x="499" y="0"/>
                    <a:pt x="418"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8" name="Google Shape;1098;p32"/>
          <p:cNvGrpSpPr/>
          <p:nvPr/>
        </p:nvGrpSpPr>
        <p:grpSpPr>
          <a:xfrm>
            <a:off x="5340108" y="1588711"/>
            <a:ext cx="363076" cy="361764"/>
            <a:chOff x="5340108" y="1588711"/>
            <a:chExt cx="363076" cy="361764"/>
          </a:xfrm>
        </p:grpSpPr>
        <p:sp>
          <p:nvSpPr>
            <p:cNvPr id="1099" name="Google Shape;1099;p32"/>
            <p:cNvSpPr/>
            <p:nvPr/>
          </p:nvSpPr>
          <p:spPr>
            <a:xfrm>
              <a:off x="5549275" y="1631434"/>
              <a:ext cx="153907" cy="117149"/>
            </a:xfrm>
            <a:custGeom>
              <a:avLst/>
              <a:gdLst/>
              <a:ahLst/>
              <a:cxnLst/>
              <a:rect l="l" t="t" r="r" b="b"/>
              <a:pathLst>
                <a:path w="4568" h="3477" extrusionOk="0">
                  <a:moveTo>
                    <a:pt x="315" y="0"/>
                  </a:moveTo>
                  <a:cubicBezTo>
                    <a:pt x="147" y="0"/>
                    <a:pt x="0" y="138"/>
                    <a:pt x="0" y="314"/>
                  </a:cubicBezTo>
                  <a:lnTo>
                    <a:pt x="0" y="3152"/>
                  </a:lnTo>
                  <a:cubicBezTo>
                    <a:pt x="0" y="3329"/>
                    <a:pt x="147" y="3477"/>
                    <a:pt x="315" y="3477"/>
                  </a:cubicBezTo>
                  <a:lnTo>
                    <a:pt x="4253" y="3477"/>
                  </a:lnTo>
                  <a:cubicBezTo>
                    <a:pt x="4430" y="3477"/>
                    <a:pt x="4567" y="3329"/>
                    <a:pt x="4567" y="3152"/>
                  </a:cubicBezTo>
                  <a:lnTo>
                    <a:pt x="4567" y="314"/>
                  </a:lnTo>
                  <a:cubicBezTo>
                    <a:pt x="4567" y="138"/>
                    <a:pt x="4430" y="0"/>
                    <a:pt x="4253"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 name="Google Shape;1100;p32"/>
            <p:cNvSpPr/>
            <p:nvPr/>
          </p:nvSpPr>
          <p:spPr>
            <a:xfrm>
              <a:off x="5626365" y="1631434"/>
              <a:ext cx="76819" cy="117149"/>
            </a:xfrm>
            <a:custGeom>
              <a:avLst/>
              <a:gdLst/>
              <a:ahLst/>
              <a:cxnLst/>
              <a:rect l="l" t="t" r="r" b="b"/>
              <a:pathLst>
                <a:path w="2280" h="3477" extrusionOk="0">
                  <a:moveTo>
                    <a:pt x="0" y="0"/>
                  </a:moveTo>
                  <a:lnTo>
                    <a:pt x="0" y="3477"/>
                  </a:lnTo>
                  <a:lnTo>
                    <a:pt x="1965" y="3477"/>
                  </a:lnTo>
                  <a:cubicBezTo>
                    <a:pt x="2142" y="3477"/>
                    <a:pt x="2279" y="3329"/>
                    <a:pt x="2279" y="3152"/>
                  </a:cubicBezTo>
                  <a:lnTo>
                    <a:pt x="2279" y="314"/>
                  </a:lnTo>
                  <a:cubicBezTo>
                    <a:pt x="2279" y="138"/>
                    <a:pt x="2142" y="0"/>
                    <a:pt x="196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 name="Google Shape;1101;p32"/>
            <p:cNvSpPr/>
            <p:nvPr/>
          </p:nvSpPr>
          <p:spPr>
            <a:xfrm>
              <a:off x="5549275" y="1588711"/>
              <a:ext cx="153907" cy="53335"/>
            </a:xfrm>
            <a:custGeom>
              <a:avLst/>
              <a:gdLst/>
              <a:ahLst/>
              <a:cxnLst/>
              <a:rect l="l" t="t" r="r" b="b"/>
              <a:pathLst>
                <a:path w="4568" h="1583" extrusionOk="0">
                  <a:moveTo>
                    <a:pt x="315" y="1"/>
                  </a:moveTo>
                  <a:cubicBezTo>
                    <a:pt x="147" y="1"/>
                    <a:pt x="0" y="148"/>
                    <a:pt x="0" y="325"/>
                  </a:cubicBezTo>
                  <a:lnTo>
                    <a:pt x="0" y="1582"/>
                  </a:lnTo>
                  <a:lnTo>
                    <a:pt x="4567" y="1582"/>
                  </a:lnTo>
                  <a:lnTo>
                    <a:pt x="4567" y="325"/>
                  </a:lnTo>
                  <a:cubicBezTo>
                    <a:pt x="4567" y="148"/>
                    <a:pt x="4430" y="1"/>
                    <a:pt x="4253"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 name="Google Shape;1102;p32"/>
            <p:cNvSpPr/>
            <p:nvPr/>
          </p:nvSpPr>
          <p:spPr>
            <a:xfrm>
              <a:off x="5549275" y="1790938"/>
              <a:ext cx="153907" cy="159534"/>
            </a:xfrm>
            <a:custGeom>
              <a:avLst/>
              <a:gdLst/>
              <a:ahLst/>
              <a:cxnLst/>
              <a:rect l="l" t="t" r="r" b="b"/>
              <a:pathLst>
                <a:path w="4568" h="4735" extrusionOk="0">
                  <a:moveTo>
                    <a:pt x="315" y="0"/>
                  </a:moveTo>
                  <a:cubicBezTo>
                    <a:pt x="147" y="0"/>
                    <a:pt x="0" y="147"/>
                    <a:pt x="0" y="314"/>
                  </a:cubicBezTo>
                  <a:lnTo>
                    <a:pt x="0" y="4440"/>
                  </a:lnTo>
                  <a:lnTo>
                    <a:pt x="20" y="4734"/>
                  </a:lnTo>
                  <a:lnTo>
                    <a:pt x="4253" y="4734"/>
                  </a:lnTo>
                  <a:cubicBezTo>
                    <a:pt x="4430" y="4734"/>
                    <a:pt x="4567" y="4597"/>
                    <a:pt x="4567" y="4420"/>
                  </a:cubicBezTo>
                  <a:lnTo>
                    <a:pt x="4567" y="314"/>
                  </a:lnTo>
                  <a:cubicBezTo>
                    <a:pt x="4567" y="147"/>
                    <a:pt x="4430" y="0"/>
                    <a:pt x="4253"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 name="Google Shape;1103;p32"/>
            <p:cNvSpPr/>
            <p:nvPr/>
          </p:nvSpPr>
          <p:spPr>
            <a:xfrm>
              <a:off x="5626365" y="1790938"/>
              <a:ext cx="76819" cy="159534"/>
            </a:xfrm>
            <a:custGeom>
              <a:avLst/>
              <a:gdLst/>
              <a:ahLst/>
              <a:cxnLst/>
              <a:rect l="l" t="t" r="r" b="b"/>
              <a:pathLst>
                <a:path w="2280" h="4735" extrusionOk="0">
                  <a:moveTo>
                    <a:pt x="0" y="0"/>
                  </a:moveTo>
                  <a:lnTo>
                    <a:pt x="0" y="4734"/>
                  </a:lnTo>
                  <a:lnTo>
                    <a:pt x="1965" y="4734"/>
                  </a:lnTo>
                  <a:cubicBezTo>
                    <a:pt x="2142" y="4734"/>
                    <a:pt x="2279" y="4597"/>
                    <a:pt x="2279" y="4420"/>
                  </a:cubicBezTo>
                  <a:lnTo>
                    <a:pt x="2279" y="314"/>
                  </a:lnTo>
                  <a:cubicBezTo>
                    <a:pt x="2279" y="147"/>
                    <a:pt x="2142" y="0"/>
                    <a:pt x="196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 name="Google Shape;1104;p32"/>
            <p:cNvSpPr/>
            <p:nvPr/>
          </p:nvSpPr>
          <p:spPr>
            <a:xfrm>
              <a:off x="5549275" y="1737635"/>
              <a:ext cx="153907" cy="63915"/>
            </a:xfrm>
            <a:custGeom>
              <a:avLst/>
              <a:gdLst/>
              <a:ahLst/>
              <a:cxnLst/>
              <a:rect l="l" t="t" r="r" b="b"/>
              <a:pathLst>
                <a:path w="4568" h="1897" extrusionOk="0">
                  <a:moveTo>
                    <a:pt x="0" y="0"/>
                  </a:moveTo>
                  <a:lnTo>
                    <a:pt x="0" y="1896"/>
                  </a:lnTo>
                  <a:lnTo>
                    <a:pt x="4567" y="1896"/>
                  </a:lnTo>
                  <a:lnTo>
                    <a:pt x="4567" y="0"/>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 name="Google Shape;1105;p32"/>
            <p:cNvSpPr/>
            <p:nvPr/>
          </p:nvSpPr>
          <p:spPr>
            <a:xfrm>
              <a:off x="5650186" y="1865366"/>
              <a:ext cx="21226" cy="42756"/>
            </a:xfrm>
            <a:custGeom>
              <a:avLst/>
              <a:gdLst/>
              <a:ahLst/>
              <a:cxnLst/>
              <a:rect l="l" t="t" r="r" b="b"/>
              <a:pathLst>
                <a:path w="630" h="1269" extrusionOk="0">
                  <a:moveTo>
                    <a:pt x="315" y="1"/>
                  </a:moveTo>
                  <a:cubicBezTo>
                    <a:pt x="138" y="1"/>
                    <a:pt x="1" y="148"/>
                    <a:pt x="1" y="315"/>
                  </a:cubicBezTo>
                  <a:lnTo>
                    <a:pt x="1" y="954"/>
                  </a:lnTo>
                  <a:cubicBezTo>
                    <a:pt x="1" y="1120"/>
                    <a:pt x="138" y="1268"/>
                    <a:pt x="315" y="1268"/>
                  </a:cubicBezTo>
                  <a:cubicBezTo>
                    <a:pt x="482" y="1268"/>
                    <a:pt x="629" y="1120"/>
                    <a:pt x="629" y="954"/>
                  </a:cubicBezTo>
                  <a:lnTo>
                    <a:pt x="629" y="315"/>
                  </a:lnTo>
                  <a:cubicBezTo>
                    <a:pt x="629" y="148"/>
                    <a:pt x="482" y="1"/>
                    <a:pt x="315"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 name="Google Shape;1106;p32"/>
            <p:cNvSpPr/>
            <p:nvPr/>
          </p:nvSpPr>
          <p:spPr>
            <a:xfrm>
              <a:off x="5650186" y="1674090"/>
              <a:ext cx="21226" cy="21226"/>
            </a:xfrm>
            <a:custGeom>
              <a:avLst/>
              <a:gdLst/>
              <a:ahLst/>
              <a:cxnLst/>
              <a:rect l="l" t="t" r="r" b="b"/>
              <a:pathLst>
                <a:path w="630" h="630" extrusionOk="0">
                  <a:moveTo>
                    <a:pt x="315" y="1"/>
                  </a:moveTo>
                  <a:cubicBezTo>
                    <a:pt x="138" y="1"/>
                    <a:pt x="1" y="138"/>
                    <a:pt x="1" y="315"/>
                  </a:cubicBezTo>
                  <a:cubicBezTo>
                    <a:pt x="1" y="482"/>
                    <a:pt x="138" y="629"/>
                    <a:pt x="315" y="629"/>
                  </a:cubicBezTo>
                  <a:cubicBezTo>
                    <a:pt x="482" y="629"/>
                    <a:pt x="629" y="482"/>
                    <a:pt x="629" y="315"/>
                  </a:cubicBezTo>
                  <a:cubicBezTo>
                    <a:pt x="629" y="138"/>
                    <a:pt x="482" y="1"/>
                    <a:pt x="315"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 name="Google Shape;1107;p32"/>
            <p:cNvSpPr/>
            <p:nvPr/>
          </p:nvSpPr>
          <p:spPr>
            <a:xfrm>
              <a:off x="5650186" y="1823014"/>
              <a:ext cx="21226" cy="21226"/>
            </a:xfrm>
            <a:custGeom>
              <a:avLst/>
              <a:gdLst/>
              <a:ahLst/>
              <a:cxnLst/>
              <a:rect l="l" t="t" r="r" b="b"/>
              <a:pathLst>
                <a:path w="630" h="630" extrusionOk="0">
                  <a:moveTo>
                    <a:pt x="315" y="0"/>
                  </a:moveTo>
                  <a:cubicBezTo>
                    <a:pt x="138" y="0"/>
                    <a:pt x="1" y="138"/>
                    <a:pt x="1" y="315"/>
                  </a:cubicBezTo>
                  <a:cubicBezTo>
                    <a:pt x="1" y="482"/>
                    <a:pt x="138" y="629"/>
                    <a:pt x="315" y="629"/>
                  </a:cubicBezTo>
                  <a:cubicBezTo>
                    <a:pt x="482" y="629"/>
                    <a:pt x="629" y="482"/>
                    <a:pt x="629" y="315"/>
                  </a:cubicBezTo>
                  <a:cubicBezTo>
                    <a:pt x="629" y="138"/>
                    <a:pt x="482" y="0"/>
                    <a:pt x="315"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 name="Google Shape;1108;p32"/>
            <p:cNvSpPr/>
            <p:nvPr/>
          </p:nvSpPr>
          <p:spPr>
            <a:xfrm>
              <a:off x="5626365" y="1588711"/>
              <a:ext cx="76819" cy="53335"/>
            </a:xfrm>
            <a:custGeom>
              <a:avLst/>
              <a:gdLst/>
              <a:ahLst/>
              <a:cxnLst/>
              <a:rect l="l" t="t" r="r" b="b"/>
              <a:pathLst>
                <a:path w="2280" h="1583" extrusionOk="0">
                  <a:moveTo>
                    <a:pt x="0" y="1"/>
                  </a:moveTo>
                  <a:lnTo>
                    <a:pt x="0" y="1582"/>
                  </a:lnTo>
                  <a:lnTo>
                    <a:pt x="2279" y="1582"/>
                  </a:lnTo>
                  <a:lnTo>
                    <a:pt x="2279" y="325"/>
                  </a:lnTo>
                  <a:cubicBezTo>
                    <a:pt x="2279" y="148"/>
                    <a:pt x="2142" y="1"/>
                    <a:pt x="1965"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 name="Google Shape;1109;p32"/>
            <p:cNvSpPr/>
            <p:nvPr/>
          </p:nvSpPr>
          <p:spPr>
            <a:xfrm>
              <a:off x="5626365" y="1737635"/>
              <a:ext cx="76819" cy="63915"/>
            </a:xfrm>
            <a:custGeom>
              <a:avLst/>
              <a:gdLst/>
              <a:ahLst/>
              <a:cxnLst/>
              <a:rect l="l" t="t" r="r" b="b"/>
              <a:pathLst>
                <a:path w="2280" h="1897" extrusionOk="0">
                  <a:moveTo>
                    <a:pt x="0" y="0"/>
                  </a:moveTo>
                  <a:lnTo>
                    <a:pt x="0" y="1896"/>
                  </a:lnTo>
                  <a:lnTo>
                    <a:pt x="2279" y="1896"/>
                  </a:lnTo>
                  <a:lnTo>
                    <a:pt x="2279"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 name="Google Shape;1110;p32"/>
            <p:cNvSpPr/>
            <p:nvPr/>
          </p:nvSpPr>
          <p:spPr>
            <a:xfrm>
              <a:off x="5350722" y="1684670"/>
              <a:ext cx="256804" cy="198617"/>
            </a:xfrm>
            <a:custGeom>
              <a:avLst/>
              <a:gdLst/>
              <a:ahLst/>
              <a:cxnLst/>
              <a:rect l="l" t="t" r="r" b="b"/>
              <a:pathLst>
                <a:path w="7622" h="5895" extrusionOk="0">
                  <a:moveTo>
                    <a:pt x="638" y="1"/>
                  </a:moveTo>
                  <a:cubicBezTo>
                    <a:pt x="285" y="1"/>
                    <a:pt x="0" y="286"/>
                    <a:pt x="0" y="630"/>
                  </a:cubicBezTo>
                  <a:lnTo>
                    <a:pt x="0" y="5256"/>
                  </a:lnTo>
                  <a:cubicBezTo>
                    <a:pt x="0" y="5610"/>
                    <a:pt x="285" y="5894"/>
                    <a:pt x="638" y="5894"/>
                  </a:cubicBezTo>
                  <a:lnTo>
                    <a:pt x="6993" y="5894"/>
                  </a:lnTo>
                  <a:cubicBezTo>
                    <a:pt x="7337" y="5894"/>
                    <a:pt x="7622" y="5610"/>
                    <a:pt x="7622" y="5256"/>
                  </a:cubicBezTo>
                  <a:lnTo>
                    <a:pt x="7622" y="630"/>
                  </a:lnTo>
                  <a:cubicBezTo>
                    <a:pt x="7622" y="286"/>
                    <a:pt x="7337" y="1"/>
                    <a:pt x="6993"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 name="Google Shape;1111;p32"/>
            <p:cNvSpPr/>
            <p:nvPr/>
          </p:nvSpPr>
          <p:spPr>
            <a:xfrm>
              <a:off x="5479126" y="1684670"/>
              <a:ext cx="128402" cy="198617"/>
            </a:xfrm>
            <a:custGeom>
              <a:avLst/>
              <a:gdLst/>
              <a:ahLst/>
              <a:cxnLst/>
              <a:rect l="l" t="t" r="r" b="b"/>
              <a:pathLst>
                <a:path w="3811" h="5895" extrusionOk="0">
                  <a:moveTo>
                    <a:pt x="0" y="1"/>
                  </a:moveTo>
                  <a:lnTo>
                    <a:pt x="0" y="5894"/>
                  </a:lnTo>
                  <a:lnTo>
                    <a:pt x="3182" y="5894"/>
                  </a:lnTo>
                  <a:cubicBezTo>
                    <a:pt x="3526" y="5894"/>
                    <a:pt x="3811" y="5610"/>
                    <a:pt x="3811" y="5256"/>
                  </a:cubicBezTo>
                  <a:lnTo>
                    <a:pt x="3811" y="630"/>
                  </a:lnTo>
                  <a:cubicBezTo>
                    <a:pt x="3811" y="286"/>
                    <a:pt x="3526" y="1"/>
                    <a:pt x="3182"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 name="Google Shape;1112;p32"/>
            <p:cNvSpPr/>
            <p:nvPr/>
          </p:nvSpPr>
          <p:spPr>
            <a:xfrm>
              <a:off x="5411908" y="1872644"/>
              <a:ext cx="134736" cy="67217"/>
            </a:xfrm>
            <a:custGeom>
              <a:avLst/>
              <a:gdLst/>
              <a:ahLst/>
              <a:cxnLst/>
              <a:rect l="l" t="t" r="r" b="b"/>
              <a:pathLst>
                <a:path w="3999" h="1995" extrusionOk="0">
                  <a:moveTo>
                    <a:pt x="1150" y="1"/>
                  </a:moveTo>
                  <a:cubicBezTo>
                    <a:pt x="983" y="1"/>
                    <a:pt x="836" y="138"/>
                    <a:pt x="836" y="315"/>
                  </a:cubicBezTo>
                  <a:lnTo>
                    <a:pt x="836" y="629"/>
                  </a:lnTo>
                  <a:cubicBezTo>
                    <a:pt x="836" y="1091"/>
                    <a:pt x="581" y="1504"/>
                    <a:pt x="168" y="1710"/>
                  </a:cubicBezTo>
                  <a:cubicBezTo>
                    <a:pt x="60" y="1769"/>
                    <a:pt x="1" y="1877"/>
                    <a:pt x="1" y="1995"/>
                  </a:cubicBezTo>
                  <a:lnTo>
                    <a:pt x="3999" y="1995"/>
                  </a:lnTo>
                  <a:cubicBezTo>
                    <a:pt x="3999" y="1877"/>
                    <a:pt x="3930" y="1769"/>
                    <a:pt x="3822" y="1710"/>
                  </a:cubicBezTo>
                  <a:cubicBezTo>
                    <a:pt x="3409" y="1504"/>
                    <a:pt x="3154" y="1091"/>
                    <a:pt x="3154" y="629"/>
                  </a:cubicBezTo>
                  <a:lnTo>
                    <a:pt x="3154" y="315"/>
                  </a:lnTo>
                  <a:cubicBezTo>
                    <a:pt x="3154" y="138"/>
                    <a:pt x="3017" y="1"/>
                    <a:pt x="284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 name="Google Shape;1113;p32"/>
            <p:cNvSpPr/>
            <p:nvPr/>
          </p:nvSpPr>
          <p:spPr>
            <a:xfrm>
              <a:off x="5479126" y="1872644"/>
              <a:ext cx="67520" cy="67217"/>
            </a:xfrm>
            <a:custGeom>
              <a:avLst/>
              <a:gdLst/>
              <a:ahLst/>
              <a:cxnLst/>
              <a:rect l="l" t="t" r="r" b="b"/>
              <a:pathLst>
                <a:path w="2004" h="1995" extrusionOk="0">
                  <a:moveTo>
                    <a:pt x="0" y="1"/>
                  </a:moveTo>
                  <a:lnTo>
                    <a:pt x="0" y="1995"/>
                  </a:lnTo>
                  <a:lnTo>
                    <a:pt x="2004" y="1995"/>
                  </a:lnTo>
                  <a:cubicBezTo>
                    <a:pt x="2004" y="1877"/>
                    <a:pt x="1935" y="1769"/>
                    <a:pt x="1827" y="1710"/>
                  </a:cubicBezTo>
                  <a:cubicBezTo>
                    <a:pt x="1414" y="1504"/>
                    <a:pt x="1159" y="1091"/>
                    <a:pt x="1159" y="629"/>
                  </a:cubicBezTo>
                  <a:lnTo>
                    <a:pt x="1159" y="315"/>
                  </a:lnTo>
                  <a:cubicBezTo>
                    <a:pt x="1159" y="138"/>
                    <a:pt x="1022" y="1"/>
                    <a:pt x="845"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 name="Google Shape;1114;p32"/>
            <p:cNvSpPr/>
            <p:nvPr/>
          </p:nvSpPr>
          <p:spPr>
            <a:xfrm>
              <a:off x="5340108" y="1674090"/>
              <a:ext cx="278031" cy="219776"/>
            </a:xfrm>
            <a:custGeom>
              <a:avLst/>
              <a:gdLst/>
              <a:ahLst/>
              <a:cxnLst/>
              <a:rect l="l" t="t" r="r" b="b"/>
              <a:pathLst>
                <a:path w="8252" h="6523" extrusionOk="0">
                  <a:moveTo>
                    <a:pt x="7308" y="629"/>
                  </a:moveTo>
                  <a:cubicBezTo>
                    <a:pt x="7475" y="629"/>
                    <a:pt x="7623" y="767"/>
                    <a:pt x="7623" y="944"/>
                  </a:cubicBezTo>
                  <a:lnTo>
                    <a:pt x="7623" y="4951"/>
                  </a:lnTo>
                  <a:lnTo>
                    <a:pt x="629" y="4951"/>
                  </a:lnTo>
                  <a:lnTo>
                    <a:pt x="629" y="944"/>
                  </a:lnTo>
                  <a:cubicBezTo>
                    <a:pt x="629" y="767"/>
                    <a:pt x="776" y="629"/>
                    <a:pt x="953" y="629"/>
                  </a:cubicBezTo>
                  <a:close/>
                  <a:moveTo>
                    <a:pt x="953" y="1"/>
                  </a:moveTo>
                  <a:cubicBezTo>
                    <a:pt x="423" y="1"/>
                    <a:pt x="1" y="423"/>
                    <a:pt x="1" y="944"/>
                  </a:cubicBezTo>
                  <a:lnTo>
                    <a:pt x="1" y="4941"/>
                  </a:lnTo>
                  <a:lnTo>
                    <a:pt x="1" y="5570"/>
                  </a:lnTo>
                  <a:cubicBezTo>
                    <a:pt x="1" y="6100"/>
                    <a:pt x="423" y="6522"/>
                    <a:pt x="953" y="6522"/>
                  </a:cubicBezTo>
                  <a:lnTo>
                    <a:pt x="7308" y="6522"/>
                  </a:lnTo>
                  <a:cubicBezTo>
                    <a:pt x="7828" y="6522"/>
                    <a:pt x="8251" y="6100"/>
                    <a:pt x="8251" y="5570"/>
                  </a:cubicBezTo>
                  <a:lnTo>
                    <a:pt x="8251" y="944"/>
                  </a:lnTo>
                  <a:cubicBezTo>
                    <a:pt x="8251" y="423"/>
                    <a:pt x="7828" y="1"/>
                    <a:pt x="7308"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 name="Google Shape;1115;p32"/>
            <p:cNvSpPr/>
            <p:nvPr/>
          </p:nvSpPr>
          <p:spPr>
            <a:xfrm>
              <a:off x="5479126" y="1674090"/>
              <a:ext cx="139015" cy="219776"/>
            </a:xfrm>
            <a:custGeom>
              <a:avLst/>
              <a:gdLst/>
              <a:ahLst/>
              <a:cxnLst/>
              <a:rect l="l" t="t" r="r" b="b"/>
              <a:pathLst>
                <a:path w="4126" h="6523" extrusionOk="0">
                  <a:moveTo>
                    <a:pt x="0" y="1"/>
                  </a:moveTo>
                  <a:lnTo>
                    <a:pt x="0" y="629"/>
                  </a:lnTo>
                  <a:lnTo>
                    <a:pt x="3182" y="629"/>
                  </a:lnTo>
                  <a:cubicBezTo>
                    <a:pt x="3349" y="629"/>
                    <a:pt x="3497" y="767"/>
                    <a:pt x="3497" y="944"/>
                  </a:cubicBezTo>
                  <a:lnTo>
                    <a:pt x="3497" y="4951"/>
                  </a:lnTo>
                  <a:lnTo>
                    <a:pt x="0" y="4951"/>
                  </a:lnTo>
                  <a:lnTo>
                    <a:pt x="0" y="6522"/>
                  </a:lnTo>
                  <a:lnTo>
                    <a:pt x="3182" y="6522"/>
                  </a:lnTo>
                  <a:cubicBezTo>
                    <a:pt x="3702" y="6522"/>
                    <a:pt x="4125" y="6100"/>
                    <a:pt x="4125" y="5570"/>
                  </a:cubicBezTo>
                  <a:lnTo>
                    <a:pt x="4125" y="944"/>
                  </a:lnTo>
                  <a:cubicBezTo>
                    <a:pt x="4125" y="423"/>
                    <a:pt x="3702" y="1"/>
                    <a:pt x="3182"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 name="Google Shape;1116;p32"/>
            <p:cNvSpPr/>
            <p:nvPr/>
          </p:nvSpPr>
          <p:spPr>
            <a:xfrm>
              <a:off x="5397690" y="1929249"/>
              <a:ext cx="163173" cy="21226"/>
            </a:xfrm>
            <a:custGeom>
              <a:avLst/>
              <a:gdLst/>
              <a:ahLst/>
              <a:cxnLst/>
              <a:rect l="l" t="t" r="r" b="b"/>
              <a:pathLst>
                <a:path w="4843" h="630" extrusionOk="0">
                  <a:moveTo>
                    <a:pt x="315" y="1"/>
                  </a:moveTo>
                  <a:cubicBezTo>
                    <a:pt x="138" y="1"/>
                    <a:pt x="1" y="138"/>
                    <a:pt x="1" y="315"/>
                  </a:cubicBezTo>
                  <a:cubicBezTo>
                    <a:pt x="1" y="492"/>
                    <a:pt x="138" y="629"/>
                    <a:pt x="315" y="629"/>
                  </a:cubicBezTo>
                  <a:lnTo>
                    <a:pt x="4519" y="629"/>
                  </a:lnTo>
                  <a:cubicBezTo>
                    <a:pt x="4696" y="629"/>
                    <a:pt x="4843" y="492"/>
                    <a:pt x="4843" y="315"/>
                  </a:cubicBezTo>
                  <a:cubicBezTo>
                    <a:pt x="4843" y="138"/>
                    <a:pt x="4696" y="1"/>
                    <a:pt x="451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 name="Google Shape;1117;p32"/>
            <p:cNvSpPr/>
            <p:nvPr/>
          </p:nvSpPr>
          <p:spPr>
            <a:xfrm>
              <a:off x="5479126" y="1929249"/>
              <a:ext cx="81738" cy="21226"/>
            </a:xfrm>
            <a:custGeom>
              <a:avLst/>
              <a:gdLst/>
              <a:ahLst/>
              <a:cxnLst/>
              <a:rect l="l" t="t" r="r" b="b"/>
              <a:pathLst>
                <a:path w="2426" h="630" extrusionOk="0">
                  <a:moveTo>
                    <a:pt x="0" y="1"/>
                  </a:moveTo>
                  <a:lnTo>
                    <a:pt x="0" y="629"/>
                  </a:lnTo>
                  <a:lnTo>
                    <a:pt x="2102" y="629"/>
                  </a:lnTo>
                  <a:cubicBezTo>
                    <a:pt x="2279" y="629"/>
                    <a:pt x="2426" y="492"/>
                    <a:pt x="2426" y="315"/>
                  </a:cubicBezTo>
                  <a:cubicBezTo>
                    <a:pt x="2426" y="138"/>
                    <a:pt x="2279" y="1"/>
                    <a:pt x="2102"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8" name="Google Shape;1118;p32"/>
          <p:cNvGrpSpPr/>
          <p:nvPr/>
        </p:nvGrpSpPr>
        <p:grpSpPr>
          <a:xfrm>
            <a:off x="5968552" y="1588071"/>
            <a:ext cx="361728" cy="363044"/>
            <a:chOff x="5968552" y="1588071"/>
            <a:chExt cx="361728" cy="363044"/>
          </a:xfrm>
        </p:grpSpPr>
        <p:sp>
          <p:nvSpPr>
            <p:cNvPr id="1119" name="Google Shape;1119;p32"/>
            <p:cNvSpPr/>
            <p:nvPr/>
          </p:nvSpPr>
          <p:spPr>
            <a:xfrm>
              <a:off x="6011241" y="1589722"/>
              <a:ext cx="276683" cy="65869"/>
            </a:xfrm>
            <a:custGeom>
              <a:avLst/>
              <a:gdLst/>
              <a:ahLst/>
              <a:cxnLst/>
              <a:rect l="l" t="t" r="r" b="b"/>
              <a:pathLst>
                <a:path w="8212" h="1955" extrusionOk="0">
                  <a:moveTo>
                    <a:pt x="2839" y="1"/>
                  </a:moveTo>
                  <a:cubicBezTo>
                    <a:pt x="1974" y="59"/>
                    <a:pt x="1110" y="187"/>
                    <a:pt x="246" y="383"/>
                  </a:cubicBezTo>
                  <a:cubicBezTo>
                    <a:pt x="99" y="413"/>
                    <a:pt x="1" y="540"/>
                    <a:pt x="1" y="688"/>
                  </a:cubicBezTo>
                  <a:lnTo>
                    <a:pt x="1" y="1640"/>
                  </a:lnTo>
                  <a:cubicBezTo>
                    <a:pt x="1" y="1808"/>
                    <a:pt x="138" y="1955"/>
                    <a:pt x="315" y="1955"/>
                  </a:cubicBezTo>
                  <a:lnTo>
                    <a:pt x="7897" y="1955"/>
                  </a:lnTo>
                  <a:cubicBezTo>
                    <a:pt x="8064" y="1955"/>
                    <a:pt x="8212" y="1808"/>
                    <a:pt x="8212" y="1640"/>
                  </a:cubicBezTo>
                  <a:lnTo>
                    <a:pt x="8212" y="688"/>
                  </a:lnTo>
                  <a:cubicBezTo>
                    <a:pt x="8212" y="540"/>
                    <a:pt x="8103" y="413"/>
                    <a:pt x="7966" y="383"/>
                  </a:cubicBezTo>
                  <a:cubicBezTo>
                    <a:pt x="7101" y="187"/>
                    <a:pt x="6237" y="59"/>
                    <a:pt x="5363" y="1"/>
                  </a:cubicBezTo>
                  <a:lnTo>
                    <a:pt x="4106" y="619"/>
                  </a:lnTo>
                  <a:lnTo>
                    <a:pt x="2839"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 name="Google Shape;1120;p32"/>
            <p:cNvSpPr/>
            <p:nvPr/>
          </p:nvSpPr>
          <p:spPr>
            <a:xfrm>
              <a:off x="6149585" y="1589722"/>
              <a:ext cx="138341" cy="65869"/>
            </a:xfrm>
            <a:custGeom>
              <a:avLst/>
              <a:gdLst/>
              <a:ahLst/>
              <a:cxnLst/>
              <a:rect l="l" t="t" r="r" b="b"/>
              <a:pathLst>
                <a:path w="4106" h="1955" extrusionOk="0">
                  <a:moveTo>
                    <a:pt x="1257" y="1"/>
                  </a:moveTo>
                  <a:lnTo>
                    <a:pt x="0" y="619"/>
                  </a:lnTo>
                  <a:lnTo>
                    <a:pt x="0" y="1955"/>
                  </a:lnTo>
                  <a:lnTo>
                    <a:pt x="3791" y="1955"/>
                  </a:lnTo>
                  <a:cubicBezTo>
                    <a:pt x="3958" y="1955"/>
                    <a:pt x="4106" y="1808"/>
                    <a:pt x="4106" y="1640"/>
                  </a:cubicBezTo>
                  <a:lnTo>
                    <a:pt x="4106" y="688"/>
                  </a:lnTo>
                  <a:cubicBezTo>
                    <a:pt x="4106" y="540"/>
                    <a:pt x="3997" y="413"/>
                    <a:pt x="3860" y="383"/>
                  </a:cubicBezTo>
                  <a:cubicBezTo>
                    <a:pt x="2995" y="187"/>
                    <a:pt x="2131" y="59"/>
                    <a:pt x="1257"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 name="Google Shape;1121;p32"/>
            <p:cNvSpPr/>
            <p:nvPr/>
          </p:nvSpPr>
          <p:spPr>
            <a:xfrm>
              <a:off x="6106862" y="1588206"/>
              <a:ext cx="85107" cy="67385"/>
            </a:xfrm>
            <a:custGeom>
              <a:avLst/>
              <a:gdLst/>
              <a:ahLst/>
              <a:cxnLst/>
              <a:rect l="l" t="t" r="r" b="b"/>
              <a:pathLst>
                <a:path w="2526" h="2000" extrusionOk="0">
                  <a:moveTo>
                    <a:pt x="1266" y="1"/>
                  </a:moveTo>
                  <a:cubicBezTo>
                    <a:pt x="845" y="1"/>
                    <a:pt x="423" y="16"/>
                    <a:pt x="1" y="46"/>
                  </a:cubicBezTo>
                  <a:lnTo>
                    <a:pt x="1" y="2000"/>
                  </a:lnTo>
                  <a:lnTo>
                    <a:pt x="2525" y="2000"/>
                  </a:lnTo>
                  <a:lnTo>
                    <a:pt x="2525" y="46"/>
                  </a:lnTo>
                  <a:cubicBezTo>
                    <a:pt x="2108" y="16"/>
                    <a:pt x="1688" y="1"/>
                    <a:pt x="1266"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 name="Google Shape;1122;p32"/>
            <p:cNvSpPr/>
            <p:nvPr/>
          </p:nvSpPr>
          <p:spPr>
            <a:xfrm>
              <a:off x="6149585" y="1588071"/>
              <a:ext cx="42385" cy="67520"/>
            </a:xfrm>
            <a:custGeom>
              <a:avLst/>
              <a:gdLst/>
              <a:ahLst/>
              <a:cxnLst/>
              <a:rect l="l" t="t" r="r" b="b"/>
              <a:pathLst>
                <a:path w="1258" h="2004" extrusionOk="0">
                  <a:moveTo>
                    <a:pt x="0" y="0"/>
                  </a:moveTo>
                  <a:lnTo>
                    <a:pt x="0" y="2004"/>
                  </a:lnTo>
                  <a:lnTo>
                    <a:pt x="1257" y="2004"/>
                  </a:lnTo>
                  <a:lnTo>
                    <a:pt x="1257" y="50"/>
                  </a:lnTo>
                  <a:cubicBezTo>
                    <a:pt x="845" y="20"/>
                    <a:pt x="422" y="0"/>
                    <a:pt x="0"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 name="Google Shape;1123;p32"/>
            <p:cNvSpPr/>
            <p:nvPr/>
          </p:nvSpPr>
          <p:spPr>
            <a:xfrm>
              <a:off x="6266365" y="1660545"/>
              <a:ext cx="63915" cy="85074"/>
            </a:xfrm>
            <a:custGeom>
              <a:avLst/>
              <a:gdLst/>
              <a:ahLst/>
              <a:cxnLst/>
              <a:rect l="l" t="t" r="r" b="b"/>
              <a:pathLst>
                <a:path w="1897" h="2525" extrusionOk="0">
                  <a:moveTo>
                    <a:pt x="325" y="0"/>
                  </a:moveTo>
                  <a:cubicBezTo>
                    <a:pt x="148" y="0"/>
                    <a:pt x="1" y="138"/>
                    <a:pt x="1" y="315"/>
                  </a:cubicBezTo>
                  <a:lnTo>
                    <a:pt x="1" y="2210"/>
                  </a:lnTo>
                  <a:cubicBezTo>
                    <a:pt x="1" y="2387"/>
                    <a:pt x="148" y="2524"/>
                    <a:pt x="325" y="2524"/>
                  </a:cubicBezTo>
                  <a:lnTo>
                    <a:pt x="1582" y="2524"/>
                  </a:lnTo>
                  <a:cubicBezTo>
                    <a:pt x="1759" y="2524"/>
                    <a:pt x="1897" y="2387"/>
                    <a:pt x="1897" y="2210"/>
                  </a:cubicBezTo>
                  <a:lnTo>
                    <a:pt x="1897" y="943"/>
                  </a:lnTo>
                  <a:cubicBezTo>
                    <a:pt x="1897" y="422"/>
                    <a:pt x="1474" y="0"/>
                    <a:pt x="954"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 name="Google Shape;1124;p32"/>
            <p:cNvSpPr/>
            <p:nvPr/>
          </p:nvSpPr>
          <p:spPr>
            <a:xfrm>
              <a:off x="5968552" y="1660545"/>
              <a:ext cx="63915" cy="85074"/>
            </a:xfrm>
            <a:custGeom>
              <a:avLst/>
              <a:gdLst/>
              <a:ahLst/>
              <a:cxnLst/>
              <a:rect l="l" t="t" r="r" b="b"/>
              <a:pathLst>
                <a:path w="1897" h="2525" extrusionOk="0">
                  <a:moveTo>
                    <a:pt x="953" y="0"/>
                  </a:moveTo>
                  <a:cubicBezTo>
                    <a:pt x="432" y="0"/>
                    <a:pt x="0" y="422"/>
                    <a:pt x="0" y="943"/>
                  </a:cubicBezTo>
                  <a:lnTo>
                    <a:pt x="0" y="2210"/>
                  </a:lnTo>
                  <a:cubicBezTo>
                    <a:pt x="0" y="2387"/>
                    <a:pt x="148" y="2524"/>
                    <a:pt x="325" y="2524"/>
                  </a:cubicBezTo>
                  <a:lnTo>
                    <a:pt x="1582" y="2524"/>
                  </a:lnTo>
                  <a:cubicBezTo>
                    <a:pt x="1759" y="2524"/>
                    <a:pt x="1896" y="2387"/>
                    <a:pt x="1896" y="2210"/>
                  </a:cubicBezTo>
                  <a:lnTo>
                    <a:pt x="1896" y="315"/>
                  </a:lnTo>
                  <a:cubicBezTo>
                    <a:pt x="1896" y="138"/>
                    <a:pt x="1759" y="0"/>
                    <a:pt x="1582"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 name="Google Shape;1125;p32"/>
            <p:cNvSpPr/>
            <p:nvPr/>
          </p:nvSpPr>
          <p:spPr>
            <a:xfrm>
              <a:off x="6021821" y="1655559"/>
              <a:ext cx="255524" cy="129110"/>
            </a:xfrm>
            <a:custGeom>
              <a:avLst/>
              <a:gdLst/>
              <a:ahLst/>
              <a:cxnLst/>
              <a:rect l="l" t="t" r="r" b="b"/>
              <a:pathLst>
                <a:path w="7584" h="3832" extrusionOk="0">
                  <a:moveTo>
                    <a:pt x="1" y="1"/>
                  </a:moveTo>
                  <a:lnTo>
                    <a:pt x="1" y="3831"/>
                  </a:lnTo>
                  <a:lnTo>
                    <a:pt x="7583" y="3831"/>
                  </a:lnTo>
                  <a:lnTo>
                    <a:pt x="7583" y="1"/>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 name="Google Shape;1126;p32"/>
            <p:cNvSpPr/>
            <p:nvPr/>
          </p:nvSpPr>
          <p:spPr>
            <a:xfrm>
              <a:off x="6149585" y="1655559"/>
              <a:ext cx="127762" cy="129110"/>
            </a:xfrm>
            <a:custGeom>
              <a:avLst/>
              <a:gdLst/>
              <a:ahLst/>
              <a:cxnLst/>
              <a:rect l="l" t="t" r="r" b="b"/>
              <a:pathLst>
                <a:path w="3792" h="3832" extrusionOk="0">
                  <a:moveTo>
                    <a:pt x="0" y="1"/>
                  </a:moveTo>
                  <a:lnTo>
                    <a:pt x="0" y="3831"/>
                  </a:lnTo>
                  <a:lnTo>
                    <a:pt x="3791" y="3831"/>
                  </a:lnTo>
                  <a:lnTo>
                    <a:pt x="3791"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 name="Google Shape;1127;p32"/>
            <p:cNvSpPr/>
            <p:nvPr/>
          </p:nvSpPr>
          <p:spPr>
            <a:xfrm>
              <a:off x="6011241" y="1644979"/>
              <a:ext cx="276683" cy="150269"/>
            </a:xfrm>
            <a:custGeom>
              <a:avLst/>
              <a:gdLst/>
              <a:ahLst/>
              <a:cxnLst/>
              <a:rect l="l" t="t" r="r" b="b"/>
              <a:pathLst>
                <a:path w="8212" h="4460" extrusionOk="0">
                  <a:moveTo>
                    <a:pt x="3792" y="629"/>
                  </a:moveTo>
                  <a:lnTo>
                    <a:pt x="3792" y="3831"/>
                  </a:lnTo>
                  <a:lnTo>
                    <a:pt x="629" y="3831"/>
                  </a:lnTo>
                  <a:lnTo>
                    <a:pt x="629" y="629"/>
                  </a:lnTo>
                  <a:close/>
                  <a:moveTo>
                    <a:pt x="7573" y="629"/>
                  </a:moveTo>
                  <a:lnTo>
                    <a:pt x="7573" y="3831"/>
                  </a:lnTo>
                  <a:lnTo>
                    <a:pt x="4420" y="3831"/>
                  </a:lnTo>
                  <a:lnTo>
                    <a:pt x="4420" y="629"/>
                  </a:lnTo>
                  <a:close/>
                  <a:moveTo>
                    <a:pt x="1" y="0"/>
                  </a:moveTo>
                  <a:lnTo>
                    <a:pt x="1" y="4145"/>
                  </a:lnTo>
                  <a:cubicBezTo>
                    <a:pt x="1" y="4322"/>
                    <a:pt x="138" y="4459"/>
                    <a:pt x="315" y="4459"/>
                  </a:cubicBezTo>
                  <a:lnTo>
                    <a:pt x="7897" y="4459"/>
                  </a:lnTo>
                  <a:cubicBezTo>
                    <a:pt x="8064" y="4459"/>
                    <a:pt x="8212" y="4322"/>
                    <a:pt x="8212" y="4145"/>
                  </a:cubicBezTo>
                  <a:lnTo>
                    <a:pt x="8212"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 name="Google Shape;1128;p32"/>
            <p:cNvSpPr/>
            <p:nvPr/>
          </p:nvSpPr>
          <p:spPr>
            <a:xfrm>
              <a:off x="6149585" y="1644979"/>
              <a:ext cx="138341" cy="150269"/>
            </a:xfrm>
            <a:custGeom>
              <a:avLst/>
              <a:gdLst/>
              <a:ahLst/>
              <a:cxnLst/>
              <a:rect l="l" t="t" r="r" b="b"/>
              <a:pathLst>
                <a:path w="4106" h="4460" extrusionOk="0">
                  <a:moveTo>
                    <a:pt x="3467" y="629"/>
                  </a:moveTo>
                  <a:lnTo>
                    <a:pt x="3467" y="3831"/>
                  </a:lnTo>
                  <a:lnTo>
                    <a:pt x="314" y="3831"/>
                  </a:lnTo>
                  <a:lnTo>
                    <a:pt x="314" y="629"/>
                  </a:lnTo>
                  <a:close/>
                  <a:moveTo>
                    <a:pt x="0" y="0"/>
                  </a:moveTo>
                  <a:lnTo>
                    <a:pt x="0" y="4459"/>
                  </a:lnTo>
                  <a:lnTo>
                    <a:pt x="3791" y="4459"/>
                  </a:lnTo>
                  <a:cubicBezTo>
                    <a:pt x="3958" y="4459"/>
                    <a:pt x="4106" y="4322"/>
                    <a:pt x="4106" y="4145"/>
                  </a:cubicBezTo>
                  <a:lnTo>
                    <a:pt x="4106" y="0"/>
                  </a:ln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 name="Google Shape;1129;p32"/>
            <p:cNvSpPr/>
            <p:nvPr/>
          </p:nvSpPr>
          <p:spPr>
            <a:xfrm>
              <a:off x="6220374" y="1898150"/>
              <a:ext cx="70855" cy="52965"/>
            </a:xfrm>
            <a:custGeom>
              <a:avLst/>
              <a:gdLst/>
              <a:ahLst/>
              <a:cxnLst/>
              <a:rect l="l" t="t" r="r" b="b"/>
              <a:pathLst>
                <a:path w="2103" h="1572" extrusionOk="0">
                  <a:moveTo>
                    <a:pt x="1" y="0"/>
                  </a:moveTo>
                  <a:lnTo>
                    <a:pt x="1" y="835"/>
                  </a:lnTo>
                  <a:cubicBezTo>
                    <a:pt x="1" y="1247"/>
                    <a:pt x="335" y="1572"/>
                    <a:pt x="737" y="1572"/>
                  </a:cubicBezTo>
                  <a:lnTo>
                    <a:pt x="1366" y="1572"/>
                  </a:lnTo>
                  <a:cubicBezTo>
                    <a:pt x="1778" y="1572"/>
                    <a:pt x="2103" y="1247"/>
                    <a:pt x="2103" y="835"/>
                  </a:cubicBezTo>
                  <a:lnTo>
                    <a:pt x="2103"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 name="Google Shape;1130;p32"/>
            <p:cNvSpPr/>
            <p:nvPr/>
          </p:nvSpPr>
          <p:spPr>
            <a:xfrm>
              <a:off x="6007602" y="1898150"/>
              <a:ext cx="71192" cy="52965"/>
            </a:xfrm>
            <a:custGeom>
              <a:avLst/>
              <a:gdLst/>
              <a:ahLst/>
              <a:cxnLst/>
              <a:rect l="l" t="t" r="r" b="b"/>
              <a:pathLst>
                <a:path w="2113" h="1572" extrusionOk="0">
                  <a:moveTo>
                    <a:pt x="0" y="0"/>
                  </a:moveTo>
                  <a:lnTo>
                    <a:pt x="0" y="835"/>
                  </a:lnTo>
                  <a:cubicBezTo>
                    <a:pt x="0" y="1247"/>
                    <a:pt x="334" y="1572"/>
                    <a:pt x="737" y="1572"/>
                  </a:cubicBezTo>
                  <a:lnTo>
                    <a:pt x="1375" y="1572"/>
                  </a:lnTo>
                  <a:cubicBezTo>
                    <a:pt x="1778" y="1572"/>
                    <a:pt x="2112" y="1247"/>
                    <a:pt x="2112" y="835"/>
                  </a:cubicBezTo>
                  <a:lnTo>
                    <a:pt x="2112"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 name="Google Shape;1131;p32"/>
            <p:cNvSpPr/>
            <p:nvPr/>
          </p:nvSpPr>
          <p:spPr>
            <a:xfrm>
              <a:off x="5982770" y="1759806"/>
              <a:ext cx="333253" cy="138375"/>
            </a:xfrm>
            <a:custGeom>
              <a:avLst/>
              <a:gdLst/>
              <a:ahLst/>
              <a:cxnLst/>
              <a:rect l="l" t="t" r="r" b="b"/>
              <a:pathLst>
                <a:path w="9891" h="4107" extrusionOk="0">
                  <a:moveTo>
                    <a:pt x="1160" y="1"/>
                  </a:moveTo>
                  <a:cubicBezTo>
                    <a:pt x="521" y="1"/>
                    <a:pt x="1" y="521"/>
                    <a:pt x="1" y="1160"/>
                  </a:cubicBezTo>
                  <a:lnTo>
                    <a:pt x="1" y="1258"/>
                  </a:lnTo>
                  <a:lnTo>
                    <a:pt x="639" y="2210"/>
                  </a:lnTo>
                  <a:lnTo>
                    <a:pt x="1" y="3153"/>
                  </a:lnTo>
                  <a:lnTo>
                    <a:pt x="1" y="4106"/>
                  </a:lnTo>
                  <a:lnTo>
                    <a:pt x="9891" y="4106"/>
                  </a:lnTo>
                  <a:lnTo>
                    <a:pt x="9891" y="3153"/>
                  </a:lnTo>
                  <a:lnTo>
                    <a:pt x="9262" y="2210"/>
                  </a:lnTo>
                  <a:lnTo>
                    <a:pt x="9891" y="1258"/>
                  </a:lnTo>
                  <a:lnTo>
                    <a:pt x="9891" y="1160"/>
                  </a:lnTo>
                  <a:cubicBezTo>
                    <a:pt x="9891" y="521"/>
                    <a:pt x="9380" y="1"/>
                    <a:pt x="8742"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 name="Google Shape;1132;p32"/>
            <p:cNvSpPr/>
            <p:nvPr/>
          </p:nvSpPr>
          <p:spPr>
            <a:xfrm>
              <a:off x="6149585" y="1759806"/>
              <a:ext cx="166441" cy="138375"/>
            </a:xfrm>
            <a:custGeom>
              <a:avLst/>
              <a:gdLst/>
              <a:ahLst/>
              <a:cxnLst/>
              <a:rect l="l" t="t" r="r" b="b"/>
              <a:pathLst>
                <a:path w="4940" h="4107" extrusionOk="0">
                  <a:moveTo>
                    <a:pt x="0" y="1"/>
                  </a:moveTo>
                  <a:lnTo>
                    <a:pt x="0" y="4106"/>
                  </a:lnTo>
                  <a:lnTo>
                    <a:pt x="4940" y="4106"/>
                  </a:lnTo>
                  <a:lnTo>
                    <a:pt x="4940" y="3153"/>
                  </a:lnTo>
                  <a:lnTo>
                    <a:pt x="4311" y="2210"/>
                  </a:lnTo>
                  <a:lnTo>
                    <a:pt x="4940" y="1258"/>
                  </a:lnTo>
                  <a:lnTo>
                    <a:pt x="4940" y="1160"/>
                  </a:lnTo>
                  <a:cubicBezTo>
                    <a:pt x="4940" y="521"/>
                    <a:pt x="4429" y="1"/>
                    <a:pt x="379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 name="Google Shape;1133;p32"/>
            <p:cNvSpPr/>
            <p:nvPr/>
          </p:nvSpPr>
          <p:spPr>
            <a:xfrm>
              <a:off x="6075090" y="1731368"/>
              <a:ext cx="148955" cy="166812"/>
            </a:xfrm>
            <a:custGeom>
              <a:avLst/>
              <a:gdLst/>
              <a:ahLst/>
              <a:cxnLst/>
              <a:rect l="l" t="t" r="r" b="b"/>
              <a:pathLst>
                <a:path w="4421" h="4951" extrusionOk="0">
                  <a:moveTo>
                    <a:pt x="1160" y="0"/>
                  </a:moveTo>
                  <a:cubicBezTo>
                    <a:pt x="522" y="0"/>
                    <a:pt x="1" y="520"/>
                    <a:pt x="1" y="1159"/>
                  </a:cubicBezTo>
                  <a:lnTo>
                    <a:pt x="1" y="4950"/>
                  </a:lnTo>
                  <a:lnTo>
                    <a:pt x="4421" y="4950"/>
                  </a:lnTo>
                  <a:lnTo>
                    <a:pt x="4421" y="1159"/>
                  </a:lnTo>
                  <a:cubicBezTo>
                    <a:pt x="4421" y="520"/>
                    <a:pt x="3900" y="0"/>
                    <a:pt x="3262"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 name="Google Shape;1134;p32"/>
            <p:cNvSpPr/>
            <p:nvPr/>
          </p:nvSpPr>
          <p:spPr>
            <a:xfrm>
              <a:off x="6149585" y="1731368"/>
              <a:ext cx="74460" cy="166812"/>
            </a:xfrm>
            <a:custGeom>
              <a:avLst/>
              <a:gdLst/>
              <a:ahLst/>
              <a:cxnLst/>
              <a:rect l="l" t="t" r="r" b="b"/>
              <a:pathLst>
                <a:path w="2210" h="4951" extrusionOk="0">
                  <a:moveTo>
                    <a:pt x="0" y="0"/>
                  </a:moveTo>
                  <a:lnTo>
                    <a:pt x="0" y="4950"/>
                  </a:lnTo>
                  <a:lnTo>
                    <a:pt x="2210" y="4950"/>
                  </a:lnTo>
                  <a:lnTo>
                    <a:pt x="2210" y="1159"/>
                  </a:lnTo>
                  <a:cubicBezTo>
                    <a:pt x="2210" y="520"/>
                    <a:pt x="1689" y="0"/>
                    <a:pt x="1051"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 name="Google Shape;1135;p32"/>
            <p:cNvSpPr/>
            <p:nvPr/>
          </p:nvSpPr>
          <p:spPr>
            <a:xfrm>
              <a:off x="5968552" y="1887570"/>
              <a:ext cx="361723" cy="21193"/>
            </a:xfrm>
            <a:custGeom>
              <a:avLst/>
              <a:gdLst/>
              <a:ahLst/>
              <a:cxnLst/>
              <a:rect l="l" t="t" r="r" b="b"/>
              <a:pathLst>
                <a:path w="10736" h="629" extrusionOk="0">
                  <a:moveTo>
                    <a:pt x="325" y="0"/>
                  </a:moveTo>
                  <a:cubicBezTo>
                    <a:pt x="148" y="0"/>
                    <a:pt x="0" y="138"/>
                    <a:pt x="0" y="314"/>
                  </a:cubicBezTo>
                  <a:cubicBezTo>
                    <a:pt x="0" y="491"/>
                    <a:pt x="148" y="629"/>
                    <a:pt x="325" y="629"/>
                  </a:cubicBezTo>
                  <a:lnTo>
                    <a:pt x="10421" y="629"/>
                  </a:lnTo>
                  <a:cubicBezTo>
                    <a:pt x="10598" y="629"/>
                    <a:pt x="10736" y="491"/>
                    <a:pt x="10736" y="314"/>
                  </a:cubicBezTo>
                  <a:cubicBezTo>
                    <a:pt x="10736" y="138"/>
                    <a:pt x="10598" y="0"/>
                    <a:pt x="10421"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 name="Google Shape;1136;p32"/>
            <p:cNvSpPr/>
            <p:nvPr/>
          </p:nvSpPr>
          <p:spPr>
            <a:xfrm>
              <a:off x="6110535" y="1763444"/>
              <a:ext cx="78099" cy="21226"/>
            </a:xfrm>
            <a:custGeom>
              <a:avLst/>
              <a:gdLst/>
              <a:ahLst/>
              <a:cxnLst/>
              <a:rect l="l" t="t" r="r" b="b"/>
              <a:pathLst>
                <a:path w="2318" h="630" extrusionOk="0">
                  <a:moveTo>
                    <a:pt x="314" y="1"/>
                  </a:moveTo>
                  <a:cubicBezTo>
                    <a:pt x="138" y="1"/>
                    <a:pt x="0" y="138"/>
                    <a:pt x="0" y="315"/>
                  </a:cubicBezTo>
                  <a:cubicBezTo>
                    <a:pt x="0" y="482"/>
                    <a:pt x="138" y="629"/>
                    <a:pt x="314" y="629"/>
                  </a:cubicBezTo>
                  <a:lnTo>
                    <a:pt x="2004" y="629"/>
                  </a:lnTo>
                  <a:cubicBezTo>
                    <a:pt x="2170" y="629"/>
                    <a:pt x="2318" y="482"/>
                    <a:pt x="2318" y="315"/>
                  </a:cubicBezTo>
                  <a:cubicBezTo>
                    <a:pt x="2318" y="138"/>
                    <a:pt x="2170" y="1"/>
                    <a:pt x="2004"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 name="Google Shape;1137;p32"/>
            <p:cNvSpPr/>
            <p:nvPr/>
          </p:nvSpPr>
          <p:spPr>
            <a:xfrm>
              <a:off x="6110535" y="1802192"/>
              <a:ext cx="78099" cy="21530"/>
            </a:xfrm>
            <a:custGeom>
              <a:avLst/>
              <a:gdLst/>
              <a:ahLst/>
              <a:cxnLst/>
              <a:rect l="l" t="t" r="r" b="b"/>
              <a:pathLst>
                <a:path w="2318" h="639" extrusionOk="0">
                  <a:moveTo>
                    <a:pt x="314" y="0"/>
                  </a:moveTo>
                  <a:cubicBezTo>
                    <a:pt x="138" y="0"/>
                    <a:pt x="0" y="147"/>
                    <a:pt x="0" y="324"/>
                  </a:cubicBezTo>
                  <a:cubicBezTo>
                    <a:pt x="0" y="491"/>
                    <a:pt x="138" y="638"/>
                    <a:pt x="314" y="638"/>
                  </a:cubicBezTo>
                  <a:lnTo>
                    <a:pt x="2004" y="638"/>
                  </a:lnTo>
                  <a:cubicBezTo>
                    <a:pt x="2170" y="638"/>
                    <a:pt x="2318" y="491"/>
                    <a:pt x="2318" y="324"/>
                  </a:cubicBezTo>
                  <a:cubicBezTo>
                    <a:pt x="2318" y="147"/>
                    <a:pt x="2170" y="0"/>
                    <a:pt x="2004"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 name="Google Shape;1138;p32"/>
            <p:cNvSpPr/>
            <p:nvPr/>
          </p:nvSpPr>
          <p:spPr>
            <a:xfrm>
              <a:off x="6110535" y="1841242"/>
              <a:ext cx="78099" cy="21530"/>
            </a:xfrm>
            <a:custGeom>
              <a:avLst/>
              <a:gdLst/>
              <a:ahLst/>
              <a:cxnLst/>
              <a:rect l="l" t="t" r="r" b="b"/>
              <a:pathLst>
                <a:path w="2318" h="639" extrusionOk="0">
                  <a:moveTo>
                    <a:pt x="314" y="0"/>
                  </a:moveTo>
                  <a:cubicBezTo>
                    <a:pt x="138" y="0"/>
                    <a:pt x="0" y="147"/>
                    <a:pt x="0" y="314"/>
                  </a:cubicBezTo>
                  <a:cubicBezTo>
                    <a:pt x="0" y="491"/>
                    <a:pt x="138" y="638"/>
                    <a:pt x="314" y="638"/>
                  </a:cubicBezTo>
                  <a:lnTo>
                    <a:pt x="2004" y="638"/>
                  </a:lnTo>
                  <a:cubicBezTo>
                    <a:pt x="2170" y="638"/>
                    <a:pt x="2318" y="491"/>
                    <a:pt x="2318" y="314"/>
                  </a:cubicBezTo>
                  <a:cubicBezTo>
                    <a:pt x="2318" y="147"/>
                    <a:pt x="2170" y="0"/>
                    <a:pt x="2004"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 name="Google Shape;1139;p32"/>
            <p:cNvSpPr/>
            <p:nvPr/>
          </p:nvSpPr>
          <p:spPr>
            <a:xfrm>
              <a:off x="6263063" y="1813075"/>
              <a:ext cx="52965" cy="42419"/>
            </a:xfrm>
            <a:custGeom>
              <a:avLst/>
              <a:gdLst/>
              <a:ahLst/>
              <a:cxnLst/>
              <a:rect l="l" t="t" r="r" b="b"/>
              <a:pathLst>
                <a:path w="1572" h="1259" extrusionOk="0">
                  <a:moveTo>
                    <a:pt x="629" y="1"/>
                  </a:moveTo>
                  <a:cubicBezTo>
                    <a:pt x="286" y="1"/>
                    <a:pt x="0" y="276"/>
                    <a:pt x="0" y="629"/>
                  </a:cubicBezTo>
                  <a:cubicBezTo>
                    <a:pt x="0" y="974"/>
                    <a:pt x="286" y="1258"/>
                    <a:pt x="629" y="1258"/>
                  </a:cubicBezTo>
                  <a:lnTo>
                    <a:pt x="1159" y="1258"/>
                  </a:lnTo>
                  <a:lnTo>
                    <a:pt x="1572" y="944"/>
                  </a:lnTo>
                  <a:lnTo>
                    <a:pt x="1572" y="315"/>
                  </a:lnTo>
                  <a:lnTo>
                    <a:pt x="1159"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 name="Google Shape;1140;p32"/>
            <p:cNvSpPr/>
            <p:nvPr/>
          </p:nvSpPr>
          <p:spPr>
            <a:xfrm>
              <a:off x="6252484" y="1802192"/>
              <a:ext cx="63544" cy="63881"/>
            </a:xfrm>
            <a:custGeom>
              <a:avLst/>
              <a:gdLst/>
              <a:ahLst/>
              <a:cxnLst/>
              <a:rect l="l" t="t" r="r" b="b"/>
              <a:pathLst>
                <a:path w="1886" h="1896" extrusionOk="0">
                  <a:moveTo>
                    <a:pt x="943" y="0"/>
                  </a:moveTo>
                  <a:cubicBezTo>
                    <a:pt x="423" y="0"/>
                    <a:pt x="0" y="432"/>
                    <a:pt x="0" y="952"/>
                  </a:cubicBezTo>
                  <a:cubicBezTo>
                    <a:pt x="0" y="1473"/>
                    <a:pt x="423" y="1895"/>
                    <a:pt x="943" y="1895"/>
                  </a:cubicBezTo>
                  <a:lnTo>
                    <a:pt x="1886" y="1895"/>
                  </a:lnTo>
                  <a:lnTo>
                    <a:pt x="1886" y="1267"/>
                  </a:lnTo>
                  <a:lnTo>
                    <a:pt x="943" y="1267"/>
                  </a:lnTo>
                  <a:cubicBezTo>
                    <a:pt x="766" y="1267"/>
                    <a:pt x="629" y="1129"/>
                    <a:pt x="629" y="952"/>
                  </a:cubicBezTo>
                  <a:cubicBezTo>
                    <a:pt x="629" y="776"/>
                    <a:pt x="766" y="638"/>
                    <a:pt x="943" y="638"/>
                  </a:cubicBezTo>
                  <a:lnTo>
                    <a:pt x="1886" y="638"/>
                  </a:lnTo>
                  <a:lnTo>
                    <a:pt x="1886"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 name="Google Shape;1141;p32"/>
            <p:cNvSpPr/>
            <p:nvPr/>
          </p:nvSpPr>
          <p:spPr>
            <a:xfrm>
              <a:off x="5982770" y="1813075"/>
              <a:ext cx="53302" cy="42419"/>
            </a:xfrm>
            <a:custGeom>
              <a:avLst/>
              <a:gdLst/>
              <a:ahLst/>
              <a:cxnLst/>
              <a:rect l="l" t="t" r="r" b="b"/>
              <a:pathLst>
                <a:path w="1582" h="1259" extrusionOk="0">
                  <a:moveTo>
                    <a:pt x="423" y="1"/>
                  </a:moveTo>
                  <a:lnTo>
                    <a:pt x="1" y="315"/>
                  </a:lnTo>
                  <a:lnTo>
                    <a:pt x="1" y="944"/>
                  </a:lnTo>
                  <a:lnTo>
                    <a:pt x="423" y="1258"/>
                  </a:lnTo>
                  <a:lnTo>
                    <a:pt x="953" y="1258"/>
                  </a:lnTo>
                  <a:cubicBezTo>
                    <a:pt x="1297" y="1258"/>
                    <a:pt x="1582" y="974"/>
                    <a:pt x="1582" y="629"/>
                  </a:cubicBezTo>
                  <a:cubicBezTo>
                    <a:pt x="1582" y="276"/>
                    <a:pt x="1297" y="1"/>
                    <a:pt x="953"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 name="Google Shape;1142;p32"/>
            <p:cNvSpPr/>
            <p:nvPr/>
          </p:nvSpPr>
          <p:spPr>
            <a:xfrm>
              <a:off x="5982770" y="1802192"/>
              <a:ext cx="63915" cy="63881"/>
            </a:xfrm>
            <a:custGeom>
              <a:avLst/>
              <a:gdLst/>
              <a:ahLst/>
              <a:cxnLst/>
              <a:rect l="l" t="t" r="r" b="b"/>
              <a:pathLst>
                <a:path w="1897" h="1896" extrusionOk="0">
                  <a:moveTo>
                    <a:pt x="1" y="0"/>
                  </a:moveTo>
                  <a:lnTo>
                    <a:pt x="1" y="638"/>
                  </a:lnTo>
                  <a:lnTo>
                    <a:pt x="953" y="638"/>
                  </a:lnTo>
                  <a:cubicBezTo>
                    <a:pt x="1121" y="638"/>
                    <a:pt x="1267" y="776"/>
                    <a:pt x="1267" y="952"/>
                  </a:cubicBezTo>
                  <a:cubicBezTo>
                    <a:pt x="1267" y="1129"/>
                    <a:pt x="1121" y="1267"/>
                    <a:pt x="953" y="1267"/>
                  </a:cubicBezTo>
                  <a:lnTo>
                    <a:pt x="1" y="1267"/>
                  </a:lnTo>
                  <a:lnTo>
                    <a:pt x="1" y="1895"/>
                  </a:lnTo>
                  <a:lnTo>
                    <a:pt x="953" y="1895"/>
                  </a:lnTo>
                  <a:cubicBezTo>
                    <a:pt x="1474" y="1895"/>
                    <a:pt x="1896" y="1473"/>
                    <a:pt x="1896" y="952"/>
                  </a:cubicBezTo>
                  <a:cubicBezTo>
                    <a:pt x="1896" y="432"/>
                    <a:pt x="1474" y="0"/>
                    <a:pt x="953"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 name="Google Shape;1143;p32"/>
            <p:cNvSpPr/>
            <p:nvPr/>
          </p:nvSpPr>
          <p:spPr>
            <a:xfrm>
              <a:off x="6149585" y="1887570"/>
              <a:ext cx="180693" cy="21193"/>
            </a:xfrm>
            <a:custGeom>
              <a:avLst/>
              <a:gdLst/>
              <a:ahLst/>
              <a:cxnLst/>
              <a:rect l="l" t="t" r="r" b="b"/>
              <a:pathLst>
                <a:path w="5363" h="629" extrusionOk="0">
                  <a:moveTo>
                    <a:pt x="0" y="0"/>
                  </a:moveTo>
                  <a:lnTo>
                    <a:pt x="0" y="629"/>
                  </a:lnTo>
                  <a:lnTo>
                    <a:pt x="5048" y="629"/>
                  </a:lnTo>
                  <a:cubicBezTo>
                    <a:pt x="5225" y="629"/>
                    <a:pt x="5363" y="491"/>
                    <a:pt x="5363" y="314"/>
                  </a:cubicBezTo>
                  <a:cubicBezTo>
                    <a:pt x="5363" y="138"/>
                    <a:pt x="5225" y="0"/>
                    <a:pt x="5048"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 name="Google Shape;1144;p32"/>
            <p:cNvSpPr/>
            <p:nvPr/>
          </p:nvSpPr>
          <p:spPr>
            <a:xfrm>
              <a:off x="6149585" y="1763444"/>
              <a:ext cx="39050" cy="21226"/>
            </a:xfrm>
            <a:custGeom>
              <a:avLst/>
              <a:gdLst/>
              <a:ahLst/>
              <a:cxnLst/>
              <a:rect l="l" t="t" r="r" b="b"/>
              <a:pathLst>
                <a:path w="1159" h="630" extrusionOk="0">
                  <a:moveTo>
                    <a:pt x="0" y="1"/>
                  </a:moveTo>
                  <a:lnTo>
                    <a:pt x="0" y="629"/>
                  </a:lnTo>
                  <a:lnTo>
                    <a:pt x="845" y="629"/>
                  </a:lnTo>
                  <a:cubicBezTo>
                    <a:pt x="1011" y="629"/>
                    <a:pt x="1159" y="482"/>
                    <a:pt x="1159" y="315"/>
                  </a:cubicBezTo>
                  <a:cubicBezTo>
                    <a:pt x="1159" y="138"/>
                    <a:pt x="1011" y="1"/>
                    <a:pt x="845"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 name="Google Shape;1145;p32"/>
            <p:cNvSpPr/>
            <p:nvPr/>
          </p:nvSpPr>
          <p:spPr>
            <a:xfrm>
              <a:off x="6149585" y="1802192"/>
              <a:ext cx="39050" cy="21530"/>
            </a:xfrm>
            <a:custGeom>
              <a:avLst/>
              <a:gdLst/>
              <a:ahLst/>
              <a:cxnLst/>
              <a:rect l="l" t="t" r="r" b="b"/>
              <a:pathLst>
                <a:path w="1159" h="639" extrusionOk="0">
                  <a:moveTo>
                    <a:pt x="0" y="0"/>
                  </a:moveTo>
                  <a:lnTo>
                    <a:pt x="0" y="638"/>
                  </a:lnTo>
                  <a:lnTo>
                    <a:pt x="845" y="638"/>
                  </a:lnTo>
                  <a:cubicBezTo>
                    <a:pt x="1011" y="638"/>
                    <a:pt x="1159" y="491"/>
                    <a:pt x="1159" y="324"/>
                  </a:cubicBezTo>
                  <a:cubicBezTo>
                    <a:pt x="1159" y="147"/>
                    <a:pt x="1011" y="0"/>
                    <a:pt x="84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 name="Google Shape;1146;p32"/>
            <p:cNvSpPr/>
            <p:nvPr/>
          </p:nvSpPr>
          <p:spPr>
            <a:xfrm>
              <a:off x="6149585" y="1841242"/>
              <a:ext cx="39050" cy="21530"/>
            </a:xfrm>
            <a:custGeom>
              <a:avLst/>
              <a:gdLst/>
              <a:ahLst/>
              <a:cxnLst/>
              <a:rect l="l" t="t" r="r" b="b"/>
              <a:pathLst>
                <a:path w="1159" h="639" extrusionOk="0">
                  <a:moveTo>
                    <a:pt x="0" y="0"/>
                  </a:moveTo>
                  <a:lnTo>
                    <a:pt x="0" y="638"/>
                  </a:lnTo>
                  <a:lnTo>
                    <a:pt x="845" y="638"/>
                  </a:lnTo>
                  <a:cubicBezTo>
                    <a:pt x="1011" y="638"/>
                    <a:pt x="1159" y="491"/>
                    <a:pt x="1159" y="314"/>
                  </a:cubicBezTo>
                  <a:cubicBezTo>
                    <a:pt x="1159" y="147"/>
                    <a:pt x="1011" y="0"/>
                    <a:pt x="84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7" name="Google Shape;1147;p32"/>
          <p:cNvGrpSpPr/>
          <p:nvPr/>
        </p:nvGrpSpPr>
        <p:grpSpPr>
          <a:xfrm>
            <a:off x="6595906" y="1588117"/>
            <a:ext cx="363436" cy="363060"/>
            <a:chOff x="6975989" y="1306025"/>
            <a:chExt cx="433435" cy="432987"/>
          </a:xfrm>
        </p:grpSpPr>
        <p:sp>
          <p:nvSpPr>
            <p:cNvPr id="1148" name="Google Shape;1148;p32"/>
            <p:cNvSpPr/>
            <p:nvPr/>
          </p:nvSpPr>
          <p:spPr>
            <a:xfrm>
              <a:off x="6989008" y="1318643"/>
              <a:ext cx="407757" cy="323288"/>
            </a:xfrm>
            <a:custGeom>
              <a:avLst/>
              <a:gdLst/>
              <a:ahLst/>
              <a:cxnLst/>
              <a:rect l="l" t="t" r="r" b="b"/>
              <a:pathLst>
                <a:path w="10147" h="8045" extrusionOk="0">
                  <a:moveTo>
                    <a:pt x="629" y="0"/>
                  </a:moveTo>
                  <a:cubicBezTo>
                    <a:pt x="276" y="0"/>
                    <a:pt x="1" y="286"/>
                    <a:pt x="1" y="639"/>
                  </a:cubicBezTo>
                  <a:lnTo>
                    <a:pt x="1" y="7416"/>
                  </a:lnTo>
                  <a:cubicBezTo>
                    <a:pt x="1" y="7760"/>
                    <a:pt x="276" y="8045"/>
                    <a:pt x="629" y="8045"/>
                  </a:cubicBezTo>
                  <a:lnTo>
                    <a:pt x="9508" y="8045"/>
                  </a:lnTo>
                  <a:cubicBezTo>
                    <a:pt x="9862" y="8045"/>
                    <a:pt x="10147" y="7760"/>
                    <a:pt x="10147" y="7416"/>
                  </a:cubicBezTo>
                  <a:lnTo>
                    <a:pt x="10147" y="639"/>
                  </a:lnTo>
                  <a:cubicBezTo>
                    <a:pt x="10147" y="286"/>
                    <a:pt x="9862" y="0"/>
                    <a:pt x="9508"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 name="Google Shape;1149;p32"/>
            <p:cNvSpPr/>
            <p:nvPr/>
          </p:nvSpPr>
          <p:spPr>
            <a:xfrm>
              <a:off x="7192663" y="1318643"/>
              <a:ext cx="204100" cy="323288"/>
            </a:xfrm>
            <a:custGeom>
              <a:avLst/>
              <a:gdLst/>
              <a:ahLst/>
              <a:cxnLst/>
              <a:rect l="l" t="t" r="r" b="b"/>
              <a:pathLst>
                <a:path w="5079" h="8045" extrusionOk="0">
                  <a:moveTo>
                    <a:pt x="1" y="0"/>
                  </a:moveTo>
                  <a:lnTo>
                    <a:pt x="1" y="8045"/>
                  </a:lnTo>
                  <a:lnTo>
                    <a:pt x="4440" y="8045"/>
                  </a:lnTo>
                  <a:cubicBezTo>
                    <a:pt x="4794" y="8045"/>
                    <a:pt x="5079" y="7760"/>
                    <a:pt x="5079" y="7416"/>
                  </a:cubicBezTo>
                  <a:lnTo>
                    <a:pt x="5079" y="639"/>
                  </a:lnTo>
                  <a:cubicBezTo>
                    <a:pt x="5079" y="286"/>
                    <a:pt x="4794" y="0"/>
                    <a:pt x="4440"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 name="Google Shape;1150;p32"/>
            <p:cNvSpPr/>
            <p:nvPr/>
          </p:nvSpPr>
          <p:spPr>
            <a:xfrm>
              <a:off x="7077816" y="1629268"/>
              <a:ext cx="230139" cy="97127"/>
            </a:xfrm>
            <a:custGeom>
              <a:avLst/>
              <a:gdLst/>
              <a:ahLst/>
              <a:cxnLst/>
              <a:rect l="l" t="t" r="r" b="b"/>
              <a:pathLst>
                <a:path w="5727" h="2417" extrusionOk="0">
                  <a:moveTo>
                    <a:pt x="1572" y="0"/>
                  </a:moveTo>
                  <a:cubicBezTo>
                    <a:pt x="1405" y="0"/>
                    <a:pt x="1258" y="138"/>
                    <a:pt x="1258" y="315"/>
                  </a:cubicBezTo>
                  <a:lnTo>
                    <a:pt x="1258" y="374"/>
                  </a:lnTo>
                  <a:cubicBezTo>
                    <a:pt x="1258" y="1130"/>
                    <a:pt x="845" y="1797"/>
                    <a:pt x="167" y="2142"/>
                  </a:cubicBezTo>
                  <a:cubicBezTo>
                    <a:pt x="60" y="2190"/>
                    <a:pt x="1" y="2299"/>
                    <a:pt x="1" y="2417"/>
                  </a:cubicBezTo>
                  <a:lnTo>
                    <a:pt x="5727" y="2417"/>
                  </a:lnTo>
                  <a:cubicBezTo>
                    <a:pt x="5727" y="2299"/>
                    <a:pt x="5658" y="2190"/>
                    <a:pt x="5550" y="2142"/>
                  </a:cubicBezTo>
                  <a:cubicBezTo>
                    <a:pt x="4872" y="1797"/>
                    <a:pt x="4460" y="1130"/>
                    <a:pt x="4460" y="374"/>
                  </a:cubicBezTo>
                  <a:lnTo>
                    <a:pt x="4460" y="315"/>
                  </a:lnTo>
                  <a:cubicBezTo>
                    <a:pt x="4460" y="138"/>
                    <a:pt x="4322" y="0"/>
                    <a:pt x="4146"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 name="Google Shape;1151;p32"/>
            <p:cNvSpPr/>
            <p:nvPr/>
          </p:nvSpPr>
          <p:spPr>
            <a:xfrm>
              <a:off x="7192663" y="1629268"/>
              <a:ext cx="115291" cy="97127"/>
            </a:xfrm>
            <a:custGeom>
              <a:avLst/>
              <a:gdLst/>
              <a:ahLst/>
              <a:cxnLst/>
              <a:rect l="l" t="t" r="r" b="b"/>
              <a:pathLst>
                <a:path w="2869" h="2417" extrusionOk="0">
                  <a:moveTo>
                    <a:pt x="1" y="0"/>
                  </a:moveTo>
                  <a:lnTo>
                    <a:pt x="1" y="2417"/>
                  </a:lnTo>
                  <a:lnTo>
                    <a:pt x="2869" y="2417"/>
                  </a:lnTo>
                  <a:cubicBezTo>
                    <a:pt x="2869" y="2299"/>
                    <a:pt x="2800" y="2190"/>
                    <a:pt x="2692" y="2142"/>
                  </a:cubicBezTo>
                  <a:cubicBezTo>
                    <a:pt x="2014" y="1797"/>
                    <a:pt x="1602" y="1130"/>
                    <a:pt x="1602" y="374"/>
                  </a:cubicBezTo>
                  <a:lnTo>
                    <a:pt x="1602" y="315"/>
                  </a:lnTo>
                  <a:cubicBezTo>
                    <a:pt x="1602" y="138"/>
                    <a:pt x="1464" y="0"/>
                    <a:pt x="1288"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 name="Google Shape;1152;p32"/>
            <p:cNvSpPr/>
            <p:nvPr/>
          </p:nvSpPr>
          <p:spPr>
            <a:xfrm>
              <a:off x="6975989" y="1306025"/>
              <a:ext cx="433435" cy="348565"/>
            </a:xfrm>
            <a:custGeom>
              <a:avLst/>
              <a:gdLst/>
              <a:ahLst/>
              <a:cxnLst/>
              <a:rect l="l" t="t" r="r" b="b"/>
              <a:pathLst>
                <a:path w="10786" h="8674" extrusionOk="0">
                  <a:moveTo>
                    <a:pt x="9832" y="639"/>
                  </a:moveTo>
                  <a:cubicBezTo>
                    <a:pt x="10009" y="639"/>
                    <a:pt x="10146" y="776"/>
                    <a:pt x="10146" y="953"/>
                  </a:cubicBezTo>
                  <a:lnTo>
                    <a:pt x="10146" y="6630"/>
                  </a:lnTo>
                  <a:lnTo>
                    <a:pt x="5707" y="6630"/>
                  </a:lnTo>
                  <a:lnTo>
                    <a:pt x="5393" y="6944"/>
                  </a:lnTo>
                  <a:lnTo>
                    <a:pt x="5078" y="6630"/>
                  </a:lnTo>
                  <a:lnTo>
                    <a:pt x="639" y="6630"/>
                  </a:lnTo>
                  <a:lnTo>
                    <a:pt x="639" y="953"/>
                  </a:lnTo>
                  <a:cubicBezTo>
                    <a:pt x="639" y="776"/>
                    <a:pt x="776" y="639"/>
                    <a:pt x="953" y="639"/>
                  </a:cubicBezTo>
                  <a:close/>
                  <a:moveTo>
                    <a:pt x="953" y="0"/>
                  </a:moveTo>
                  <a:cubicBezTo>
                    <a:pt x="433" y="0"/>
                    <a:pt x="1" y="432"/>
                    <a:pt x="1" y="953"/>
                  </a:cubicBezTo>
                  <a:lnTo>
                    <a:pt x="1" y="7730"/>
                  </a:lnTo>
                  <a:cubicBezTo>
                    <a:pt x="1" y="8250"/>
                    <a:pt x="433" y="8673"/>
                    <a:pt x="953" y="8673"/>
                  </a:cubicBezTo>
                  <a:lnTo>
                    <a:pt x="9832" y="8673"/>
                  </a:lnTo>
                  <a:cubicBezTo>
                    <a:pt x="10353" y="8673"/>
                    <a:pt x="10785" y="8250"/>
                    <a:pt x="10785" y="7730"/>
                  </a:cubicBezTo>
                  <a:lnTo>
                    <a:pt x="10785" y="953"/>
                  </a:lnTo>
                  <a:cubicBezTo>
                    <a:pt x="10785" y="432"/>
                    <a:pt x="10353" y="0"/>
                    <a:pt x="9832"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 name="Google Shape;1153;p32"/>
            <p:cNvSpPr/>
            <p:nvPr/>
          </p:nvSpPr>
          <p:spPr>
            <a:xfrm>
              <a:off x="7192663" y="1306025"/>
              <a:ext cx="216758" cy="348565"/>
            </a:xfrm>
            <a:custGeom>
              <a:avLst/>
              <a:gdLst/>
              <a:ahLst/>
              <a:cxnLst/>
              <a:rect l="l" t="t" r="r" b="b"/>
              <a:pathLst>
                <a:path w="5394" h="8674" extrusionOk="0">
                  <a:moveTo>
                    <a:pt x="1" y="0"/>
                  </a:moveTo>
                  <a:lnTo>
                    <a:pt x="1" y="639"/>
                  </a:lnTo>
                  <a:lnTo>
                    <a:pt x="4440" y="639"/>
                  </a:lnTo>
                  <a:cubicBezTo>
                    <a:pt x="4617" y="639"/>
                    <a:pt x="4754" y="776"/>
                    <a:pt x="4754" y="953"/>
                  </a:cubicBezTo>
                  <a:lnTo>
                    <a:pt x="4754" y="6630"/>
                  </a:lnTo>
                  <a:lnTo>
                    <a:pt x="315" y="6630"/>
                  </a:lnTo>
                  <a:lnTo>
                    <a:pt x="1" y="6944"/>
                  </a:lnTo>
                  <a:lnTo>
                    <a:pt x="1" y="8673"/>
                  </a:lnTo>
                  <a:lnTo>
                    <a:pt x="4440" y="8673"/>
                  </a:lnTo>
                  <a:cubicBezTo>
                    <a:pt x="4961" y="8673"/>
                    <a:pt x="5393" y="8250"/>
                    <a:pt x="5393" y="7730"/>
                  </a:cubicBezTo>
                  <a:lnTo>
                    <a:pt x="5393" y="953"/>
                  </a:lnTo>
                  <a:cubicBezTo>
                    <a:pt x="5393" y="432"/>
                    <a:pt x="4961" y="0"/>
                    <a:pt x="4440"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 name="Google Shape;1154;p32"/>
            <p:cNvSpPr/>
            <p:nvPr/>
          </p:nvSpPr>
          <p:spPr>
            <a:xfrm>
              <a:off x="7180045" y="1572448"/>
              <a:ext cx="25276" cy="38296"/>
            </a:xfrm>
            <a:custGeom>
              <a:avLst/>
              <a:gdLst/>
              <a:ahLst/>
              <a:cxnLst/>
              <a:rect l="l" t="t" r="r" b="b"/>
              <a:pathLst>
                <a:path w="629" h="953" extrusionOk="0">
                  <a:moveTo>
                    <a:pt x="0" y="0"/>
                  </a:moveTo>
                  <a:lnTo>
                    <a:pt x="0" y="638"/>
                  </a:lnTo>
                  <a:cubicBezTo>
                    <a:pt x="0" y="805"/>
                    <a:pt x="138" y="952"/>
                    <a:pt x="315" y="952"/>
                  </a:cubicBezTo>
                  <a:cubicBezTo>
                    <a:pt x="491" y="952"/>
                    <a:pt x="629" y="805"/>
                    <a:pt x="629" y="638"/>
                  </a:cubicBezTo>
                  <a:lnTo>
                    <a:pt x="629"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 name="Google Shape;1155;p32"/>
            <p:cNvSpPr/>
            <p:nvPr/>
          </p:nvSpPr>
          <p:spPr>
            <a:xfrm>
              <a:off x="7043900" y="1713736"/>
              <a:ext cx="297610" cy="25276"/>
            </a:xfrm>
            <a:custGeom>
              <a:avLst/>
              <a:gdLst/>
              <a:ahLst/>
              <a:cxnLst/>
              <a:rect l="l" t="t" r="r" b="b"/>
              <a:pathLst>
                <a:path w="7406" h="629" extrusionOk="0">
                  <a:moveTo>
                    <a:pt x="314" y="0"/>
                  </a:moveTo>
                  <a:cubicBezTo>
                    <a:pt x="138" y="0"/>
                    <a:pt x="0" y="147"/>
                    <a:pt x="0" y="315"/>
                  </a:cubicBezTo>
                  <a:cubicBezTo>
                    <a:pt x="0" y="491"/>
                    <a:pt x="138" y="629"/>
                    <a:pt x="314" y="629"/>
                  </a:cubicBezTo>
                  <a:lnTo>
                    <a:pt x="7091" y="629"/>
                  </a:lnTo>
                  <a:cubicBezTo>
                    <a:pt x="7268" y="629"/>
                    <a:pt x="7406" y="491"/>
                    <a:pt x="7406" y="315"/>
                  </a:cubicBezTo>
                  <a:cubicBezTo>
                    <a:pt x="7406" y="147"/>
                    <a:pt x="7268" y="0"/>
                    <a:pt x="7091"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 name="Google Shape;1156;p32"/>
            <p:cNvSpPr/>
            <p:nvPr/>
          </p:nvSpPr>
          <p:spPr>
            <a:xfrm>
              <a:off x="7192663" y="1572448"/>
              <a:ext cx="12658" cy="38296"/>
            </a:xfrm>
            <a:custGeom>
              <a:avLst/>
              <a:gdLst/>
              <a:ahLst/>
              <a:cxnLst/>
              <a:rect l="l" t="t" r="r" b="b"/>
              <a:pathLst>
                <a:path w="315" h="953" extrusionOk="0">
                  <a:moveTo>
                    <a:pt x="1" y="0"/>
                  </a:moveTo>
                  <a:lnTo>
                    <a:pt x="1" y="952"/>
                  </a:lnTo>
                  <a:cubicBezTo>
                    <a:pt x="177" y="952"/>
                    <a:pt x="315" y="805"/>
                    <a:pt x="315" y="638"/>
                  </a:cubicBezTo>
                  <a:lnTo>
                    <a:pt x="315"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 name="Google Shape;1157;p32"/>
            <p:cNvSpPr/>
            <p:nvPr/>
          </p:nvSpPr>
          <p:spPr>
            <a:xfrm>
              <a:off x="7192663" y="1713736"/>
              <a:ext cx="148845" cy="25276"/>
            </a:xfrm>
            <a:custGeom>
              <a:avLst/>
              <a:gdLst/>
              <a:ahLst/>
              <a:cxnLst/>
              <a:rect l="l" t="t" r="r" b="b"/>
              <a:pathLst>
                <a:path w="3704" h="629" extrusionOk="0">
                  <a:moveTo>
                    <a:pt x="1" y="0"/>
                  </a:moveTo>
                  <a:lnTo>
                    <a:pt x="1" y="629"/>
                  </a:lnTo>
                  <a:lnTo>
                    <a:pt x="3389" y="629"/>
                  </a:lnTo>
                  <a:cubicBezTo>
                    <a:pt x="3566" y="629"/>
                    <a:pt x="3704" y="491"/>
                    <a:pt x="3704" y="315"/>
                  </a:cubicBezTo>
                  <a:cubicBezTo>
                    <a:pt x="3704" y="147"/>
                    <a:pt x="3566" y="0"/>
                    <a:pt x="3389"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 name="Google Shape;1158;p32"/>
            <p:cNvSpPr/>
            <p:nvPr/>
          </p:nvSpPr>
          <p:spPr>
            <a:xfrm>
              <a:off x="7026902" y="1356939"/>
              <a:ext cx="148845" cy="126703"/>
            </a:xfrm>
            <a:custGeom>
              <a:avLst/>
              <a:gdLst/>
              <a:ahLst/>
              <a:cxnLst/>
              <a:rect l="l" t="t" r="r" b="b"/>
              <a:pathLst>
                <a:path w="3704" h="3153" extrusionOk="0">
                  <a:moveTo>
                    <a:pt x="315" y="0"/>
                  </a:moveTo>
                  <a:cubicBezTo>
                    <a:pt x="138" y="0"/>
                    <a:pt x="0" y="138"/>
                    <a:pt x="0" y="315"/>
                  </a:cubicBezTo>
                  <a:lnTo>
                    <a:pt x="0" y="2839"/>
                  </a:lnTo>
                  <a:cubicBezTo>
                    <a:pt x="0" y="3015"/>
                    <a:pt x="138" y="3153"/>
                    <a:pt x="315" y="3153"/>
                  </a:cubicBezTo>
                  <a:lnTo>
                    <a:pt x="3389" y="3153"/>
                  </a:lnTo>
                  <a:cubicBezTo>
                    <a:pt x="3566" y="3153"/>
                    <a:pt x="3704" y="3015"/>
                    <a:pt x="3704" y="2839"/>
                  </a:cubicBezTo>
                  <a:lnTo>
                    <a:pt x="3704" y="315"/>
                  </a:lnTo>
                  <a:cubicBezTo>
                    <a:pt x="3704" y="138"/>
                    <a:pt x="3566" y="0"/>
                    <a:pt x="3389"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 name="Google Shape;1159;p32"/>
            <p:cNvSpPr/>
            <p:nvPr/>
          </p:nvSpPr>
          <p:spPr>
            <a:xfrm>
              <a:off x="7223082" y="1356939"/>
              <a:ext cx="135383" cy="25276"/>
            </a:xfrm>
            <a:custGeom>
              <a:avLst/>
              <a:gdLst/>
              <a:ahLst/>
              <a:cxnLst/>
              <a:rect l="l" t="t" r="r" b="b"/>
              <a:pathLst>
                <a:path w="3369" h="629" extrusionOk="0">
                  <a:moveTo>
                    <a:pt x="315" y="0"/>
                  </a:moveTo>
                  <a:cubicBezTo>
                    <a:pt x="147" y="0"/>
                    <a:pt x="0" y="138"/>
                    <a:pt x="0" y="315"/>
                  </a:cubicBezTo>
                  <a:cubicBezTo>
                    <a:pt x="0" y="491"/>
                    <a:pt x="147" y="629"/>
                    <a:pt x="315" y="629"/>
                  </a:cubicBezTo>
                  <a:lnTo>
                    <a:pt x="3054" y="629"/>
                  </a:lnTo>
                  <a:cubicBezTo>
                    <a:pt x="3231" y="629"/>
                    <a:pt x="3369" y="491"/>
                    <a:pt x="3369" y="315"/>
                  </a:cubicBezTo>
                  <a:cubicBezTo>
                    <a:pt x="3369" y="138"/>
                    <a:pt x="3231" y="0"/>
                    <a:pt x="3054"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 name="Google Shape;1160;p32"/>
            <p:cNvSpPr/>
            <p:nvPr/>
          </p:nvSpPr>
          <p:spPr>
            <a:xfrm>
              <a:off x="7223082" y="1407450"/>
              <a:ext cx="135383" cy="25678"/>
            </a:xfrm>
            <a:custGeom>
              <a:avLst/>
              <a:gdLst/>
              <a:ahLst/>
              <a:cxnLst/>
              <a:rect l="l" t="t" r="r" b="b"/>
              <a:pathLst>
                <a:path w="3369" h="639" extrusionOk="0">
                  <a:moveTo>
                    <a:pt x="315" y="1"/>
                  </a:moveTo>
                  <a:cubicBezTo>
                    <a:pt x="147" y="1"/>
                    <a:pt x="0" y="148"/>
                    <a:pt x="0" y="324"/>
                  </a:cubicBezTo>
                  <a:cubicBezTo>
                    <a:pt x="0" y="492"/>
                    <a:pt x="147" y="639"/>
                    <a:pt x="315" y="639"/>
                  </a:cubicBezTo>
                  <a:lnTo>
                    <a:pt x="3054" y="639"/>
                  </a:lnTo>
                  <a:cubicBezTo>
                    <a:pt x="3231" y="639"/>
                    <a:pt x="3369" y="492"/>
                    <a:pt x="3369" y="324"/>
                  </a:cubicBezTo>
                  <a:cubicBezTo>
                    <a:pt x="3369" y="148"/>
                    <a:pt x="3231" y="1"/>
                    <a:pt x="3054"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 name="Google Shape;1161;p32"/>
            <p:cNvSpPr/>
            <p:nvPr/>
          </p:nvSpPr>
          <p:spPr>
            <a:xfrm>
              <a:off x="7223082" y="1458364"/>
              <a:ext cx="135383" cy="25276"/>
            </a:xfrm>
            <a:custGeom>
              <a:avLst/>
              <a:gdLst/>
              <a:ahLst/>
              <a:cxnLst/>
              <a:rect l="l" t="t" r="r" b="b"/>
              <a:pathLst>
                <a:path w="3369" h="629" extrusionOk="0">
                  <a:moveTo>
                    <a:pt x="315" y="0"/>
                  </a:moveTo>
                  <a:cubicBezTo>
                    <a:pt x="147" y="0"/>
                    <a:pt x="0" y="138"/>
                    <a:pt x="0" y="315"/>
                  </a:cubicBezTo>
                  <a:cubicBezTo>
                    <a:pt x="0" y="491"/>
                    <a:pt x="147" y="629"/>
                    <a:pt x="315" y="629"/>
                  </a:cubicBezTo>
                  <a:lnTo>
                    <a:pt x="3054" y="629"/>
                  </a:lnTo>
                  <a:cubicBezTo>
                    <a:pt x="3231" y="629"/>
                    <a:pt x="3369" y="491"/>
                    <a:pt x="3369" y="315"/>
                  </a:cubicBezTo>
                  <a:cubicBezTo>
                    <a:pt x="3369" y="138"/>
                    <a:pt x="3231" y="0"/>
                    <a:pt x="3054"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 name="Google Shape;1162;p32"/>
            <p:cNvSpPr/>
            <p:nvPr/>
          </p:nvSpPr>
          <p:spPr>
            <a:xfrm>
              <a:off x="7223082" y="1509278"/>
              <a:ext cx="135383" cy="25317"/>
            </a:xfrm>
            <a:custGeom>
              <a:avLst/>
              <a:gdLst/>
              <a:ahLst/>
              <a:cxnLst/>
              <a:rect l="l" t="t" r="r" b="b"/>
              <a:pathLst>
                <a:path w="3369" h="630" extrusionOk="0">
                  <a:moveTo>
                    <a:pt x="315" y="1"/>
                  </a:moveTo>
                  <a:cubicBezTo>
                    <a:pt x="147" y="1"/>
                    <a:pt x="0" y="138"/>
                    <a:pt x="0" y="315"/>
                  </a:cubicBezTo>
                  <a:cubicBezTo>
                    <a:pt x="0" y="481"/>
                    <a:pt x="147" y="629"/>
                    <a:pt x="315" y="629"/>
                  </a:cubicBezTo>
                  <a:lnTo>
                    <a:pt x="3054" y="629"/>
                  </a:lnTo>
                  <a:cubicBezTo>
                    <a:pt x="3231" y="629"/>
                    <a:pt x="3369" y="481"/>
                    <a:pt x="3369" y="315"/>
                  </a:cubicBezTo>
                  <a:cubicBezTo>
                    <a:pt x="3369" y="138"/>
                    <a:pt x="3231" y="1"/>
                    <a:pt x="3054"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 name="Google Shape;1163;p32"/>
            <p:cNvSpPr/>
            <p:nvPr/>
          </p:nvSpPr>
          <p:spPr>
            <a:xfrm>
              <a:off x="7037953" y="1509278"/>
              <a:ext cx="25317" cy="25317"/>
            </a:xfrm>
            <a:custGeom>
              <a:avLst/>
              <a:gdLst/>
              <a:ahLst/>
              <a:cxnLst/>
              <a:rect l="l" t="t" r="r" b="b"/>
              <a:pathLst>
                <a:path w="630" h="630" extrusionOk="0">
                  <a:moveTo>
                    <a:pt x="315" y="1"/>
                  </a:moveTo>
                  <a:cubicBezTo>
                    <a:pt x="138" y="1"/>
                    <a:pt x="0" y="138"/>
                    <a:pt x="0" y="315"/>
                  </a:cubicBezTo>
                  <a:cubicBezTo>
                    <a:pt x="0" y="481"/>
                    <a:pt x="138" y="629"/>
                    <a:pt x="315" y="629"/>
                  </a:cubicBezTo>
                  <a:cubicBezTo>
                    <a:pt x="492" y="629"/>
                    <a:pt x="629" y="481"/>
                    <a:pt x="629" y="315"/>
                  </a:cubicBezTo>
                  <a:cubicBezTo>
                    <a:pt x="629" y="138"/>
                    <a:pt x="492" y="1"/>
                    <a:pt x="315"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 name="Google Shape;1164;p32"/>
            <p:cNvSpPr/>
            <p:nvPr/>
          </p:nvSpPr>
          <p:spPr>
            <a:xfrm>
              <a:off x="7088866" y="1509278"/>
              <a:ext cx="25317" cy="25317"/>
            </a:xfrm>
            <a:custGeom>
              <a:avLst/>
              <a:gdLst/>
              <a:ahLst/>
              <a:cxnLst/>
              <a:rect l="l" t="t" r="r" b="b"/>
              <a:pathLst>
                <a:path w="630" h="630" extrusionOk="0">
                  <a:moveTo>
                    <a:pt x="315" y="1"/>
                  </a:moveTo>
                  <a:cubicBezTo>
                    <a:pt x="138" y="1"/>
                    <a:pt x="1" y="138"/>
                    <a:pt x="1" y="315"/>
                  </a:cubicBezTo>
                  <a:cubicBezTo>
                    <a:pt x="1" y="481"/>
                    <a:pt x="138" y="629"/>
                    <a:pt x="315" y="629"/>
                  </a:cubicBezTo>
                  <a:cubicBezTo>
                    <a:pt x="482" y="629"/>
                    <a:pt x="629" y="481"/>
                    <a:pt x="629" y="315"/>
                  </a:cubicBezTo>
                  <a:cubicBezTo>
                    <a:pt x="629" y="138"/>
                    <a:pt x="482" y="1"/>
                    <a:pt x="315"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 name="Google Shape;1165;p32"/>
            <p:cNvSpPr/>
            <p:nvPr/>
          </p:nvSpPr>
          <p:spPr>
            <a:xfrm>
              <a:off x="7139418" y="1509278"/>
              <a:ext cx="25276" cy="25317"/>
            </a:xfrm>
            <a:custGeom>
              <a:avLst/>
              <a:gdLst/>
              <a:ahLst/>
              <a:cxnLst/>
              <a:rect l="l" t="t" r="r" b="b"/>
              <a:pathLst>
                <a:path w="629" h="630" extrusionOk="0">
                  <a:moveTo>
                    <a:pt x="314" y="1"/>
                  </a:moveTo>
                  <a:cubicBezTo>
                    <a:pt x="138" y="1"/>
                    <a:pt x="0" y="138"/>
                    <a:pt x="0" y="315"/>
                  </a:cubicBezTo>
                  <a:cubicBezTo>
                    <a:pt x="0" y="481"/>
                    <a:pt x="138" y="629"/>
                    <a:pt x="314" y="629"/>
                  </a:cubicBezTo>
                  <a:cubicBezTo>
                    <a:pt x="491" y="629"/>
                    <a:pt x="629" y="481"/>
                    <a:pt x="629" y="315"/>
                  </a:cubicBezTo>
                  <a:cubicBezTo>
                    <a:pt x="629" y="138"/>
                    <a:pt x="491" y="1"/>
                    <a:pt x="314"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6" name="Google Shape;1166;p32"/>
          <p:cNvGrpSpPr/>
          <p:nvPr/>
        </p:nvGrpSpPr>
        <p:grpSpPr>
          <a:xfrm>
            <a:off x="4712339" y="4210988"/>
            <a:ext cx="363075" cy="363381"/>
            <a:chOff x="4712339" y="4210988"/>
            <a:chExt cx="363075" cy="363381"/>
          </a:xfrm>
        </p:grpSpPr>
        <p:sp>
          <p:nvSpPr>
            <p:cNvPr id="1167" name="Google Shape;1167;p32"/>
            <p:cNvSpPr/>
            <p:nvPr/>
          </p:nvSpPr>
          <p:spPr>
            <a:xfrm>
              <a:off x="4785486" y="4367190"/>
              <a:ext cx="216778" cy="202222"/>
            </a:xfrm>
            <a:custGeom>
              <a:avLst/>
              <a:gdLst/>
              <a:ahLst/>
              <a:cxnLst/>
              <a:rect l="l" t="t" r="r" b="b"/>
              <a:pathLst>
                <a:path w="6434" h="6002" extrusionOk="0">
                  <a:moveTo>
                    <a:pt x="2898" y="2279"/>
                  </a:moveTo>
                  <a:lnTo>
                    <a:pt x="2898" y="3939"/>
                  </a:lnTo>
                  <a:lnTo>
                    <a:pt x="2190" y="3399"/>
                  </a:lnTo>
                  <a:lnTo>
                    <a:pt x="2898" y="2279"/>
                  </a:lnTo>
                  <a:close/>
                  <a:moveTo>
                    <a:pt x="3536" y="2279"/>
                  </a:moveTo>
                  <a:lnTo>
                    <a:pt x="4244" y="3399"/>
                  </a:lnTo>
                  <a:lnTo>
                    <a:pt x="3536" y="3939"/>
                  </a:lnTo>
                  <a:lnTo>
                    <a:pt x="3536" y="2279"/>
                  </a:lnTo>
                  <a:close/>
                  <a:moveTo>
                    <a:pt x="3212" y="0"/>
                  </a:moveTo>
                  <a:cubicBezTo>
                    <a:pt x="3045" y="0"/>
                    <a:pt x="2898" y="138"/>
                    <a:pt x="2898" y="315"/>
                  </a:cubicBezTo>
                  <a:lnTo>
                    <a:pt x="2898" y="1111"/>
                  </a:lnTo>
                  <a:lnTo>
                    <a:pt x="1" y="5658"/>
                  </a:lnTo>
                  <a:lnTo>
                    <a:pt x="540" y="6002"/>
                  </a:lnTo>
                  <a:lnTo>
                    <a:pt x="1847" y="3939"/>
                  </a:lnTo>
                  <a:lnTo>
                    <a:pt x="2898" y="4725"/>
                  </a:lnTo>
                  <a:lnTo>
                    <a:pt x="2898" y="5825"/>
                  </a:lnTo>
                  <a:lnTo>
                    <a:pt x="3536" y="5825"/>
                  </a:lnTo>
                  <a:lnTo>
                    <a:pt x="3536" y="4725"/>
                  </a:lnTo>
                  <a:lnTo>
                    <a:pt x="4587" y="3939"/>
                  </a:lnTo>
                  <a:lnTo>
                    <a:pt x="5894" y="6002"/>
                  </a:lnTo>
                  <a:lnTo>
                    <a:pt x="6433" y="5658"/>
                  </a:lnTo>
                  <a:lnTo>
                    <a:pt x="3536" y="1111"/>
                  </a:lnTo>
                  <a:lnTo>
                    <a:pt x="3536" y="315"/>
                  </a:lnTo>
                  <a:cubicBezTo>
                    <a:pt x="3536" y="138"/>
                    <a:pt x="3389" y="0"/>
                    <a:pt x="3212"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 name="Google Shape;1168;p32"/>
            <p:cNvSpPr/>
            <p:nvPr/>
          </p:nvSpPr>
          <p:spPr>
            <a:xfrm>
              <a:off x="4893675" y="4367190"/>
              <a:ext cx="108591" cy="202222"/>
            </a:xfrm>
            <a:custGeom>
              <a:avLst/>
              <a:gdLst/>
              <a:ahLst/>
              <a:cxnLst/>
              <a:rect l="l" t="t" r="r" b="b"/>
              <a:pathLst>
                <a:path w="3223" h="6002" extrusionOk="0">
                  <a:moveTo>
                    <a:pt x="325" y="2279"/>
                  </a:moveTo>
                  <a:lnTo>
                    <a:pt x="1033" y="3399"/>
                  </a:lnTo>
                  <a:lnTo>
                    <a:pt x="325" y="3939"/>
                  </a:lnTo>
                  <a:lnTo>
                    <a:pt x="325" y="2279"/>
                  </a:lnTo>
                  <a:close/>
                  <a:moveTo>
                    <a:pt x="1" y="0"/>
                  </a:moveTo>
                  <a:lnTo>
                    <a:pt x="1" y="5825"/>
                  </a:lnTo>
                  <a:lnTo>
                    <a:pt x="325" y="5825"/>
                  </a:lnTo>
                  <a:lnTo>
                    <a:pt x="325" y="4725"/>
                  </a:lnTo>
                  <a:lnTo>
                    <a:pt x="1376" y="3939"/>
                  </a:lnTo>
                  <a:lnTo>
                    <a:pt x="2683" y="6002"/>
                  </a:lnTo>
                  <a:lnTo>
                    <a:pt x="3222" y="5658"/>
                  </a:lnTo>
                  <a:lnTo>
                    <a:pt x="325" y="1111"/>
                  </a:lnTo>
                  <a:lnTo>
                    <a:pt x="325" y="315"/>
                  </a:lnTo>
                  <a:cubicBezTo>
                    <a:pt x="325" y="138"/>
                    <a:pt x="178" y="0"/>
                    <a:pt x="1"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 name="Google Shape;1169;p32"/>
            <p:cNvSpPr/>
            <p:nvPr/>
          </p:nvSpPr>
          <p:spPr>
            <a:xfrm>
              <a:off x="4861936" y="4552839"/>
              <a:ext cx="63881" cy="21530"/>
            </a:xfrm>
            <a:custGeom>
              <a:avLst/>
              <a:gdLst/>
              <a:ahLst/>
              <a:cxnLst/>
              <a:rect l="l" t="t" r="r" b="b"/>
              <a:pathLst>
                <a:path w="1896" h="639" extrusionOk="0">
                  <a:moveTo>
                    <a:pt x="314" y="1"/>
                  </a:moveTo>
                  <a:cubicBezTo>
                    <a:pt x="138" y="1"/>
                    <a:pt x="0" y="148"/>
                    <a:pt x="0" y="315"/>
                  </a:cubicBezTo>
                  <a:cubicBezTo>
                    <a:pt x="0" y="492"/>
                    <a:pt x="138" y="639"/>
                    <a:pt x="314" y="639"/>
                  </a:cubicBezTo>
                  <a:lnTo>
                    <a:pt x="1582" y="639"/>
                  </a:lnTo>
                  <a:cubicBezTo>
                    <a:pt x="1759" y="639"/>
                    <a:pt x="1896" y="492"/>
                    <a:pt x="1896" y="315"/>
                  </a:cubicBezTo>
                  <a:cubicBezTo>
                    <a:pt x="1896" y="148"/>
                    <a:pt x="1759" y="1"/>
                    <a:pt x="1582"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 name="Google Shape;1170;p32"/>
            <p:cNvSpPr/>
            <p:nvPr/>
          </p:nvSpPr>
          <p:spPr>
            <a:xfrm>
              <a:off x="4961196" y="4552839"/>
              <a:ext cx="63915" cy="21530"/>
            </a:xfrm>
            <a:custGeom>
              <a:avLst/>
              <a:gdLst/>
              <a:ahLst/>
              <a:cxnLst/>
              <a:rect l="l" t="t" r="r" b="b"/>
              <a:pathLst>
                <a:path w="1897" h="639" extrusionOk="0">
                  <a:moveTo>
                    <a:pt x="315" y="1"/>
                  </a:moveTo>
                  <a:cubicBezTo>
                    <a:pt x="138" y="1"/>
                    <a:pt x="1" y="148"/>
                    <a:pt x="1" y="315"/>
                  </a:cubicBezTo>
                  <a:cubicBezTo>
                    <a:pt x="1" y="492"/>
                    <a:pt x="138" y="639"/>
                    <a:pt x="315" y="639"/>
                  </a:cubicBezTo>
                  <a:lnTo>
                    <a:pt x="1582" y="639"/>
                  </a:lnTo>
                  <a:cubicBezTo>
                    <a:pt x="1759" y="639"/>
                    <a:pt x="1897" y="492"/>
                    <a:pt x="1897" y="315"/>
                  </a:cubicBezTo>
                  <a:cubicBezTo>
                    <a:pt x="1897" y="148"/>
                    <a:pt x="1759" y="1"/>
                    <a:pt x="1582"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 name="Google Shape;1171;p32"/>
            <p:cNvSpPr/>
            <p:nvPr/>
          </p:nvSpPr>
          <p:spPr>
            <a:xfrm>
              <a:off x="4762642" y="4552839"/>
              <a:ext cx="63915" cy="21530"/>
            </a:xfrm>
            <a:custGeom>
              <a:avLst/>
              <a:gdLst/>
              <a:ahLst/>
              <a:cxnLst/>
              <a:rect l="l" t="t" r="r" b="b"/>
              <a:pathLst>
                <a:path w="1897" h="639" extrusionOk="0">
                  <a:moveTo>
                    <a:pt x="315" y="1"/>
                  </a:moveTo>
                  <a:cubicBezTo>
                    <a:pt x="138" y="1"/>
                    <a:pt x="0" y="148"/>
                    <a:pt x="0" y="315"/>
                  </a:cubicBezTo>
                  <a:cubicBezTo>
                    <a:pt x="0" y="492"/>
                    <a:pt x="138" y="639"/>
                    <a:pt x="315" y="639"/>
                  </a:cubicBezTo>
                  <a:lnTo>
                    <a:pt x="1582" y="639"/>
                  </a:lnTo>
                  <a:cubicBezTo>
                    <a:pt x="1759" y="639"/>
                    <a:pt x="1896" y="492"/>
                    <a:pt x="1896" y="315"/>
                  </a:cubicBezTo>
                  <a:cubicBezTo>
                    <a:pt x="1896" y="148"/>
                    <a:pt x="1759" y="1"/>
                    <a:pt x="1582"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 name="Google Shape;1172;p32"/>
            <p:cNvSpPr/>
            <p:nvPr/>
          </p:nvSpPr>
          <p:spPr>
            <a:xfrm>
              <a:off x="4893675" y="4552839"/>
              <a:ext cx="32143" cy="21530"/>
            </a:xfrm>
            <a:custGeom>
              <a:avLst/>
              <a:gdLst/>
              <a:ahLst/>
              <a:cxnLst/>
              <a:rect l="l" t="t" r="r" b="b"/>
              <a:pathLst>
                <a:path w="954" h="639" extrusionOk="0">
                  <a:moveTo>
                    <a:pt x="1" y="1"/>
                  </a:moveTo>
                  <a:lnTo>
                    <a:pt x="1" y="639"/>
                  </a:lnTo>
                  <a:lnTo>
                    <a:pt x="640" y="639"/>
                  </a:lnTo>
                  <a:cubicBezTo>
                    <a:pt x="817" y="639"/>
                    <a:pt x="954" y="492"/>
                    <a:pt x="954" y="315"/>
                  </a:cubicBezTo>
                  <a:cubicBezTo>
                    <a:pt x="954" y="148"/>
                    <a:pt x="817" y="1"/>
                    <a:pt x="640"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 name="Google Shape;1173;p32"/>
            <p:cNvSpPr/>
            <p:nvPr/>
          </p:nvSpPr>
          <p:spPr>
            <a:xfrm>
              <a:off x="4722918" y="4282148"/>
              <a:ext cx="53335" cy="49663"/>
            </a:xfrm>
            <a:custGeom>
              <a:avLst/>
              <a:gdLst/>
              <a:ahLst/>
              <a:cxnLst/>
              <a:rect l="l" t="t" r="r" b="b"/>
              <a:pathLst>
                <a:path w="1583" h="1474" extrusionOk="0">
                  <a:moveTo>
                    <a:pt x="1" y="1"/>
                  </a:moveTo>
                  <a:lnTo>
                    <a:pt x="1" y="1474"/>
                  </a:lnTo>
                  <a:lnTo>
                    <a:pt x="1583" y="1474"/>
                  </a:lnTo>
                  <a:lnTo>
                    <a:pt x="1583"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 name="Google Shape;1174;p32"/>
            <p:cNvSpPr/>
            <p:nvPr/>
          </p:nvSpPr>
          <p:spPr>
            <a:xfrm>
              <a:off x="4722918" y="4306946"/>
              <a:ext cx="53335" cy="24865"/>
            </a:xfrm>
            <a:custGeom>
              <a:avLst/>
              <a:gdLst/>
              <a:ahLst/>
              <a:cxnLst/>
              <a:rect l="l" t="t" r="r" b="b"/>
              <a:pathLst>
                <a:path w="1583" h="738" extrusionOk="0">
                  <a:moveTo>
                    <a:pt x="1" y="1"/>
                  </a:moveTo>
                  <a:lnTo>
                    <a:pt x="1" y="738"/>
                  </a:lnTo>
                  <a:lnTo>
                    <a:pt x="1583" y="738"/>
                  </a:lnTo>
                  <a:lnTo>
                    <a:pt x="1583"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 name="Google Shape;1175;p32"/>
            <p:cNvSpPr/>
            <p:nvPr/>
          </p:nvSpPr>
          <p:spPr>
            <a:xfrm>
              <a:off x="4712339" y="4260618"/>
              <a:ext cx="21226" cy="92385"/>
            </a:xfrm>
            <a:custGeom>
              <a:avLst/>
              <a:gdLst/>
              <a:ahLst/>
              <a:cxnLst/>
              <a:rect l="l" t="t" r="r" b="b"/>
              <a:pathLst>
                <a:path w="630" h="2742" extrusionOk="0">
                  <a:moveTo>
                    <a:pt x="315" y="1"/>
                  </a:moveTo>
                  <a:cubicBezTo>
                    <a:pt x="138" y="1"/>
                    <a:pt x="1" y="149"/>
                    <a:pt x="1" y="325"/>
                  </a:cubicBezTo>
                  <a:lnTo>
                    <a:pt x="1" y="2427"/>
                  </a:lnTo>
                  <a:cubicBezTo>
                    <a:pt x="1" y="2604"/>
                    <a:pt x="138" y="2742"/>
                    <a:pt x="315" y="2742"/>
                  </a:cubicBezTo>
                  <a:cubicBezTo>
                    <a:pt x="492" y="2742"/>
                    <a:pt x="629" y="2604"/>
                    <a:pt x="629" y="2427"/>
                  </a:cubicBezTo>
                  <a:lnTo>
                    <a:pt x="629" y="325"/>
                  </a:lnTo>
                  <a:cubicBezTo>
                    <a:pt x="629" y="149"/>
                    <a:pt x="492" y="1"/>
                    <a:pt x="315"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 name="Google Shape;1176;p32"/>
            <p:cNvSpPr/>
            <p:nvPr/>
          </p:nvSpPr>
          <p:spPr>
            <a:xfrm>
              <a:off x="4758363" y="4267896"/>
              <a:ext cx="63881" cy="78133"/>
            </a:xfrm>
            <a:custGeom>
              <a:avLst/>
              <a:gdLst/>
              <a:ahLst/>
              <a:cxnLst/>
              <a:rect l="l" t="t" r="r" b="b"/>
              <a:pathLst>
                <a:path w="1896" h="2319" extrusionOk="0">
                  <a:moveTo>
                    <a:pt x="531" y="1"/>
                  </a:moveTo>
                  <a:cubicBezTo>
                    <a:pt x="236" y="1"/>
                    <a:pt x="0" y="237"/>
                    <a:pt x="0" y="522"/>
                  </a:cubicBezTo>
                  <a:lnTo>
                    <a:pt x="0" y="1788"/>
                  </a:lnTo>
                  <a:cubicBezTo>
                    <a:pt x="0" y="2083"/>
                    <a:pt x="236" y="2319"/>
                    <a:pt x="531" y="2319"/>
                  </a:cubicBezTo>
                  <a:lnTo>
                    <a:pt x="1581" y="2319"/>
                  </a:lnTo>
                  <a:cubicBezTo>
                    <a:pt x="1758" y="2319"/>
                    <a:pt x="1895" y="2172"/>
                    <a:pt x="1895" y="1995"/>
                  </a:cubicBezTo>
                  <a:lnTo>
                    <a:pt x="1895" y="315"/>
                  </a:lnTo>
                  <a:cubicBezTo>
                    <a:pt x="1895" y="138"/>
                    <a:pt x="1758" y="1"/>
                    <a:pt x="1581"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 name="Google Shape;1177;p32"/>
            <p:cNvSpPr/>
            <p:nvPr/>
          </p:nvSpPr>
          <p:spPr>
            <a:xfrm>
              <a:off x="4758363" y="4306946"/>
              <a:ext cx="63881" cy="39083"/>
            </a:xfrm>
            <a:custGeom>
              <a:avLst/>
              <a:gdLst/>
              <a:ahLst/>
              <a:cxnLst/>
              <a:rect l="l" t="t" r="r" b="b"/>
              <a:pathLst>
                <a:path w="1896" h="1160" extrusionOk="0">
                  <a:moveTo>
                    <a:pt x="0" y="1"/>
                  </a:moveTo>
                  <a:lnTo>
                    <a:pt x="0" y="629"/>
                  </a:lnTo>
                  <a:cubicBezTo>
                    <a:pt x="0" y="924"/>
                    <a:pt x="236" y="1160"/>
                    <a:pt x="531" y="1160"/>
                  </a:cubicBezTo>
                  <a:lnTo>
                    <a:pt x="1581" y="1160"/>
                  </a:lnTo>
                  <a:cubicBezTo>
                    <a:pt x="1758" y="1160"/>
                    <a:pt x="1895" y="1013"/>
                    <a:pt x="1895" y="836"/>
                  </a:cubicBezTo>
                  <a:lnTo>
                    <a:pt x="1895"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 name="Google Shape;1178;p32"/>
            <p:cNvSpPr/>
            <p:nvPr/>
          </p:nvSpPr>
          <p:spPr>
            <a:xfrm>
              <a:off x="4883095" y="4221938"/>
              <a:ext cx="21563" cy="45990"/>
            </a:xfrm>
            <a:custGeom>
              <a:avLst/>
              <a:gdLst/>
              <a:ahLst/>
              <a:cxnLst/>
              <a:rect l="l" t="t" r="r" b="b"/>
              <a:pathLst>
                <a:path w="640" h="1365" extrusionOk="0">
                  <a:moveTo>
                    <a:pt x="1" y="0"/>
                  </a:moveTo>
                  <a:lnTo>
                    <a:pt x="1" y="1051"/>
                  </a:lnTo>
                  <a:cubicBezTo>
                    <a:pt x="1" y="1218"/>
                    <a:pt x="148" y="1365"/>
                    <a:pt x="315" y="1365"/>
                  </a:cubicBezTo>
                  <a:cubicBezTo>
                    <a:pt x="492" y="1365"/>
                    <a:pt x="639" y="1218"/>
                    <a:pt x="639" y="1051"/>
                  </a:cubicBezTo>
                  <a:lnTo>
                    <a:pt x="639"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 name="Google Shape;1179;p32"/>
            <p:cNvSpPr/>
            <p:nvPr/>
          </p:nvSpPr>
          <p:spPr>
            <a:xfrm>
              <a:off x="4861936" y="4210988"/>
              <a:ext cx="63881" cy="21563"/>
            </a:xfrm>
            <a:custGeom>
              <a:avLst/>
              <a:gdLst/>
              <a:ahLst/>
              <a:cxnLst/>
              <a:rect l="l" t="t" r="r" b="b"/>
              <a:pathLst>
                <a:path w="1896" h="640" extrusionOk="0">
                  <a:moveTo>
                    <a:pt x="314" y="1"/>
                  </a:moveTo>
                  <a:cubicBezTo>
                    <a:pt x="138" y="1"/>
                    <a:pt x="0" y="148"/>
                    <a:pt x="0" y="325"/>
                  </a:cubicBezTo>
                  <a:cubicBezTo>
                    <a:pt x="0" y="492"/>
                    <a:pt x="138" y="639"/>
                    <a:pt x="314" y="639"/>
                  </a:cubicBezTo>
                  <a:lnTo>
                    <a:pt x="1582" y="639"/>
                  </a:lnTo>
                  <a:cubicBezTo>
                    <a:pt x="1759" y="639"/>
                    <a:pt x="1896" y="492"/>
                    <a:pt x="1896" y="325"/>
                  </a:cubicBezTo>
                  <a:cubicBezTo>
                    <a:pt x="1896" y="148"/>
                    <a:pt x="1759" y="1"/>
                    <a:pt x="1582"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 name="Google Shape;1180;p32"/>
            <p:cNvSpPr/>
            <p:nvPr/>
          </p:nvSpPr>
          <p:spPr>
            <a:xfrm>
              <a:off x="4797414" y="4253677"/>
              <a:ext cx="192923" cy="106266"/>
            </a:xfrm>
            <a:custGeom>
              <a:avLst/>
              <a:gdLst/>
              <a:ahLst/>
              <a:cxnLst/>
              <a:rect l="l" t="t" r="r" b="b"/>
              <a:pathLst>
                <a:path w="5726" h="3154" extrusionOk="0">
                  <a:moveTo>
                    <a:pt x="531" y="1"/>
                  </a:moveTo>
                  <a:cubicBezTo>
                    <a:pt x="236" y="1"/>
                    <a:pt x="0" y="237"/>
                    <a:pt x="0" y="531"/>
                  </a:cubicBezTo>
                  <a:lnTo>
                    <a:pt x="0" y="2633"/>
                  </a:lnTo>
                  <a:cubicBezTo>
                    <a:pt x="0" y="2918"/>
                    <a:pt x="236" y="3153"/>
                    <a:pt x="531" y="3153"/>
                  </a:cubicBezTo>
                  <a:lnTo>
                    <a:pt x="5412" y="3153"/>
                  </a:lnTo>
                  <a:cubicBezTo>
                    <a:pt x="5588" y="3153"/>
                    <a:pt x="5726" y="3016"/>
                    <a:pt x="5726" y="2839"/>
                  </a:cubicBezTo>
                  <a:lnTo>
                    <a:pt x="5726" y="315"/>
                  </a:lnTo>
                  <a:cubicBezTo>
                    <a:pt x="5726" y="138"/>
                    <a:pt x="5588" y="1"/>
                    <a:pt x="5412"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 name="Google Shape;1181;p32"/>
            <p:cNvSpPr/>
            <p:nvPr/>
          </p:nvSpPr>
          <p:spPr>
            <a:xfrm>
              <a:off x="4797414" y="4306946"/>
              <a:ext cx="192923" cy="52998"/>
            </a:xfrm>
            <a:custGeom>
              <a:avLst/>
              <a:gdLst/>
              <a:ahLst/>
              <a:cxnLst/>
              <a:rect l="l" t="t" r="r" b="b"/>
              <a:pathLst>
                <a:path w="5726" h="1573" extrusionOk="0">
                  <a:moveTo>
                    <a:pt x="0" y="1"/>
                  </a:moveTo>
                  <a:lnTo>
                    <a:pt x="0" y="1052"/>
                  </a:lnTo>
                  <a:cubicBezTo>
                    <a:pt x="0" y="1337"/>
                    <a:pt x="236" y="1572"/>
                    <a:pt x="531" y="1572"/>
                  </a:cubicBezTo>
                  <a:lnTo>
                    <a:pt x="5412" y="1572"/>
                  </a:lnTo>
                  <a:cubicBezTo>
                    <a:pt x="5588" y="1572"/>
                    <a:pt x="5726" y="1435"/>
                    <a:pt x="5726" y="1258"/>
                  </a:cubicBezTo>
                  <a:lnTo>
                    <a:pt x="5726"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 name="Google Shape;1182;p32"/>
            <p:cNvSpPr/>
            <p:nvPr/>
          </p:nvSpPr>
          <p:spPr>
            <a:xfrm>
              <a:off x="4979727" y="4253677"/>
              <a:ext cx="52998" cy="106266"/>
            </a:xfrm>
            <a:custGeom>
              <a:avLst/>
              <a:gdLst/>
              <a:ahLst/>
              <a:cxnLst/>
              <a:rect l="l" t="t" r="r" b="b"/>
              <a:pathLst>
                <a:path w="1573" h="3154" extrusionOk="0">
                  <a:moveTo>
                    <a:pt x="1" y="1"/>
                  </a:moveTo>
                  <a:lnTo>
                    <a:pt x="1" y="3153"/>
                  </a:lnTo>
                  <a:lnTo>
                    <a:pt x="1258" y="3153"/>
                  </a:lnTo>
                  <a:cubicBezTo>
                    <a:pt x="1435" y="3153"/>
                    <a:pt x="1572" y="3016"/>
                    <a:pt x="1572" y="2839"/>
                  </a:cubicBezTo>
                  <a:lnTo>
                    <a:pt x="1572" y="315"/>
                  </a:lnTo>
                  <a:cubicBezTo>
                    <a:pt x="1572" y="138"/>
                    <a:pt x="1435" y="1"/>
                    <a:pt x="1258"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 name="Google Shape;1183;p32"/>
            <p:cNvSpPr/>
            <p:nvPr/>
          </p:nvSpPr>
          <p:spPr>
            <a:xfrm>
              <a:off x="4979727" y="4306946"/>
              <a:ext cx="52998" cy="52998"/>
            </a:xfrm>
            <a:custGeom>
              <a:avLst/>
              <a:gdLst/>
              <a:ahLst/>
              <a:cxnLst/>
              <a:rect l="l" t="t" r="r" b="b"/>
              <a:pathLst>
                <a:path w="1573" h="1573" extrusionOk="0">
                  <a:moveTo>
                    <a:pt x="1" y="1"/>
                  </a:moveTo>
                  <a:lnTo>
                    <a:pt x="1" y="1572"/>
                  </a:lnTo>
                  <a:lnTo>
                    <a:pt x="1258" y="1572"/>
                  </a:lnTo>
                  <a:cubicBezTo>
                    <a:pt x="1435" y="1572"/>
                    <a:pt x="1572" y="1435"/>
                    <a:pt x="1572" y="1258"/>
                  </a:cubicBezTo>
                  <a:lnTo>
                    <a:pt x="1572"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 name="Google Shape;1184;p32"/>
            <p:cNvSpPr/>
            <p:nvPr/>
          </p:nvSpPr>
          <p:spPr>
            <a:xfrm>
              <a:off x="5022079" y="4232518"/>
              <a:ext cx="53335" cy="148955"/>
            </a:xfrm>
            <a:custGeom>
              <a:avLst/>
              <a:gdLst/>
              <a:ahLst/>
              <a:cxnLst/>
              <a:rect l="l" t="t" r="r" b="b"/>
              <a:pathLst>
                <a:path w="1583" h="4421" extrusionOk="0">
                  <a:moveTo>
                    <a:pt x="738" y="0"/>
                  </a:moveTo>
                  <a:cubicBezTo>
                    <a:pt x="335" y="0"/>
                    <a:pt x="1" y="324"/>
                    <a:pt x="1" y="737"/>
                  </a:cubicBezTo>
                  <a:lnTo>
                    <a:pt x="1" y="3683"/>
                  </a:lnTo>
                  <a:cubicBezTo>
                    <a:pt x="1" y="4086"/>
                    <a:pt x="335" y="4420"/>
                    <a:pt x="738" y="4420"/>
                  </a:cubicBezTo>
                  <a:lnTo>
                    <a:pt x="1268" y="4420"/>
                  </a:lnTo>
                  <a:cubicBezTo>
                    <a:pt x="1445" y="4420"/>
                    <a:pt x="1582" y="4272"/>
                    <a:pt x="1582" y="4106"/>
                  </a:cubicBezTo>
                  <a:lnTo>
                    <a:pt x="1582" y="315"/>
                  </a:lnTo>
                  <a:cubicBezTo>
                    <a:pt x="1582" y="138"/>
                    <a:pt x="1445" y="0"/>
                    <a:pt x="1268"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 name="Google Shape;1185;p32"/>
            <p:cNvSpPr/>
            <p:nvPr/>
          </p:nvSpPr>
          <p:spPr>
            <a:xfrm>
              <a:off x="4712339" y="4306946"/>
              <a:ext cx="21226" cy="46058"/>
            </a:xfrm>
            <a:custGeom>
              <a:avLst/>
              <a:gdLst/>
              <a:ahLst/>
              <a:cxnLst/>
              <a:rect l="l" t="t" r="r" b="b"/>
              <a:pathLst>
                <a:path w="630" h="1367" extrusionOk="0">
                  <a:moveTo>
                    <a:pt x="1" y="1"/>
                  </a:moveTo>
                  <a:lnTo>
                    <a:pt x="1" y="1052"/>
                  </a:lnTo>
                  <a:cubicBezTo>
                    <a:pt x="1" y="1229"/>
                    <a:pt x="138" y="1367"/>
                    <a:pt x="315" y="1367"/>
                  </a:cubicBezTo>
                  <a:cubicBezTo>
                    <a:pt x="492" y="1367"/>
                    <a:pt x="629" y="1229"/>
                    <a:pt x="629" y="1052"/>
                  </a:cubicBezTo>
                  <a:lnTo>
                    <a:pt x="629"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 name="Google Shape;1186;p32"/>
            <p:cNvSpPr/>
            <p:nvPr/>
          </p:nvSpPr>
          <p:spPr>
            <a:xfrm>
              <a:off x="5022079" y="4306946"/>
              <a:ext cx="53335" cy="74528"/>
            </a:xfrm>
            <a:custGeom>
              <a:avLst/>
              <a:gdLst/>
              <a:ahLst/>
              <a:cxnLst/>
              <a:rect l="l" t="t" r="r" b="b"/>
              <a:pathLst>
                <a:path w="1583" h="2212" extrusionOk="0">
                  <a:moveTo>
                    <a:pt x="1" y="1"/>
                  </a:moveTo>
                  <a:lnTo>
                    <a:pt x="1" y="1474"/>
                  </a:lnTo>
                  <a:cubicBezTo>
                    <a:pt x="1" y="1877"/>
                    <a:pt x="335" y="2211"/>
                    <a:pt x="738" y="2211"/>
                  </a:cubicBezTo>
                  <a:lnTo>
                    <a:pt x="1268" y="2211"/>
                  </a:lnTo>
                  <a:cubicBezTo>
                    <a:pt x="1445" y="2211"/>
                    <a:pt x="1582" y="2063"/>
                    <a:pt x="1582" y="1897"/>
                  </a:cubicBezTo>
                  <a:lnTo>
                    <a:pt x="1582"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 name="Google Shape;1187;p32"/>
            <p:cNvSpPr/>
            <p:nvPr/>
          </p:nvSpPr>
          <p:spPr>
            <a:xfrm>
              <a:off x="4861936" y="4324500"/>
              <a:ext cx="63881" cy="63915"/>
            </a:xfrm>
            <a:custGeom>
              <a:avLst/>
              <a:gdLst/>
              <a:ahLst/>
              <a:cxnLst/>
              <a:rect l="l" t="t" r="r" b="b"/>
              <a:pathLst>
                <a:path w="1896" h="1897" extrusionOk="0">
                  <a:moveTo>
                    <a:pt x="943" y="1"/>
                  </a:moveTo>
                  <a:cubicBezTo>
                    <a:pt x="423" y="1"/>
                    <a:pt x="0" y="433"/>
                    <a:pt x="0" y="953"/>
                  </a:cubicBezTo>
                  <a:cubicBezTo>
                    <a:pt x="0" y="1474"/>
                    <a:pt x="423" y="1896"/>
                    <a:pt x="943" y="1896"/>
                  </a:cubicBezTo>
                  <a:cubicBezTo>
                    <a:pt x="1473" y="1896"/>
                    <a:pt x="1896" y="1474"/>
                    <a:pt x="1896" y="953"/>
                  </a:cubicBezTo>
                  <a:cubicBezTo>
                    <a:pt x="1896" y="433"/>
                    <a:pt x="1473" y="1"/>
                    <a:pt x="943"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 name="Google Shape;1188;p32"/>
            <p:cNvSpPr/>
            <p:nvPr/>
          </p:nvSpPr>
          <p:spPr>
            <a:xfrm>
              <a:off x="4893675" y="4324500"/>
              <a:ext cx="32143" cy="63915"/>
            </a:xfrm>
            <a:custGeom>
              <a:avLst/>
              <a:gdLst/>
              <a:ahLst/>
              <a:cxnLst/>
              <a:rect l="l" t="t" r="r" b="b"/>
              <a:pathLst>
                <a:path w="954" h="1897" extrusionOk="0">
                  <a:moveTo>
                    <a:pt x="1" y="1"/>
                  </a:moveTo>
                  <a:lnTo>
                    <a:pt x="1" y="1896"/>
                  </a:lnTo>
                  <a:cubicBezTo>
                    <a:pt x="531" y="1896"/>
                    <a:pt x="954" y="1474"/>
                    <a:pt x="954" y="953"/>
                  </a:cubicBezTo>
                  <a:cubicBezTo>
                    <a:pt x="954" y="433"/>
                    <a:pt x="531" y="1"/>
                    <a:pt x="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 name="Google Shape;1189;p32"/>
            <p:cNvSpPr/>
            <p:nvPr/>
          </p:nvSpPr>
          <p:spPr>
            <a:xfrm>
              <a:off x="4883095" y="4345997"/>
              <a:ext cx="21563" cy="21226"/>
            </a:xfrm>
            <a:custGeom>
              <a:avLst/>
              <a:gdLst/>
              <a:ahLst/>
              <a:cxnLst/>
              <a:rect l="l" t="t" r="r" b="b"/>
              <a:pathLst>
                <a:path w="640" h="630" extrusionOk="0">
                  <a:moveTo>
                    <a:pt x="315" y="1"/>
                  </a:moveTo>
                  <a:cubicBezTo>
                    <a:pt x="148" y="1"/>
                    <a:pt x="1" y="138"/>
                    <a:pt x="1" y="315"/>
                  </a:cubicBezTo>
                  <a:cubicBezTo>
                    <a:pt x="1" y="483"/>
                    <a:pt x="148" y="629"/>
                    <a:pt x="315" y="629"/>
                  </a:cubicBezTo>
                  <a:cubicBezTo>
                    <a:pt x="492" y="629"/>
                    <a:pt x="639" y="483"/>
                    <a:pt x="639" y="315"/>
                  </a:cubicBezTo>
                  <a:cubicBezTo>
                    <a:pt x="639" y="138"/>
                    <a:pt x="492" y="1"/>
                    <a:pt x="315"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 name="Google Shape;1190;p32"/>
            <p:cNvSpPr/>
            <p:nvPr/>
          </p:nvSpPr>
          <p:spPr>
            <a:xfrm>
              <a:off x="4893675" y="4345997"/>
              <a:ext cx="10984" cy="21226"/>
            </a:xfrm>
            <a:custGeom>
              <a:avLst/>
              <a:gdLst/>
              <a:ahLst/>
              <a:cxnLst/>
              <a:rect l="l" t="t" r="r" b="b"/>
              <a:pathLst>
                <a:path w="326" h="630" extrusionOk="0">
                  <a:moveTo>
                    <a:pt x="1" y="1"/>
                  </a:moveTo>
                  <a:lnTo>
                    <a:pt x="1" y="629"/>
                  </a:lnTo>
                  <a:cubicBezTo>
                    <a:pt x="178" y="629"/>
                    <a:pt x="325" y="483"/>
                    <a:pt x="325" y="315"/>
                  </a:cubicBezTo>
                  <a:cubicBezTo>
                    <a:pt x="325" y="138"/>
                    <a:pt x="178" y="1"/>
                    <a:pt x="1"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1" name="Google Shape;1191;p32"/>
          <p:cNvGrpSpPr/>
          <p:nvPr/>
        </p:nvGrpSpPr>
        <p:grpSpPr>
          <a:xfrm>
            <a:off x="5340108" y="4210988"/>
            <a:ext cx="363074" cy="363380"/>
            <a:chOff x="5340108" y="4210988"/>
            <a:chExt cx="363074" cy="363380"/>
          </a:xfrm>
        </p:grpSpPr>
        <p:sp>
          <p:nvSpPr>
            <p:cNvPr id="1192" name="Google Shape;1192;p32"/>
            <p:cNvSpPr/>
            <p:nvPr/>
          </p:nvSpPr>
          <p:spPr>
            <a:xfrm>
              <a:off x="5361301" y="4253677"/>
              <a:ext cx="320685" cy="278031"/>
            </a:xfrm>
            <a:custGeom>
              <a:avLst/>
              <a:gdLst/>
              <a:ahLst/>
              <a:cxnLst/>
              <a:rect l="l" t="t" r="r" b="b"/>
              <a:pathLst>
                <a:path w="9518" h="8252" extrusionOk="0">
                  <a:moveTo>
                    <a:pt x="0" y="1"/>
                  </a:moveTo>
                  <a:lnTo>
                    <a:pt x="30" y="7937"/>
                  </a:lnTo>
                  <a:cubicBezTo>
                    <a:pt x="30" y="8114"/>
                    <a:pt x="167" y="8251"/>
                    <a:pt x="344" y="8251"/>
                  </a:cubicBezTo>
                  <a:lnTo>
                    <a:pt x="9203" y="8251"/>
                  </a:lnTo>
                  <a:cubicBezTo>
                    <a:pt x="9380" y="8251"/>
                    <a:pt x="9517" y="8114"/>
                    <a:pt x="9517" y="7937"/>
                  </a:cubicBezTo>
                  <a:lnTo>
                    <a:pt x="9517"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 name="Google Shape;1193;p32"/>
            <p:cNvSpPr/>
            <p:nvPr/>
          </p:nvSpPr>
          <p:spPr>
            <a:xfrm>
              <a:off x="5521782" y="4253677"/>
              <a:ext cx="160208" cy="278031"/>
            </a:xfrm>
            <a:custGeom>
              <a:avLst/>
              <a:gdLst/>
              <a:ahLst/>
              <a:cxnLst/>
              <a:rect l="l" t="t" r="r" b="b"/>
              <a:pathLst>
                <a:path w="4755" h="8252" extrusionOk="0">
                  <a:moveTo>
                    <a:pt x="1" y="1"/>
                  </a:moveTo>
                  <a:lnTo>
                    <a:pt x="1" y="8251"/>
                  </a:lnTo>
                  <a:lnTo>
                    <a:pt x="4440" y="8251"/>
                  </a:lnTo>
                  <a:cubicBezTo>
                    <a:pt x="4617" y="8251"/>
                    <a:pt x="4754" y="8114"/>
                    <a:pt x="4754" y="7937"/>
                  </a:cubicBezTo>
                  <a:lnTo>
                    <a:pt x="4754"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 name="Google Shape;1194;p32"/>
            <p:cNvSpPr/>
            <p:nvPr/>
          </p:nvSpPr>
          <p:spPr>
            <a:xfrm>
              <a:off x="5340108" y="4210988"/>
              <a:ext cx="363070" cy="53335"/>
            </a:xfrm>
            <a:custGeom>
              <a:avLst/>
              <a:gdLst/>
              <a:ahLst/>
              <a:cxnLst/>
              <a:rect l="l" t="t" r="r" b="b"/>
              <a:pathLst>
                <a:path w="10776" h="1583" extrusionOk="0">
                  <a:moveTo>
                    <a:pt x="315" y="1"/>
                  </a:moveTo>
                  <a:cubicBezTo>
                    <a:pt x="138" y="1"/>
                    <a:pt x="1" y="148"/>
                    <a:pt x="1" y="325"/>
                  </a:cubicBezTo>
                  <a:lnTo>
                    <a:pt x="1" y="639"/>
                  </a:lnTo>
                  <a:cubicBezTo>
                    <a:pt x="1" y="1160"/>
                    <a:pt x="423" y="1582"/>
                    <a:pt x="953" y="1582"/>
                  </a:cubicBezTo>
                  <a:lnTo>
                    <a:pt x="9832" y="1582"/>
                  </a:lnTo>
                  <a:cubicBezTo>
                    <a:pt x="10353" y="1582"/>
                    <a:pt x="10775" y="1160"/>
                    <a:pt x="10775" y="639"/>
                  </a:cubicBezTo>
                  <a:lnTo>
                    <a:pt x="10775" y="325"/>
                  </a:lnTo>
                  <a:cubicBezTo>
                    <a:pt x="10775" y="148"/>
                    <a:pt x="10638" y="1"/>
                    <a:pt x="10461"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 name="Google Shape;1195;p32"/>
            <p:cNvSpPr/>
            <p:nvPr/>
          </p:nvSpPr>
          <p:spPr>
            <a:xfrm>
              <a:off x="5435763" y="4297040"/>
              <a:ext cx="131401" cy="131064"/>
            </a:xfrm>
            <a:custGeom>
              <a:avLst/>
              <a:gdLst/>
              <a:ahLst/>
              <a:cxnLst/>
              <a:rect l="l" t="t" r="r" b="b"/>
              <a:pathLst>
                <a:path w="3900" h="3890" extrusionOk="0">
                  <a:moveTo>
                    <a:pt x="1473" y="1572"/>
                  </a:moveTo>
                  <a:cubicBezTo>
                    <a:pt x="1945" y="1572"/>
                    <a:pt x="2318" y="1955"/>
                    <a:pt x="2318" y="2416"/>
                  </a:cubicBezTo>
                  <a:cubicBezTo>
                    <a:pt x="2318" y="2878"/>
                    <a:pt x="1945" y="3261"/>
                    <a:pt x="1473" y="3261"/>
                  </a:cubicBezTo>
                  <a:cubicBezTo>
                    <a:pt x="1012" y="3261"/>
                    <a:pt x="639" y="2878"/>
                    <a:pt x="639" y="2416"/>
                  </a:cubicBezTo>
                  <a:cubicBezTo>
                    <a:pt x="639" y="1955"/>
                    <a:pt x="1012" y="1572"/>
                    <a:pt x="1473" y="1572"/>
                  </a:cubicBezTo>
                  <a:close/>
                  <a:moveTo>
                    <a:pt x="2534" y="0"/>
                  </a:moveTo>
                  <a:cubicBezTo>
                    <a:pt x="2357" y="0"/>
                    <a:pt x="2210" y="138"/>
                    <a:pt x="2210" y="315"/>
                  </a:cubicBezTo>
                  <a:cubicBezTo>
                    <a:pt x="2210" y="491"/>
                    <a:pt x="2357" y="629"/>
                    <a:pt x="2534" y="629"/>
                  </a:cubicBezTo>
                  <a:lnTo>
                    <a:pt x="2819" y="629"/>
                  </a:lnTo>
                  <a:lnTo>
                    <a:pt x="2269" y="1179"/>
                  </a:lnTo>
                  <a:cubicBezTo>
                    <a:pt x="2043" y="1032"/>
                    <a:pt x="1768" y="943"/>
                    <a:pt x="1473" y="943"/>
                  </a:cubicBezTo>
                  <a:cubicBezTo>
                    <a:pt x="668" y="943"/>
                    <a:pt x="0" y="1602"/>
                    <a:pt x="0" y="2416"/>
                  </a:cubicBezTo>
                  <a:cubicBezTo>
                    <a:pt x="0" y="3232"/>
                    <a:pt x="668" y="3890"/>
                    <a:pt x="1473" y="3890"/>
                  </a:cubicBezTo>
                  <a:cubicBezTo>
                    <a:pt x="2289" y="3890"/>
                    <a:pt x="2947" y="3232"/>
                    <a:pt x="2947" y="2416"/>
                  </a:cubicBezTo>
                  <a:cubicBezTo>
                    <a:pt x="2947" y="2122"/>
                    <a:pt x="2868" y="1857"/>
                    <a:pt x="2721" y="1621"/>
                  </a:cubicBezTo>
                  <a:lnTo>
                    <a:pt x="3271" y="1071"/>
                  </a:lnTo>
                  <a:lnTo>
                    <a:pt x="3271" y="1366"/>
                  </a:lnTo>
                  <a:cubicBezTo>
                    <a:pt x="3271" y="1543"/>
                    <a:pt x="3409" y="1680"/>
                    <a:pt x="3585" y="1680"/>
                  </a:cubicBezTo>
                  <a:cubicBezTo>
                    <a:pt x="3752" y="1680"/>
                    <a:pt x="3900" y="1543"/>
                    <a:pt x="3900" y="1366"/>
                  </a:cubicBezTo>
                  <a:lnTo>
                    <a:pt x="3900" y="315"/>
                  </a:lnTo>
                  <a:cubicBezTo>
                    <a:pt x="3900" y="138"/>
                    <a:pt x="3752" y="0"/>
                    <a:pt x="3585"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 name="Google Shape;1196;p32"/>
            <p:cNvSpPr/>
            <p:nvPr/>
          </p:nvSpPr>
          <p:spPr>
            <a:xfrm>
              <a:off x="5450319" y="4300039"/>
              <a:ext cx="116846" cy="128065"/>
            </a:xfrm>
            <a:custGeom>
              <a:avLst/>
              <a:gdLst/>
              <a:ahLst/>
              <a:cxnLst/>
              <a:rect l="l" t="t" r="r" b="b"/>
              <a:pathLst>
                <a:path w="3468" h="3801" extrusionOk="0">
                  <a:moveTo>
                    <a:pt x="3369" y="0"/>
                  </a:moveTo>
                  <a:lnTo>
                    <a:pt x="1641" y="1738"/>
                  </a:lnTo>
                  <a:cubicBezTo>
                    <a:pt x="1788" y="1886"/>
                    <a:pt x="1886" y="2102"/>
                    <a:pt x="1886" y="2327"/>
                  </a:cubicBezTo>
                  <a:cubicBezTo>
                    <a:pt x="1886" y="2789"/>
                    <a:pt x="1513" y="3172"/>
                    <a:pt x="1041" y="3172"/>
                  </a:cubicBezTo>
                  <a:cubicBezTo>
                    <a:pt x="816" y="3172"/>
                    <a:pt x="600" y="3074"/>
                    <a:pt x="452" y="2927"/>
                  </a:cubicBezTo>
                  <a:lnTo>
                    <a:pt x="0" y="3369"/>
                  </a:lnTo>
                  <a:cubicBezTo>
                    <a:pt x="275" y="3634"/>
                    <a:pt x="639" y="3801"/>
                    <a:pt x="1041" y="3801"/>
                  </a:cubicBezTo>
                  <a:cubicBezTo>
                    <a:pt x="1857" y="3801"/>
                    <a:pt x="2515" y="3143"/>
                    <a:pt x="2515" y="2327"/>
                  </a:cubicBezTo>
                  <a:cubicBezTo>
                    <a:pt x="2515" y="2033"/>
                    <a:pt x="2436" y="1768"/>
                    <a:pt x="2289" y="1532"/>
                  </a:cubicBezTo>
                  <a:lnTo>
                    <a:pt x="2839" y="982"/>
                  </a:lnTo>
                  <a:lnTo>
                    <a:pt x="2839" y="1277"/>
                  </a:lnTo>
                  <a:cubicBezTo>
                    <a:pt x="2839" y="1454"/>
                    <a:pt x="2977" y="1591"/>
                    <a:pt x="3153" y="1591"/>
                  </a:cubicBezTo>
                  <a:cubicBezTo>
                    <a:pt x="3320" y="1591"/>
                    <a:pt x="3468" y="1454"/>
                    <a:pt x="3468" y="1277"/>
                  </a:cubicBezTo>
                  <a:lnTo>
                    <a:pt x="3468" y="226"/>
                  </a:lnTo>
                  <a:cubicBezTo>
                    <a:pt x="3468" y="138"/>
                    <a:pt x="3428" y="59"/>
                    <a:pt x="3369"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 name="Google Shape;1197;p32"/>
            <p:cNvSpPr/>
            <p:nvPr/>
          </p:nvSpPr>
          <p:spPr>
            <a:xfrm>
              <a:off x="5393377" y="4328813"/>
              <a:ext cx="99325" cy="159534"/>
            </a:xfrm>
            <a:custGeom>
              <a:avLst/>
              <a:gdLst/>
              <a:ahLst/>
              <a:cxnLst/>
              <a:rect l="l" t="t" r="r" b="b"/>
              <a:pathLst>
                <a:path w="2948" h="4735" extrusionOk="0">
                  <a:moveTo>
                    <a:pt x="1474" y="629"/>
                  </a:moveTo>
                  <a:cubicBezTo>
                    <a:pt x="1936" y="629"/>
                    <a:pt x="2319" y="1012"/>
                    <a:pt x="2319" y="1473"/>
                  </a:cubicBezTo>
                  <a:cubicBezTo>
                    <a:pt x="2319" y="1935"/>
                    <a:pt x="1936" y="2318"/>
                    <a:pt x="1474" y="2318"/>
                  </a:cubicBezTo>
                  <a:cubicBezTo>
                    <a:pt x="1013" y="2318"/>
                    <a:pt x="629" y="1935"/>
                    <a:pt x="629" y="1473"/>
                  </a:cubicBezTo>
                  <a:cubicBezTo>
                    <a:pt x="629" y="1012"/>
                    <a:pt x="1013" y="629"/>
                    <a:pt x="1474" y="629"/>
                  </a:cubicBezTo>
                  <a:close/>
                  <a:moveTo>
                    <a:pt x="1474" y="0"/>
                  </a:moveTo>
                  <a:cubicBezTo>
                    <a:pt x="659" y="0"/>
                    <a:pt x="1" y="659"/>
                    <a:pt x="1" y="1473"/>
                  </a:cubicBezTo>
                  <a:cubicBezTo>
                    <a:pt x="1" y="2181"/>
                    <a:pt x="492" y="2770"/>
                    <a:pt x="1160" y="2918"/>
                  </a:cubicBezTo>
                  <a:lnTo>
                    <a:pt x="1160" y="3477"/>
                  </a:lnTo>
                  <a:lnTo>
                    <a:pt x="944" y="3477"/>
                  </a:lnTo>
                  <a:cubicBezTo>
                    <a:pt x="767" y="3477"/>
                    <a:pt x="629" y="3615"/>
                    <a:pt x="629" y="3791"/>
                  </a:cubicBezTo>
                  <a:cubicBezTo>
                    <a:pt x="629" y="3968"/>
                    <a:pt x="767" y="4106"/>
                    <a:pt x="944" y="4106"/>
                  </a:cubicBezTo>
                  <a:lnTo>
                    <a:pt x="1160" y="4106"/>
                  </a:lnTo>
                  <a:lnTo>
                    <a:pt x="1160" y="4420"/>
                  </a:lnTo>
                  <a:cubicBezTo>
                    <a:pt x="1160" y="4597"/>
                    <a:pt x="1297" y="4734"/>
                    <a:pt x="1474" y="4734"/>
                  </a:cubicBezTo>
                  <a:cubicBezTo>
                    <a:pt x="1651" y="4734"/>
                    <a:pt x="1788" y="4597"/>
                    <a:pt x="1788" y="4420"/>
                  </a:cubicBezTo>
                  <a:lnTo>
                    <a:pt x="1788" y="4106"/>
                  </a:lnTo>
                  <a:lnTo>
                    <a:pt x="1995" y="4106"/>
                  </a:lnTo>
                  <a:cubicBezTo>
                    <a:pt x="2172" y="4106"/>
                    <a:pt x="2319" y="3968"/>
                    <a:pt x="2319" y="3791"/>
                  </a:cubicBezTo>
                  <a:cubicBezTo>
                    <a:pt x="2319" y="3615"/>
                    <a:pt x="2172" y="3477"/>
                    <a:pt x="1995" y="3477"/>
                  </a:cubicBezTo>
                  <a:lnTo>
                    <a:pt x="1788" y="3477"/>
                  </a:lnTo>
                  <a:lnTo>
                    <a:pt x="1788" y="2918"/>
                  </a:lnTo>
                  <a:cubicBezTo>
                    <a:pt x="2447" y="2770"/>
                    <a:pt x="2947" y="2181"/>
                    <a:pt x="2947" y="1473"/>
                  </a:cubicBezTo>
                  <a:cubicBezTo>
                    <a:pt x="2947" y="659"/>
                    <a:pt x="2290" y="0"/>
                    <a:pt x="1474"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 name="Google Shape;1198;p32"/>
            <p:cNvSpPr/>
            <p:nvPr/>
          </p:nvSpPr>
          <p:spPr>
            <a:xfrm>
              <a:off x="5443041" y="4328813"/>
              <a:ext cx="49663" cy="159534"/>
            </a:xfrm>
            <a:custGeom>
              <a:avLst/>
              <a:gdLst/>
              <a:ahLst/>
              <a:cxnLst/>
              <a:rect l="l" t="t" r="r" b="b"/>
              <a:pathLst>
                <a:path w="1474" h="4735" extrusionOk="0">
                  <a:moveTo>
                    <a:pt x="0" y="0"/>
                  </a:moveTo>
                  <a:lnTo>
                    <a:pt x="0" y="629"/>
                  </a:lnTo>
                  <a:cubicBezTo>
                    <a:pt x="462" y="629"/>
                    <a:pt x="845" y="1012"/>
                    <a:pt x="845" y="1473"/>
                  </a:cubicBezTo>
                  <a:cubicBezTo>
                    <a:pt x="845" y="1935"/>
                    <a:pt x="462" y="2318"/>
                    <a:pt x="0" y="2318"/>
                  </a:cubicBezTo>
                  <a:lnTo>
                    <a:pt x="0" y="4734"/>
                  </a:lnTo>
                  <a:cubicBezTo>
                    <a:pt x="177" y="4734"/>
                    <a:pt x="314" y="4597"/>
                    <a:pt x="314" y="4420"/>
                  </a:cubicBezTo>
                  <a:lnTo>
                    <a:pt x="314" y="4106"/>
                  </a:lnTo>
                  <a:lnTo>
                    <a:pt x="521" y="4106"/>
                  </a:lnTo>
                  <a:cubicBezTo>
                    <a:pt x="698" y="4106"/>
                    <a:pt x="845" y="3968"/>
                    <a:pt x="845" y="3791"/>
                  </a:cubicBezTo>
                  <a:cubicBezTo>
                    <a:pt x="845" y="3615"/>
                    <a:pt x="698" y="3477"/>
                    <a:pt x="521" y="3477"/>
                  </a:cubicBezTo>
                  <a:lnTo>
                    <a:pt x="314" y="3477"/>
                  </a:lnTo>
                  <a:lnTo>
                    <a:pt x="314" y="2918"/>
                  </a:lnTo>
                  <a:cubicBezTo>
                    <a:pt x="973" y="2770"/>
                    <a:pt x="1473" y="2181"/>
                    <a:pt x="1473" y="1473"/>
                  </a:cubicBezTo>
                  <a:cubicBezTo>
                    <a:pt x="1473" y="659"/>
                    <a:pt x="816" y="0"/>
                    <a:pt x="0"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 name="Google Shape;1199;p32"/>
            <p:cNvSpPr/>
            <p:nvPr/>
          </p:nvSpPr>
          <p:spPr>
            <a:xfrm>
              <a:off x="5585664" y="4424468"/>
              <a:ext cx="64555" cy="21530"/>
            </a:xfrm>
            <a:custGeom>
              <a:avLst/>
              <a:gdLst/>
              <a:ahLst/>
              <a:cxnLst/>
              <a:rect l="l" t="t" r="r" b="b"/>
              <a:pathLst>
                <a:path w="1916" h="639" extrusionOk="0">
                  <a:moveTo>
                    <a:pt x="315" y="0"/>
                  </a:moveTo>
                  <a:cubicBezTo>
                    <a:pt x="138" y="0"/>
                    <a:pt x="1" y="147"/>
                    <a:pt x="1" y="324"/>
                  </a:cubicBezTo>
                  <a:cubicBezTo>
                    <a:pt x="1" y="491"/>
                    <a:pt x="138" y="638"/>
                    <a:pt x="315" y="638"/>
                  </a:cubicBezTo>
                  <a:lnTo>
                    <a:pt x="1592" y="638"/>
                  </a:lnTo>
                  <a:cubicBezTo>
                    <a:pt x="1769" y="638"/>
                    <a:pt x="1916" y="491"/>
                    <a:pt x="1916" y="324"/>
                  </a:cubicBezTo>
                  <a:cubicBezTo>
                    <a:pt x="1916" y="147"/>
                    <a:pt x="1769" y="0"/>
                    <a:pt x="1592"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 name="Google Shape;1200;p32"/>
            <p:cNvSpPr/>
            <p:nvPr/>
          </p:nvSpPr>
          <p:spPr>
            <a:xfrm>
              <a:off x="5585664" y="4467124"/>
              <a:ext cx="64555" cy="21226"/>
            </a:xfrm>
            <a:custGeom>
              <a:avLst/>
              <a:gdLst/>
              <a:ahLst/>
              <a:cxnLst/>
              <a:rect l="l" t="t" r="r" b="b"/>
              <a:pathLst>
                <a:path w="1916" h="630" extrusionOk="0">
                  <a:moveTo>
                    <a:pt x="315" y="1"/>
                  </a:moveTo>
                  <a:cubicBezTo>
                    <a:pt x="138" y="1"/>
                    <a:pt x="1" y="138"/>
                    <a:pt x="1" y="315"/>
                  </a:cubicBezTo>
                  <a:cubicBezTo>
                    <a:pt x="1" y="492"/>
                    <a:pt x="138" y="629"/>
                    <a:pt x="315" y="629"/>
                  </a:cubicBezTo>
                  <a:lnTo>
                    <a:pt x="1592" y="629"/>
                  </a:lnTo>
                  <a:cubicBezTo>
                    <a:pt x="1769" y="629"/>
                    <a:pt x="1916" y="492"/>
                    <a:pt x="1916" y="315"/>
                  </a:cubicBezTo>
                  <a:cubicBezTo>
                    <a:pt x="1916" y="138"/>
                    <a:pt x="1769" y="1"/>
                    <a:pt x="1592"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 name="Google Shape;1201;p32"/>
            <p:cNvSpPr/>
            <p:nvPr/>
          </p:nvSpPr>
          <p:spPr>
            <a:xfrm>
              <a:off x="5435763" y="4328813"/>
              <a:ext cx="49663" cy="49663"/>
            </a:xfrm>
            <a:custGeom>
              <a:avLst/>
              <a:gdLst/>
              <a:ahLst/>
              <a:cxnLst/>
              <a:rect l="l" t="t" r="r" b="b"/>
              <a:pathLst>
                <a:path w="1474" h="1474" extrusionOk="0">
                  <a:moveTo>
                    <a:pt x="1473" y="0"/>
                  </a:moveTo>
                  <a:cubicBezTo>
                    <a:pt x="668" y="0"/>
                    <a:pt x="0" y="659"/>
                    <a:pt x="0" y="1473"/>
                  </a:cubicBezTo>
                  <a:lnTo>
                    <a:pt x="639" y="1473"/>
                  </a:lnTo>
                  <a:cubicBezTo>
                    <a:pt x="639" y="1012"/>
                    <a:pt x="1012" y="629"/>
                    <a:pt x="1473" y="629"/>
                  </a:cubicBezTo>
                  <a:lnTo>
                    <a:pt x="1473" y="0"/>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 name="Google Shape;1202;p32"/>
            <p:cNvSpPr/>
            <p:nvPr/>
          </p:nvSpPr>
          <p:spPr>
            <a:xfrm>
              <a:off x="5521782" y="4210988"/>
              <a:ext cx="181400" cy="53335"/>
            </a:xfrm>
            <a:custGeom>
              <a:avLst/>
              <a:gdLst/>
              <a:ahLst/>
              <a:cxnLst/>
              <a:rect l="l" t="t" r="r" b="b"/>
              <a:pathLst>
                <a:path w="5384" h="1583" extrusionOk="0">
                  <a:moveTo>
                    <a:pt x="1" y="1"/>
                  </a:moveTo>
                  <a:lnTo>
                    <a:pt x="1" y="1582"/>
                  </a:lnTo>
                  <a:lnTo>
                    <a:pt x="4440" y="1582"/>
                  </a:lnTo>
                  <a:cubicBezTo>
                    <a:pt x="4961" y="1582"/>
                    <a:pt x="5383" y="1160"/>
                    <a:pt x="5383" y="639"/>
                  </a:cubicBezTo>
                  <a:lnTo>
                    <a:pt x="5383" y="325"/>
                  </a:lnTo>
                  <a:cubicBezTo>
                    <a:pt x="5383" y="148"/>
                    <a:pt x="5246" y="1"/>
                    <a:pt x="5069"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 name="Google Shape;1203;p32"/>
            <p:cNvSpPr/>
            <p:nvPr/>
          </p:nvSpPr>
          <p:spPr>
            <a:xfrm>
              <a:off x="5489706" y="4510487"/>
              <a:ext cx="63881" cy="63881"/>
            </a:xfrm>
            <a:custGeom>
              <a:avLst/>
              <a:gdLst/>
              <a:ahLst/>
              <a:cxnLst/>
              <a:rect l="l" t="t" r="r" b="b"/>
              <a:pathLst>
                <a:path w="1896" h="1896" extrusionOk="0">
                  <a:moveTo>
                    <a:pt x="953" y="629"/>
                  </a:moveTo>
                  <a:cubicBezTo>
                    <a:pt x="1120" y="629"/>
                    <a:pt x="1267" y="767"/>
                    <a:pt x="1267" y="944"/>
                  </a:cubicBezTo>
                  <a:cubicBezTo>
                    <a:pt x="1267" y="1120"/>
                    <a:pt x="1120" y="1258"/>
                    <a:pt x="953" y="1258"/>
                  </a:cubicBezTo>
                  <a:cubicBezTo>
                    <a:pt x="776" y="1258"/>
                    <a:pt x="638" y="1120"/>
                    <a:pt x="638" y="944"/>
                  </a:cubicBezTo>
                  <a:cubicBezTo>
                    <a:pt x="638" y="767"/>
                    <a:pt x="776" y="629"/>
                    <a:pt x="953" y="629"/>
                  </a:cubicBezTo>
                  <a:close/>
                  <a:moveTo>
                    <a:pt x="953" y="1"/>
                  </a:moveTo>
                  <a:cubicBezTo>
                    <a:pt x="433" y="1"/>
                    <a:pt x="0" y="423"/>
                    <a:pt x="0" y="944"/>
                  </a:cubicBezTo>
                  <a:cubicBezTo>
                    <a:pt x="0" y="1464"/>
                    <a:pt x="433" y="1896"/>
                    <a:pt x="953" y="1896"/>
                  </a:cubicBezTo>
                  <a:cubicBezTo>
                    <a:pt x="1474" y="1896"/>
                    <a:pt x="1896" y="1464"/>
                    <a:pt x="1896" y="944"/>
                  </a:cubicBezTo>
                  <a:cubicBezTo>
                    <a:pt x="1896" y="423"/>
                    <a:pt x="1474" y="1"/>
                    <a:pt x="953"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 name="Google Shape;1204;p32"/>
            <p:cNvSpPr/>
            <p:nvPr/>
          </p:nvSpPr>
          <p:spPr>
            <a:xfrm>
              <a:off x="5521782" y="4510487"/>
              <a:ext cx="31806" cy="63881"/>
            </a:xfrm>
            <a:custGeom>
              <a:avLst/>
              <a:gdLst/>
              <a:ahLst/>
              <a:cxnLst/>
              <a:rect l="l" t="t" r="r" b="b"/>
              <a:pathLst>
                <a:path w="944" h="1896" extrusionOk="0">
                  <a:moveTo>
                    <a:pt x="1" y="1"/>
                  </a:moveTo>
                  <a:lnTo>
                    <a:pt x="1" y="629"/>
                  </a:lnTo>
                  <a:cubicBezTo>
                    <a:pt x="168" y="629"/>
                    <a:pt x="315" y="767"/>
                    <a:pt x="315" y="944"/>
                  </a:cubicBezTo>
                  <a:cubicBezTo>
                    <a:pt x="315" y="1120"/>
                    <a:pt x="168" y="1258"/>
                    <a:pt x="1" y="1258"/>
                  </a:cubicBezTo>
                  <a:lnTo>
                    <a:pt x="1" y="1896"/>
                  </a:lnTo>
                  <a:cubicBezTo>
                    <a:pt x="522" y="1896"/>
                    <a:pt x="944" y="1464"/>
                    <a:pt x="944" y="944"/>
                  </a:cubicBezTo>
                  <a:cubicBezTo>
                    <a:pt x="944" y="423"/>
                    <a:pt x="522" y="1"/>
                    <a:pt x="1"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5" name="Google Shape;1205;p32"/>
          <p:cNvGrpSpPr/>
          <p:nvPr/>
        </p:nvGrpSpPr>
        <p:grpSpPr>
          <a:xfrm>
            <a:off x="5967878" y="4210988"/>
            <a:ext cx="363074" cy="363377"/>
            <a:chOff x="5967878" y="4210988"/>
            <a:chExt cx="363074" cy="363377"/>
          </a:xfrm>
        </p:grpSpPr>
        <p:sp>
          <p:nvSpPr>
            <p:cNvPr id="1206" name="Google Shape;1206;p32"/>
            <p:cNvSpPr/>
            <p:nvPr/>
          </p:nvSpPr>
          <p:spPr>
            <a:xfrm>
              <a:off x="5980783" y="4235483"/>
              <a:ext cx="179413" cy="338879"/>
            </a:xfrm>
            <a:custGeom>
              <a:avLst/>
              <a:gdLst/>
              <a:ahLst/>
              <a:cxnLst/>
              <a:rect l="l" t="t" r="r" b="b"/>
              <a:pathLst>
                <a:path w="5325" h="10058" extrusionOk="0">
                  <a:moveTo>
                    <a:pt x="2309" y="0"/>
                  </a:moveTo>
                  <a:cubicBezTo>
                    <a:pt x="1906" y="236"/>
                    <a:pt x="1533" y="521"/>
                    <a:pt x="1199" y="855"/>
                  </a:cubicBezTo>
                  <a:cubicBezTo>
                    <a:pt x="678" y="1375"/>
                    <a:pt x="276" y="1995"/>
                    <a:pt x="1" y="2662"/>
                  </a:cubicBezTo>
                  <a:lnTo>
                    <a:pt x="1258" y="8536"/>
                  </a:lnTo>
                  <a:cubicBezTo>
                    <a:pt x="2269" y="9518"/>
                    <a:pt x="3596" y="10058"/>
                    <a:pt x="5010" y="10058"/>
                  </a:cubicBezTo>
                  <a:lnTo>
                    <a:pt x="5324" y="9636"/>
                  </a:lnTo>
                  <a:lnTo>
                    <a:pt x="5324" y="2161"/>
                  </a:lnTo>
                  <a:lnTo>
                    <a:pt x="2309" y="0"/>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 name="Google Shape;1207;p32"/>
            <p:cNvSpPr/>
            <p:nvPr/>
          </p:nvSpPr>
          <p:spPr>
            <a:xfrm>
              <a:off x="5995372" y="4392695"/>
              <a:ext cx="164824" cy="181670"/>
            </a:xfrm>
            <a:custGeom>
              <a:avLst/>
              <a:gdLst/>
              <a:ahLst/>
              <a:cxnLst/>
              <a:rect l="l" t="t" r="r" b="b"/>
              <a:pathLst>
                <a:path w="4892" h="5392" extrusionOk="0">
                  <a:moveTo>
                    <a:pt x="0" y="0"/>
                  </a:moveTo>
                  <a:lnTo>
                    <a:pt x="825" y="3870"/>
                  </a:lnTo>
                  <a:cubicBezTo>
                    <a:pt x="1836" y="4852"/>
                    <a:pt x="3163" y="5392"/>
                    <a:pt x="4577" y="5392"/>
                  </a:cubicBezTo>
                  <a:lnTo>
                    <a:pt x="4891" y="4970"/>
                  </a:lnTo>
                  <a:lnTo>
                    <a:pt x="4891" y="0"/>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 name="Google Shape;1208;p32"/>
            <p:cNvSpPr/>
            <p:nvPr/>
          </p:nvSpPr>
          <p:spPr>
            <a:xfrm>
              <a:off x="5967878" y="4325174"/>
              <a:ext cx="116205" cy="197910"/>
            </a:xfrm>
            <a:custGeom>
              <a:avLst/>
              <a:gdLst/>
              <a:ahLst/>
              <a:cxnLst/>
              <a:rect l="l" t="t" r="r" b="b"/>
              <a:pathLst>
                <a:path w="3449" h="5874" extrusionOk="0">
                  <a:moveTo>
                    <a:pt x="384" y="0"/>
                  </a:moveTo>
                  <a:cubicBezTo>
                    <a:pt x="138" y="629"/>
                    <a:pt x="0" y="1306"/>
                    <a:pt x="0" y="2004"/>
                  </a:cubicBezTo>
                  <a:cubicBezTo>
                    <a:pt x="0" y="3448"/>
                    <a:pt x="561" y="4794"/>
                    <a:pt x="1582" y="5815"/>
                  </a:cubicBezTo>
                  <a:lnTo>
                    <a:pt x="1641" y="5874"/>
                  </a:lnTo>
                  <a:lnTo>
                    <a:pt x="2270" y="5530"/>
                  </a:lnTo>
                  <a:cubicBezTo>
                    <a:pt x="2672" y="5304"/>
                    <a:pt x="2967" y="4921"/>
                    <a:pt x="3075" y="4460"/>
                  </a:cubicBezTo>
                  <a:cubicBezTo>
                    <a:pt x="3183" y="4008"/>
                    <a:pt x="3084" y="3526"/>
                    <a:pt x="2809" y="3153"/>
                  </a:cubicBezTo>
                  <a:cubicBezTo>
                    <a:pt x="2613" y="2868"/>
                    <a:pt x="2672" y="2465"/>
                    <a:pt x="2947" y="2259"/>
                  </a:cubicBezTo>
                  <a:cubicBezTo>
                    <a:pt x="3261" y="2024"/>
                    <a:pt x="3448" y="1651"/>
                    <a:pt x="3448" y="1258"/>
                  </a:cubicBezTo>
                  <a:cubicBezTo>
                    <a:pt x="3448" y="560"/>
                    <a:pt x="2888" y="0"/>
                    <a:pt x="2201"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 name="Google Shape;1209;p32"/>
            <p:cNvSpPr/>
            <p:nvPr/>
          </p:nvSpPr>
          <p:spPr>
            <a:xfrm>
              <a:off x="5967878" y="4392695"/>
              <a:ext cx="107917" cy="130390"/>
            </a:xfrm>
            <a:custGeom>
              <a:avLst/>
              <a:gdLst/>
              <a:ahLst/>
              <a:cxnLst/>
              <a:rect l="l" t="t" r="r" b="b"/>
              <a:pathLst>
                <a:path w="3203" h="3870" extrusionOk="0">
                  <a:moveTo>
                    <a:pt x="0" y="0"/>
                  </a:moveTo>
                  <a:cubicBezTo>
                    <a:pt x="0" y="1444"/>
                    <a:pt x="561" y="2790"/>
                    <a:pt x="1582" y="3811"/>
                  </a:cubicBezTo>
                  <a:lnTo>
                    <a:pt x="1641" y="3870"/>
                  </a:lnTo>
                  <a:lnTo>
                    <a:pt x="2270" y="3526"/>
                  </a:lnTo>
                  <a:cubicBezTo>
                    <a:pt x="2672" y="3300"/>
                    <a:pt x="2967" y="2917"/>
                    <a:pt x="3075" y="2456"/>
                  </a:cubicBezTo>
                  <a:cubicBezTo>
                    <a:pt x="3183" y="2004"/>
                    <a:pt x="3084" y="1522"/>
                    <a:pt x="2809" y="1149"/>
                  </a:cubicBezTo>
                  <a:cubicBezTo>
                    <a:pt x="2613" y="864"/>
                    <a:pt x="2672" y="461"/>
                    <a:pt x="2947" y="255"/>
                  </a:cubicBezTo>
                  <a:cubicBezTo>
                    <a:pt x="3045" y="177"/>
                    <a:pt x="3134" y="98"/>
                    <a:pt x="3202"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 name="Google Shape;1210;p32"/>
            <p:cNvSpPr/>
            <p:nvPr/>
          </p:nvSpPr>
          <p:spPr>
            <a:xfrm>
              <a:off x="6058546" y="4210988"/>
              <a:ext cx="101650" cy="97338"/>
            </a:xfrm>
            <a:custGeom>
              <a:avLst/>
              <a:gdLst/>
              <a:ahLst/>
              <a:cxnLst/>
              <a:rect l="l" t="t" r="r" b="b"/>
              <a:pathLst>
                <a:path w="3017" h="2889" extrusionOk="0">
                  <a:moveTo>
                    <a:pt x="2702" y="1"/>
                  </a:moveTo>
                  <a:cubicBezTo>
                    <a:pt x="1739" y="1"/>
                    <a:pt x="816" y="256"/>
                    <a:pt x="1" y="727"/>
                  </a:cubicBezTo>
                  <a:lnTo>
                    <a:pt x="40" y="895"/>
                  </a:lnTo>
                  <a:cubicBezTo>
                    <a:pt x="168" y="1454"/>
                    <a:pt x="482" y="1965"/>
                    <a:pt x="934" y="2319"/>
                  </a:cubicBezTo>
                  <a:cubicBezTo>
                    <a:pt x="1386" y="2692"/>
                    <a:pt x="1956" y="2888"/>
                    <a:pt x="2545" y="2888"/>
                  </a:cubicBezTo>
                  <a:lnTo>
                    <a:pt x="3016" y="2888"/>
                  </a:lnTo>
                  <a:lnTo>
                    <a:pt x="3016" y="423"/>
                  </a:lnTo>
                  <a:lnTo>
                    <a:pt x="2702" y="1"/>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 name="Google Shape;1211;p32"/>
            <p:cNvSpPr/>
            <p:nvPr/>
          </p:nvSpPr>
          <p:spPr>
            <a:xfrm>
              <a:off x="6092003" y="4382082"/>
              <a:ext cx="68194" cy="98315"/>
            </a:xfrm>
            <a:custGeom>
              <a:avLst/>
              <a:gdLst/>
              <a:ahLst/>
              <a:cxnLst/>
              <a:rect l="l" t="t" r="r" b="b"/>
              <a:pathLst>
                <a:path w="2024" h="2918" extrusionOk="0">
                  <a:moveTo>
                    <a:pt x="1493" y="1"/>
                  </a:moveTo>
                  <a:cubicBezTo>
                    <a:pt x="1129" y="1"/>
                    <a:pt x="776" y="138"/>
                    <a:pt x="501" y="383"/>
                  </a:cubicBezTo>
                  <a:cubicBezTo>
                    <a:pt x="236" y="629"/>
                    <a:pt x="68" y="973"/>
                    <a:pt x="39" y="1337"/>
                  </a:cubicBezTo>
                  <a:cubicBezTo>
                    <a:pt x="0" y="1798"/>
                    <a:pt x="177" y="2230"/>
                    <a:pt x="511" y="2544"/>
                  </a:cubicBezTo>
                  <a:cubicBezTo>
                    <a:pt x="786" y="2790"/>
                    <a:pt x="1129" y="2918"/>
                    <a:pt x="1493" y="2918"/>
                  </a:cubicBezTo>
                  <a:cubicBezTo>
                    <a:pt x="1572" y="2918"/>
                    <a:pt x="1660" y="2908"/>
                    <a:pt x="1748" y="2898"/>
                  </a:cubicBezTo>
                  <a:lnTo>
                    <a:pt x="1758" y="2898"/>
                  </a:lnTo>
                  <a:lnTo>
                    <a:pt x="2023" y="2849"/>
                  </a:lnTo>
                  <a:lnTo>
                    <a:pt x="2023" y="1"/>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 name="Google Shape;1212;p32"/>
            <p:cNvSpPr/>
            <p:nvPr/>
          </p:nvSpPr>
          <p:spPr>
            <a:xfrm>
              <a:off x="6092003" y="4392695"/>
              <a:ext cx="68194" cy="87702"/>
            </a:xfrm>
            <a:custGeom>
              <a:avLst/>
              <a:gdLst/>
              <a:ahLst/>
              <a:cxnLst/>
              <a:rect l="l" t="t" r="r" b="b"/>
              <a:pathLst>
                <a:path w="2024" h="2603" extrusionOk="0">
                  <a:moveTo>
                    <a:pt x="589" y="0"/>
                  </a:moveTo>
                  <a:cubicBezTo>
                    <a:pt x="559" y="20"/>
                    <a:pt x="530" y="49"/>
                    <a:pt x="501" y="68"/>
                  </a:cubicBezTo>
                  <a:cubicBezTo>
                    <a:pt x="236" y="314"/>
                    <a:pt x="68" y="658"/>
                    <a:pt x="39" y="1022"/>
                  </a:cubicBezTo>
                  <a:cubicBezTo>
                    <a:pt x="0" y="1483"/>
                    <a:pt x="177" y="1915"/>
                    <a:pt x="511" y="2229"/>
                  </a:cubicBezTo>
                  <a:cubicBezTo>
                    <a:pt x="786" y="2475"/>
                    <a:pt x="1129" y="2603"/>
                    <a:pt x="1493" y="2603"/>
                  </a:cubicBezTo>
                  <a:cubicBezTo>
                    <a:pt x="1572" y="2603"/>
                    <a:pt x="1660" y="2593"/>
                    <a:pt x="1748" y="2583"/>
                  </a:cubicBezTo>
                  <a:lnTo>
                    <a:pt x="1758" y="2583"/>
                  </a:lnTo>
                  <a:lnTo>
                    <a:pt x="2023" y="2534"/>
                  </a:lnTo>
                  <a:lnTo>
                    <a:pt x="2023"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 name="Google Shape;1213;p32"/>
            <p:cNvSpPr/>
            <p:nvPr/>
          </p:nvSpPr>
          <p:spPr>
            <a:xfrm>
              <a:off x="6149585" y="4210988"/>
              <a:ext cx="181367" cy="363374"/>
            </a:xfrm>
            <a:custGeom>
              <a:avLst/>
              <a:gdLst/>
              <a:ahLst/>
              <a:cxnLst/>
              <a:rect l="l" t="t" r="r" b="b"/>
              <a:pathLst>
                <a:path w="5383" h="10785" extrusionOk="0">
                  <a:moveTo>
                    <a:pt x="0" y="1"/>
                  </a:moveTo>
                  <a:lnTo>
                    <a:pt x="0" y="1356"/>
                  </a:lnTo>
                  <a:lnTo>
                    <a:pt x="0" y="5393"/>
                  </a:lnTo>
                  <a:lnTo>
                    <a:pt x="0" y="9429"/>
                  </a:lnTo>
                  <a:lnTo>
                    <a:pt x="0" y="10785"/>
                  </a:lnTo>
                  <a:cubicBezTo>
                    <a:pt x="1434" y="10785"/>
                    <a:pt x="2789" y="10225"/>
                    <a:pt x="3811" y="9204"/>
                  </a:cubicBezTo>
                  <a:cubicBezTo>
                    <a:pt x="4822" y="8183"/>
                    <a:pt x="5382" y="6837"/>
                    <a:pt x="5382" y="5393"/>
                  </a:cubicBezTo>
                  <a:cubicBezTo>
                    <a:pt x="5382" y="3949"/>
                    <a:pt x="4822" y="2604"/>
                    <a:pt x="3811" y="1582"/>
                  </a:cubicBezTo>
                  <a:cubicBezTo>
                    <a:pt x="2789" y="561"/>
                    <a:pt x="1434" y="1"/>
                    <a:pt x="0"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 name="Google Shape;1214;p32"/>
            <p:cNvSpPr/>
            <p:nvPr/>
          </p:nvSpPr>
          <p:spPr>
            <a:xfrm>
              <a:off x="6149585" y="4392695"/>
              <a:ext cx="181367" cy="181670"/>
            </a:xfrm>
            <a:custGeom>
              <a:avLst/>
              <a:gdLst/>
              <a:ahLst/>
              <a:cxnLst/>
              <a:rect l="l" t="t" r="r" b="b"/>
              <a:pathLst>
                <a:path w="5383" h="5392" extrusionOk="0">
                  <a:moveTo>
                    <a:pt x="0" y="0"/>
                  </a:moveTo>
                  <a:lnTo>
                    <a:pt x="0" y="4036"/>
                  </a:lnTo>
                  <a:lnTo>
                    <a:pt x="0" y="5392"/>
                  </a:lnTo>
                  <a:cubicBezTo>
                    <a:pt x="1434" y="5392"/>
                    <a:pt x="2789" y="4832"/>
                    <a:pt x="3811" y="3811"/>
                  </a:cubicBezTo>
                  <a:cubicBezTo>
                    <a:pt x="4822" y="2790"/>
                    <a:pt x="5382" y="1444"/>
                    <a:pt x="5382"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 name="Google Shape;1215;p32"/>
            <p:cNvSpPr/>
            <p:nvPr/>
          </p:nvSpPr>
          <p:spPr>
            <a:xfrm>
              <a:off x="6149585" y="4256642"/>
              <a:ext cx="136017" cy="272067"/>
            </a:xfrm>
            <a:custGeom>
              <a:avLst/>
              <a:gdLst/>
              <a:ahLst/>
              <a:cxnLst/>
              <a:rect l="l" t="t" r="r" b="b"/>
              <a:pathLst>
                <a:path w="4037" h="8075" extrusionOk="0">
                  <a:moveTo>
                    <a:pt x="0" y="1"/>
                  </a:moveTo>
                  <a:lnTo>
                    <a:pt x="0" y="1347"/>
                  </a:lnTo>
                  <a:lnTo>
                    <a:pt x="0" y="4038"/>
                  </a:lnTo>
                  <a:lnTo>
                    <a:pt x="0" y="6729"/>
                  </a:lnTo>
                  <a:lnTo>
                    <a:pt x="0" y="8074"/>
                  </a:lnTo>
                  <a:cubicBezTo>
                    <a:pt x="2229" y="8074"/>
                    <a:pt x="4036" y="6267"/>
                    <a:pt x="4036" y="4038"/>
                  </a:cubicBezTo>
                  <a:cubicBezTo>
                    <a:pt x="4036" y="1808"/>
                    <a:pt x="2229" y="1"/>
                    <a:pt x="0"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 name="Google Shape;1216;p32"/>
            <p:cNvSpPr/>
            <p:nvPr/>
          </p:nvSpPr>
          <p:spPr>
            <a:xfrm>
              <a:off x="6149585" y="4392695"/>
              <a:ext cx="136017" cy="136017"/>
            </a:xfrm>
            <a:custGeom>
              <a:avLst/>
              <a:gdLst/>
              <a:ahLst/>
              <a:cxnLst/>
              <a:rect l="l" t="t" r="r" b="b"/>
              <a:pathLst>
                <a:path w="4037" h="4037" extrusionOk="0">
                  <a:moveTo>
                    <a:pt x="0" y="0"/>
                  </a:moveTo>
                  <a:lnTo>
                    <a:pt x="0" y="2691"/>
                  </a:lnTo>
                  <a:lnTo>
                    <a:pt x="0" y="4036"/>
                  </a:lnTo>
                  <a:cubicBezTo>
                    <a:pt x="2229" y="4036"/>
                    <a:pt x="4036" y="2229"/>
                    <a:pt x="4036"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 name="Google Shape;1217;p32"/>
            <p:cNvSpPr/>
            <p:nvPr/>
          </p:nvSpPr>
          <p:spPr>
            <a:xfrm>
              <a:off x="6149585" y="4301993"/>
              <a:ext cx="90700" cy="181400"/>
            </a:xfrm>
            <a:custGeom>
              <a:avLst/>
              <a:gdLst/>
              <a:ahLst/>
              <a:cxnLst/>
              <a:rect l="l" t="t" r="r" b="b"/>
              <a:pathLst>
                <a:path w="2692" h="5384" extrusionOk="0">
                  <a:moveTo>
                    <a:pt x="0" y="1"/>
                  </a:moveTo>
                  <a:lnTo>
                    <a:pt x="0" y="1346"/>
                  </a:lnTo>
                  <a:lnTo>
                    <a:pt x="0" y="2692"/>
                  </a:lnTo>
                  <a:lnTo>
                    <a:pt x="0" y="4037"/>
                  </a:lnTo>
                  <a:lnTo>
                    <a:pt x="0" y="5383"/>
                  </a:lnTo>
                  <a:cubicBezTo>
                    <a:pt x="1483" y="5383"/>
                    <a:pt x="2691" y="4185"/>
                    <a:pt x="2691" y="2692"/>
                  </a:cubicBezTo>
                  <a:cubicBezTo>
                    <a:pt x="2691" y="1209"/>
                    <a:pt x="1483" y="1"/>
                    <a:pt x="0"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 name="Google Shape;1218;p32"/>
            <p:cNvSpPr/>
            <p:nvPr/>
          </p:nvSpPr>
          <p:spPr>
            <a:xfrm>
              <a:off x="6149585" y="4392695"/>
              <a:ext cx="90700" cy="90700"/>
            </a:xfrm>
            <a:custGeom>
              <a:avLst/>
              <a:gdLst/>
              <a:ahLst/>
              <a:cxnLst/>
              <a:rect l="l" t="t" r="r" b="b"/>
              <a:pathLst>
                <a:path w="2692" h="2692" extrusionOk="0">
                  <a:moveTo>
                    <a:pt x="0" y="0"/>
                  </a:moveTo>
                  <a:lnTo>
                    <a:pt x="0" y="1345"/>
                  </a:lnTo>
                  <a:lnTo>
                    <a:pt x="0" y="2691"/>
                  </a:lnTo>
                  <a:cubicBezTo>
                    <a:pt x="1483" y="2691"/>
                    <a:pt x="2691" y="1493"/>
                    <a:pt x="2691"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 name="Google Shape;1219;p32"/>
            <p:cNvSpPr/>
            <p:nvPr/>
          </p:nvSpPr>
          <p:spPr>
            <a:xfrm>
              <a:off x="6149585" y="4347344"/>
              <a:ext cx="45350" cy="90700"/>
            </a:xfrm>
            <a:custGeom>
              <a:avLst/>
              <a:gdLst/>
              <a:ahLst/>
              <a:cxnLst/>
              <a:rect l="l" t="t" r="r" b="b"/>
              <a:pathLst>
                <a:path w="1346" h="2692" extrusionOk="0">
                  <a:moveTo>
                    <a:pt x="0" y="0"/>
                  </a:moveTo>
                  <a:lnTo>
                    <a:pt x="0" y="2691"/>
                  </a:lnTo>
                  <a:cubicBezTo>
                    <a:pt x="746" y="2691"/>
                    <a:pt x="1345" y="2093"/>
                    <a:pt x="1345" y="1346"/>
                  </a:cubicBezTo>
                  <a:cubicBezTo>
                    <a:pt x="1345" y="600"/>
                    <a:pt x="746" y="0"/>
                    <a:pt x="0"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 name="Google Shape;1220;p32"/>
            <p:cNvSpPr/>
            <p:nvPr/>
          </p:nvSpPr>
          <p:spPr>
            <a:xfrm>
              <a:off x="6149585" y="4392695"/>
              <a:ext cx="45350" cy="45350"/>
            </a:xfrm>
            <a:custGeom>
              <a:avLst/>
              <a:gdLst/>
              <a:ahLst/>
              <a:cxnLst/>
              <a:rect l="l" t="t" r="r" b="b"/>
              <a:pathLst>
                <a:path w="1346" h="1346" extrusionOk="0">
                  <a:moveTo>
                    <a:pt x="0" y="0"/>
                  </a:moveTo>
                  <a:lnTo>
                    <a:pt x="0" y="1345"/>
                  </a:lnTo>
                  <a:cubicBezTo>
                    <a:pt x="746" y="1345"/>
                    <a:pt x="1345" y="747"/>
                    <a:pt x="1345"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1" name="Google Shape;1221;p32"/>
          <p:cNvGrpSpPr/>
          <p:nvPr/>
        </p:nvGrpSpPr>
        <p:grpSpPr>
          <a:xfrm>
            <a:off x="6595648" y="4210988"/>
            <a:ext cx="363412" cy="363380"/>
            <a:chOff x="6595648" y="4210988"/>
            <a:chExt cx="363412" cy="363380"/>
          </a:xfrm>
        </p:grpSpPr>
        <p:sp>
          <p:nvSpPr>
            <p:cNvPr id="1222" name="Google Shape;1222;p32"/>
            <p:cNvSpPr/>
            <p:nvPr/>
          </p:nvSpPr>
          <p:spPr>
            <a:xfrm>
              <a:off x="6602285" y="4225307"/>
              <a:ext cx="55930" cy="79380"/>
            </a:xfrm>
            <a:custGeom>
              <a:avLst/>
              <a:gdLst/>
              <a:ahLst/>
              <a:cxnLst/>
              <a:rect l="l" t="t" r="r" b="b"/>
              <a:pathLst>
                <a:path w="1660" h="2356" extrusionOk="0">
                  <a:moveTo>
                    <a:pt x="331" y="0"/>
                  </a:moveTo>
                  <a:cubicBezTo>
                    <a:pt x="309" y="0"/>
                    <a:pt x="287" y="3"/>
                    <a:pt x="265" y="8"/>
                  </a:cubicBezTo>
                  <a:cubicBezTo>
                    <a:pt x="108" y="47"/>
                    <a:pt x="0" y="195"/>
                    <a:pt x="20" y="352"/>
                  </a:cubicBezTo>
                  <a:lnTo>
                    <a:pt x="197" y="2081"/>
                  </a:lnTo>
                  <a:cubicBezTo>
                    <a:pt x="206" y="2100"/>
                    <a:pt x="206" y="2129"/>
                    <a:pt x="216" y="2149"/>
                  </a:cubicBezTo>
                  <a:cubicBezTo>
                    <a:pt x="262" y="2279"/>
                    <a:pt x="385" y="2355"/>
                    <a:pt x="511" y="2355"/>
                  </a:cubicBezTo>
                  <a:cubicBezTo>
                    <a:pt x="547" y="2355"/>
                    <a:pt x="584" y="2349"/>
                    <a:pt x="619" y="2336"/>
                  </a:cubicBezTo>
                  <a:lnTo>
                    <a:pt x="1415" y="2051"/>
                  </a:lnTo>
                  <a:cubicBezTo>
                    <a:pt x="1581" y="1992"/>
                    <a:pt x="1660" y="1815"/>
                    <a:pt x="1601" y="1648"/>
                  </a:cubicBezTo>
                  <a:cubicBezTo>
                    <a:pt x="1591" y="1618"/>
                    <a:pt x="1581" y="1599"/>
                    <a:pt x="1572" y="1579"/>
                  </a:cubicBezTo>
                  <a:lnTo>
                    <a:pt x="599" y="145"/>
                  </a:lnTo>
                  <a:cubicBezTo>
                    <a:pt x="542" y="56"/>
                    <a:pt x="438" y="0"/>
                    <a:pt x="331"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 name="Google Shape;1223;p32"/>
            <p:cNvSpPr/>
            <p:nvPr/>
          </p:nvSpPr>
          <p:spPr>
            <a:xfrm>
              <a:off x="6609866" y="4225307"/>
              <a:ext cx="48349" cy="74090"/>
            </a:xfrm>
            <a:custGeom>
              <a:avLst/>
              <a:gdLst/>
              <a:ahLst/>
              <a:cxnLst/>
              <a:rect l="l" t="t" r="r" b="b"/>
              <a:pathLst>
                <a:path w="1435" h="2199" extrusionOk="0">
                  <a:moveTo>
                    <a:pt x="106" y="0"/>
                  </a:moveTo>
                  <a:cubicBezTo>
                    <a:pt x="84" y="0"/>
                    <a:pt x="62" y="3"/>
                    <a:pt x="40" y="8"/>
                  </a:cubicBezTo>
                  <a:cubicBezTo>
                    <a:pt x="31" y="8"/>
                    <a:pt x="11" y="18"/>
                    <a:pt x="1" y="18"/>
                  </a:cubicBezTo>
                  <a:lnTo>
                    <a:pt x="797" y="2198"/>
                  </a:lnTo>
                  <a:lnTo>
                    <a:pt x="1190" y="2051"/>
                  </a:lnTo>
                  <a:cubicBezTo>
                    <a:pt x="1356" y="1992"/>
                    <a:pt x="1435" y="1815"/>
                    <a:pt x="1376" y="1648"/>
                  </a:cubicBezTo>
                  <a:cubicBezTo>
                    <a:pt x="1366" y="1618"/>
                    <a:pt x="1356" y="1599"/>
                    <a:pt x="1347" y="1579"/>
                  </a:cubicBezTo>
                  <a:lnTo>
                    <a:pt x="374" y="145"/>
                  </a:lnTo>
                  <a:cubicBezTo>
                    <a:pt x="317" y="56"/>
                    <a:pt x="213" y="0"/>
                    <a:pt x="106"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 name="Google Shape;1224;p32"/>
            <p:cNvSpPr/>
            <p:nvPr/>
          </p:nvSpPr>
          <p:spPr>
            <a:xfrm>
              <a:off x="6609563" y="4280834"/>
              <a:ext cx="88039" cy="132176"/>
            </a:xfrm>
            <a:custGeom>
              <a:avLst/>
              <a:gdLst/>
              <a:ahLst/>
              <a:cxnLst/>
              <a:rect l="l" t="t" r="r" b="b"/>
              <a:pathLst>
                <a:path w="2613" h="3923" extrusionOk="0">
                  <a:moveTo>
                    <a:pt x="1385" y="0"/>
                  </a:moveTo>
                  <a:lnTo>
                    <a:pt x="0" y="501"/>
                  </a:lnTo>
                  <a:lnTo>
                    <a:pt x="1169" y="3713"/>
                  </a:lnTo>
                  <a:cubicBezTo>
                    <a:pt x="1199" y="3792"/>
                    <a:pt x="1257" y="3860"/>
                    <a:pt x="1336" y="3890"/>
                  </a:cubicBezTo>
                  <a:cubicBezTo>
                    <a:pt x="1382" y="3913"/>
                    <a:pt x="1428" y="3922"/>
                    <a:pt x="1476" y="3922"/>
                  </a:cubicBezTo>
                  <a:cubicBezTo>
                    <a:pt x="1510" y="3922"/>
                    <a:pt x="1545" y="3918"/>
                    <a:pt x="1581" y="3909"/>
                  </a:cubicBezTo>
                  <a:lnTo>
                    <a:pt x="2367" y="3615"/>
                  </a:lnTo>
                  <a:cubicBezTo>
                    <a:pt x="2534" y="3556"/>
                    <a:pt x="2613" y="3379"/>
                    <a:pt x="2554" y="3212"/>
                  </a:cubicBezTo>
                  <a:lnTo>
                    <a:pt x="1385" y="0"/>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 name="Google Shape;1225;p32"/>
            <p:cNvSpPr/>
            <p:nvPr/>
          </p:nvSpPr>
          <p:spPr>
            <a:xfrm>
              <a:off x="6633047" y="4280834"/>
              <a:ext cx="64555" cy="126751"/>
            </a:xfrm>
            <a:custGeom>
              <a:avLst/>
              <a:gdLst/>
              <a:ahLst/>
              <a:cxnLst/>
              <a:rect l="l" t="t" r="r" b="b"/>
              <a:pathLst>
                <a:path w="1916" h="3762" extrusionOk="0">
                  <a:moveTo>
                    <a:pt x="688" y="0"/>
                  </a:moveTo>
                  <a:lnTo>
                    <a:pt x="0" y="256"/>
                  </a:lnTo>
                  <a:lnTo>
                    <a:pt x="1277" y="3762"/>
                  </a:lnTo>
                  <a:lnTo>
                    <a:pt x="1670" y="3615"/>
                  </a:lnTo>
                  <a:cubicBezTo>
                    <a:pt x="1837" y="3556"/>
                    <a:pt x="1916" y="3379"/>
                    <a:pt x="1857" y="3212"/>
                  </a:cubicBezTo>
                  <a:lnTo>
                    <a:pt x="688"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 name="Google Shape;1226;p32"/>
            <p:cNvSpPr/>
            <p:nvPr/>
          </p:nvSpPr>
          <p:spPr>
            <a:xfrm>
              <a:off x="6825974" y="4249095"/>
              <a:ext cx="63881" cy="61961"/>
            </a:xfrm>
            <a:custGeom>
              <a:avLst/>
              <a:gdLst/>
              <a:ahLst/>
              <a:cxnLst/>
              <a:rect l="l" t="t" r="r" b="b"/>
              <a:pathLst>
                <a:path w="1896" h="1839" extrusionOk="0">
                  <a:moveTo>
                    <a:pt x="867" y="1"/>
                  </a:moveTo>
                  <a:cubicBezTo>
                    <a:pt x="721" y="1"/>
                    <a:pt x="580" y="77"/>
                    <a:pt x="501" y="216"/>
                  </a:cubicBezTo>
                  <a:lnTo>
                    <a:pt x="89" y="942"/>
                  </a:lnTo>
                  <a:cubicBezTo>
                    <a:pt x="1" y="1089"/>
                    <a:pt x="49" y="1286"/>
                    <a:pt x="197" y="1375"/>
                  </a:cubicBezTo>
                  <a:lnTo>
                    <a:pt x="933" y="1796"/>
                  </a:lnTo>
                  <a:cubicBezTo>
                    <a:pt x="981" y="1825"/>
                    <a:pt x="1033" y="1838"/>
                    <a:pt x="1085" y="1838"/>
                  </a:cubicBezTo>
                  <a:cubicBezTo>
                    <a:pt x="1195" y="1838"/>
                    <a:pt x="1303" y="1779"/>
                    <a:pt x="1356" y="1679"/>
                  </a:cubicBezTo>
                  <a:lnTo>
                    <a:pt x="1778" y="952"/>
                  </a:lnTo>
                  <a:cubicBezTo>
                    <a:pt x="1896" y="746"/>
                    <a:pt x="1828" y="491"/>
                    <a:pt x="1631" y="373"/>
                  </a:cubicBezTo>
                  <a:lnTo>
                    <a:pt x="1081" y="58"/>
                  </a:lnTo>
                  <a:cubicBezTo>
                    <a:pt x="1013" y="19"/>
                    <a:pt x="939" y="1"/>
                    <a:pt x="867"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 name="Google Shape;1227;p32"/>
            <p:cNvSpPr/>
            <p:nvPr/>
          </p:nvSpPr>
          <p:spPr>
            <a:xfrm>
              <a:off x="6844842" y="4256339"/>
              <a:ext cx="45013" cy="54717"/>
            </a:xfrm>
            <a:custGeom>
              <a:avLst/>
              <a:gdLst/>
              <a:ahLst/>
              <a:cxnLst/>
              <a:rect l="l" t="t" r="r" b="b"/>
              <a:pathLst>
                <a:path w="1336" h="1624" extrusionOk="0">
                  <a:moveTo>
                    <a:pt x="796" y="1"/>
                  </a:moveTo>
                  <a:lnTo>
                    <a:pt x="0" y="1365"/>
                  </a:lnTo>
                  <a:lnTo>
                    <a:pt x="373" y="1581"/>
                  </a:lnTo>
                  <a:cubicBezTo>
                    <a:pt x="421" y="1610"/>
                    <a:pt x="473" y="1623"/>
                    <a:pt x="525" y="1623"/>
                  </a:cubicBezTo>
                  <a:cubicBezTo>
                    <a:pt x="635" y="1623"/>
                    <a:pt x="743" y="1564"/>
                    <a:pt x="796" y="1464"/>
                  </a:cubicBezTo>
                  <a:lnTo>
                    <a:pt x="1218" y="737"/>
                  </a:lnTo>
                  <a:cubicBezTo>
                    <a:pt x="1336" y="531"/>
                    <a:pt x="1268" y="276"/>
                    <a:pt x="1071" y="158"/>
                  </a:cubicBezTo>
                  <a:lnTo>
                    <a:pt x="796"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 name="Google Shape;1228;p32"/>
            <p:cNvSpPr/>
            <p:nvPr/>
          </p:nvSpPr>
          <p:spPr>
            <a:xfrm>
              <a:off x="6776647" y="4280834"/>
              <a:ext cx="95047" cy="115498"/>
            </a:xfrm>
            <a:custGeom>
              <a:avLst/>
              <a:gdLst/>
              <a:ahLst/>
              <a:cxnLst/>
              <a:rect l="l" t="t" r="r" b="b"/>
              <a:pathLst>
                <a:path w="2821" h="3428" extrusionOk="0">
                  <a:moveTo>
                    <a:pt x="1553" y="0"/>
                  </a:moveTo>
                  <a:lnTo>
                    <a:pt x="1" y="2692"/>
                  </a:lnTo>
                  <a:lnTo>
                    <a:pt x="1268" y="3428"/>
                  </a:lnTo>
                  <a:lnTo>
                    <a:pt x="2820" y="737"/>
                  </a:lnTo>
                  <a:lnTo>
                    <a:pt x="1553"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 name="Google Shape;1229;p32"/>
            <p:cNvSpPr/>
            <p:nvPr/>
          </p:nvSpPr>
          <p:spPr>
            <a:xfrm>
              <a:off x="6797840" y="4293401"/>
              <a:ext cx="73854" cy="102931"/>
            </a:xfrm>
            <a:custGeom>
              <a:avLst/>
              <a:gdLst/>
              <a:ahLst/>
              <a:cxnLst/>
              <a:rect l="l" t="t" r="r" b="b"/>
              <a:pathLst>
                <a:path w="2192" h="3055" extrusionOk="0">
                  <a:moveTo>
                    <a:pt x="1552" y="1"/>
                  </a:moveTo>
                  <a:lnTo>
                    <a:pt x="1" y="2682"/>
                  </a:lnTo>
                  <a:lnTo>
                    <a:pt x="639" y="3055"/>
                  </a:lnTo>
                  <a:lnTo>
                    <a:pt x="2191" y="364"/>
                  </a:lnTo>
                  <a:lnTo>
                    <a:pt x="1552" y="1"/>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 name="Google Shape;1230;p32"/>
            <p:cNvSpPr/>
            <p:nvPr/>
          </p:nvSpPr>
          <p:spPr>
            <a:xfrm>
              <a:off x="6737597" y="4225240"/>
              <a:ext cx="46058" cy="99292"/>
            </a:xfrm>
            <a:custGeom>
              <a:avLst/>
              <a:gdLst/>
              <a:ahLst/>
              <a:cxnLst/>
              <a:rect l="l" t="t" r="r" b="b"/>
              <a:pathLst>
                <a:path w="1367" h="2947" extrusionOk="0">
                  <a:moveTo>
                    <a:pt x="1052" y="0"/>
                  </a:moveTo>
                  <a:cubicBezTo>
                    <a:pt x="875" y="0"/>
                    <a:pt x="738" y="147"/>
                    <a:pt x="738" y="315"/>
                  </a:cubicBezTo>
                  <a:lnTo>
                    <a:pt x="738" y="638"/>
                  </a:lnTo>
                  <a:lnTo>
                    <a:pt x="1" y="638"/>
                  </a:lnTo>
                  <a:lnTo>
                    <a:pt x="1" y="1267"/>
                  </a:lnTo>
                  <a:lnTo>
                    <a:pt x="738" y="1267"/>
                  </a:lnTo>
                  <a:lnTo>
                    <a:pt x="738" y="2633"/>
                  </a:lnTo>
                  <a:cubicBezTo>
                    <a:pt x="738" y="2809"/>
                    <a:pt x="875" y="2947"/>
                    <a:pt x="1052" y="2947"/>
                  </a:cubicBezTo>
                  <a:cubicBezTo>
                    <a:pt x="1229" y="2947"/>
                    <a:pt x="1367" y="2809"/>
                    <a:pt x="1367" y="2633"/>
                  </a:cubicBezTo>
                  <a:lnTo>
                    <a:pt x="1367" y="315"/>
                  </a:lnTo>
                  <a:cubicBezTo>
                    <a:pt x="1367" y="147"/>
                    <a:pt x="1229" y="0"/>
                    <a:pt x="1052"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 name="Google Shape;1231;p32"/>
            <p:cNvSpPr/>
            <p:nvPr/>
          </p:nvSpPr>
          <p:spPr>
            <a:xfrm>
              <a:off x="6698547" y="4282148"/>
              <a:ext cx="49696" cy="92048"/>
            </a:xfrm>
            <a:custGeom>
              <a:avLst/>
              <a:gdLst/>
              <a:ahLst/>
              <a:cxnLst/>
              <a:rect l="l" t="t" r="r" b="b"/>
              <a:pathLst>
                <a:path w="1475" h="2732" extrusionOk="0">
                  <a:moveTo>
                    <a:pt x="315" y="1"/>
                  </a:moveTo>
                  <a:cubicBezTo>
                    <a:pt x="149" y="1"/>
                    <a:pt x="1" y="138"/>
                    <a:pt x="1" y="315"/>
                  </a:cubicBezTo>
                  <a:lnTo>
                    <a:pt x="1" y="2417"/>
                  </a:lnTo>
                  <a:cubicBezTo>
                    <a:pt x="1" y="2594"/>
                    <a:pt x="149" y="2731"/>
                    <a:pt x="315" y="2731"/>
                  </a:cubicBezTo>
                  <a:lnTo>
                    <a:pt x="1160" y="2731"/>
                  </a:lnTo>
                  <a:cubicBezTo>
                    <a:pt x="1337" y="2731"/>
                    <a:pt x="1474" y="2594"/>
                    <a:pt x="1474" y="2417"/>
                  </a:cubicBezTo>
                  <a:lnTo>
                    <a:pt x="1474" y="315"/>
                  </a:lnTo>
                  <a:cubicBezTo>
                    <a:pt x="1474" y="138"/>
                    <a:pt x="1337" y="1"/>
                    <a:pt x="1160"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 name="Google Shape;1232;p32"/>
            <p:cNvSpPr/>
            <p:nvPr/>
          </p:nvSpPr>
          <p:spPr>
            <a:xfrm>
              <a:off x="6723412" y="4282148"/>
              <a:ext cx="24831" cy="92048"/>
            </a:xfrm>
            <a:custGeom>
              <a:avLst/>
              <a:gdLst/>
              <a:ahLst/>
              <a:cxnLst/>
              <a:rect l="l" t="t" r="r" b="b"/>
              <a:pathLst>
                <a:path w="737" h="2732" extrusionOk="0">
                  <a:moveTo>
                    <a:pt x="0" y="1"/>
                  </a:moveTo>
                  <a:lnTo>
                    <a:pt x="0" y="2731"/>
                  </a:lnTo>
                  <a:lnTo>
                    <a:pt x="422" y="2731"/>
                  </a:lnTo>
                  <a:cubicBezTo>
                    <a:pt x="599" y="2731"/>
                    <a:pt x="736" y="2594"/>
                    <a:pt x="736" y="2417"/>
                  </a:cubicBezTo>
                  <a:lnTo>
                    <a:pt x="736" y="315"/>
                  </a:lnTo>
                  <a:cubicBezTo>
                    <a:pt x="736" y="138"/>
                    <a:pt x="599" y="1"/>
                    <a:pt x="422"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 name="Google Shape;1233;p32"/>
            <p:cNvSpPr/>
            <p:nvPr/>
          </p:nvSpPr>
          <p:spPr>
            <a:xfrm>
              <a:off x="6698547" y="4210988"/>
              <a:ext cx="49696" cy="81772"/>
            </a:xfrm>
            <a:custGeom>
              <a:avLst/>
              <a:gdLst/>
              <a:ahLst/>
              <a:cxnLst/>
              <a:rect l="l" t="t" r="r" b="b"/>
              <a:pathLst>
                <a:path w="1475" h="2427" extrusionOk="0">
                  <a:moveTo>
                    <a:pt x="315" y="1"/>
                  </a:moveTo>
                  <a:cubicBezTo>
                    <a:pt x="149" y="1"/>
                    <a:pt x="1" y="148"/>
                    <a:pt x="1" y="325"/>
                  </a:cubicBezTo>
                  <a:lnTo>
                    <a:pt x="1" y="2427"/>
                  </a:lnTo>
                  <a:lnTo>
                    <a:pt x="1474" y="2427"/>
                  </a:lnTo>
                  <a:lnTo>
                    <a:pt x="1474" y="325"/>
                  </a:lnTo>
                  <a:cubicBezTo>
                    <a:pt x="1474" y="148"/>
                    <a:pt x="1337" y="1"/>
                    <a:pt x="1160"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 name="Google Shape;1234;p32"/>
            <p:cNvSpPr/>
            <p:nvPr/>
          </p:nvSpPr>
          <p:spPr>
            <a:xfrm>
              <a:off x="6723412" y="4210988"/>
              <a:ext cx="24831" cy="81772"/>
            </a:xfrm>
            <a:custGeom>
              <a:avLst/>
              <a:gdLst/>
              <a:ahLst/>
              <a:cxnLst/>
              <a:rect l="l" t="t" r="r" b="b"/>
              <a:pathLst>
                <a:path w="737" h="2427" extrusionOk="0">
                  <a:moveTo>
                    <a:pt x="0" y="1"/>
                  </a:moveTo>
                  <a:lnTo>
                    <a:pt x="0" y="2427"/>
                  </a:lnTo>
                  <a:lnTo>
                    <a:pt x="736" y="2427"/>
                  </a:lnTo>
                  <a:lnTo>
                    <a:pt x="736" y="325"/>
                  </a:lnTo>
                  <a:cubicBezTo>
                    <a:pt x="736" y="148"/>
                    <a:pt x="599" y="1"/>
                    <a:pt x="422"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 name="Google Shape;1235;p32"/>
            <p:cNvSpPr/>
            <p:nvPr/>
          </p:nvSpPr>
          <p:spPr>
            <a:xfrm>
              <a:off x="6617144" y="4406240"/>
              <a:ext cx="234028" cy="168126"/>
            </a:xfrm>
            <a:custGeom>
              <a:avLst/>
              <a:gdLst/>
              <a:ahLst/>
              <a:cxnLst/>
              <a:rect l="l" t="t" r="r" b="b"/>
              <a:pathLst>
                <a:path w="6946" h="4990" extrusionOk="0">
                  <a:moveTo>
                    <a:pt x="1" y="0"/>
                  </a:moveTo>
                  <a:lnTo>
                    <a:pt x="1" y="4666"/>
                  </a:lnTo>
                  <a:cubicBezTo>
                    <a:pt x="1" y="4843"/>
                    <a:pt x="138" y="4990"/>
                    <a:pt x="315" y="4990"/>
                  </a:cubicBezTo>
                  <a:lnTo>
                    <a:pt x="6631" y="4990"/>
                  </a:lnTo>
                  <a:cubicBezTo>
                    <a:pt x="6808" y="4990"/>
                    <a:pt x="6945" y="4843"/>
                    <a:pt x="6945" y="4666"/>
                  </a:cubicBezTo>
                  <a:lnTo>
                    <a:pt x="6945"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 name="Google Shape;1236;p32"/>
            <p:cNvSpPr/>
            <p:nvPr/>
          </p:nvSpPr>
          <p:spPr>
            <a:xfrm>
              <a:off x="6733992" y="4406240"/>
              <a:ext cx="117183" cy="168126"/>
            </a:xfrm>
            <a:custGeom>
              <a:avLst/>
              <a:gdLst/>
              <a:ahLst/>
              <a:cxnLst/>
              <a:rect l="l" t="t" r="r" b="b"/>
              <a:pathLst>
                <a:path w="3478" h="4990" extrusionOk="0">
                  <a:moveTo>
                    <a:pt x="0" y="0"/>
                  </a:moveTo>
                  <a:lnTo>
                    <a:pt x="0" y="4990"/>
                  </a:lnTo>
                  <a:lnTo>
                    <a:pt x="3163" y="4990"/>
                  </a:lnTo>
                  <a:cubicBezTo>
                    <a:pt x="3340" y="4990"/>
                    <a:pt x="3477" y="4843"/>
                    <a:pt x="3477" y="4666"/>
                  </a:cubicBezTo>
                  <a:lnTo>
                    <a:pt x="3477" y="0"/>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 name="Google Shape;1237;p32"/>
            <p:cNvSpPr/>
            <p:nvPr/>
          </p:nvSpPr>
          <p:spPr>
            <a:xfrm>
              <a:off x="6595648" y="4352971"/>
              <a:ext cx="276683" cy="63881"/>
            </a:xfrm>
            <a:custGeom>
              <a:avLst/>
              <a:gdLst/>
              <a:ahLst/>
              <a:cxnLst/>
              <a:rect l="l" t="t" r="r" b="b"/>
              <a:pathLst>
                <a:path w="8212" h="1896" extrusionOk="0">
                  <a:moveTo>
                    <a:pt x="325" y="1"/>
                  </a:moveTo>
                  <a:cubicBezTo>
                    <a:pt x="148" y="1"/>
                    <a:pt x="1" y="138"/>
                    <a:pt x="1" y="315"/>
                  </a:cubicBezTo>
                  <a:lnTo>
                    <a:pt x="1" y="1581"/>
                  </a:lnTo>
                  <a:cubicBezTo>
                    <a:pt x="1" y="1749"/>
                    <a:pt x="148" y="1896"/>
                    <a:pt x="325" y="1896"/>
                  </a:cubicBezTo>
                  <a:lnTo>
                    <a:pt x="7898" y="1896"/>
                  </a:lnTo>
                  <a:cubicBezTo>
                    <a:pt x="8074" y="1896"/>
                    <a:pt x="8212" y="1749"/>
                    <a:pt x="8212" y="1581"/>
                  </a:cubicBezTo>
                  <a:lnTo>
                    <a:pt x="8212" y="315"/>
                  </a:lnTo>
                  <a:cubicBezTo>
                    <a:pt x="8212" y="138"/>
                    <a:pt x="8074" y="1"/>
                    <a:pt x="7898"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 name="Google Shape;1238;p32"/>
            <p:cNvSpPr/>
            <p:nvPr/>
          </p:nvSpPr>
          <p:spPr>
            <a:xfrm>
              <a:off x="6733992" y="4352971"/>
              <a:ext cx="138341" cy="63881"/>
            </a:xfrm>
            <a:custGeom>
              <a:avLst/>
              <a:gdLst/>
              <a:ahLst/>
              <a:cxnLst/>
              <a:rect l="l" t="t" r="r" b="b"/>
              <a:pathLst>
                <a:path w="4106" h="1896" extrusionOk="0">
                  <a:moveTo>
                    <a:pt x="0" y="1"/>
                  </a:moveTo>
                  <a:lnTo>
                    <a:pt x="0" y="1896"/>
                  </a:lnTo>
                  <a:lnTo>
                    <a:pt x="3792" y="1896"/>
                  </a:lnTo>
                  <a:cubicBezTo>
                    <a:pt x="3968" y="1896"/>
                    <a:pt x="4106" y="1749"/>
                    <a:pt x="4106" y="1581"/>
                  </a:cubicBezTo>
                  <a:lnTo>
                    <a:pt x="4106" y="315"/>
                  </a:lnTo>
                  <a:cubicBezTo>
                    <a:pt x="4106" y="138"/>
                    <a:pt x="3968" y="1"/>
                    <a:pt x="3792"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 name="Google Shape;1239;p32"/>
            <p:cNvSpPr/>
            <p:nvPr/>
          </p:nvSpPr>
          <p:spPr>
            <a:xfrm>
              <a:off x="6682374" y="4499907"/>
              <a:ext cx="276683" cy="74460"/>
            </a:xfrm>
            <a:custGeom>
              <a:avLst/>
              <a:gdLst/>
              <a:ahLst/>
              <a:cxnLst/>
              <a:rect l="l" t="t" r="r" b="b"/>
              <a:pathLst>
                <a:path w="8212" h="2210" extrusionOk="0">
                  <a:moveTo>
                    <a:pt x="314" y="0"/>
                  </a:moveTo>
                  <a:cubicBezTo>
                    <a:pt x="138" y="0"/>
                    <a:pt x="0" y="138"/>
                    <a:pt x="0" y="315"/>
                  </a:cubicBezTo>
                  <a:lnTo>
                    <a:pt x="0" y="1886"/>
                  </a:lnTo>
                  <a:cubicBezTo>
                    <a:pt x="0" y="2063"/>
                    <a:pt x="138" y="2210"/>
                    <a:pt x="314" y="2210"/>
                  </a:cubicBezTo>
                  <a:lnTo>
                    <a:pt x="845" y="2210"/>
                  </a:lnTo>
                  <a:lnTo>
                    <a:pt x="1159" y="1994"/>
                  </a:lnTo>
                  <a:lnTo>
                    <a:pt x="1473" y="2210"/>
                  </a:lnTo>
                  <a:lnTo>
                    <a:pt x="2318" y="2210"/>
                  </a:lnTo>
                  <a:lnTo>
                    <a:pt x="2632" y="1994"/>
                  </a:lnTo>
                  <a:lnTo>
                    <a:pt x="2947" y="2210"/>
                  </a:lnTo>
                  <a:lnTo>
                    <a:pt x="3791" y="2210"/>
                  </a:lnTo>
                  <a:lnTo>
                    <a:pt x="4106" y="1994"/>
                  </a:lnTo>
                  <a:lnTo>
                    <a:pt x="4420" y="2210"/>
                  </a:lnTo>
                  <a:lnTo>
                    <a:pt x="5265" y="2210"/>
                  </a:lnTo>
                  <a:lnTo>
                    <a:pt x="5579" y="1994"/>
                  </a:lnTo>
                  <a:lnTo>
                    <a:pt x="5893" y="2210"/>
                  </a:lnTo>
                  <a:lnTo>
                    <a:pt x="6738" y="2210"/>
                  </a:lnTo>
                  <a:lnTo>
                    <a:pt x="7052" y="1994"/>
                  </a:lnTo>
                  <a:lnTo>
                    <a:pt x="7366" y="2210"/>
                  </a:lnTo>
                  <a:lnTo>
                    <a:pt x="7897" y="2210"/>
                  </a:lnTo>
                  <a:cubicBezTo>
                    <a:pt x="8063" y="2210"/>
                    <a:pt x="8211" y="2063"/>
                    <a:pt x="8211" y="1886"/>
                  </a:cubicBezTo>
                  <a:lnTo>
                    <a:pt x="8211" y="315"/>
                  </a:lnTo>
                  <a:cubicBezTo>
                    <a:pt x="8211" y="138"/>
                    <a:pt x="8063" y="0"/>
                    <a:pt x="7897"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 name="Google Shape;1240;p32"/>
            <p:cNvSpPr/>
            <p:nvPr/>
          </p:nvSpPr>
          <p:spPr>
            <a:xfrm>
              <a:off x="6820684" y="4499907"/>
              <a:ext cx="138375" cy="74460"/>
            </a:xfrm>
            <a:custGeom>
              <a:avLst/>
              <a:gdLst/>
              <a:ahLst/>
              <a:cxnLst/>
              <a:rect l="l" t="t" r="r" b="b"/>
              <a:pathLst>
                <a:path w="4107" h="2210" extrusionOk="0">
                  <a:moveTo>
                    <a:pt x="1" y="0"/>
                  </a:moveTo>
                  <a:lnTo>
                    <a:pt x="1" y="1994"/>
                  </a:lnTo>
                  <a:lnTo>
                    <a:pt x="315" y="2210"/>
                  </a:lnTo>
                  <a:lnTo>
                    <a:pt x="1160" y="2210"/>
                  </a:lnTo>
                  <a:lnTo>
                    <a:pt x="1474" y="1994"/>
                  </a:lnTo>
                  <a:lnTo>
                    <a:pt x="1788" y="2210"/>
                  </a:lnTo>
                  <a:lnTo>
                    <a:pt x="2633" y="2210"/>
                  </a:lnTo>
                  <a:lnTo>
                    <a:pt x="2947" y="1994"/>
                  </a:lnTo>
                  <a:lnTo>
                    <a:pt x="3261" y="2210"/>
                  </a:lnTo>
                  <a:lnTo>
                    <a:pt x="3792" y="2210"/>
                  </a:lnTo>
                  <a:cubicBezTo>
                    <a:pt x="3958" y="2210"/>
                    <a:pt x="4106" y="2063"/>
                    <a:pt x="4106" y="1886"/>
                  </a:cubicBezTo>
                  <a:lnTo>
                    <a:pt x="4106" y="315"/>
                  </a:lnTo>
                  <a:cubicBezTo>
                    <a:pt x="4106" y="138"/>
                    <a:pt x="3958" y="0"/>
                    <a:pt x="3792"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 name="Google Shape;1241;p32"/>
            <p:cNvSpPr/>
            <p:nvPr/>
          </p:nvSpPr>
          <p:spPr>
            <a:xfrm>
              <a:off x="6710811" y="4531680"/>
              <a:ext cx="21226" cy="42688"/>
            </a:xfrm>
            <a:custGeom>
              <a:avLst/>
              <a:gdLst/>
              <a:ahLst/>
              <a:cxnLst/>
              <a:rect l="l" t="t" r="r" b="b"/>
              <a:pathLst>
                <a:path w="630" h="1267" extrusionOk="0">
                  <a:moveTo>
                    <a:pt x="315" y="0"/>
                  </a:moveTo>
                  <a:cubicBezTo>
                    <a:pt x="138" y="0"/>
                    <a:pt x="1" y="138"/>
                    <a:pt x="1" y="315"/>
                  </a:cubicBezTo>
                  <a:lnTo>
                    <a:pt x="1" y="1267"/>
                  </a:lnTo>
                  <a:lnTo>
                    <a:pt x="629" y="1267"/>
                  </a:lnTo>
                  <a:lnTo>
                    <a:pt x="629" y="315"/>
                  </a:lnTo>
                  <a:cubicBezTo>
                    <a:pt x="629" y="138"/>
                    <a:pt x="492" y="0"/>
                    <a:pt x="315"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 name="Google Shape;1242;p32"/>
            <p:cNvSpPr/>
            <p:nvPr/>
          </p:nvSpPr>
          <p:spPr>
            <a:xfrm>
              <a:off x="6760474" y="4531680"/>
              <a:ext cx="21193" cy="42688"/>
            </a:xfrm>
            <a:custGeom>
              <a:avLst/>
              <a:gdLst/>
              <a:ahLst/>
              <a:cxnLst/>
              <a:rect l="l" t="t" r="r" b="b"/>
              <a:pathLst>
                <a:path w="629" h="1267" extrusionOk="0">
                  <a:moveTo>
                    <a:pt x="314" y="0"/>
                  </a:moveTo>
                  <a:cubicBezTo>
                    <a:pt x="138" y="0"/>
                    <a:pt x="0" y="138"/>
                    <a:pt x="0" y="315"/>
                  </a:cubicBezTo>
                  <a:lnTo>
                    <a:pt x="0" y="1267"/>
                  </a:lnTo>
                  <a:lnTo>
                    <a:pt x="629" y="1267"/>
                  </a:lnTo>
                  <a:lnTo>
                    <a:pt x="629" y="315"/>
                  </a:lnTo>
                  <a:cubicBezTo>
                    <a:pt x="629" y="138"/>
                    <a:pt x="491" y="0"/>
                    <a:pt x="314"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 name="Google Shape;1243;p32"/>
            <p:cNvSpPr/>
            <p:nvPr/>
          </p:nvSpPr>
          <p:spPr>
            <a:xfrm>
              <a:off x="6810104" y="4531680"/>
              <a:ext cx="21193" cy="42688"/>
            </a:xfrm>
            <a:custGeom>
              <a:avLst/>
              <a:gdLst/>
              <a:ahLst/>
              <a:cxnLst/>
              <a:rect l="l" t="t" r="r" b="b"/>
              <a:pathLst>
                <a:path w="629" h="1267" extrusionOk="0">
                  <a:moveTo>
                    <a:pt x="315" y="0"/>
                  </a:moveTo>
                  <a:cubicBezTo>
                    <a:pt x="138" y="0"/>
                    <a:pt x="0" y="138"/>
                    <a:pt x="0" y="315"/>
                  </a:cubicBezTo>
                  <a:lnTo>
                    <a:pt x="0" y="1267"/>
                  </a:lnTo>
                  <a:lnTo>
                    <a:pt x="629" y="1267"/>
                  </a:lnTo>
                  <a:lnTo>
                    <a:pt x="629" y="315"/>
                  </a:lnTo>
                  <a:cubicBezTo>
                    <a:pt x="629" y="138"/>
                    <a:pt x="491" y="0"/>
                    <a:pt x="315"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 name="Google Shape;1244;p32"/>
            <p:cNvSpPr/>
            <p:nvPr/>
          </p:nvSpPr>
          <p:spPr>
            <a:xfrm>
              <a:off x="6859734" y="4531680"/>
              <a:ext cx="21226" cy="42688"/>
            </a:xfrm>
            <a:custGeom>
              <a:avLst/>
              <a:gdLst/>
              <a:ahLst/>
              <a:cxnLst/>
              <a:rect l="l" t="t" r="r" b="b"/>
              <a:pathLst>
                <a:path w="630" h="1267" extrusionOk="0">
                  <a:moveTo>
                    <a:pt x="315" y="0"/>
                  </a:moveTo>
                  <a:cubicBezTo>
                    <a:pt x="138" y="0"/>
                    <a:pt x="1" y="138"/>
                    <a:pt x="1" y="315"/>
                  </a:cubicBezTo>
                  <a:lnTo>
                    <a:pt x="1" y="1267"/>
                  </a:lnTo>
                  <a:lnTo>
                    <a:pt x="629" y="1267"/>
                  </a:lnTo>
                  <a:lnTo>
                    <a:pt x="629" y="315"/>
                  </a:lnTo>
                  <a:cubicBezTo>
                    <a:pt x="629" y="138"/>
                    <a:pt x="492" y="0"/>
                    <a:pt x="315"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 name="Google Shape;1245;p32"/>
            <p:cNvSpPr/>
            <p:nvPr/>
          </p:nvSpPr>
          <p:spPr>
            <a:xfrm>
              <a:off x="6909364" y="4531680"/>
              <a:ext cx="21226" cy="42688"/>
            </a:xfrm>
            <a:custGeom>
              <a:avLst/>
              <a:gdLst/>
              <a:ahLst/>
              <a:cxnLst/>
              <a:rect l="l" t="t" r="r" b="b"/>
              <a:pathLst>
                <a:path w="630" h="1267" extrusionOk="0">
                  <a:moveTo>
                    <a:pt x="315" y="0"/>
                  </a:moveTo>
                  <a:cubicBezTo>
                    <a:pt x="138" y="0"/>
                    <a:pt x="1" y="138"/>
                    <a:pt x="1" y="315"/>
                  </a:cubicBezTo>
                  <a:lnTo>
                    <a:pt x="1" y="1267"/>
                  </a:lnTo>
                  <a:lnTo>
                    <a:pt x="629" y="1267"/>
                  </a:lnTo>
                  <a:lnTo>
                    <a:pt x="629" y="315"/>
                  </a:lnTo>
                  <a:cubicBezTo>
                    <a:pt x="629" y="138"/>
                    <a:pt x="492" y="0"/>
                    <a:pt x="315"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 name="Google Shape;1246;p32"/>
            <p:cNvSpPr/>
            <p:nvPr/>
          </p:nvSpPr>
          <p:spPr>
            <a:xfrm>
              <a:off x="6820684" y="4531680"/>
              <a:ext cx="10613" cy="42688"/>
            </a:xfrm>
            <a:custGeom>
              <a:avLst/>
              <a:gdLst/>
              <a:ahLst/>
              <a:cxnLst/>
              <a:rect l="l" t="t" r="r" b="b"/>
              <a:pathLst>
                <a:path w="315" h="1267" extrusionOk="0">
                  <a:moveTo>
                    <a:pt x="1" y="0"/>
                  </a:moveTo>
                  <a:lnTo>
                    <a:pt x="1" y="1267"/>
                  </a:lnTo>
                  <a:lnTo>
                    <a:pt x="315" y="1267"/>
                  </a:lnTo>
                  <a:lnTo>
                    <a:pt x="315" y="315"/>
                  </a:lnTo>
                  <a:cubicBezTo>
                    <a:pt x="315" y="138"/>
                    <a:pt x="177" y="0"/>
                    <a:pt x="1"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7" name="Google Shape;1247;p32"/>
          <p:cNvGrpSpPr/>
          <p:nvPr/>
        </p:nvGrpSpPr>
        <p:grpSpPr>
          <a:xfrm>
            <a:off x="7223755" y="4210988"/>
            <a:ext cx="363043" cy="363378"/>
            <a:chOff x="7223755" y="4210988"/>
            <a:chExt cx="363043" cy="363378"/>
          </a:xfrm>
        </p:grpSpPr>
        <p:sp>
          <p:nvSpPr>
            <p:cNvPr id="1248" name="Google Shape;1248;p32"/>
            <p:cNvSpPr/>
            <p:nvPr/>
          </p:nvSpPr>
          <p:spPr>
            <a:xfrm>
              <a:off x="7223755" y="4451591"/>
              <a:ext cx="56940" cy="122775"/>
            </a:xfrm>
            <a:custGeom>
              <a:avLst/>
              <a:gdLst/>
              <a:ahLst/>
              <a:cxnLst/>
              <a:rect l="l" t="t" r="r" b="b"/>
              <a:pathLst>
                <a:path w="1690" h="3644" extrusionOk="0">
                  <a:moveTo>
                    <a:pt x="1474" y="0"/>
                  </a:moveTo>
                  <a:cubicBezTo>
                    <a:pt x="610" y="374"/>
                    <a:pt x="1" y="1228"/>
                    <a:pt x="1" y="2230"/>
                  </a:cubicBezTo>
                  <a:lnTo>
                    <a:pt x="1" y="3320"/>
                  </a:lnTo>
                  <a:cubicBezTo>
                    <a:pt x="1" y="3497"/>
                    <a:pt x="138" y="3644"/>
                    <a:pt x="315" y="3644"/>
                  </a:cubicBezTo>
                  <a:lnTo>
                    <a:pt x="1474" y="3644"/>
                  </a:lnTo>
                  <a:lnTo>
                    <a:pt x="1690" y="1287"/>
                  </a:lnTo>
                  <a:lnTo>
                    <a:pt x="1474"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 name="Google Shape;1249;p32"/>
            <p:cNvSpPr/>
            <p:nvPr/>
          </p:nvSpPr>
          <p:spPr>
            <a:xfrm>
              <a:off x="7457382" y="4451591"/>
              <a:ext cx="56974" cy="122775"/>
            </a:xfrm>
            <a:custGeom>
              <a:avLst/>
              <a:gdLst/>
              <a:ahLst/>
              <a:cxnLst/>
              <a:rect l="l" t="t" r="r" b="b"/>
              <a:pathLst>
                <a:path w="1691" h="3644" extrusionOk="0">
                  <a:moveTo>
                    <a:pt x="217" y="0"/>
                  </a:moveTo>
                  <a:lnTo>
                    <a:pt x="1" y="1287"/>
                  </a:lnTo>
                  <a:lnTo>
                    <a:pt x="217" y="3644"/>
                  </a:lnTo>
                  <a:lnTo>
                    <a:pt x="1376" y="3644"/>
                  </a:lnTo>
                  <a:cubicBezTo>
                    <a:pt x="1553" y="3644"/>
                    <a:pt x="1690" y="3497"/>
                    <a:pt x="1690" y="3320"/>
                  </a:cubicBezTo>
                  <a:lnTo>
                    <a:pt x="1690" y="2230"/>
                  </a:lnTo>
                  <a:cubicBezTo>
                    <a:pt x="1690" y="1228"/>
                    <a:pt x="1081" y="374"/>
                    <a:pt x="217"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 name="Google Shape;1250;p32"/>
            <p:cNvSpPr/>
            <p:nvPr/>
          </p:nvSpPr>
          <p:spPr>
            <a:xfrm>
              <a:off x="7287300" y="4445290"/>
              <a:ext cx="163510" cy="129076"/>
            </a:xfrm>
            <a:custGeom>
              <a:avLst/>
              <a:gdLst/>
              <a:ahLst/>
              <a:cxnLst/>
              <a:rect l="l" t="t" r="r" b="b"/>
              <a:pathLst>
                <a:path w="4853" h="3831" extrusionOk="0">
                  <a:moveTo>
                    <a:pt x="531" y="0"/>
                  </a:moveTo>
                  <a:cubicBezTo>
                    <a:pt x="422" y="0"/>
                    <a:pt x="324" y="0"/>
                    <a:pt x="216" y="20"/>
                  </a:cubicBezTo>
                  <a:lnTo>
                    <a:pt x="0" y="1474"/>
                  </a:lnTo>
                  <a:lnTo>
                    <a:pt x="216" y="3831"/>
                  </a:lnTo>
                  <a:lnTo>
                    <a:pt x="4636" y="3831"/>
                  </a:lnTo>
                  <a:lnTo>
                    <a:pt x="4852" y="79"/>
                  </a:lnTo>
                  <a:lnTo>
                    <a:pt x="4636" y="20"/>
                  </a:lnTo>
                  <a:cubicBezTo>
                    <a:pt x="4528" y="0"/>
                    <a:pt x="4430" y="0"/>
                    <a:pt x="4322" y="0"/>
                  </a:cubicBezTo>
                  <a:lnTo>
                    <a:pt x="4008" y="0"/>
                  </a:lnTo>
                  <a:lnTo>
                    <a:pt x="2426" y="413"/>
                  </a:lnTo>
                  <a:lnTo>
                    <a:pt x="845"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 name="Google Shape;1251;p32"/>
            <p:cNvSpPr/>
            <p:nvPr/>
          </p:nvSpPr>
          <p:spPr>
            <a:xfrm>
              <a:off x="7369005" y="4445290"/>
              <a:ext cx="81805" cy="129076"/>
            </a:xfrm>
            <a:custGeom>
              <a:avLst/>
              <a:gdLst/>
              <a:ahLst/>
              <a:cxnLst/>
              <a:rect l="l" t="t" r="r" b="b"/>
              <a:pathLst>
                <a:path w="2428" h="3831" extrusionOk="0">
                  <a:moveTo>
                    <a:pt x="1583" y="0"/>
                  </a:moveTo>
                  <a:lnTo>
                    <a:pt x="1" y="413"/>
                  </a:lnTo>
                  <a:lnTo>
                    <a:pt x="1" y="3831"/>
                  </a:lnTo>
                  <a:lnTo>
                    <a:pt x="2211" y="3831"/>
                  </a:lnTo>
                  <a:lnTo>
                    <a:pt x="2427" y="1474"/>
                  </a:lnTo>
                  <a:lnTo>
                    <a:pt x="2211" y="20"/>
                  </a:lnTo>
                  <a:cubicBezTo>
                    <a:pt x="2103" y="0"/>
                    <a:pt x="2005" y="0"/>
                    <a:pt x="1897"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 name="Google Shape;1252;p32"/>
            <p:cNvSpPr/>
            <p:nvPr/>
          </p:nvSpPr>
          <p:spPr>
            <a:xfrm>
              <a:off x="7273384" y="4445964"/>
              <a:ext cx="21226" cy="128402"/>
            </a:xfrm>
            <a:custGeom>
              <a:avLst/>
              <a:gdLst/>
              <a:ahLst/>
              <a:cxnLst/>
              <a:rect l="l" t="t" r="r" b="b"/>
              <a:pathLst>
                <a:path w="630" h="3811" extrusionOk="0">
                  <a:moveTo>
                    <a:pt x="629" y="0"/>
                  </a:moveTo>
                  <a:cubicBezTo>
                    <a:pt x="403" y="30"/>
                    <a:pt x="197" y="89"/>
                    <a:pt x="1" y="167"/>
                  </a:cubicBezTo>
                  <a:lnTo>
                    <a:pt x="1" y="3811"/>
                  </a:lnTo>
                  <a:lnTo>
                    <a:pt x="629" y="3811"/>
                  </a:lnTo>
                  <a:lnTo>
                    <a:pt x="629" y="0"/>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 name="Google Shape;1253;p32"/>
            <p:cNvSpPr/>
            <p:nvPr/>
          </p:nvSpPr>
          <p:spPr>
            <a:xfrm>
              <a:off x="7443501" y="4445964"/>
              <a:ext cx="21193" cy="128402"/>
            </a:xfrm>
            <a:custGeom>
              <a:avLst/>
              <a:gdLst/>
              <a:ahLst/>
              <a:cxnLst/>
              <a:rect l="l" t="t" r="r" b="b"/>
              <a:pathLst>
                <a:path w="629" h="3811" extrusionOk="0">
                  <a:moveTo>
                    <a:pt x="0" y="0"/>
                  </a:moveTo>
                  <a:lnTo>
                    <a:pt x="0" y="3811"/>
                  </a:lnTo>
                  <a:lnTo>
                    <a:pt x="629" y="3811"/>
                  </a:lnTo>
                  <a:lnTo>
                    <a:pt x="629" y="167"/>
                  </a:lnTo>
                  <a:cubicBezTo>
                    <a:pt x="432" y="89"/>
                    <a:pt x="226" y="30"/>
                    <a:pt x="0"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 name="Google Shape;1254;p32"/>
            <p:cNvSpPr/>
            <p:nvPr/>
          </p:nvSpPr>
          <p:spPr>
            <a:xfrm>
              <a:off x="7315770" y="4411530"/>
              <a:ext cx="106569" cy="97338"/>
            </a:xfrm>
            <a:custGeom>
              <a:avLst/>
              <a:gdLst/>
              <a:ahLst/>
              <a:cxnLst/>
              <a:rect l="l" t="t" r="r" b="b"/>
              <a:pathLst>
                <a:path w="3163" h="2889" extrusionOk="0">
                  <a:moveTo>
                    <a:pt x="638" y="1"/>
                  </a:moveTo>
                  <a:lnTo>
                    <a:pt x="638" y="1002"/>
                  </a:lnTo>
                  <a:lnTo>
                    <a:pt x="0" y="1002"/>
                  </a:lnTo>
                  <a:lnTo>
                    <a:pt x="0" y="1317"/>
                  </a:lnTo>
                  <a:cubicBezTo>
                    <a:pt x="0" y="2181"/>
                    <a:pt x="707" y="2888"/>
                    <a:pt x="1581" y="2888"/>
                  </a:cubicBezTo>
                  <a:cubicBezTo>
                    <a:pt x="2455" y="2888"/>
                    <a:pt x="3163" y="2181"/>
                    <a:pt x="3163" y="1317"/>
                  </a:cubicBezTo>
                  <a:lnTo>
                    <a:pt x="3163" y="1002"/>
                  </a:lnTo>
                  <a:lnTo>
                    <a:pt x="2524" y="1002"/>
                  </a:lnTo>
                  <a:lnTo>
                    <a:pt x="2524"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 name="Google Shape;1255;p32"/>
            <p:cNvSpPr/>
            <p:nvPr/>
          </p:nvSpPr>
          <p:spPr>
            <a:xfrm>
              <a:off x="7369005" y="4411530"/>
              <a:ext cx="53335" cy="97338"/>
            </a:xfrm>
            <a:custGeom>
              <a:avLst/>
              <a:gdLst/>
              <a:ahLst/>
              <a:cxnLst/>
              <a:rect l="l" t="t" r="r" b="b"/>
              <a:pathLst>
                <a:path w="1583" h="2889" extrusionOk="0">
                  <a:moveTo>
                    <a:pt x="1" y="1"/>
                  </a:moveTo>
                  <a:lnTo>
                    <a:pt x="1" y="2888"/>
                  </a:lnTo>
                  <a:cubicBezTo>
                    <a:pt x="875" y="2888"/>
                    <a:pt x="1583" y="2181"/>
                    <a:pt x="1583" y="1317"/>
                  </a:cubicBezTo>
                  <a:lnTo>
                    <a:pt x="1583" y="1002"/>
                  </a:lnTo>
                  <a:lnTo>
                    <a:pt x="944" y="1002"/>
                  </a:lnTo>
                  <a:lnTo>
                    <a:pt x="944"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 name="Google Shape;1256;p32"/>
            <p:cNvSpPr/>
            <p:nvPr/>
          </p:nvSpPr>
          <p:spPr>
            <a:xfrm>
              <a:off x="7408056" y="4210988"/>
              <a:ext cx="106300" cy="191643"/>
            </a:xfrm>
            <a:custGeom>
              <a:avLst/>
              <a:gdLst/>
              <a:ahLst/>
              <a:cxnLst/>
              <a:rect l="l" t="t" r="r" b="b"/>
              <a:pathLst>
                <a:path w="3155" h="5688" extrusionOk="0">
                  <a:moveTo>
                    <a:pt x="1160" y="1"/>
                  </a:moveTo>
                  <a:cubicBezTo>
                    <a:pt x="522" y="1"/>
                    <a:pt x="1" y="522"/>
                    <a:pt x="1" y="1160"/>
                  </a:cubicBezTo>
                  <a:lnTo>
                    <a:pt x="1" y="1552"/>
                  </a:lnTo>
                  <a:lnTo>
                    <a:pt x="1" y="1602"/>
                  </a:lnTo>
                  <a:lnTo>
                    <a:pt x="483" y="5138"/>
                  </a:lnTo>
                  <a:cubicBezTo>
                    <a:pt x="492" y="5226"/>
                    <a:pt x="541" y="5304"/>
                    <a:pt x="610" y="5354"/>
                  </a:cubicBezTo>
                  <a:cubicBezTo>
                    <a:pt x="905" y="5560"/>
                    <a:pt x="1268" y="5688"/>
                    <a:pt x="1583" y="5688"/>
                  </a:cubicBezTo>
                  <a:cubicBezTo>
                    <a:pt x="2447" y="5688"/>
                    <a:pt x="3154" y="4981"/>
                    <a:pt x="3154" y="4106"/>
                  </a:cubicBezTo>
                  <a:cubicBezTo>
                    <a:pt x="3154" y="3939"/>
                    <a:pt x="3017" y="3792"/>
                    <a:pt x="2840" y="3792"/>
                  </a:cubicBezTo>
                  <a:cubicBezTo>
                    <a:pt x="2555" y="3792"/>
                    <a:pt x="2319" y="3556"/>
                    <a:pt x="2319" y="3272"/>
                  </a:cubicBezTo>
                  <a:lnTo>
                    <a:pt x="2319" y="1160"/>
                  </a:lnTo>
                  <a:cubicBezTo>
                    <a:pt x="2319" y="522"/>
                    <a:pt x="1799" y="1"/>
                    <a:pt x="1160"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 name="Google Shape;1257;p32"/>
            <p:cNvSpPr/>
            <p:nvPr/>
          </p:nvSpPr>
          <p:spPr>
            <a:xfrm>
              <a:off x="7223755" y="4210988"/>
              <a:ext cx="106232" cy="191643"/>
            </a:xfrm>
            <a:custGeom>
              <a:avLst/>
              <a:gdLst/>
              <a:ahLst/>
              <a:cxnLst/>
              <a:rect l="l" t="t" r="r" b="b"/>
              <a:pathLst>
                <a:path w="3153" h="5688" extrusionOk="0">
                  <a:moveTo>
                    <a:pt x="1994" y="1"/>
                  </a:moveTo>
                  <a:cubicBezTo>
                    <a:pt x="1356" y="1"/>
                    <a:pt x="835" y="522"/>
                    <a:pt x="835" y="1160"/>
                  </a:cubicBezTo>
                  <a:lnTo>
                    <a:pt x="835" y="3272"/>
                  </a:lnTo>
                  <a:cubicBezTo>
                    <a:pt x="835" y="3556"/>
                    <a:pt x="599" y="3792"/>
                    <a:pt x="315" y="3792"/>
                  </a:cubicBezTo>
                  <a:cubicBezTo>
                    <a:pt x="138" y="3792"/>
                    <a:pt x="1" y="3939"/>
                    <a:pt x="1" y="4106"/>
                  </a:cubicBezTo>
                  <a:cubicBezTo>
                    <a:pt x="1" y="4981"/>
                    <a:pt x="708" y="5688"/>
                    <a:pt x="1572" y="5688"/>
                  </a:cubicBezTo>
                  <a:cubicBezTo>
                    <a:pt x="1886" y="5688"/>
                    <a:pt x="2249" y="5560"/>
                    <a:pt x="2544" y="5354"/>
                  </a:cubicBezTo>
                  <a:cubicBezTo>
                    <a:pt x="2613" y="5304"/>
                    <a:pt x="2662" y="5226"/>
                    <a:pt x="2672" y="5138"/>
                  </a:cubicBezTo>
                  <a:lnTo>
                    <a:pt x="3153" y="1602"/>
                  </a:lnTo>
                  <a:lnTo>
                    <a:pt x="3153" y="1552"/>
                  </a:lnTo>
                  <a:lnTo>
                    <a:pt x="3153" y="1160"/>
                  </a:lnTo>
                  <a:cubicBezTo>
                    <a:pt x="3153" y="522"/>
                    <a:pt x="2633" y="1"/>
                    <a:pt x="1994"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 name="Google Shape;1258;p32"/>
            <p:cNvSpPr/>
            <p:nvPr/>
          </p:nvSpPr>
          <p:spPr>
            <a:xfrm>
              <a:off x="7287603" y="4232518"/>
              <a:ext cx="162870" cy="99292"/>
            </a:xfrm>
            <a:custGeom>
              <a:avLst/>
              <a:gdLst/>
              <a:ahLst/>
              <a:cxnLst/>
              <a:rect l="l" t="t" r="r" b="b"/>
              <a:pathLst>
                <a:path w="4834" h="2947" extrusionOk="0">
                  <a:moveTo>
                    <a:pt x="2409" y="0"/>
                  </a:moveTo>
                  <a:cubicBezTo>
                    <a:pt x="1081" y="0"/>
                    <a:pt x="1" y="1087"/>
                    <a:pt x="1" y="2417"/>
                  </a:cubicBezTo>
                  <a:lnTo>
                    <a:pt x="1" y="2633"/>
                  </a:lnTo>
                  <a:cubicBezTo>
                    <a:pt x="1" y="2799"/>
                    <a:pt x="138" y="2947"/>
                    <a:pt x="315" y="2947"/>
                  </a:cubicBezTo>
                  <a:lnTo>
                    <a:pt x="4519" y="2947"/>
                  </a:lnTo>
                  <a:cubicBezTo>
                    <a:pt x="4696" y="2947"/>
                    <a:pt x="4833" y="2799"/>
                    <a:pt x="4833" y="2633"/>
                  </a:cubicBezTo>
                  <a:lnTo>
                    <a:pt x="4833" y="2446"/>
                  </a:lnTo>
                  <a:cubicBezTo>
                    <a:pt x="4833" y="1110"/>
                    <a:pt x="3763" y="0"/>
                    <a:pt x="2427" y="0"/>
                  </a:cubicBezTo>
                  <a:cubicBezTo>
                    <a:pt x="2421" y="0"/>
                    <a:pt x="2415" y="0"/>
                    <a:pt x="2409"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 name="Google Shape;1259;p32"/>
            <p:cNvSpPr/>
            <p:nvPr/>
          </p:nvSpPr>
          <p:spPr>
            <a:xfrm>
              <a:off x="7369005" y="4232518"/>
              <a:ext cx="81468" cy="99292"/>
            </a:xfrm>
            <a:custGeom>
              <a:avLst/>
              <a:gdLst/>
              <a:ahLst/>
              <a:cxnLst/>
              <a:rect l="l" t="t" r="r" b="b"/>
              <a:pathLst>
                <a:path w="2418" h="2947" extrusionOk="0">
                  <a:moveTo>
                    <a:pt x="1" y="0"/>
                  </a:moveTo>
                  <a:lnTo>
                    <a:pt x="1" y="2947"/>
                  </a:lnTo>
                  <a:lnTo>
                    <a:pt x="2103" y="2947"/>
                  </a:lnTo>
                  <a:cubicBezTo>
                    <a:pt x="2280" y="2947"/>
                    <a:pt x="2417" y="2799"/>
                    <a:pt x="2417" y="2633"/>
                  </a:cubicBezTo>
                  <a:lnTo>
                    <a:pt x="2417" y="2446"/>
                  </a:lnTo>
                  <a:cubicBezTo>
                    <a:pt x="2417" y="1110"/>
                    <a:pt x="1347" y="0"/>
                    <a:pt x="11"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 name="Google Shape;1260;p32"/>
            <p:cNvSpPr/>
            <p:nvPr/>
          </p:nvSpPr>
          <p:spPr>
            <a:xfrm>
              <a:off x="7287603" y="4292728"/>
              <a:ext cx="162870" cy="145316"/>
            </a:xfrm>
            <a:custGeom>
              <a:avLst/>
              <a:gdLst/>
              <a:ahLst/>
              <a:cxnLst/>
              <a:rect l="l" t="t" r="r" b="b"/>
              <a:pathLst>
                <a:path w="4834" h="4313" extrusionOk="0">
                  <a:moveTo>
                    <a:pt x="2417" y="1"/>
                  </a:moveTo>
                  <a:cubicBezTo>
                    <a:pt x="2162" y="512"/>
                    <a:pt x="1631" y="846"/>
                    <a:pt x="1052" y="846"/>
                  </a:cubicBezTo>
                  <a:lnTo>
                    <a:pt x="1" y="846"/>
                  </a:lnTo>
                  <a:lnTo>
                    <a:pt x="1" y="1896"/>
                  </a:lnTo>
                  <a:cubicBezTo>
                    <a:pt x="1" y="3232"/>
                    <a:pt x="1081" y="4312"/>
                    <a:pt x="2417" y="4312"/>
                  </a:cubicBezTo>
                  <a:cubicBezTo>
                    <a:pt x="3753" y="4312"/>
                    <a:pt x="4833" y="3232"/>
                    <a:pt x="4833" y="1896"/>
                  </a:cubicBezTo>
                  <a:lnTo>
                    <a:pt x="4833" y="846"/>
                  </a:lnTo>
                  <a:lnTo>
                    <a:pt x="3783" y="846"/>
                  </a:lnTo>
                  <a:cubicBezTo>
                    <a:pt x="3203" y="846"/>
                    <a:pt x="2672" y="512"/>
                    <a:pt x="2417"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 name="Google Shape;1261;p32"/>
            <p:cNvSpPr/>
            <p:nvPr/>
          </p:nvSpPr>
          <p:spPr>
            <a:xfrm>
              <a:off x="7369005" y="4292728"/>
              <a:ext cx="81468" cy="145316"/>
            </a:xfrm>
            <a:custGeom>
              <a:avLst/>
              <a:gdLst/>
              <a:ahLst/>
              <a:cxnLst/>
              <a:rect l="l" t="t" r="r" b="b"/>
              <a:pathLst>
                <a:path w="2418" h="4313" extrusionOk="0">
                  <a:moveTo>
                    <a:pt x="1" y="1"/>
                  </a:moveTo>
                  <a:lnTo>
                    <a:pt x="1" y="4312"/>
                  </a:lnTo>
                  <a:cubicBezTo>
                    <a:pt x="1337" y="4312"/>
                    <a:pt x="2417" y="3232"/>
                    <a:pt x="2417" y="1896"/>
                  </a:cubicBezTo>
                  <a:lnTo>
                    <a:pt x="2417" y="846"/>
                  </a:lnTo>
                  <a:lnTo>
                    <a:pt x="1367" y="846"/>
                  </a:lnTo>
                  <a:cubicBezTo>
                    <a:pt x="787" y="846"/>
                    <a:pt x="256" y="512"/>
                    <a:pt x="1"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 name="Google Shape;1262;p32"/>
            <p:cNvSpPr/>
            <p:nvPr/>
          </p:nvSpPr>
          <p:spPr>
            <a:xfrm>
              <a:off x="7455395" y="4451658"/>
              <a:ext cx="131401" cy="122708"/>
            </a:xfrm>
            <a:custGeom>
              <a:avLst/>
              <a:gdLst/>
              <a:ahLst/>
              <a:cxnLst/>
              <a:rect l="l" t="t" r="r" b="b"/>
              <a:pathLst>
                <a:path w="3900" h="3642" extrusionOk="0">
                  <a:moveTo>
                    <a:pt x="1480" y="1"/>
                  </a:moveTo>
                  <a:cubicBezTo>
                    <a:pt x="1307" y="1"/>
                    <a:pt x="1135" y="45"/>
                    <a:pt x="983" y="136"/>
                  </a:cubicBezTo>
                  <a:cubicBezTo>
                    <a:pt x="678" y="313"/>
                    <a:pt x="492" y="627"/>
                    <a:pt x="482" y="970"/>
                  </a:cubicBezTo>
                  <a:cubicBezTo>
                    <a:pt x="187" y="1147"/>
                    <a:pt x="1" y="1472"/>
                    <a:pt x="1" y="1815"/>
                  </a:cubicBezTo>
                  <a:cubicBezTo>
                    <a:pt x="1" y="2169"/>
                    <a:pt x="187" y="2483"/>
                    <a:pt x="482" y="2670"/>
                  </a:cubicBezTo>
                  <a:cubicBezTo>
                    <a:pt x="492" y="3013"/>
                    <a:pt x="678" y="3328"/>
                    <a:pt x="983" y="3504"/>
                  </a:cubicBezTo>
                  <a:cubicBezTo>
                    <a:pt x="1133" y="3594"/>
                    <a:pt x="1302" y="3638"/>
                    <a:pt x="1473" y="3638"/>
                  </a:cubicBezTo>
                  <a:cubicBezTo>
                    <a:pt x="1639" y="3638"/>
                    <a:pt x="1805" y="3597"/>
                    <a:pt x="1955" y="3515"/>
                  </a:cubicBezTo>
                  <a:cubicBezTo>
                    <a:pt x="2103" y="3593"/>
                    <a:pt x="2269" y="3642"/>
                    <a:pt x="2426" y="3642"/>
                  </a:cubicBezTo>
                  <a:cubicBezTo>
                    <a:pt x="2603" y="3642"/>
                    <a:pt x="2771" y="3593"/>
                    <a:pt x="2928" y="3504"/>
                  </a:cubicBezTo>
                  <a:cubicBezTo>
                    <a:pt x="3232" y="3328"/>
                    <a:pt x="3409" y="3013"/>
                    <a:pt x="3419" y="2670"/>
                  </a:cubicBezTo>
                  <a:cubicBezTo>
                    <a:pt x="3723" y="2483"/>
                    <a:pt x="3900" y="2169"/>
                    <a:pt x="3900" y="1815"/>
                  </a:cubicBezTo>
                  <a:cubicBezTo>
                    <a:pt x="3900" y="1472"/>
                    <a:pt x="3723" y="1147"/>
                    <a:pt x="3419" y="970"/>
                  </a:cubicBezTo>
                  <a:cubicBezTo>
                    <a:pt x="3409" y="627"/>
                    <a:pt x="3232" y="302"/>
                    <a:pt x="2928" y="136"/>
                  </a:cubicBezTo>
                  <a:cubicBezTo>
                    <a:pt x="2771" y="45"/>
                    <a:pt x="2598" y="1"/>
                    <a:pt x="2427" y="1"/>
                  </a:cubicBezTo>
                  <a:cubicBezTo>
                    <a:pt x="2265" y="1"/>
                    <a:pt x="2103" y="40"/>
                    <a:pt x="1955" y="116"/>
                  </a:cubicBezTo>
                  <a:cubicBezTo>
                    <a:pt x="1807" y="40"/>
                    <a:pt x="1644" y="1"/>
                    <a:pt x="1480"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 name="Google Shape;1263;p32"/>
            <p:cNvSpPr/>
            <p:nvPr/>
          </p:nvSpPr>
          <p:spPr>
            <a:xfrm>
              <a:off x="7521231" y="4451658"/>
              <a:ext cx="65566" cy="122708"/>
            </a:xfrm>
            <a:custGeom>
              <a:avLst/>
              <a:gdLst/>
              <a:ahLst/>
              <a:cxnLst/>
              <a:rect l="l" t="t" r="r" b="b"/>
              <a:pathLst>
                <a:path w="1946" h="3642" extrusionOk="0">
                  <a:moveTo>
                    <a:pt x="473" y="1"/>
                  </a:moveTo>
                  <a:cubicBezTo>
                    <a:pt x="311" y="1"/>
                    <a:pt x="149" y="40"/>
                    <a:pt x="1" y="116"/>
                  </a:cubicBezTo>
                  <a:lnTo>
                    <a:pt x="1" y="3515"/>
                  </a:lnTo>
                  <a:cubicBezTo>
                    <a:pt x="149" y="3593"/>
                    <a:pt x="315" y="3642"/>
                    <a:pt x="472" y="3642"/>
                  </a:cubicBezTo>
                  <a:cubicBezTo>
                    <a:pt x="649" y="3642"/>
                    <a:pt x="817" y="3593"/>
                    <a:pt x="974" y="3504"/>
                  </a:cubicBezTo>
                  <a:cubicBezTo>
                    <a:pt x="1278" y="3328"/>
                    <a:pt x="1455" y="3013"/>
                    <a:pt x="1465" y="2670"/>
                  </a:cubicBezTo>
                  <a:cubicBezTo>
                    <a:pt x="1769" y="2483"/>
                    <a:pt x="1946" y="2169"/>
                    <a:pt x="1946" y="1815"/>
                  </a:cubicBezTo>
                  <a:cubicBezTo>
                    <a:pt x="1946" y="1472"/>
                    <a:pt x="1769" y="1147"/>
                    <a:pt x="1465" y="970"/>
                  </a:cubicBezTo>
                  <a:cubicBezTo>
                    <a:pt x="1455" y="627"/>
                    <a:pt x="1278" y="313"/>
                    <a:pt x="974" y="136"/>
                  </a:cubicBezTo>
                  <a:cubicBezTo>
                    <a:pt x="817" y="45"/>
                    <a:pt x="644" y="1"/>
                    <a:pt x="473"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 name="Google Shape;1264;p32"/>
            <p:cNvSpPr/>
            <p:nvPr/>
          </p:nvSpPr>
          <p:spPr>
            <a:xfrm>
              <a:off x="7510651" y="4502198"/>
              <a:ext cx="21226" cy="21226"/>
            </a:xfrm>
            <a:custGeom>
              <a:avLst/>
              <a:gdLst/>
              <a:ahLst/>
              <a:cxnLst/>
              <a:rect l="l" t="t" r="r" b="b"/>
              <a:pathLst>
                <a:path w="630" h="630" extrusionOk="0">
                  <a:moveTo>
                    <a:pt x="315" y="1"/>
                  </a:moveTo>
                  <a:cubicBezTo>
                    <a:pt x="138" y="1"/>
                    <a:pt x="1" y="148"/>
                    <a:pt x="1" y="315"/>
                  </a:cubicBezTo>
                  <a:cubicBezTo>
                    <a:pt x="1" y="492"/>
                    <a:pt x="138" y="629"/>
                    <a:pt x="315" y="629"/>
                  </a:cubicBezTo>
                  <a:cubicBezTo>
                    <a:pt x="482" y="629"/>
                    <a:pt x="629" y="492"/>
                    <a:pt x="629" y="315"/>
                  </a:cubicBezTo>
                  <a:cubicBezTo>
                    <a:pt x="629" y="148"/>
                    <a:pt x="482" y="1"/>
                    <a:pt x="315"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 name="Google Shape;1265;p32"/>
            <p:cNvSpPr/>
            <p:nvPr/>
          </p:nvSpPr>
          <p:spPr>
            <a:xfrm>
              <a:off x="7521231" y="4502198"/>
              <a:ext cx="10647" cy="21226"/>
            </a:xfrm>
            <a:custGeom>
              <a:avLst/>
              <a:gdLst/>
              <a:ahLst/>
              <a:cxnLst/>
              <a:rect l="l" t="t" r="r" b="b"/>
              <a:pathLst>
                <a:path w="316" h="630" extrusionOk="0">
                  <a:moveTo>
                    <a:pt x="1" y="1"/>
                  </a:moveTo>
                  <a:lnTo>
                    <a:pt x="1" y="629"/>
                  </a:lnTo>
                  <a:cubicBezTo>
                    <a:pt x="168" y="629"/>
                    <a:pt x="315" y="492"/>
                    <a:pt x="315" y="315"/>
                  </a:cubicBezTo>
                  <a:cubicBezTo>
                    <a:pt x="315" y="148"/>
                    <a:pt x="168" y="1"/>
                    <a:pt x="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6" name="Google Shape;1266;p32"/>
          <p:cNvGrpSpPr/>
          <p:nvPr/>
        </p:nvGrpSpPr>
        <p:grpSpPr>
          <a:xfrm>
            <a:off x="1573187" y="2244617"/>
            <a:ext cx="363042" cy="361764"/>
            <a:chOff x="1573187" y="2244617"/>
            <a:chExt cx="363042" cy="361764"/>
          </a:xfrm>
        </p:grpSpPr>
        <p:sp>
          <p:nvSpPr>
            <p:cNvPr id="1267" name="Google Shape;1267;p32"/>
            <p:cNvSpPr/>
            <p:nvPr/>
          </p:nvSpPr>
          <p:spPr>
            <a:xfrm>
              <a:off x="1601624" y="2244617"/>
              <a:ext cx="234028" cy="262465"/>
            </a:xfrm>
            <a:custGeom>
              <a:avLst/>
              <a:gdLst/>
              <a:ahLst/>
              <a:cxnLst/>
              <a:rect l="l" t="t" r="r" b="b"/>
              <a:pathLst>
                <a:path w="6946" h="7790" extrusionOk="0">
                  <a:moveTo>
                    <a:pt x="3468" y="0"/>
                  </a:moveTo>
                  <a:cubicBezTo>
                    <a:pt x="1553" y="0"/>
                    <a:pt x="1" y="1563"/>
                    <a:pt x="1" y="3477"/>
                  </a:cubicBezTo>
                  <a:lnTo>
                    <a:pt x="1" y="5579"/>
                  </a:lnTo>
                  <a:cubicBezTo>
                    <a:pt x="1" y="6797"/>
                    <a:pt x="993" y="7790"/>
                    <a:pt x="2211" y="7790"/>
                  </a:cubicBezTo>
                  <a:lnTo>
                    <a:pt x="4735" y="7790"/>
                  </a:lnTo>
                  <a:cubicBezTo>
                    <a:pt x="5953" y="7790"/>
                    <a:pt x="6945" y="6797"/>
                    <a:pt x="6945" y="5579"/>
                  </a:cubicBezTo>
                  <a:lnTo>
                    <a:pt x="6945" y="3477"/>
                  </a:lnTo>
                  <a:cubicBezTo>
                    <a:pt x="6945" y="1563"/>
                    <a:pt x="5383" y="0"/>
                    <a:pt x="3468"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 name="Google Shape;1268;p32"/>
            <p:cNvSpPr/>
            <p:nvPr/>
          </p:nvSpPr>
          <p:spPr>
            <a:xfrm>
              <a:off x="1718471" y="2244617"/>
              <a:ext cx="117183" cy="262465"/>
            </a:xfrm>
            <a:custGeom>
              <a:avLst/>
              <a:gdLst/>
              <a:ahLst/>
              <a:cxnLst/>
              <a:rect l="l" t="t" r="r" b="b"/>
              <a:pathLst>
                <a:path w="3478" h="7790" extrusionOk="0">
                  <a:moveTo>
                    <a:pt x="0" y="0"/>
                  </a:moveTo>
                  <a:lnTo>
                    <a:pt x="0" y="7790"/>
                  </a:lnTo>
                  <a:lnTo>
                    <a:pt x="1267" y="7790"/>
                  </a:lnTo>
                  <a:cubicBezTo>
                    <a:pt x="2485" y="7790"/>
                    <a:pt x="3477" y="6797"/>
                    <a:pt x="3477" y="5579"/>
                  </a:cubicBezTo>
                  <a:lnTo>
                    <a:pt x="3477" y="3477"/>
                  </a:lnTo>
                  <a:cubicBezTo>
                    <a:pt x="3477" y="1563"/>
                    <a:pt x="1915" y="0"/>
                    <a:pt x="0"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 name="Google Shape;1269;p32"/>
            <p:cNvSpPr/>
            <p:nvPr/>
          </p:nvSpPr>
          <p:spPr>
            <a:xfrm>
              <a:off x="1573187" y="2484210"/>
              <a:ext cx="290564" cy="122169"/>
            </a:xfrm>
            <a:custGeom>
              <a:avLst/>
              <a:gdLst/>
              <a:ahLst/>
              <a:cxnLst/>
              <a:rect l="l" t="t" r="r" b="b"/>
              <a:pathLst>
                <a:path w="8624" h="3626" extrusionOk="0">
                  <a:moveTo>
                    <a:pt x="2416" y="0"/>
                  </a:moveTo>
                  <a:cubicBezTo>
                    <a:pt x="1080" y="0"/>
                    <a:pt x="0" y="1091"/>
                    <a:pt x="0" y="2427"/>
                  </a:cubicBezTo>
                  <a:lnTo>
                    <a:pt x="0" y="3311"/>
                  </a:lnTo>
                  <a:cubicBezTo>
                    <a:pt x="0" y="3477"/>
                    <a:pt x="138" y="3625"/>
                    <a:pt x="314" y="3625"/>
                  </a:cubicBezTo>
                  <a:lnTo>
                    <a:pt x="1473" y="3625"/>
                  </a:lnTo>
                  <a:lnTo>
                    <a:pt x="1788" y="3261"/>
                  </a:lnTo>
                  <a:lnTo>
                    <a:pt x="2102" y="3625"/>
                  </a:lnTo>
                  <a:lnTo>
                    <a:pt x="8309" y="3625"/>
                  </a:lnTo>
                  <a:cubicBezTo>
                    <a:pt x="8486" y="3625"/>
                    <a:pt x="8624" y="3477"/>
                    <a:pt x="8624" y="3311"/>
                  </a:cubicBezTo>
                  <a:lnTo>
                    <a:pt x="8624" y="2427"/>
                  </a:lnTo>
                  <a:cubicBezTo>
                    <a:pt x="8624" y="1091"/>
                    <a:pt x="7543" y="0"/>
                    <a:pt x="6207" y="0"/>
                  </a:cubicBezTo>
                  <a:lnTo>
                    <a:pt x="5893" y="0"/>
                  </a:lnTo>
                  <a:lnTo>
                    <a:pt x="4312" y="423"/>
                  </a:lnTo>
                  <a:lnTo>
                    <a:pt x="2730"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 name="Google Shape;1270;p32"/>
            <p:cNvSpPr/>
            <p:nvPr/>
          </p:nvSpPr>
          <p:spPr>
            <a:xfrm>
              <a:off x="1718472" y="2484210"/>
              <a:ext cx="145282" cy="122169"/>
            </a:xfrm>
            <a:custGeom>
              <a:avLst/>
              <a:gdLst/>
              <a:ahLst/>
              <a:cxnLst/>
              <a:rect l="l" t="t" r="r" b="b"/>
              <a:pathLst>
                <a:path w="4312" h="3626" extrusionOk="0">
                  <a:moveTo>
                    <a:pt x="1581" y="0"/>
                  </a:moveTo>
                  <a:lnTo>
                    <a:pt x="0" y="423"/>
                  </a:lnTo>
                  <a:lnTo>
                    <a:pt x="0" y="3625"/>
                  </a:lnTo>
                  <a:lnTo>
                    <a:pt x="3997" y="3625"/>
                  </a:lnTo>
                  <a:cubicBezTo>
                    <a:pt x="4174" y="3625"/>
                    <a:pt x="4312" y="3477"/>
                    <a:pt x="4312" y="3311"/>
                  </a:cubicBezTo>
                  <a:lnTo>
                    <a:pt x="4312" y="2427"/>
                  </a:lnTo>
                  <a:cubicBezTo>
                    <a:pt x="4312" y="1091"/>
                    <a:pt x="3231" y="0"/>
                    <a:pt x="1895"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 name="Google Shape;1271;p32"/>
            <p:cNvSpPr/>
            <p:nvPr/>
          </p:nvSpPr>
          <p:spPr>
            <a:xfrm>
              <a:off x="1665169" y="2450449"/>
              <a:ext cx="106603" cy="97675"/>
            </a:xfrm>
            <a:custGeom>
              <a:avLst/>
              <a:gdLst/>
              <a:ahLst/>
              <a:cxnLst/>
              <a:rect l="l" t="t" r="r" b="b"/>
              <a:pathLst>
                <a:path w="3164" h="2899" extrusionOk="0">
                  <a:moveTo>
                    <a:pt x="639" y="1"/>
                  </a:moveTo>
                  <a:lnTo>
                    <a:pt x="639" y="1002"/>
                  </a:lnTo>
                  <a:lnTo>
                    <a:pt x="0" y="1002"/>
                  </a:lnTo>
                  <a:lnTo>
                    <a:pt x="0" y="1317"/>
                  </a:lnTo>
                  <a:cubicBezTo>
                    <a:pt x="0" y="2191"/>
                    <a:pt x="708" y="2898"/>
                    <a:pt x="1582" y="2898"/>
                  </a:cubicBezTo>
                  <a:cubicBezTo>
                    <a:pt x="2456" y="2898"/>
                    <a:pt x="3163" y="2191"/>
                    <a:pt x="3163" y="1317"/>
                  </a:cubicBezTo>
                  <a:lnTo>
                    <a:pt x="3163" y="1002"/>
                  </a:lnTo>
                  <a:lnTo>
                    <a:pt x="2534" y="1002"/>
                  </a:lnTo>
                  <a:lnTo>
                    <a:pt x="2534"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 name="Google Shape;1272;p32"/>
            <p:cNvSpPr/>
            <p:nvPr/>
          </p:nvSpPr>
          <p:spPr>
            <a:xfrm>
              <a:off x="1718472" y="2450449"/>
              <a:ext cx="53302" cy="97675"/>
            </a:xfrm>
            <a:custGeom>
              <a:avLst/>
              <a:gdLst/>
              <a:ahLst/>
              <a:cxnLst/>
              <a:rect l="l" t="t" r="r" b="b"/>
              <a:pathLst>
                <a:path w="1582" h="2899" extrusionOk="0">
                  <a:moveTo>
                    <a:pt x="0" y="1"/>
                  </a:moveTo>
                  <a:lnTo>
                    <a:pt x="0" y="2898"/>
                  </a:lnTo>
                  <a:cubicBezTo>
                    <a:pt x="874" y="2898"/>
                    <a:pt x="1581" y="2191"/>
                    <a:pt x="1581" y="1317"/>
                  </a:cubicBezTo>
                  <a:lnTo>
                    <a:pt x="1581" y="1002"/>
                  </a:lnTo>
                  <a:lnTo>
                    <a:pt x="952" y="1002"/>
                  </a:lnTo>
                  <a:lnTo>
                    <a:pt x="952"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 name="Google Shape;1273;p32"/>
            <p:cNvSpPr/>
            <p:nvPr/>
          </p:nvSpPr>
          <p:spPr>
            <a:xfrm>
              <a:off x="1622817" y="2558672"/>
              <a:ext cx="21193" cy="47709"/>
            </a:xfrm>
            <a:custGeom>
              <a:avLst/>
              <a:gdLst/>
              <a:ahLst/>
              <a:cxnLst/>
              <a:rect l="l" t="t" r="r" b="b"/>
              <a:pathLst>
                <a:path w="629" h="1416" extrusionOk="0">
                  <a:moveTo>
                    <a:pt x="315" y="1"/>
                  </a:moveTo>
                  <a:cubicBezTo>
                    <a:pt x="138" y="1"/>
                    <a:pt x="0" y="148"/>
                    <a:pt x="0" y="315"/>
                  </a:cubicBezTo>
                  <a:lnTo>
                    <a:pt x="0" y="1415"/>
                  </a:lnTo>
                  <a:lnTo>
                    <a:pt x="629" y="1415"/>
                  </a:lnTo>
                  <a:lnTo>
                    <a:pt x="629" y="315"/>
                  </a:lnTo>
                  <a:cubicBezTo>
                    <a:pt x="629" y="148"/>
                    <a:pt x="491" y="1"/>
                    <a:pt x="315"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 name="Google Shape;1274;p32"/>
            <p:cNvSpPr/>
            <p:nvPr/>
          </p:nvSpPr>
          <p:spPr>
            <a:xfrm>
              <a:off x="1643976" y="2315441"/>
              <a:ext cx="148955" cy="163173"/>
            </a:xfrm>
            <a:custGeom>
              <a:avLst/>
              <a:gdLst/>
              <a:ahLst/>
              <a:cxnLst/>
              <a:rect l="l" t="t" r="r" b="b"/>
              <a:pathLst>
                <a:path w="4421" h="4843" extrusionOk="0">
                  <a:moveTo>
                    <a:pt x="2211" y="0"/>
                  </a:moveTo>
                  <a:cubicBezTo>
                    <a:pt x="2074" y="0"/>
                    <a:pt x="1956" y="89"/>
                    <a:pt x="1917" y="216"/>
                  </a:cubicBezTo>
                  <a:cubicBezTo>
                    <a:pt x="1700" y="845"/>
                    <a:pt x="1121" y="1268"/>
                    <a:pt x="463" y="1268"/>
                  </a:cubicBezTo>
                  <a:lnTo>
                    <a:pt x="315" y="1268"/>
                  </a:lnTo>
                  <a:cubicBezTo>
                    <a:pt x="149" y="1268"/>
                    <a:pt x="1" y="1405"/>
                    <a:pt x="1" y="1582"/>
                  </a:cubicBezTo>
                  <a:lnTo>
                    <a:pt x="1" y="2633"/>
                  </a:lnTo>
                  <a:cubicBezTo>
                    <a:pt x="1" y="3850"/>
                    <a:pt x="993" y="4843"/>
                    <a:pt x="2211" y="4843"/>
                  </a:cubicBezTo>
                  <a:cubicBezTo>
                    <a:pt x="3429" y="4843"/>
                    <a:pt x="4421" y="3850"/>
                    <a:pt x="4421" y="2633"/>
                  </a:cubicBezTo>
                  <a:lnTo>
                    <a:pt x="4421" y="1582"/>
                  </a:lnTo>
                  <a:cubicBezTo>
                    <a:pt x="4421" y="1405"/>
                    <a:pt x="4283" y="1268"/>
                    <a:pt x="4106" y="1268"/>
                  </a:cubicBezTo>
                  <a:lnTo>
                    <a:pt x="3969" y="1268"/>
                  </a:lnTo>
                  <a:cubicBezTo>
                    <a:pt x="3301" y="1268"/>
                    <a:pt x="2722" y="845"/>
                    <a:pt x="2515" y="216"/>
                  </a:cubicBezTo>
                  <a:cubicBezTo>
                    <a:pt x="2467" y="89"/>
                    <a:pt x="2349" y="0"/>
                    <a:pt x="2211"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 name="Google Shape;1275;p32"/>
            <p:cNvSpPr/>
            <p:nvPr/>
          </p:nvSpPr>
          <p:spPr>
            <a:xfrm>
              <a:off x="1718471" y="2315441"/>
              <a:ext cx="74460" cy="163173"/>
            </a:xfrm>
            <a:custGeom>
              <a:avLst/>
              <a:gdLst/>
              <a:ahLst/>
              <a:cxnLst/>
              <a:rect l="l" t="t" r="r" b="b"/>
              <a:pathLst>
                <a:path w="2210" h="4843" extrusionOk="0">
                  <a:moveTo>
                    <a:pt x="0" y="0"/>
                  </a:moveTo>
                  <a:lnTo>
                    <a:pt x="0" y="4843"/>
                  </a:lnTo>
                  <a:cubicBezTo>
                    <a:pt x="1218" y="4843"/>
                    <a:pt x="2210" y="3850"/>
                    <a:pt x="2210" y="2633"/>
                  </a:cubicBezTo>
                  <a:lnTo>
                    <a:pt x="2210" y="1582"/>
                  </a:lnTo>
                  <a:cubicBezTo>
                    <a:pt x="2210" y="1405"/>
                    <a:pt x="2072" y="1268"/>
                    <a:pt x="1895" y="1268"/>
                  </a:cubicBezTo>
                  <a:lnTo>
                    <a:pt x="1758" y="1268"/>
                  </a:lnTo>
                  <a:cubicBezTo>
                    <a:pt x="1090" y="1268"/>
                    <a:pt x="511" y="845"/>
                    <a:pt x="304" y="216"/>
                  </a:cubicBezTo>
                  <a:cubicBezTo>
                    <a:pt x="256" y="89"/>
                    <a:pt x="138" y="0"/>
                    <a:pt x="0"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 name="Google Shape;1276;p32"/>
            <p:cNvSpPr/>
            <p:nvPr/>
          </p:nvSpPr>
          <p:spPr>
            <a:xfrm>
              <a:off x="1783634" y="2538827"/>
              <a:ext cx="142014" cy="56940"/>
            </a:xfrm>
            <a:custGeom>
              <a:avLst/>
              <a:gdLst/>
              <a:ahLst/>
              <a:cxnLst/>
              <a:rect l="l" t="t" r="r" b="b"/>
              <a:pathLst>
                <a:path w="4215" h="1690" extrusionOk="0">
                  <a:moveTo>
                    <a:pt x="845" y="0"/>
                  </a:moveTo>
                  <a:cubicBezTo>
                    <a:pt x="384" y="0"/>
                    <a:pt x="1" y="383"/>
                    <a:pt x="1" y="845"/>
                  </a:cubicBezTo>
                  <a:cubicBezTo>
                    <a:pt x="1" y="1306"/>
                    <a:pt x="384" y="1690"/>
                    <a:pt x="845" y="1690"/>
                  </a:cubicBezTo>
                  <a:lnTo>
                    <a:pt x="4215" y="1690"/>
                  </a:lnTo>
                  <a:lnTo>
                    <a:pt x="4215"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 name="Google Shape;1277;p32"/>
            <p:cNvSpPr/>
            <p:nvPr/>
          </p:nvSpPr>
          <p:spPr>
            <a:xfrm>
              <a:off x="1854794" y="2538827"/>
              <a:ext cx="70855" cy="56940"/>
            </a:xfrm>
            <a:custGeom>
              <a:avLst/>
              <a:gdLst/>
              <a:ahLst/>
              <a:cxnLst/>
              <a:rect l="l" t="t" r="r" b="b"/>
              <a:pathLst>
                <a:path w="2103" h="1690" extrusionOk="0">
                  <a:moveTo>
                    <a:pt x="1" y="0"/>
                  </a:moveTo>
                  <a:lnTo>
                    <a:pt x="1" y="1690"/>
                  </a:lnTo>
                  <a:lnTo>
                    <a:pt x="2103" y="1690"/>
                  </a:lnTo>
                  <a:lnTo>
                    <a:pt x="2103"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 name="Google Shape;1278;p32"/>
            <p:cNvSpPr/>
            <p:nvPr/>
          </p:nvSpPr>
          <p:spPr>
            <a:xfrm>
              <a:off x="1773054" y="2528247"/>
              <a:ext cx="163173" cy="78133"/>
            </a:xfrm>
            <a:custGeom>
              <a:avLst/>
              <a:gdLst/>
              <a:ahLst/>
              <a:cxnLst/>
              <a:rect l="l" t="t" r="r" b="b"/>
              <a:pathLst>
                <a:path w="4843" h="2319" extrusionOk="0">
                  <a:moveTo>
                    <a:pt x="1159" y="0"/>
                  </a:moveTo>
                  <a:cubicBezTo>
                    <a:pt x="521" y="0"/>
                    <a:pt x="0" y="520"/>
                    <a:pt x="0" y="1159"/>
                  </a:cubicBezTo>
                  <a:cubicBezTo>
                    <a:pt x="0" y="1797"/>
                    <a:pt x="521" y="2318"/>
                    <a:pt x="1159" y="2318"/>
                  </a:cubicBezTo>
                  <a:lnTo>
                    <a:pt x="4529" y="2318"/>
                  </a:lnTo>
                  <a:cubicBezTo>
                    <a:pt x="4705" y="2318"/>
                    <a:pt x="4843" y="2170"/>
                    <a:pt x="4843" y="2004"/>
                  </a:cubicBezTo>
                  <a:cubicBezTo>
                    <a:pt x="4843" y="1827"/>
                    <a:pt x="4705" y="1689"/>
                    <a:pt x="4529" y="1689"/>
                  </a:cubicBezTo>
                  <a:lnTo>
                    <a:pt x="1159" y="1689"/>
                  </a:lnTo>
                  <a:cubicBezTo>
                    <a:pt x="875" y="1689"/>
                    <a:pt x="629" y="1454"/>
                    <a:pt x="629" y="1159"/>
                  </a:cubicBezTo>
                  <a:cubicBezTo>
                    <a:pt x="629" y="864"/>
                    <a:pt x="875" y="629"/>
                    <a:pt x="1159" y="629"/>
                  </a:cubicBezTo>
                  <a:lnTo>
                    <a:pt x="4529" y="629"/>
                  </a:lnTo>
                  <a:cubicBezTo>
                    <a:pt x="4705" y="629"/>
                    <a:pt x="4843" y="491"/>
                    <a:pt x="4843" y="314"/>
                  </a:cubicBezTo>
                  <a:cubicBezTo>
                    <a:pt x="4843" y="147"/>
                    <a:pt x="4705" y="0"/>
                    <a:pt x="4529"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 name="Google Shape;1279;p32"/>
            <p:cNvSpPr/>
            <p:nvPr/>
          </p:nvSpPr>
          <p:spPr>
            <a:xfrm>
              <a:off x="1854794" y="2528247"/>
              <a:ext cx="81435" cy="21193"/>
            </a:xfrm>
            <a:custGeom>
              <a:avLst/>
              <a:gdLst/>
              <a:ahLst/>
              <a:cxnLst/>
              <a:rect l="l" t="t" r="r" b="b"/>
              <a:pathLst>
                <a:path w="2417" h="629" extrusionOk="0">
                  <a:moveTo>
                    <a:pt x="1" y="0"/>
                  </a:moveTo>
                  <a:lnTo>
                    <a:pt x="1" y="629"/>
                  </a:lnTo>
                  <a:lnTo>
                    <a:pt x="2103" y="629"/>
                  </a:lnTo>
                  <a:cubicBezTo>
                    <a:pt x="2279" y="629"/>
                    <a:pt x="2417" y="491"/>
                    <a:pt x="2417" y="314"/>
                  </a:cubicBezTo>
                  <a:cubicBezTo>
                    <a:pt x="2417" y="147"/>
                    <a:pt x="2279" y="0"/>
                    <a:pt x="2103"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 name="Google Shape;1280;p32"/>
            <p:cNvSpPr/>
            <p:nvPr/>
          </p:nvSpPr>
          <p:spPr>
            <a:xfrm>
              <a:off x="1854794" y="2585155"/>
              <a:ext cx="81435" cy="21226"/>
            </a:xfrm>
            <a:custGeom>
              <a:avLst/>
              <a:gdLst/>
              <a:ahLst/>
              <a:cxnLst/>
              <a:rect l="l" t="t" r="r" b="b"/>
              <a:pathLst>
                <a:path w="2417" h="630" extrusionOk="0">
                  <a:moveTo>
                    <a:pt x="1" y="0"/>
                  </a:moveTo>
                  <a:lnTo>
                    <a:pt x="1" y="629"/>
                  </a:lnTo>
                  <a:lnTo>
                    <a:pt x="2103" y="629"/>
                  </a:lnTo>
                  <a:cubicBezTo>
                    <a:pt x="2279" y="629"/>
                    <a:pt x="2417" y="481"/>
                    <a:pt x="2417" y="315"/>
                  </a:cubicBezTo>
                  <a:cubicBezTo>
                    <a:pt x="2417" y="138"/>
                    <a:pt x="2279" y="0"/>
                    <a:pt x="2103"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1" name="Google Shape;1281;p32"/>
          <p:cNvGrpSpPr/>
          <p:nvPr/>
        </p:nvGrpSpPr>
        <p:grpSpPr>
          <a:xfrm>
            <a:off x="2193005" y="2243944"/>
            <a:ext cx="378941" cy="363210"/>
            <a:chOff x="2193005" y="2243944"/>
            <a:chExt cx="378941" cy="363210"/>
          </a:xfrm>
        </p:grpSpPr>
        <p:sp>
          <p:nvSpPr>
            <p:cNvPr id="1282" name="Google Shape;1282;p32"/>
            <p:cNvSpPr/>
            <p:nvPr/>
          </p:nvSpPr>
          <p:spPr>
            <a:xfrm>
              <a:off x="2401498" y="2450786"/>
              <a:ext cx="91003" cy="89858"/>
            </a:xfrm>
            <a:custGeom>
              <a:avLst/>
              <a:gdLst/>
              <a:ahLst/>
              <a:cxnLst/>
              <a:rect l="l" t="t" r="r" b="b"/>
              <a:pathLst>
                <a:path w="2701" h="2667" extrusionOk="0">
                  <a:moveTo>
                    <a:pt x="993" y="0"/>
                  </a:moveTo>
                  <a:cubicBezTo>
                    <a:pt x="913" y="0"/>
                    <a:pt x="835" y="30"/>
                    <a:pt x="776" y="89"/>
                  </a:cubicBezTo>
                  <a:cubicBezTo>
                    <a:pt x="540" y="325"/>
                    <a:pt x="315" y="560"/>
                    <a:pt x="108" y="796"/>
                  </a:cubicBezTo>
                  <a:cubicBezTo>
                    <a:pt x="0" y="924"/>
                    <a:pt x="10" y="1110"/>
                    <a:pt x="128" y="1228"/>
                  </a:cubicBezTo>
                  <a:lnTo>
                    <a:pt x="1463" y="2574"/>
                  </a:lnTo>
                  <a:cubicBezTo>
                    <a:pt x="1523" y="2633"/>
                    <a:pt x="1605" y="2666"/>
                    <a:pt x="1688" y="2666"/>
                  </a:cubicBezTo>
                  <a:cubicBezTo>
                    <a:pt x="1729" y="2666"/>
                    <a:pt x="1769" y="2659"/>
                    <a:pt x="1808" y="2642"/>
                  </a:cubicBezTo>
                  <a:cubicBezTo>
                    <a:pt x="1915" y="2603"/>
                    <a:pt x="2004" y="2496"/>
                    <a:pt x="2004" y="2367"/>
                  </a:cubicBezTo>
                  <a:lnTo>
                    <a:pt x="2024" y="2014"/>
                  </a:lnTo>
                  <a:lnTo>
                    <a:pt x="2377" y="1994"/>
                  </a:lnTo>
                  <a:cubicBezTo>
                    <a:pt x="2456" y="1994"/>
                    <a:pt x="2534" y="1955"/>
                    <a:pt x="2583" y="1906"/>
                  </a:cubicBezTo>
                  <a:cubicBezTo>
                    <a:pt x="2613" y="1876"/>
                    <a:pt x="2642" y="1837"/>
                    <a:pt x="2652" y="1798"/>
                  </a:cubicBezTo>
                  <a:cubicBezTo>
                    <a:pt x="2701" y="1680"/>
                    <a:pt x="2672" y="1542"/>
                    <a:pt x="2583" y="1454"/>
                  </a:cubicBezTo>
                  <a:lnTo>
                    <a:pt x="1218" y="89"/>
                  </a:lnTo>
                  <a:cubicBezTo>
                    <a:pt x="1154" y="30"/>
                    <a:pt x="1073" y="0"/>
                    <a:pt x="993"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 name="Google Shape;1283;p32"/>
            <p:cNvSpPr/>
            <p:nvPr/>
          </p:nvSpPr>
          <p:spPr>
            <a:xfrm>
              <a:off x="2439537" y="2414027"/>
              <a:ext cx="110545" cy="109063"/>
            </a:xfrm>
            <a:custGeom>
              <a:avLst/>
              <a:gdLst/>
              <a:ahLst/>
              <a:cxnLst/>
              <a:rect l="l" t="t" r="r" b="b"/>
              <a:pathLst>
                <a:path w="3281" h="3237" extrusionOk="0">
                  <a:moveTo>
                    <a:pt x="1012" y="0"/>
                  </a:moveTo>
                  <a:cubicBezTo>
                    <a:pt x="938" y="0"/>
                    <a:pt x="863" y="27"/>
                    <a:pt x="806" y="80"/>
                  </a:cubicBezTo>
                  <a:cubicBezTo>
                    <a:pt x="550" y="286"/>
                    <a:pt x="315" y="512"/>
                    <a:pt x="89" y="738"/>
                  </a:cubicBezTo>
                  <a:cubicBezTo>
                    <a:pt x="30" y="797"/>
                    <a:pt x="0" y="876"/>
                    <a:pt x="0" y="954"/>
                  </a:cubicBezTo>
                  <a:cubicBezTo>
                    <a:pt x="0" y="1042"/>
                    <a:pt x="30" y="1121"/>
                    <a:pt x="89" y="1180"/>
                  </a:cubicBezTo>
                  <a:lnTo>
                    <a:pt x="2054" y="3144"/>
                  </a:lnTo>
                  <a:cubicBezTo>
                    <a:pt x="2113" y="3204"/>
                    <a:pt x="2191" y="3237"/>
                    <a:pt x="2271" y="3237"/>
                  </a:cubicBezTo>
                  <a:cubicBezTo>
                    <a:pt x="2310" y="3237"/>
                    <a:pt x="2349" y="3229"/>
                    <a:pt x="2388" y="3213"/>
                  </a:cubicBezTo>
                  <a:cubicBezTo>
                    <a:pt x="2505" y="3174"/>
                    <a:pt x="2584" y="3066"/>
                    <a:pt x="2593" y="2938"/>
                  </a:cubicBezTo>
                  <a:lnTo>
                    <a:pt x="2613" y="2585"/>
                  </a:lnTo>
                  <a:lnTo>
                    <a:pt x="2967" y="2565"/>
                  </a:lnTo>
                  <a:cubicBezTo>
                    <a:pt x="3045" y="2565"/>
                    <a:pt x="3114" y="2526"/>
                    <a:pt x="3163" y="2476"/>
                  </a:cubicBezTo>
                  <a:cubicBezTo>
                    <a:pt x="3202" y="2447"/>
                    <a:pt x="3222" y="2408"/>
                    <a:pt x="3242" y="2369"/>
                  </a:cubicBezTo>
                  <a:cubicBezTo>
                    <a:pt x="3281" y="2251"/>
                    <a:pt x="3252" y="2113"/>
                    <a:pt x="3163" y="2024"/>
                  </a:cubicBezTo>
                  <a:lnTo>
                    <a:pt x="1229" y="90"/>
                  </a:lnTo>
                  <a:cubicBezTo>
                    <a:pt x="1168" y="30"/>
                    <a:pt x="1090" y="0"/>
                    <a:pt x="1012"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 name="Google Shape;1284;p32"/>
            <p:cNvSpPr/>
            <p:nvPr/>
          </p:nvSpPr>
          <p:spPr>
            <a:xfrm>
              <a:off x="2224778" y="2243944"/>
              <a:ext cx="347168" cy="339250"/>
            </a:xfrm>
            <a:custGeom>
              <a:avLst/>
              <a:gdLst/>
              <a:ahLst/>
              <a:cxnLst/>
              <a:rect l="l" t="t" r="r" b="b"/>
              <a:pathLst>
                <a:path w="10304" h="10069" extrusionOk="0">
                  <a:moveTo>
                    <a:pt x="7651" y="1"/>
                  </a:moveTo>
                  <a:cubicBezTo>
                    <a:pt x="7033" y="1"/>
                    <a:pt x="6414" y="237"/>
                    <a:pt x="5942" y="708"/>
                  </a:cubicBezTo>
                  <a:cubicBezTo>
                    <a:pt x="5756" y="895"/>
                    <a:pt x="5579" y="1101"/>
                    <a:pt x="5412" y="1307"/>
                  </a:cubicBezTo>
                  <a:cubicBezTo>
                    <a:pt x="5088" y="1729"/>
                    <a:pt x="4735" y="2162"/>
                    <a:pt x="4351" y="2594"/>
                  </a:cubicBezTo>
                  <a:lnTo>
                    <a:pt x="4145" y="2800"/>
                  </a:lnTo>
                  <a:lnTo>
                    <a:pt x="3821" y="3586"/>
                  </a:lnTo>
                  <a:lnTo>
                    <a:pt x="3045" y="3930"/>
                  </a:lnTo>
                  <a:lnTo>
                    <a:pt x="2829" y="4146"/>
                  </a:lnTo>
                  <a:cubicBezTo>
                    <a:pt x="2406" y="4538"/>
                    <a:pt x="1994" y="4902"/>
                    <a:pt x="1581" y="5226"/>
                  </a:cubicBezTo>
                  <a:lnTo>
                    <a:pt x="1149" y="5570"/>
                  </a:lnTo>
                  <a:cubicBezTo>
                    <a:pt x="904" y="5776"/>
                    <a:pt x="658" y="5992"/>
                    <a:pt x="433" y="6218"/>
                  </a:cubicBezTo>
                  <a:lnTo>
                    <a:pt x="1" y="6640"/>
                  </a:lnTo>
                  <a:lnTo>
                    <a:pt x="3428" y="10069"/>
                  </a:lnTo>
                  <a:lnTo>
                    <a:pt x="3851" y="9636"/>
                  </a:lnTo>
                  <a:cubicBezTo>
                    <a:pt x="4076" y="9410"/>
                    <a:pt x="4302" y="9174"/>
                    <a:pt x="4499" y="8919"/>
                  </a:cubicBezTo>
                  <a:lnTo>
                    <a:pt x="4842" y="8487"/>
                  </a:lnTo>
                  <a:cubicBezTo>
                    <a:pt x="5245" y="7976"/>
                    <a:pt x="5678" y="7485"/>
                    <a:pt x="6129" y="7014"/>
                  </a:cubicBezTo>
                  <a:lnTo>
                    <a:pt x="6453" y="6228"/>
                  </a:lnTo>
                  <a:lnTo>
                    <a:pt x="7258" y="5914"/>
                  </a:lnTo>
                  <a:cubicBezTo>
                    <a:pt x="7740" y="5472"/>
                    <a:pt x="8241" y="5049"/>
                    <a:pt x="8762" y="4656"/>
                  </a:cubicBezTo>
                  <a:cubicBezTo>
                    <a:pt x="8978" y="4490"/>
                    <a:pt x="9174" y="4313"/>
                    <a:pt x="9360" y="4126"/>
                  </a:cubicBezTo>
                  <a:cubicBezTo>
                    <a:pt x="10303" y="3183"/>
                    <a:pt x="10303" y="1651"/>
                    <a:pt x="9360" y="708"/>
                  </a:cubicBezTo>
                  <a:cubicBezTo>
                    <a:pt x="8889" y="237"/>
                    <a:pt x="8270" y="1"/>
                    <a:pt x="7651"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 name="Google Shape;1285;p32"/>
            <p:cNvSpPr/>
            <p:nvPr/>
          </p:nvSpPr>
          <p:spPr>
            <a:xfrm>
              <a:off x="2282359" y="2267765"/>
              <a:ext cx="289587" cy="315429"/>
            </a:xfrm>
            <a:custGeom>
              <a:avLst/>
              <a:gdLst/>
              <a:ahLst/>
              <a:cxnLst/>
              <a:rect l="l" t="t" r="r" b="b"/>
              <a:pathLst>
                <a:path w="8595" h="9362" extrusionOk="0">
                  <a:moveTo>
                    <a:pt x="7651" y="1"/>
                  </a:moveTo>
                  <a:lnTo>
                    <a:pt x="1" y="7653"/>
                  </a:lnTo>
                  <a:lnTo>
                    <a:pt x="1719" y="9362"/>
                  </a:lnTo>
                  <a:lnTo>
                    <a:pt x="2142" y="8929"/>
                  </a:lnTo>
                  <a:cubicBezTo>
                    <a:pt x="2367" y="8703"/>
                    <a:pt x="2593" y="8467"/>
                    <a:pt x="2790" y="8212"/>
                  </a:cubicBezTo>
                  <a:lnTo>
                    <a:pt x="3133" y="7780"/>
                  </a:lnTo>
                  <a:cubicBezTo>
                    <a:pt x="3536" y="7269"/>
                    <a:pt x="3969" y="6778"/>
                    <a:pt x="4420" y="6307"/>
                  </a:cubicBezTo>
                  <a:lnTo>
                    <a:pt x="4744" y="5521"/>
                  </a:lnTo>
                  <a:lnTo>
                    <a:pt x="5549" y="5207"/>
                  </a:lnTo>
                  <a:cubicBezTo>
                    <a:pt x="6031" y="4765"/>
                    <a:pt x="6532" y="4342"/>
                    <a:pt x="7053" y="3949"/>
                  </a:cubicBezTo>
                  <a:cubicBezTo>
                    <a:pt x="7269" y="3783"/>
                    <a:pt x="7465" y="3606"/>
                    <a:pt x="7651" y="3419"/>
                  </a:cubicBezTo>
                  <a:cubicBezTo>
                    <a:pt x="8594" y="2476"/>
                    <a:pt x="8594" y="944"/>
                    <a:pt x="7651"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 name="Google Shape;1286;p32"/>
            <p:cNvSpPr/>
            <p:nvPr/>
          </p:nvSpPr>
          <p:spPr>
            <a:xfrm>
              <a:off x="2327036" y="2338588"/>
              <a:ext cx="141980" cy="142014"/>
            </a:xfrm>
            <a:custGeom>
              <a:avLst/>
              <a:gdLst/>
              <a:ahLst/>
              <a:cxnLst/>
              <a:rect l="l" t="t" r="r" b="b"/>
              <a:pathLst>
                <a:path w="4214" h="4215" extrusionOk="0">
                  <a:moveTo>
                    <a:pt x="1130" y="1"/>
                  </a:moveTo>
                  <a:lnTo>
                    <a:pt x="0" y="1111"/>
                  </a:lnTo>
                  <a:lnTo>
                    <a:pt x="3104" y="4215"/>
                  </a:lnTo>
                  <a:cubicBezTo>
                    <a:pt x="3468" y="3831"/>
                    <a:pt x="3831" y="3449"/>
                    <a:pt x="4214" y="3085"/>
                  </a:cubicBezTo>
                  <a:lnTo>
                    <a:pt x="1130" y="1"/>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 name="Google Shape;1287;p32"/>
            <p:cNvSpPr/>
            <p:nvPr/>
          </p:nvSpPr>
          <p:spPr>
            <a:xfrm>
              <a:off x="2327036" y="2357119"/>
              <a:ext cx="123112" cy="123483"/>
            </a:xfrm>
            <a:custGeom>
              <a:avLst/>
              <a:gdLst/>
              <a:ahLst/>
              <a:cxnLst/>
              <a:rect l="l" t="t" r="r" b="b"/>
              <a:pathLst>
                <a:path w="3654" h="3665" extrusionOk="0">
                  <a:moveTo>
                    <a:pt x="560" y="1"/>
                  </a:moveTo>
                  <a:lnTo>
                    <a:pt x="0" y="561"/>
                  </a:lnTo>
                  <a:lnTo>
                    <a:pt x="3104" y="3665"/>
                  </a:lnTo>
                  <a:cubicBezTo>
                    <a:pt x="3291" y="3478"/>
                    <a:pt x="3468" y="3281"/>
                    <a:pt x="3654" y="3095"/>
                  </a:cubicBezTo>
                  <a:lnTo>
                    <a:pt x="560"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 name="Google Shape;1288;p32"/>
            <p:cNvSpPr/>
            <p:nvPr/>
          </p:nvSpPr>
          <p:spPr>
            <a:xfrm>
              <a:off x="2309819" y="2326290"/>
              <a:ext cx="116846" cy="106401"/>
            </a:xfrm>
            <a:custGeom>
              <a:avLst/>
              <a:gdLst/>
              <a:ahLst/>
              <a:cxnLst/>
              <a:rect l="l" t="t" r="r" b="b"/>
              <a:pathLst>
                <a:path w="3468" h="3158" extrusionOk="0">
                  <a:moveTo>
                    <a:pt x="1731" y="0"/>
                  </a:moveTo>
                  <a:cubicBezTo>
                    <a:pt x="1327" y="0"/>
                    <a:pt x="924" y="155"/>
                    <a:pt x="619" y="464"/>
                  </a:cubicBezTo>
                  <a:cubicBezTo>
                    <a:pt x="0" y="1083"/>
                    <a:pt x="0" y="2085"/>
                    <a:pt x="619" y="2694"/>
                  </a:cubicBezTo>
                  <a:cubicBezTo>
                    <a:pt x="924" y="3003"/>
                    <a:pt x="1327" y="3158"/>
                    <a:pt x="1731" y="3158"/>
                  </a:cubicBezTo>
                  <a:cubicBezTo>
                    <a:pt x="2134" y="3158"/>
                    <a:pt x="2539" y="3003"/>
                    <a:pt x="2849" y="2694"/>
                  </a:cubicBezTo>
                  <a:cubicBezTo>
                    <a:pt x="3468" y="2085"/>
                    <a:pt x="3468" y="1083"/>
                    <a:pt x="2849" y="464"/>
                  </a:cubicBezTo>
                  <a:cubicBezTo>
                    <a:pt x="2539" y="155"/>
                    <a:pt x="2134" y="0"/>
                    <a:pt x="1731"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 name="Google Shape;1289;p32"/>
            <p:cNvSpPr/>
            <p:nvPr/>
          </p:nvSpPr>
          <p:spPr>
            <a:xfrm>
              <a:off x="2309819" y="2341923"/>
              <a:ext cx="95990" cy="90768"/>
            </a:xfrm>
            <a:custGeom>
              <a:avLst/>
              <a:gdLst/>
              <a:ahLst/>
              <a:cxnLst/>
              <a:rect l="l" t="t" r="r" b="b"/>
              <a:pathLst>
                <a:path w="2849" h="2694" extrusionOk="0">
                  <a:moveTo>
                    <a:pt x="619" y="0"/>
                  </a:moveTo>
                  <a:cubicBezTo>
                    <a:pt x="0" y="619"/>
                    <a:pt x="0" y="1621"/>
                    <a:pt x="619" y="2230"/>
                  </a:cubicBezTo>
                  <a:cubicBezTo>
                    <a:pt x="924" y="2539"/>
                    <a:pt x="1327" y="2694"/>
                    <a:pt x="1731" y="2694"/>
                  </a:cubicBezTo>
                  <a:cubicBezTo>
                    <a:pt x="2134" y="2694"/>
                    <a:pt x="2539" y="2539"/>
                    <a:pt x="2849" y="2230"/>
                  </a:cubicBezTo>
                  <a:lnTo>
                    <a:pt x="619"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 name="Google Shape;1290;p32"/>
            <p:cNvSpPr/>
            <p:nvPr/>
          </p:nvSpPr>
          <p:spPr>
            <a:xfrm>
              <a:off x="2336302" y="2347550"/>
              <a:ext cx="63915" cy="63881"/>
            </a:xfrm>
            <a:custGeom>
              <a:avLst/>
              <a:gdLst/>
              <a:ahLst/>
              <a:cxnLst/>
              <a:rect l="l" t="t" r="r" b="b"/>
              <a:pathLst>
                <a:path w="1897" h="1896" extrusionOk="0">
                  <a:moveTo>
                    <a:pt x="943" y="0"/>
                  </a:moveTo>
                  <a:cubicBezTo>
                    <a:pt x="423" y="0"/>
                    <a:pt x="0" y="433"/>
                    <a:pt x="0" y="953"/>
                  </a:cubicBezTo>
                  <a:cubicBezTo>
                    <a:pt x="0" y="1474"/>
                    <a:pt x="423" y="1896"/>
                    <a:pt x="943" y="1896"/>
                  </a:cubicBezTo>
                  <a:cubicBezTo>
                    <a:pt x="1473" y="1896"/>
                    <a:pt x="1896" y="1474"/>
                    <a:pt x="1896" y="953"/>
                  </a:cubicBezTo>
                  <a:cubicBezTo>
                    <a:pt x="1896" y="433"/>
                    <a:pt x="1473" y="0"/>
                    <a:pt x="943"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 name="Google Shape;1291;p32"/>
            <p:cNvSpPr/>
            <p:nvPr/>
          </p:nvSpPr>
          <p:spPr>
            <a:xfrm>
              <a:off x="2333337" y="2357119"/>
              <a:ext cx="57614" cy="54481"/>
            </a:xfrm>
            <a:custGeom>
              <a:avLst/>
              <a:gdLst/>
              <a:ahLst/>
              <a:cxnLst/>
              <a:rect l="l" t="t" r="r" b="b"/>
              <a:pathLst>
                <a:path w="1710" h="1617" extrusionOk="0">
                  <a:moveTo>
                    <a:pt x="363" y="1"/>
                  </a:moveTo>
                  <a:cubicBezTo>
                    <a:pt x="0" y="365"/>
                    <a:pt x="0" y="963"/>
                    <a:pt x="363" y="1337"/>
                  </a:cubicBezTo>
                  <a:cubicBezTo>
                    <a:pt x="550" y="1523"/>
                    <a:pt x="793" y="1617"/>
                    <a:pt x="1036" y="1617"/>
                  </a:cubicBezTo>
                  <a:cubicBezTo>
                    <a:pt x="1279" y="1617"/>
                    <a:pt x="1522" y="1523"/>
                    <a:pt x="1709" y="1337"/>
                  </a:cubicBezTo>
                  <a:lnTo>
                    <a:pt x="363" y="1"/>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 name="Google Shape;1292;p32"/>
            <p:cNvSpPr/>
            <p:nvPr/>
          </p:nvSpPr>
          <p:spPr>
            <a:xfrm>
              <a:off x="2357461" y="2369046"/>
              <a:ext cx="21563" cy="21226"/>
            </a:xfrm>
            <a:custGeom>
              <a:avLst/>
              <a:gdLst/>
              <a:ahLst/>
              <a:cxnLst/>
              <a:rect l="l" t="t" r="r" b="b"/>
              <a:pathLst>
                <a:path w="640" h="630" extrusionOk="0">
                  <a:moveTo>
                    <a:pt x="315" y="0"/>
                  </a:moveTo>
                  <a:cubicBezTo>
                    <a:pt x="148" y="0"/>
                    <a:pt x="1" y="138"/>
                    <a:pt x="1" y="315"/>
                  </a:cubicBezTo>
                  <a:cubicBezTo>
                    <a:pt x="1" y="492"/>
                    <a:pt x="148" y="629"/>
                    <a:pt x="315" y="629"/>
                  </a:cubicBezTo>
                  <a:cubicBezTo>
                    <a:pt x="492" y="629"/>
                    <a:pt x="639" y="492"/>
                    <a:pt x="639" y="315"/>
                  </a:cubicBezTo>
                  <a:cubicBezTo>
                    <a:pt x="639" y="138"/>
                    <a:pt x="492" y="0"/>
                    <a:pt x="315"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 name="Google Shape;1293;p32"/>
            <p:cNvSpPr/>
            <p:nvPr/>
          </p:nvSpPr>
          <p:spPr>
            <a:xfrm>
              <a:off x="2193005" y="2444014"/>
              <a:ext cx="130424" cy="163139"/>
            </a:xfrm>
            <a:custGeom>
              <a:avLst/>
              <a:gdLst/>
              <a:ahLst/>
              <a:cxnLst/>
              <a:rect l="l" t="t" r="r" b="b"/>
              <a:pathLst>
                <a:path w="3871" h="4842" extrusionOk="0">
                  <a:moveTo>
                    <a:pt x="2654" y="0"/>
                  </a:moveTo>
                  <a:cubicBezTo>
                    <a:pt x="2037" y="0"/>
                    <a:pt x="1417" y="235"/>
                    <a:pt x="944" y="702"/>
                  </a:cubicBezTo>
                  <a:cubicBezTo>
                    <a:pt x="1" y="1655"/>
                    <a:pt x="1" y="3188"/>
                    <a:pt x="944" y="4131"/>
                  </a:cubicBezTo>
                  <a:cubicBezTo>
                    <a:pt x="1417" y="4604"/>
                    <a:pt x="2037" y="4841"/>
                    <a:pt x="2657" y="4841"/>
                  </a:cubicBezTo>
                  <a:cubicBezTo>
                    <a:pt x="3077" y="4841"/>
                    <a:pt x="3497" y="4732"/>
                    <a:pt x="3870" y="4513"/>
                  </a:cubicBezTo>
                  <a:lnTo>
                    <a:pt x="3762" y="270"/>
                  </a:lnTo>
                  <a:cubicBezTo>
                    <a:pt x="3417" y="90"/>
                    <a:pt x="3036" y="0"/>
                    <a:pt x="2654"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 name="Google Shape;1294;p32"/>
            <p:cNvSpPr/>
            <p:nvPr/>
          </p:nvSpPr>
          <p:spPr>
            <a:xfrm>
              <a:off x="2224778" y="2487209"/>
              <a:ext cx="98652" cy="119945"/>
            </a:xfrm>
            <a:custGeom>
              <a:avLst/>
              <a:gdLst/>
              <a:ahLst/>
              <a:cxnLst/>
              <a:rect l="l" t="t" r="r" b="b"/>
              <a:pathLst>
                <a:path w="2928" h="3560" extrusionOk="0">
                  <a:moveTo>
                    <a:pt x="2849" y="0"/>
                  </a:moveTo>
                  <a:lnTo>
                    <a:pt x="1" y="2849"/>
                  </a:lnTo>
                  <a:cubicBezTo>
                    <a:pt x="474" y="3322"/>
                    <a:pt x="1094" y="3559"/>
                    <a:pt x="1714" y="3559"/>
                  </a:cubicBezTo>
                  <a:cubicBezTo>
                    <a:pt x="2134" y="3559"/>
                    <a:pt x="2554" y="3450"/>
                    <a:pt x="2927" y="3231"/>
                  </a:cubicBezTo>
                  <a:lnTo>
                    <a:pt x="2849"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 name="Google Shape;1295;p32"/>
            <p:cNvSpPr/>
            <p:nvPr/>
          </p:nvSpPr>
          <p:spPr>
            <a:xfrm>
              <a:off x="2239670" y="2453111"/>
              <a:ext cx="132378" cy="142991"/>
            </a:xfrm>
            <a:custGeom>
              <a:avLst/>
              <a:gdLst/>
              <a:ahLst/>
              <a:cxnLst/>
              <a:rect l="l" t="t" r="r" b="b"/>
              <a:pathLst>
                <a:path w="3929" h="4244" extrusionOk="0">
                  <a:moveTo>
                    <a:pt x="2377" y="0"/>
                  </a:moveTo>
                  <a:lnTo>
                    <a:pt x="128" y="2250"/>
                  </a:lnTo>
                  <a:cubicBezTo>
                    <a:pt x="20" y="2357"/>
                    <a:pt x="0" y="2534"/>
                    <a:pt x="89" y="2662"/>
                  </a:cubicBezTo>
                  <a:cubicBezTo>
                    <a:pt x="149" y="2743"/>
                    <a:pt x="248" y="2792"/>
                    <a:pt x="348" y="2792"/>
                  </a:cubicBezTo>
                  <a:cubicBezTo>
                    <a:pt x="393" y="2792"/>
                    <a:pt x="439" y="2782"/>
                    <a:pt x="482" y="2760"/>
                  </a:cubicBezTo>
                  <a:lnTo>
                    <a:pt x="727" y="2652"/>
                  </a:lnTo>
                  <a:cubicBezTo>
                    <a:pt x="892" y="2572"/>
                    <a:pt x="1068" y="2532"/>
                    <a:pt x="1243" y="2532"/>
                  </a:cubicBezTo>
                  <a:cubicBezTo>
                    <a:pt x="1452" y="2532"/>
                    <a:pt x="1659" y="2589"/>
                    <a:pt x="1847" y="2702"/>
                  </a:cubicBezTo>
                  <a:cubicBezTo>
                    <a:pt x="2200" y="2907"/>
                    <a:pt x="2416" y="3252"/>
                    <a:pt x="2446" y="3654"/>
                  </a:cubicBezTo>
                  <a:lnTo>
                    <a:pt x="2485" y="4243"/>
                  </a:lnTo>
                  <a:cubicBezTo>
                    <a:pt x="2662" y="4136"/>
                    <a:pt x="2829" y="4007"/>
                    <a:pt x="2986" y="3861"/>
                  </a:cubicBezTo>
                  <a:cubicBezTo>
                    <a:pt x="3929" y="2918"/>
                    <a:pt x="3929" y="1385"/>
                    <a:pt x="2986" y="432"/>
                  </a:cubicBezTo>
                  <a:cubicBezTo>
                    <a:pt x="2800" y="256"/>
                    <a:pt x="2593" y="109"/>
                    <a:pt x="2377"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 name="Google Shape;1296;p32"/>
            <p:cNvSpPr/>
            <p:nvPr/>
          </p:nvSpPr>
          <p:spPr>
            <a:xfrm>
              <a:off x="2266793" y="2467667"/>
              <a:ext cx="105255" cy="128436"/>
            </a:xfrm>
            <a:custGeom>
              <a:avLst/>
              <a:gdLst/>
              <a:ahLst/>
              <a:cxnLst/>
              <a:rect l="l" t="t" r="r" b="b"/>
              <a:pathLst>
                <a:path w="3124" h="3812" extrusionOk="0">
                  <a:moveTo>
                    <a:pt x="2181" y="0"/>
                  </a:moveTo>
                  <a:lnTo>
                    <a:pt x="0" y="2181"/>
                  </a:lnTo>
                  <a:cubicBezTo>
                    <a:pt x="142" y="2124"/>
                    <a:pt x="290" y="2096"/>
                    <a:pt x="437" y="2096"/>
                  </a:cubicBezTo>
                  <a:cubicBezTo>
                    <a:pt x="648" y="2096"/>
                    <a:pt x="857" y="2154"/>
                    <a:pt x="1042" y="2270"/>
                  </a:cubicBezTo>
                  <a:cubicBezTo>
                    <a:pt x="1395" y="2475"/>
                    <a:pt x="1611" y="2820"/>
                    <a:pt x="1641" y="3222"/>
                  </a:cubicBezTo>
                  <a:lnTo>
                    <a:pt x="1680" y="3811"/>
                  </a:lnTo>
                  <a:cubicBezTo>
                    <a:pt x="1857" y="3704"/>
                    <a:pt x="2024" y="3575"/>
                    <a:pt x="2181" y="3429"/>
                  </a:cubicBezTo>
                  <a:cubicBezTo>
                    <a:pt x="3124" y="2486"/>
                    <a:pt x="3124" y="953"/>
                    <a:pt x="2181"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 name="Google Shape;1297;p32"/>
            <p:cNvSpPr/>
            <p:nvPr/>
          </p:nvSpPr>
          <p:spPr>
            <a:xfrm>
              <a:off x="2356484" y="2372045"/>
              <a:ext cx="19238" cy="18228"/>
            </a:xfrm>
            <a:custGeom>
              <a:avLst/>
              <a:gdLst/>
              <a:ahLst/>
              <a:cxnLst/>
              <a:rect l="l" t="t" r="r" b="b"/>
              <a:pathLst>
                <a:path w="571" h="541" extrusionOk="0">
                  <a:moveTo>
                    <a:pt x="128" y="0"/>
                  </a:moveTo>
                  <a:cubicBezTo>
                    <a:pt x="1" y="128"/>
                    <a:pt x="1" y="324"/>
                    <a:pt x="128" y="452"/>
                  </a:cubicBezTo>
                  <a:cubicBezTo>
                    <a:pt x="187" y="511"/>
                    <a:pt x="268" y="540"/>
                    <a:pt x="349" y="540"/>
                  </a:cubicBezTo>
                  <a:cubicBezTo>
                    <a:pt x="430" y="540"/>
                    <a:pt x="511" y="511"/>
                    <a:pt x="570" y="452"/>
                  </a:cubicBezTo>
                  <a:lnTo>
                    <a:pt x="128"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98" name="Google Shape;1298;p32"/>
          <p:cNvGrpSpPr/>
          <p:nvPr/>
        </p:nvGrpSpPr>
        <p:grpSpPr>
          <a:xfrm>
            <a:off x="2828693" y="2243944"/>
            <a:ext cx="363073" cy="363077"/>
            <a:chOff x="2828693" y="2243944"/>
            <a:chExt cx="363073" cy="363077"/>
          </a:xfrm>
        </p:grpSpPr>
        <p:sp>
          <p:nvSpPr>
            <p:cNvPr id="1299" name="Google Shape;1299;p32"/>
            <p:cNvSpPr/>
            <p:nvPr/>
          </p:nvSpPr>
          <p:spPr>
            <a:xfrm>
              <a:off x="2839306" y="2254557"/>
              <a:ext cx="341878" cy="299189"/>
            </a:xfrm>
            <a:custGeom>
              <a:avLst/>
              <a:gdLst/>
              <a:ahLst/>
              <a:cxnLst/>
              <a:rect l="l" t="t" r="r" b="b"/>
              <a:pathLst>
                <a:path w="10147" h="8880" extrusionOk="0">
                  <a:moveTo>
                    <a:pt x="0" y="0"/>
                  </a:moveTo>
                  <a:lnTo>
                    <a:pt x="0" y="8879"/>
                  </a:lnTo>
                  <a:lnTo>
                    <a:pt x="10147" y="8879"/>
                  </a:lnTo>
                  <a:lnTo>
                    <a:pt x="10147"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 name="Google Shape;1300;p32"/>
            <p:cNvSpPr/>
            <p:nvPr/>
          </p:nvSpPr>
          <p:spPr>
            <a:xfrm>
              <a:off x="3010399" y="2254557"/>
              <a:ext cx="170787" cy="299189"/>
            </a:xfrm>
            <a:custGeom>
              <a:avLst/>
              <a:gdLst/>
              <a:ahLst/>
              <a:cxnLst/>
              <a:rect l="l" t="t" r="r" b="b"/>
              <a:pathLst>
                <a:path w="5069" h="8880" extrusionOk="0">
                  <a:moveTo>
                    <a:pt x="0" y="0"/>
                  </a:moveTo>
                  <a:lnTo>
                    <a:pt x="0" y="8879"/>
                  </a:lnTo>
                  <a:lnTo>
                    <a:pt x="5069" y="8879"/>
                  </a:lnTo>
                  <a:lnTo>
                    <a:pt x="5069"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 name="Google Shape;1301;p32"/>
            <p:cNvSpPr/>
            <p:nvPr/>
          </p:nvSpPr>
          <p:spPr>
            <a:xfrm>
              <a:off x="2828693" y="2243944"/>
              <a:ext cx="363070" cy="309803"/>
            </a:xfrm>
            <a:custGeom>
              <a:avLst/>
              <a:gdLst/>
              <a:ahLst/>
              <a:cxnLst/>
              <a:rect l="l" t="t" r="r" b="b"/>
              <a:pathLst>
                <a:path w="10776" h="9195" extrusionOk="0">
                  <a:moveTo>
                    <a:pt x="315" y="1"/>
                  </a:moveTo>
                  <a:cubicBezTo>
                    <a:pt x="149" y="1"/>
                    <a:pt x="1" y="138"/>
                    <a:pt x="1" y="315"/>
                  </a:cubicBezTo>
                  <a:lnTo>
                    <a:pt x="1" y="8880"/>
                  </a:lnTo>
                  <a:cubicBezTo>
                    <a:pt x="1" y="9056"/>
                    <a:pt x="149" y="9194"/>
                    <a:pt x="315" y="9194"/>
                  </a:cubicBezTo>
                  <a:lnTo>
                    <a:pt x="640" y="9194"/>
                  </a:lnTo>
                  <a:lnTo>
                    <a:pt x="640" y="629"/>
                  </a:lnTo>
                  <a:lnTo>
                    <a:pt x="5079" y="629"/>
                  </a:lnTo>
                  <a:lnTo>
                    <a:pt x="5079" y="9194"/>
                  </a:lnTo>
                  <a:lnTo>
                    <a:pt x="5708" y="9194"/>
                  </a:lnTo>
                  <a:lnTo>
                    <a:pt x="5708" y="629"/>
                  </a:lnTo>
                  <a:lnTo>
                    <a:pt x="10147" y="629"/>
                  </a:lnTo>
                  <a:lnTo>
                    <a:pt x="10147" y="9194"/>
                  </a:lnTo>
                  <a:lnTo>
                    <a:pt x="10462" y="9194"/>
                  </a:lnTo>
                  <a:cubicBezTo>
                    <a:pt x="10638" y="9194"/>
                    <a:pt x="10776" y="9056"/>
                    <a:pt x="10776" y="8880"/>
                  </a:cubicBezTo>
                  <a:lnTo>
                    <a:pt x="10776" y="315"/>
                  </a:lnTo>
                  <a:cubicBezTo>
                    <a:pt x="10776" y="138"/>
                    <a:pt x="10638" y="1"/>
                    <a:pt x="10462"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 name="Google Shape;1302;p32"/>
            <p:cNvSpPr/>
            <p:nvPr/>
          </p:nvSpPr>
          <p:spPr>
            <a:xfrm>
              <a:off x="3010399" y="2243944"/>
              <a:ext cx="181367" cy="309803"/>
            </a:xfrm>
            <a:custGeom>
              <a:avLst/>
              <a:gdLst/>
              <a:ahLst/>
              <a:cxnLst/>
              <a:rect l="l" t="t" r="r" b="b"/>
              <a:pathLst>
                <a:path w="5383" h="9195" extrusionOk="0">
                  <a:moveTo>
                    <a:pt x="0" y="1"/>
                  </a:moveTo>
                  <a:lnTo>
                    <a:pt x="0" y="9194"/>
                  </a:lnTo>
                  <a:lnTo>
                    <a:pt x="315" y="9194"/>
                  </a:lnTo>
                  <a:lnTo>
                    <a:pt x="315" y="629"/>
                  </a:lnTo>
                  <a:lnTo>
                    <a:pt x="4754" y="629"/>
                  </a:lnTo>
                  <a:lnTo>
                    <a:pt x="4754" y="9194"/>
                  </a:lnTo>
                  <a:lnTo>
                    <a:pt x="5069" y="9194"/>
                  </a:lnTo>
                  <a:cubicBezTo>
                    <a:pt x="5245" y="9194"/>
                    <a:pt x="5383" y="9056"/>
                    <a:pt x="5383" y="8880"/>
                  </a:cubicBezTo>
                  <a:lnTo>
                    <a:pt x="5383" y="315"/>
                  </a:lnTo>
                  <a:cubicBezTo>
                    <a:pt x="5383" y="138"/>
                    <a:pt x="5245" y="1"/>
                    <a:pt x="506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 name="Google Shape;1303;p32"/>
            <p:cNvSpPr/>
            <p:nvPr/>
          </p:nvSpPr>
          <p:spPr>
            <a:xfrm>
              <a:off x="2828693" y="2543106"/>
              <a:ext cx="363070" cy="63915"/>
            </a:xfrm>
            <a:custGeom>
              <a:avLst/>
              <a:gdLst/>
              <a:ahLst/>
              <a:cxnLst/>
              <a:rect l="l" t="t" r="r" b="b"/>
              <a:pathLst>
                <a:path w="10776" h="1897" extrusionOk="0">
                  <a:moveTo>
                    <a:pt x="1" y="1"/>
                  </a:moveTo>
                  <a:lnTo>
                    <a:pt x="1" y="1582"/>
                  </a:lnTo>
                  <a:cubicBezTo>
                    <a:pt x="1" y="1759"/>
                    <a:pt x="149" y="1897"/>
                    <a:pt x="315" y="1897"/>
                  </a:cubicBezTo>
                  <a:lnTo>
                    <a:pt x="10462" y="1897"/>
                  </a:lnTo>
                  <a:cubicBezTo>
                    <a:pt x="10638" y="1897"/>
                    <a:pt x="10776" y="1759"/>
                    <a:pt x="10776" y="1582"/>
                  </a:cubicBezTo>
                  <a:lnTo>
                    <a:pt x="10776"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 name="Google Shape;1304;p32"/>
            <p:cNvSpPr/>
            <p:nvPr/>
          </p:nvSpPr>
          <p:spPr>
            <a:xfrm>
              <a:off x="3010399" y="2543106"/>
              <a:ext cx="181367" cy="63915"/>
            </a:xfrm>
            <a:custGeom>
              <a:avLst/>
              <a:gdLst/>
              <a:ahLst/>
              <a:cxnLst/>
              <a:rect l="l" t="t" r="r" b="b"/>
              <a:pathLst>
                <a:path w="5383" h="1897" extrusionOk="0">
                  <a:moveTo>
                    <a:pt x="0" y="1"/>
                  </a:moveTo>
                  <a:lnTo>
                    <a:pt x="0" y="1897"/>
                  </a:lnTo>
                  <a:lnTo>
                    <a:pt x="5069" y="1897"/>
                  </a:lnTo>
                  <a:cubicBezTo>
                    <a:pt x="5245" y="1897"/>
                    <a:pt x="5383" y="1759"/>
                    <a:pt x="5383" y="1582"/>
                  </a:cubicBezTo>
                  <a:lnTo>
                    <a:pt x="5383" y="1"/>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 name="Google Shape;1305;p32"/>
            <p:cNvSpPr/>
            <p:nvPr/>
          </p:nvSpPr>
          <p:spPr>
            <a:xfrm>
              <a:off x="2882332" y="2329019"/>
              <a:ext cx="85074" cy="21193"/>
            </a:xfrm>
            <a:custGeom>
              <a:avLst/>
              <a:gdLst/>
              <a:ahLst/>
              <a:cxnLst/>
              <a:rect l="l" t="t" r="r" b="b"/>
              <a:pathLst>
                <a:path w="2525" h="629" extrusionOk="0">
                  <a:moveTo>
                    <a:pt x="314" y="0"/>
                  </a:moveTo>
                  <a:cubicBezTo>
                    <a:pt x="138" y="0"/>
                    <a:pt x="0" y="138"/>
                    <a:pt x="0" y="315"/>
                  </a:cubicBezTo>
                  <a:cubicBezTo>
                    <a:pt x="0" y="491"/>
                    <a:pt x="138" y="629"/>
                    <a:pt x="314" y="629"/>
                  </a:cubicBezTo>
                  <a:lnTo>
                    <a:pt x="2210" y="629"/>
                  </a:lnTo>
                  <a:cubicBezTo>
                    <a:pt x="2387" y="629"/>
                    <a:pt x="2525" y="491"/>
                    <a:pt x="2525" y="315"/>
                  </a:cubicBezTo>
                  <a:cubicBezTo>
                    <a:pt x="2525" y="138"/>
                    <a:pt x="2387" y="0"/>
                    <a:pt x="2210"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 name="Google Shape;1306;p32"/>
            <p:cNvSpPr/>
            <p:nvPr/>
          </p:nvSpPr>
          <p:spPr>
            <a:xfrm>
              <a:off x="2882332" y="2371708"/>
              <a:ext cx="85074" cy="21193"/>
            </a:xfrm>
            <a:custGeom>
              <a:avLst/>
              <a:gdLst/>
              <a:ahLst/>
              <a:cxnLst/>
              <a:rect l="l" t="t" r="r" b="b"/>
              <a:pathLst>
                <a:path w="2525" h="629" extrusionOk="0">
                  <a:moveTo>
                    <a:pt x="314" y="0"/>
                  </a:moveTo>
                  <a:cubicBezTo>
                    <a:pt x="138" y="0"/>
                    <a:pt x="0" y="138"/>
                    <a:pt x="0" y="314"/>
                  </a:cubicBezTo>
                  <a:cubicBezTo>
                    <a:pt x="0" y="482"/>
                    <a:pt x="138" y="629"/>
                    <a:pt x="314" y="629"/>
                  </a:cubicBezTo>
                  <a:lnTo>
                    <a:pt x="2210" y="629"/>
                  </a:lnTo>
                  <a:cubicBezTo>
                    <a:pt x="2387" y="629"/>
                    <a:pt x="2525" y="482"/>
                    <a:pt x="2525" y="314"/>
                  </a:cubicBezTo>
                  <a:cubicBezTo>
                    <a:pt x="2525" y="138"/>
                    <a:pt x="2387" y="0"/>
                    <a:pt x="2210"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 name="Google Shape;1307;p32"/>
            <p:cNvSpPr/>
            <p:nvPr/>
          </p:nvSpPr>
          <p:spPr>
            <a:xfrm>
              <a:off x="2946214" y="2421338"/>
              <a:ext cx="21193" cy="56637"/>
            </a:xfrm>
            <a:custGeom>
              <a:avLst/>
              <a:gdLst/>
              <a:ahLst/>
              <a:cxnLst/>
              <a:rect l="l" t="t" r="r" b="b"/>
              <a:pathLst>
                <a:path w="629" h="1681" extrusionOk="0">
                  <a:moveTo>
                    <a:pt x="314" y="0"/>
                  </a:moveTo>
                  <a:cubicBezTo>
                    <a:pt x="138" y="0"/>
                    <a:pt x="0" y="138"/>
                    <a:pt x="0" y="315"/>
                  </a:cubicBezTo>
                  <a:lnTo>
                    <a:pt x="0" y="1366"/>
                  </a:lnTo>
                  <a:cubicBezTo>
                    <a:pt x="0" y="1543"/>
                    <a:pt x="138" y="1680"/>
                    <a:pt x="314" y="1680"/>
                  </a:cubicBezTo>
                  <a:cubicBezTo>
                    <a:pt x="491" y="1680"/>
                    <a:pt x="629" y="1543"/>
                    <a:pt x="629" y="1366"/>
                  </a:cubicBezTo>
                  <a:lnTo>
                    <a:pt x="629" y="315"/>
                  </a:lnTo>
                  <a:cubicBezTo>
                    <a:pt x="629" y="138"/>
                    <a:pt x="491" y="0"/>
                    <a:pt x="314"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 name="Google Shape;1308;p32"/>
            <p:cNvSpPr/>
            <p:nvPr/>
          </p:nvSpPr>
          <p:spPr>
            <a:xfrm>
              <a:off x="3053426" y="2329019"/>
              <a:ext cx="85074" cy="21193"/>
            </a:xfrm>
            <a:custGeom>
              <a:avLst/>
              <a:gdLst/>
              <a:ahLst/>
              <a:cxnLst/>
              <a:rect l="l" t="t" r="r" b="b"/>
              <a:pathLst>
                <a:path w="2525" h="629" extrusionOk="0">
                  <a:moveTo>
                    <a:pt x="315" y="0"/>
                  </a:moveTo>
                  <a:cubicBezTo>
                    <a:pt x="138" y="0"/>
                    <a:pt x="0" y="138"/>
                    <a:pt x="0" y="315"/>
                  </a:cubicBezTo>
                  <a:cubicBezTo>
                    <a:pt x="0" y="491"/>
                    <a:pt x="138" y="629"/>
                    <a:pt x="315" y="629"/>
                  </a:cubicBezTo>
                  <a:lnTo>
                    <a:pt x="2210" y="629"/>
                  </a:lnTo>
                  <a:cubicBezTo>
                    <a:pt x="2377" y="629"/>
                    <a:pt x="2524" y="491"/>
                    <a:pt x="2524" y="315"/>
                  </a:cubicBezTo>
                  <a:cubicBezTo>
                    <a:pt x="2524" y="138"/>
                    <a:pt x="2377" y="0"/>
                    <a:pt x="2210"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 name="Google Shape;1309;p32"/>
            <p:cNvSpPr/>
            <p:nvPr/>
          </p:nvSpPr>
          <p:spPr>
            <a:xfrm>
              <a:off x="2882332" y="2286296"/>
              <a:ext cx="85074" cy="21563"/>
            </a:xfrm>
            <a:custGeom>
              <a:avLst/>
              <a:gdLst/>
              <a:ahLst/>
              <a:cxnLst/>
              <a:rect l="l" t="t" r="r" b="b"/>
              <a:pathLst>
                <a:path w="2525" h="640" extrusionOk="0">
                  <a:moveTo>
                    <a:pt x="314" y="1"/>
                  </a:moveTo>
                  <a:cubicBezTo>
                    <a:pt x="138" y="1"/>
                    <a:pt x="0" y="149"/>
                    <a:pt x="0" y="326"/>
                  </a:cubicBezTo>
                  <a:cubicBezTo>
                    <a:pt x="0" y="492"/>
                    <a:pt x="138" y="640"/>
                    <a:pt x="314" y="640"/>
                  </a:cubicBezTo>
                  <a:lnTo>
                    <a:pt x="2210" y="640"/>
                  </a:lnTo>
                  <a:cubicBezTo>
                    <a:pt x="2387" y="640"/>
                    <a:pt x="2525" y="492"/>
                    <a:pt x="2525" y="326"/>
                  </a:cubicBezTo>
                  <a:cubicBezTo>
                    <a:pt x="2525" y="149"/>
                    <a:pt x="2387" y="1"/>
                    <a:pt x="2210"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 name="Google Shape;1310;p32"/>
            <p:cNvSpPr/>
            <p:nvPr/>
          </p:nvSpPr>
          <p:spPr>
            <a:xfrm>
              <a:off x="3053426" y="2286296"/>
              <a:ext cx="85074" cy="21563"/>
            </a:xfrm>
            <a:custGeom>
              <a:avLst/>
              <a:gdLst/>
              <a:ahLst/>
              <a:cxnLst/>
              <a:rect l="l" t="t" r="r" b="b"/>
              <a:pathLst>
                <a:path w="2525" h="640" extrusionOk="0">
                  <a:moveTo>
                    <a:pt x="315" y="1"/>
                  </a:moveTo>
                  <a:cubicBezTo>
                    <a:pt x="138" y="1"/>
                    <a:pt x="0" y="149"/>
                    <a:pt x="0" y="326"/>
                  </a:cubicBezTo>
                  <a:cubicBezTo>
                    <a:pt x="0" y="492"/>
                    <a:pt x="138" y="640"/>
                    <a:pt x="315" y="640"/>
                  </a:cubicBezTo>
                  <a:lnTo>
                    <a:pt x="2210" y="640"/>
                  </a:lnTo>
                  <a:cubicBezTo>
                    <a:pt x="2377" y="640"/>
                    <a:pt x="2524" y="492"/>
                    <a:pt x="2524" y="326"/>
                  </a:cubicBezTo>
                  <a:cubicBezTo>
                    <a:pt x="2524" y="149"/>
                    <a:pt x="2377" y="1"/>
                    <a:pt x="2210"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 name="Google Shape;1311;p32"/>
            <p:cNvSpPr/>
            <p:nvPr/>
          </p:nvSpPr>
          <p:spPr>
            <a:xfrm>
              <a:off x="3053426" y="2371708"/>
              <a:ext cx="85074" cy="21193"/>
            </a:xfrm>
            <a:custGeom>
              <a:avLst/>
              <a:gdLst/>
              <a:ahLst/>
              <a:cxnLst/>
              <a:rect l="l" t="t" r="r" b="b"/>
              <a:pathLst>
                <a:path w="2525" h="629" extrusionOk="0">
                  <a:moveTo>
                    <a:pt x="315" y="0"/>
                  </a:moveTo>
                  <a:cubicBezTo>
                    <a:pt x="138" y="0"/>
                    <a:pt x="0" y="138"/>
                    <a:pt x="0" y="314"/>
                  </a:cubicBezTo>
                  <a:cubicBezTo>
                    <a:pt x="0" y="482"/>
                    <a:pt x="138" y="629"/>
                    <a:pt x="315" y="629"/>
                  </a:cubicBezTo>
                  <a:lnTo>
                    <a:pt x="2210" y="629"/>
                  </a:lnTo>
                  <a:cubicBezTo>
                    <a:pt x="2377" y="629"/>
                    <a:pt x="2524" y="482"/>
                    <a:pt x="2524" y="314"/>
                  </a:cubicBezTo>
                  <a:cubicBezTo>
                    <a:pt x="2524" y="138"/>
                    <a:pt x="2377" y="0"/>
                    <a:pt x="2210"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 name="Google Shape;1312;p32"/>
            <p:cNvSpPr/>
            <p:nvPr/>
          </p:nvSpPr>
          <p:spPr>
            <a:xfrm>
              <a:off x="3116971" y="2421338"/>
              <a:ext cx="21530" cy="56637"/>
            </a:xfrm>
            <a:custGeom>
              <a:avLst/>
              <a:gdLst/>
              <a:ahLst/>
              <a:cxnLst/>
              <a:rect l="l" t="t" r="r" b="b"/>
              <a:pathLst>
                <a:path w="639" h="1681" extrusionOk="0">
                  <a:moveTo>
                    <a:pt x="324" y="0"/>
                  </a:moveTo>
                  <a:cubicBezTo>
                    <a:pt x="147" y="0"/>
                    <a:pt x="0" y="138"/>
                    <a:pt x="0" y="315"/>
                  </a:cubicBezTo>
                  <a:lnTo>
                    <a:pt x="0" y="1366"/>
                  </a:lnTo>
                  <a:cubicBezTo>
                    <a:pt x="0" y="1543"/>
                    <a:pt x="147" y="1680"/>
                    <a:pt x="324" y="1680"/>
                  </a:cubicBezTo>
                  <a:cubicBezTo>
                    <a:pt x="491" y="1680"/>
                    <a:pt x="638" y="1543"/>
                    <a:pt x="638" y="1366"/>
                  </a:cubicBezTo>
                  <a:lnTo>
                    <a:pt x="638" y="315"/>
                  </a:lnTo>
                  <a:cubicBezTo>
                    <a:pt x="638" y="138"/>
                    <a:pt x="491" y="0"/>
                    <a:pt x="324"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13" name="Google Shape;1313;p32"/>
          <p:cNvGrpSpPr/>
          <p:nvPr/>
        </p:nvGrpSpPr>
        <p:grpSpPr>
          <a:xfrm>
            <a:off x="3457473" y="2243944"/>
            <a:ext cx="361726" cy="363077"/>
            <a:chOff x="3457473" y="2243944"/>
            <a:chExt cx="361726" cy="363077"/>
          </a:xfrm>
        </p:grpSpPr>
        <p:sp>
          <p:nvSpPr>
            <p:cNvPr id="1314" name="Google Shape;1314;p32"/>
            <p:cNvSpPr/>
            <p:nvPr/>
          </p:nvSpPr>
          <p:spPr>
            <a:xfrm>
              <a:off x="3627556" y="2272414"/>
              <a:ext cx="21226" cy="65229"/>
            </a:xfrm>
            <a:custGeom>
              <a:avLst/>
              <a:gdLst/>
              <a:ahLst/>
              <a:cxnLst/>
              <a:rect l="l" t="t" r="r" b="b"/>
              <a:pathLst>
                <a:path w="630" h="1936" extrusionOk="0">
                  <a:moveTo>
                    <a:pt x="315" y="0"/>
                  </a:moveTo>
                  <a:cubicBezTo>
                    <a:pt x="138" y="0"/>
                    <a:pt x="1" y="561"/>
                    <a:pt x="1" y="738"/>
                  </a:cubicBezTo>
                  <a:lnTo>
                    <a:pt x="1" y="1621"/>
                  </a:lnTo>
                  <a:cubicBezTo>
                    <a:pt x="1" y="1788"/>
                    <a:pt x="138" y="1936"/>
                    <a:pt x="315" y="1936"/>
                  </a:cubicBezTo>
                  <a:cubicBezTo>
                    <a:pt x="492" y="1936"/>
                    <a:pt x="629" y="1788"/>
                    <a:pt x="629" y="1621"/>
                  </a:cubicBezTo>
                  <a:lnTo>
                    <a:pt x="629" y="315"/>
                  </a:lnTo>
                  <a:cubicBezTo>
                    <a:pt x="629" y="138"/>
                    <a:pt x="492" y="0"/>
                    <a:pt x="315"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 name="Google Shape;1315;p32"/>
            <p:cNvSpPr/>
            <p:nvPr/>
          </p:nvSpPr>
          <p:spPr>
            <a:xfrm>
              <a:off x="3638169" y="2272414"/>
              <a:ext cx="10613" cy="65229"/>
            </a:xfrm>
            <a:custGeom>
              <a:avLst/>
              <a:gdLst/>
              <a:ahLst/>
              <a:cxnLst/>
              <a:rect l="l" t="t" r="r" b="b"/>
              <a:pathLst>
                <a:path w="315" h="1936" extrusionOk="0">
                  <a:moveTo>
                    <a:pt x="0" y="0"/>
                  </a:moveTo>
                  <a:lnTo>
                    <a:pt x="0" y="1936"/>
                  </a:lnTo>
                  <a:cubicBezTo>
                    <a:pt x="177" y="1936"/>
                    <a:pt x="314" y="1788"/>
                    <a:pt x="314" y="1621"/>
                  </a:cubicBezTo>
                  <a:lnTo>
                    <a:pt x="314" y="315"/>
                  </a:lnTo>
                  <a:cubicBezTo>
                    <a:pt x="314" y="138"/>
                    <a:pt x="177" y="0"/>
                    <a:pt x="0"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 name="Google Shape;1316;p32"/>
            <p:cNvSpPr/>
            <p:nvPr/>
          </p:nvSpPr>
          <p:spPr>
            <a:xfrm>
              <a:off x="3627556" y="2243944"/>
              <a:ext cx="78133" cy="53335"/>
            </a:xfrm>
            <a:custGeom>
              <a:avLst/>
              <a:gdLst/>
              <a:ahLst/>
              <a:cxnLst/>
              <a:rect l="l" t="t" r="r" b="b"/>
              <a:pathLst>
                <a:path w="2319" h="1583" extrusionOk="0">
                  <a:moveTo>
                    <a:pt x="315" y="1"/>
                  </a:moveTo>
                  <a:cubicBezTo>
                    <a:pt x="138" y="1"/>
                    <a:pt x="1" y="138"/>
                    <a:pt x="1" y="315"/>
                  </a:cubicBezTo>
                  <a:lnTo>
                    <a:pt x="1" y="1583"/>
                  </a:lnTo>
                  <a:lnTo>
                    <a:pt x="1052" y="1583"/>
                  </a:lnTo>
                  <a:cubicBezTo>
                    <a:pt x="1749" y="1583"/>
                    <a:pt x="2319" y="1013"/>
                    <a:pt x="2319" y="315"/>
                  </a:cubicBezTo>
                  <a:cubicBezTo>
                    <a:pt x="2319" y="138"/>
                    <a:pt x="2172" y="1"/>
                    <a:pt x="2004"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 name="Google Shape;1317;p32"/>
            <p:cNvSpPr/>
            <p:nvPr/>
          </p:nvSpPr>
          <p:spPr>
            <a:xfrm>
              <a:off x="3478632" y="2458064"/>
              <a:ext cx="319068" cy="148955"/>
            </a:xfrm>
            <a:custGeom>
              <a:avLst/>
              <a:gdLst/>
              <a:ahLst/>
              <a:cxnLst/>
              <a:rect l="l" t="t" r="r" b="b"/>
              <a:pathLst>
                <a:path w="9470" h="4421" extrusionOk="0">
                  <a:moveTo>
                    <a:pt x="1" y="1"/>
                  </a:moveTo>
                  <a:lnTo>
                    <a:pt x="1" y="4106"/>
                  </a:lnTo>
                  <a:cubicBezTo>
                    <a:pt x="1" y="4283"/>
                    <a:pt x="138" y="4421"/>
                    <a:pt x="315" y="4421"/>
                  </a:cubicBezTo>
                  <a:lnTo>
                    <a:pt x="2525" y="4421"/>
                  </a:lnTo>
                  <a:lnTo>
                    <a:pt x="4735" y="3792"/>
                  </a:lnTo>
                  <a:lnTo>
                    <a:pt x="6945" y="4421"/>
                  </a:lnTo>
                  <a:lnTo>
                    <a:pt x="9155" y="4421"/>
                  </a:lnTo>
                  <a:cubicBezTo>
                    <a:pt x="9332" y="4421"/>
                    <a:pt x="9469" y="4283"/>
                    <a:pt x="9469" y="4106"/>
                  </a:cubicBezTo>
                  <a:lnTo>
                    <a:pt x="9469"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 name="Google Shape;1318;p32"/>
            <p:cNvSpPr/>
            <p:nvPr/>
          </p:nvSpPr>
          <p:spPr>
            <a:xfrm>
              <a:off x="3638169" y="2458064"/>
              <a:ext cx="159534" cy="148955"/>
            </a:xfrm>
            <a:custGeom>
              <a:avLst/>
              <a:gdLst/>
              <a:ahLst/>
              <a:cxnLst/>
              <a:rect l="l" t="t" r="r" b="b"/>
              <a:pathLst>
                <a:path w="4735" h="4421" extrusionOk="0">
                  <a:moveTo>
                    <a:pt x="0" y="1"/>
                  </a:moveTo>
                  <a:lnTo>
                    <a:pt x="0" y="3792"/>
                  </a:lnTo>
                  <a:lnTo>
                    <a:pt x="2210" y="4421"/>
                  </a:lnTo>
                  <a:lnTo>
                    <a:pt x="4420" y="4421"/>
                  </a:lnTo>
                  <a:cubicBezTo>
                    <a:pt x="4597" y="4421"/>
                    <a:pt x="4734" y="4283"/>
                    <a:pt x="4734" y="4106"/>
                  </a:cubicBezTo>
                  <a:lnTo>
                    <a:pt x="4734"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 name="Google Shape;1319;p32"/>
            <p:cNvSpPr/>
            <p:nvPr/>
          </p:nvSpPr>
          <p:spPr>
            <a:xfrm>
              <a:off x="3457473" y="2426325"/>
              <a:ext cx="361723" cy="42385"/>
            </a:xfrm>
            <a:custGeom>
              <a:avLst/>
              <a:gdLst/>
              <a:ahLst/>
              <a:cxnLst/>
              <a:rect l="l" t="t" r="r" b="b"/>
              <a:pathLst>
                <a:path w="10736" h="1258" extrusionOk="0">
                  <a:moveTo>
                    <a:pt x="315" y="0"/>
                  </a:moveTo>
                  <a:cubicBezTo>
                    <a:pt x="138" y="0"/>
                    <a:pt x="0" y="138"/>
                    <a:pt x="0" y="314"/>
                  </a:cubicBezTo>
                  <a:lnTo>
                    <a:pt x="0" y="943"/>
                  </a:lnTo>
                  <a:cubicBezTo>
                    <a:pt x="0" y="1120"/>
                    <a:pt x="138" y="1257"/>
                    <a:pt x="315" y="1257"/>
                  </a:cubicBezTo>
                  <a:lnTo>
                    <a:pt x="10411" y="1257"/>
                  </a:lnTo>
                  <a:cubicBezTo>
                    <a:pt x="10588" y="1257"/>
                    <a:pt x="10736" y="1120"/>
                    <a:pt x="10736" y="943"/>
                  </a:cubicBezTo>
                  <a:lnTo>
                    <a:pt x="10736" y="314"/>
                  </a:lnTo>
                  <a:cubicBezTo>
                    <a:pt x="10736" y="138"/>
                    <a:pt x="10588" y="0"/>
                    <a:pt x="10411"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 name="Google Shape;1320;p32"/>
            <p:cNvSpPr/>
            <p:nvPr/>
          </p:nvSpPr>
          <p:spPr>
            <a:xfrm>
              <a:off x="3638169" y="2426325"/>
              <a:ext cx="181030" cy="42385"/>
            </a:xfrm>
            <a:custGeom>
              <a:avLst/>
              <a:gdLst/>
              <a:ahLst/>
              <a:cxnLst/>
              <a:rect l="l" t="t" r="r" b="b"/>
              <a:pathLst>
                <a:path w="5373" h="1258" extrusionOk="0">
                  <a:moveTo>
                    <a:pt x="0" y="0"/>
                  </a:moveTo>
                  <a:lnTo>
                    <a:pt x="0" y="1257"/>
                  </a:lnTo>
                  <a:lnTo>
                    <a:pt x="5048" y="1257"/>
                  </a:lnTo>
                  <a:cubicBezTo>
                    <a:pt x="5225" y="1257"/>
                    <a:pt x="5373" y="1120"/>
                    <a:pt x="5373" y="943"/>
                  </a:cubicBezTo>
                  <a:lnTo>
                    <a:pt x="5373" y="314"/>
                  </a:lnTo>
                  <a:cubicBezTo>
                    <a:pt x="5373" y="138"/>
                    <a:pt x="5225" y="0"/>
                    <a:pt x="5048"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 name="Google Shape;1321;p32"/>
            <p:cNvSpPr/>
            <p:nvPr/>
          </p:nvSpPr>
          <p:spPr>
            <a:xfrm>
              <a:off x="3563707" y="2316350"/>
              <a:ext cx="148955" cy="290665"/>
            </a:xfrm>
            <a:custGeom>
              <a:avLst/>
              <a:gdLst/>
              <a:ahLst/>
              <a:cxnLst/>
              <a:rect l="l" t="t" r="r" b="b"/>
              <a:pathLst>
                <a:path w="4421" h="8627" extrusionOk="0">
                  <a:moveTo>
                    <a:pt x="2210" y="0"/>
                  </a:moveTo>
                  <a:cubicBezTo>
                    <a:pt x="2137" y="0"/>
                    <a:pt x="2063" y="28"/>
                    <a:pt x="2004" y="82"/>
                  </a:cubicBezTo>
                  <a:lnTo>
                    <a:pt x="108" y="1761"/>
                  </a:lnTo>
                  <a:cubicBezTo>
                    <a:pt x="40" y="1820"/>
                    <a:pt x="0" y="1909"/>
                    <a:pt x="0" y="1997"/>
                  </a:cubicBezTo>
                  <a:lnTo>
                    <a:pt x="0" y="8627"/>
                  </a:lnTo>
                  <a:lnTo>
                    <a:pt x="1267" y="8627"/>
                  </a:lnTo>
                  <a:lnTo>
                    <a:pt x="2210" y="7998"/>
                  </a:lnTo>
                  <a:lnTo>
                    <a:pt x="3163" y="8627"/>
                  </a:lnTo>
                  <a:lnTo>
                    <a:pt x="4420" y="8627"/>
                  </a:lnTo>
                  <a:lnTo>
                    <a:pt x="4420" y="1997"/>
                  </a:lnTo>
                  <a:cubicBezTo>
                    <a:pt x="4420" y="1909"/>
                    <a:pt x="4381" y="1820"/>
                    <a:pt x="4312" y="1761"/>
                  </a:cubicBezTo>
                  <a:lnTo>
                    <a:pt x="2417" y="82"/>
                  </a:lnTo>
                  <a:cubicBezTo>
                    <a:pt x="2358" y="28"/>
                    <a:pt x="2284" y="0"/>
                    <a:pt x="2210"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 name="Google Shape;1322;p32"/>
            <p:cNvSpPr/>
            <p:nvPr/>
          </p:nvSpPr>
          <p:spPr>
            <a:xfrm>
              <a:off x="3638169" y="2316081"/>
              <a:ext cx="74494" cy="290935"/>
            </a:xfrm>
            <a:custGeom>
              <a:avLst/>
              <a:gdLst/>
              <a:ahLst/>
              <a:cxnLst/>
              <a:rect l="l" t="t" r="r" b="b"/>
              <a:pathLst>
                <a:path w="2211" h="8635" extrusionOk="0">
                  <a:moveTo>
                    <a:pt x="0" y="1"/>
                  </a:moveTo>
                  <a:lnTo>
                    <a:pt x="0" y="8006"/>
                  </a:lnTo>
                  <a:lnTo>
                    <a:pt x="953" y="8635"/>
                  </a:lnTo>
                  <a:lnTo>
                    <a:pt x="2210" y="8635"/>
                  </a:lnTo>
                  <a:lnTo>
                    <a:pt x="2210" y="2005"/>
                  </a:lnTo>
                  <a:cubicBezTo>
                    <a:pt x="2210" y="1917"/>
                    <a:pt x="2171" y="1828"/>
                    <a:pt x="2102" y="1769"/>
                  </a:cubicBezTo>
                  <a:lnTo>
                    <a:pt x="207" y="90"/>
                  </a:lnTo>
                  <a:cubicBezTo>
                    <a:pt x="148" y="31"/>
                    <a:pt x="79" y="1"/>
                    <a:pt x="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 name="Google Shape;1323;p32"/>
            <p:cNvSpPr/>
            <p:nvPr/>
          </p:nvSpPr>
          <p:spPr>
            <a:xfrm>
              <a:off x="3744707" y="2500753"/>
              <a:ext cx="21226" cy="21226"/>
            </a:xfrm>
            <a:custGeom>
              <a:avLst/>
              <a:gdLst/>
              <a:ahLst/>
              <a:cxnLst/>
              <a:rect l="l" t="t" r="r" b="b"/>
              <a:pathLst>
                <a:path w="630" h="630" extrusionOk="0">
                  <a:moveTo>
                    <a:pt x="315" y="1"/>
                  </a:moveTo>
                  <a:cubicBezTo>
                    <a:pt x="138" y="1"/>
                    <a:pt x="1" y="138"/>
                    <a:pt x="1" y="315"/>
                  </a:cubicBezTo>
                  <a:cubicBezTo>
                    <a:pt x="1" y="482"/>
                    <a:pt x="138" y="629"/>
                    <a:pt x="315" y="629"/>
                  </a:cubicBezTo>
                  <a:cubicBezTo>
                    <a:pt x="482" y="629"/>
                    <a:pt x="629" y="482"/>
                    <a:pt x="629" y="315"/>
                  </a:cubicBezTo>
                  <a:cubicBezTo>
                    <a:pt x="629" y="138"/>
                    <a:pt x="482" y="1"/>
                    <a:pt x="315"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 name="Google Shape;1324;p32"/>
            <p:cNvSpPr/>
            <p:nvPr/>
          </p:nvSpPr>
          <p:spPr>
            <a:xfrm>
              <a:off x="3654039" y="2489837"/>
              <a:ext cx="21563" cy="21530"/>
            </a:xfrm>
            <a:custGeom>
              <a:avLst/>
              <a:gdLst/>
              <a:ahLst/>
              <a:cxnLst/>
              <a:rect l="l" t="t" r="r" b="b"/>
              <a:pathLst>
                <a:path w="640" h="639" extrusionOk="0">
                  <a:moveTo>
                    <a:pt x="315" y="1"/>
                  </a:moveTo>
                  <a:cubicBezTo>
                    <a:pt x="148" y="1"/>
                    <a:pt x="0" y="148"/>
                    <a:pt x="0" y="325"/>
                  </a:cubicBezTo>
                  <a:cubicBezTo>
                    <a:pt x="0" y="492"/>
                    <a:pt x="148" y="639"/>
                    <a:pt x="315" y="639"/>
                  </a:cubicBezTo>
                  <a:cubicBezTo>
                    <a:pt x="492" y="639"/>
                    <a:pt x="639" y="492"/>
                    <a:pt x="639" y="325"/>
                  </a:cubicBezTo>
                  <a:cubicBezTo>
                    <a:pt x="639" y="148"/>
                    <a:pt x="492" y="1"/>
                    <a:pt x="315"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 name="Google Shape;1325;p32"/>
            <p:cNvSpPr/>
            <p:nvPr/>
          </p:nvSpPr>
          <p:spPr>
            <a:xfrm>
              <a:off x="3601073" y="2489837"/>
              <a:ext cx="21226" cy="21530"/>
            </a:xfrm>
            <a:custGeom>
              <a:avLst/>
              <a:gdLst/>
              <a:ahLst/>
              <a:cxnLst/>
              <a:rect l="l" t="t" r="r" b="b"/>
              <a:pathLst>
                <a:path w="630" h="639" extrusionOk="0">
                  <a:moveTo>
                    <a:pt x="315" y="1"/>
                  </a:moveTo>
                  <a:cubicBezTo>
                    <a:pt x="138" y="1"/>
                    <a:pt x="1" y="148"/>
                    <a:pt x="1" y="325"/>
                  </a:cubicBezTo>
                  <a:cubicBezTo>
                    <a:pt x="1" y="492"/>
                    <a:pt x="138" y="639"/>
                    <a:pt x="315" y="639"/>
                  </a:cubicBezTo>
                  <a:cubicBezTo>
                    <a:pt x="483" y="639"/>
                    <a:pt x="630" y="492"/>
                    <a:pt x="630" y="325"/>
                  </a:cubicBezTo>
                  <a:cubicBezTo>
                    <a:pt x="630" y="148"/>
                    <a:pt x="483" y="1"/>
                    <a:pt x="315"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 name="Google Shape;1326;p32"/>
            <p:cNvSpPr/>
            <p:nvPr/>
          </p:nvSpPr>
          <p:spPr>
            <a:xfrm>
              <a:off x="3654039" y="2447484"/>
              <a:ext cx="21563" cy="21226"/>
            </a:xfrm>
            <a:custGeom>
              <a:avLst/>
              <a:gdLst/>
              <a:ahLst/>
              <a:cxnLst/>
              <a:rect l="l" t="t" r="r" b="b"/>
              <a:pathLst>
                <a:path w="640" h="630" extrusionOk="0">
                  <a:moveTo>
                    <a:pt x="315" y="1"/>
                  </a:moveTo>
                  <a:cubicBezTo>
                    <a:pt x="148" y="1"/>
                    <a:pt x="0" y="138"/>
                    <a:pt x="0" y="315"/>
                  </a:cubicBezTo>
                  <a:cubicBezTo>
                    <a:pt x="0" y="492"/>
                    <a:pt x="148" y="629"/>
                    <a:pt x="315" y="629"/>
                  </a:cubicBezTo>
                  <a:cubicBezTo>
                    <a:pt x="492" y="629"/>
                    <a:pt x="639" y="492"/>
                    <a:pt x="639" y="315"/>
                  </a:cubicBezTo>
                  <a:cubicBezTo>
                    <a:pt x="639" y="138"/>
                    <a:pt x="492" y="1"/>
                    <a:pt x="315"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 name="Google Shape;1327;p32"/>
            <p:cNvSpPr/>
            <p:nvPr/>
          </p:nvSpPr>
          <p:spPr>
            <a:xfrm>
              <a:off x="3601073" y="2447484"/>
              <a:ext cx="21226" cy="21226"/>
            </a:xfrm>
            <a:custGeom>
              <a:avLst/>
              <a:gdLst/>
              <a:ahLst/>
              <a:cxnLst/>
              <a:rect l="l" t="t" r="r" b="b"/>
              <a:pathLst>
                <a:path w="630" h="630" extrusionOk="0">
                  <a:moveTo>
                    <a:pt x="315" y="1"/>
                  </a:moveTo>
                  <a:cubicBezTo>
                    <a:pt x="138" y="1"/>
                    <a:pt x="1" y="138"/>
                    <a:pt x="1" y="315"/>
                  </a:cubicBezTo>
                  <a:cubicBezTo>
                    <a:pt x="1" y="492"/>
                    <a:pt x="138" y="629"/>
                    <a:pt x="315" y="629"/>
                  </a:cubicBezTo>
                  <a:cubicBezTo>
                    <a:pt x="483" y="629"/>
                    <a:pt x="630" y="492"/>
                    <a:pt x="630" y="315"/>
                  </a:cubicBezTo>
                  <a:cubicBezTo>
                    <a:pt x="630" y="138"/>
                    <a:pt x="483" y="1"/>
                    <a:pt x="315"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 name="Google Shape;1328;p32"/>
            <p:cNvSpPr/>
            <p:nvPr/>
          </p:nvSpPr>
          <p:spPr>
            <a:xfrm>
              <a:off x="3654039" y="2404795"/>
              <a:ext cx="21563" cy="21563"/>
            </a:xfrm>
            <a:custGeom>
              <a:avLst/>
              <a:gdLst/>
              <a:ahLst/>
              <a:cxnLst/>
              <a:rect l="l" t="t" r="r" b="b"/>
              <a:pathLst>
                <a:path w="640" h="640" extrusionOk="0">
                  <a:moveTo>
                    <a:pt x="315" y="0"/>
                  </a:moveTo>
                  <a:cubicBezTo>
                    <a:pt x="148" y="0"/>
                    <a:pt x="0" y="148"/>
                    <a:pt x="0" y="314"/>
                  </a:cubicBezTo>
                  <a:cubicBezTo>
                    <a:pt x="0" y="491"/>
                    <a:pt x="148" y="639"/>
                    <a:pt x="315" y="639"/>
                  </a:cubicBezTo>
                  <a:cubicBezTo>
                    <a:pt x="492" y="639"/>
                    <a:pt x="639" y="491"/>
                    <a:pt x="639" y="314"/>
                  </a:cubicBezTo>
                  <a:cubicBezTo>
                    <a:pt x="639" y="148"/>
                    <a:pt x="492" y="0"/>
                    <a:pt x="315"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 name="Google Shape;1329;p32"/>
            <p:cNvSpPr/>
            <p:nvPr/>
          </p:nvSpPr>
          <p:spPr>
            <a:xfrm>
              <a:off x="3627556" y="2365745"/>
              <a:ext cx="21226" cy="21563"/>
            </a:xfrm>
            <a:custGeom>
              <a:avLst/>
              <a:gdLst/>
              <a:ahLst/>
              <a:cxnLst/>
              <a:rect l="l" t="t" r="r" b="b"/>
              <a:pathLst>
                <a:path w="630" h="640" extrusionOk="0">
                  <a:moveTo>
                    <a:pt x="315" y="0"/>
                  </a:moveTo>
                  <a:cubicBezTo>
                    <a:pt x="138" y="0"/>
                    <a:pt x="1" y="148"/>
                    <a:pt x="1" y="325"/>
                  </a:cubicBezTo>
                  <a:cubicBezTo>
                    <a:pt x="1" y="491"/>
                    <a:pt x="138" y="639"/>
                    <a:pt x="315" y="639"/>
                  </a:cubicBezTo>
                  <a:cubicBezTo>
                    <a:pt x="492" y="639"/>
                    <a:pt x="629" y="491"/>
                    <a:pt x="629" y="325"/>
                  </a:cubicBezTo>
                  <a:cubicBezTo>
                    <a:pt x="629" y="148"/>
                    <a:pt x="492" y="0"/>
                    <a:pt x="315"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 name="Google Shape;1330;p32"/>
            <p:cNvSpPr/>
            <p:nvPr/>
          </p:nvSpPr>
          <p:spPr>
            <a:xfrm>
              <a:off x="3601073" y="2404795"/>
              <a:ext cx="21226" cy="21563"/>
            </a:xfrm>
            <a:custGeom>
              <a:avLst/>
              <a:gdLst/>
              <a:ahLst/>
              <a:cxnLst/>
              <a:rect l="l" t="t" r="r" b="b"/>
              <a:pathLst>
                <a:path w="630" h="640" extrusionOk="0">
                  <a:moveTo>
                    <a:pt x="315" y="0"/>
                  </a:moveTo>
                  <a:cubicBezTo>
                    <a:pt x="138" y="0"/>
                    <a:pt x="1" y="148"/>
                    <a:pt x="1" y="314"/>
                  </a:cubicBezTo>
                  <a:cubicBezTo>
                    <a:pt x="1" y="491"/>
                    <a:pt x="138" y="639"/>
                    <a:pt x="315" y="639"/>
                  </a:cubicBezTo>
                  <a:cubicBezTo>
                    <a:pt x="483" y="639"/>
                    <a:pt x="630" y="491"/>
                    <a:pt x="630" y="314"/>
                  </a:cubicBezTo>
                  <a:cubicBezTo>
                    <a:pt x="630" y="148"/>
                    <a:pt x="483" y="0"/>
                    <a:pt x="315"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 name="Google Shape;1331;p32"/>
            <p:cNvSpPr/>
            <p:nvPr/>
          </p:nvSpPr>
          <p:spPr>
            <a:xfrm>
              <a:off x="3744707" y="2543106"/>
              <a:ext cx="21226" cy="21226"/>
            </a:xfrm>
            <a:custGeom>
              <a:avLst/>
              <a:gdLst/>
              <a:ahLst/>
              <a:cxnLst/>
              <a:rect l="l" t="t" r="r" b="b"/>
              <a:pathLst>
                <a:path w="630" h="630" extrusionOk="0">
                  <a:moveTo>
                    <a:pt x="315" y="1"/>
                  </a:moveTo>
                  <a:cubicBezTo>
                    <a:pt x="138" y="1"/>
                    <a:pt x="1" y="148"/>
                    <a:pt x="1" y="315"/>
                  </a:cubicBezTo>
                  <a:cubicBezTo>
                    <a:pt x="1" y="492"/>
                    <a:pt x="138" y="629"/>
                    <a:pt x="315" y="629"/>
                  </a:cubicBezTo>
                  <a:cubicBezTo>
                    <a:pt x="482" y="629"/>
                    <a:pt x="629" y="492"/>
                    <a:pt x="629" y="315"/>
                  </a:cubicBezTo>
                  <a:cubicBezTo>
                    <a:pt x="629" y="148"/>
                    <a:pt x="482" y="1"/>
                    <a:pt x="315"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 name="Google Shape;1332;p32"/>
            <p:cNvSpPr/>
            <p:nvPr/>
          </p:nvSpPr>
          <p:spPr>
            <a:xfrm>
              <a:off x="3510405" y="2500753"/>
              <a:ext cx="21563" cy="21226"/>
            </a:xfrm>
            <a:custGeom>
              <a:avLst/>
              <a:gdLst/>
              <a:ahLst/>
              <a:cxnLst/>
              <a:rect l="l" t="t" r="r" b="b"/>
              <a:pathLst>
                <a:path w="640" h="630" extrusionOk="0">
                  <a:moveTo>
                    <a:pt x="315" y="1"/>
                  </a:moveTo>
                  <a:cubicBezTo>
                    <a:pt x="149" y="1"/>
                    <a:pt x="1" y="138"/>
                    <a:pt x="1" y="315"/>
                  </a:cubicBezTo>
                  <a:cubicBezTo>
                    <a:pt x="1" y="482"/>
                    <a:pt x="149" y="629"/>
                    <a:pt x="315" y="629"/>
                  </a:cubicBezTo>
                  <a:cubicBezTo>
                    <a:pt x="492" y="629"/>
                    <a:pt x="640" y="482"/>
                    <a:pt x="640" y="315"/>
                  </a:cubicBezTo>
                  <a:cubicBezTo>
                    <a:pt x="640" y="138"/>
                    <a:pt x="492" y="1"/>
                    <a:pt x="315"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 name="Google Shape;1333;p32"/>
            <p:cNvSpPr/>
            <p:nvPr/>
          </p:nvSpPr>
          <p:spPr>
            <a:xfrm>
              <a:off x="3510405" y="2543106"/>
              <a:ext cx="21563" cy="21226"/>
            </a:xfrm>
            <a:custGeom>
              <a:avLst/>
              <a:gdLst/>
              <a:ahLst/>
              <a:cxnLst/>
              <a:rect l="l" t="t" r="r" b="b"/>
              <a:pathLst>
                <a:path w="640" h="630" extrusionOk="0">
                  <a:moveTo>
                    <a:pt x="315" y="1"/>
                  </a:moveTo>
                  <a:cubicBezTo>
                    <a:pt x="149" y="1"/>
                    <a:pt x="1" y="148"/>
                    <a:pt x="1" y="315"/>
                  </a:cubicBezTo>
                  <a:cubicBezTo>
                    <a:pt x="1" y="492"/>
                    <a:pt x="149" y="629"/>
                    <a:pt x="315" y="629"/>
                  </a:cubicBezTo>
                  <a:cubicBezTo>
                    <a:pt x="492" y="629"/>
                    <a:pt x="640" y="492"/>
                    <a:pt x="640" y="315"/>
                  </a:cubicBezTo>
                  <a:cubicBezTo>
                    <a:pt x="640" y="148"/>
                    <a:pt x="492" y="1"/>
                    <a:pt x="315"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 name="Google Shape;1334;p32"/>
            <p:cNvSpPr/>
            <p:nvPr/>
          </p:nvSpPr>
          <p:spPr>
            <a:xfrm>
              <a:off x="3616976" y="2539501"/>
              <a:ext cx="42385" cy="67520"/>
            </a:xfrm>
            <a:custGeom>
              <a:avLst/>
              <a:gdLst/>
              <a:ahLst/>
              <a:cxnLst/>
              <a:rect l="l" t="t" r="r" b="b"/>
              <a:pathLst>
                <a:path w="1258" h="2004" extrusionOk="0">
                  <a:moveTo>
                    <a:pt x="629" y="0"/>
                  </a:moveTo>
                  <a:cubicBezTo>
                    <a:pt x="286" y="0"/>
                    <a:pt x="0" y="284"/>
                    <a:pt x="0" y="638"/>
                  </a:cubicBezTo>
                  <a:lnTo>
                    <a:pt x="0" y="1375"/>
                  </a:lnTo>
                  <a:lnTo>
                    <a:pt x="315" y="2004"/>
                  </a:lnTo>
                  <a:lnTo>
                    <a:pt x="943" y="2004"/>
                  </a:lnTo>
                  <a:lnTo>
                    <a:pt x="1258" y="1375"/>
                  </a:lnTo>
                  <a:lnTo>
                    <a:pt x="1258" y="638"/>
                  </a:lnTo>
                  <a:cubicBezTo>
                    <a:pt x="1258" y="284"/>
                    <a:pt x="983" y="0"/>
                    <a:pt x="629"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 name="Google Shape;1335;p32"/>
            <p:cNvSpPr/>
            <p:nvPr/>
          </p:nvSpPr>
          <p:spPr>
            <a:xfrm>
              <a:off x="3638169" y="2539501"/>
              <a:ext cx="21193" cy="67520"/>
            </a:xfrm>
            <a:custGeom>
              <a:avLst/>
              <a:gdLst/>
              <a:ahLst/>
              <a:cxnLst/>
              <a:rect l="l" t="t" r="r" b="b"/>
              <a:pathLst>
                <a:path w="629" h="2004" extrusionOk="0">
                  <a:moveTo>
                    <a:pt x="0" y="0"/>
                  </a:moveTo>
                  <a:lnTo>
                    <a:pt x="0" y="2004"/>
                  </a:lnTo>
                  <a:lnTo>
                    <a:pt x="314" y="2004"/>
                  </a:lnTo>
                  <a:lnTo>
                    <a:pt x="629" y="1375"/>
                  </a:lnTo>
                  <a:lnTo>
                    <a:pt x="629" y="638"/>
                  </a:lnTo>
                  <a:cubicBezTo>
                    <a:pt x="629" y="284"/>
                    <a:pt x="354" y="0"/>
                    <a:pt x="0"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 name="Google Shape;1336;p32"/>
            <p:cNvSpPr/>
            <p:nvPr/>
          </p:nvSpPr>
          <p:spPr>
            <a:xfrm>
              <a:off x="3606397" y="2528887"/>
              <a:ext cx="63915" cy="78133"/>
            </a:xfrm>
            <a:custGeom>
              <a:avLst/>
              <a:gdLst/>
              <a:ahLst/>
              <a:cxnLst/>
              <a:rect l="l" t="t" r="r" b="b"/>
              <a:pathLst>
                <a:path w="1897" h="2319" extrusionOk="0">
                  <a:moveTo>
                    <a:pt x="943" y="1"/>
                  </a:moveTo>
                  <a:cubicBezTo>
                    <a:pt x="423" y="1"/>
                    <a:pt x="0" y="423"/>
                    <a:pt x="0" y="953"/>
                  </a:cubicBezTo>
                  <a:lnTo>
                    <a:pt x="0" y="2319"/>
                  </a:lnTo>
                  <a:lnTo>
                    <a:pt x="629" y="2319"/>
                  </a:lnTo>
                  <a:lnTo>
                    <a:pt x="629" y="953"/>
                  </a:lnTo>
                  <a:cubicBezTo>
                    <a:pt x="629" y="776"/>
                    <a:pt x="766" y="639"/>
                    <a:pt x="943" y="639"/>
                  </a:cubicBezTo>
                  <a:cubicBezTo>
                    <a:pt x="1120" y="639"/>
                    <a:pt x="1257" y="776"/>
                    <a:pt x="1257" y="953"/>
                  </a:cubicBezTo>
                  <a:lnTo>
                    <a:pt x="1257" y="2319"/>
                  </a:lnTo>
                  <a:lnTo>
                    <a:pt x="1896" y="2319"/>
                  </a:lnTo>
                  <a:lnTo>
                    <a:pt x="1896" y="953"/>
                  </a:lnTo>
                  <a:cubicBezTo>
                    <a:pt x="1896" y="423"/>
                    <a:pt x="1464" y="1"/>
                    <a:pt x="943"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 name="Google Shape;1337;p32"/>
            <p:cNvSpPr/>
            <p:nvPr/>
          </p:nvSpPr>
          <p:spPr>
            <a:xfrm>
              <a:off x="3638169" y="2365745"/>
              <a:ext cx="10613" cy="21563"/>
            </a:xfrm>
            <a:custGeom>
              <a:avLst/>
              <a:gdLst/>
              <a:ahLst/>
              <a:cxnLst/>
              <a:rect l="l" t="t" r="r" b="b"/>
              <a:pathLst>
                <a:path w="315" h="640" extrusionOk="0">
                  <a:moveTo>
                    <a:pt x="0" y="0"/>
                  </a:moveTo>
                  <a:lnTo>
                    <a:pt x="0" y="639"/>
                  </a:lnTo>
                  <a:cubicBezTo>
                    <a:pt x="177" y="639"/>
                    <a:pt x="314" y="491"/>
                    <a:pt x="314" y="325"/>
                  </a:cubicBezTo>
                  <a:cubicBezTo>
                    <a:pt x="314" y="148"/>
                    <a:pt x="177" y="0"/>
                    <a:pt x="0"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 name="Google Shape;1338;p32"/>
            <p:cNvSpPr/>
            <p:nvPr/>
          </p:nvSpPr>
          <p:spPr>
            <a:xfrm>
              <a:off x="3627556" y="2243944"/>
              <a:ext cx="78133" cy="53335"/>
            </a:xfrm>
            <a:custGeom>
              <a:avLst/>
              <a:gdLst/>
              <a:ahLst/>
              <a:cxnLst/>
              <a:rect l="l" t="t" r="r" b="b"/>
              <a:pathLst>
                <a:path w="2319" h="1583" extrusionOk="0">
                  <a:moveTo>
                    <a:pt x="315" y="1"/>
                  </a:moveTo>
                  <a:cubicBezTo>
                    <a:pt x="138" y="1"/>
                    <a:pt x="1" y="138"/>
                    <a:pt x="1" y="315"/>
                  </a:cubicBezTo>
                  <a:lnTo>
                    <a:pt x="1" y="1583"/>
                  </a:lnTo>
                  <a:lnTo>
                    <a:pt x="1052" y="1583"/>
                  </a:lnTo>
                  <a:cubicBezTo>
                    <a:pt x="1749" y="1583"/>
                    <a:pt x="2319" y="1013"/>
                    <a:pt x="2319" y="315"/>
                  </a:cubicBezTo>
                  <a:cubicBezTo>
                    <a:pt x="2319" y="138"/>
                    <a:pt x="2172" y="1"/>
                    <a:pt x="2004"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 name="Google Shape;1339;p32"/>
            <p:cNvSpPr/>
            <p:nvPr/>
          </p:nvSpPr>
          <p:spPr>
            <a:xfrm>
              <a:off x="3638169" y="2243944"/>
              <a:ext cx="67520" cy="53335"/>
            </a:xfrm>
            <a:custGeom>
              <a:avLst/>
              <a:gdLst/>
              <a:ahLst/>
              <a:cxnLst/>
              <a:rect l="l" t="t" r="r" b="b"/>
              <a:pathLst>
                <a:path w="2004" h="1583" extrusionOk="0">
                  <a:moveTo>
                    <a:pt x="0" y="1"/>
                  </a:moveTo>
                  <a:lnTo>
                    <a:pt x="0" y="1583"/>
                  </a:lnTo>
                  <a:lnTo>
                    <a:pt x="737" y="1583"/>
                  </a:lnTo>
                  <a:cubicBezTo>
                    <a:pt x="1434" y="1583"/>
                    <a:pt x="2004" y="1013"/>
                    <a:pt x="2004" y="315"/>
                  </a:cubicBezTo>
                  <a:cubicBezTo>
                    <a:pt x="2004" y="138"/>
                    <a:pt x="1857" y="1"/>
                    <a:pt x="1689"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 name="Google Shape;1340;p32"/>
            <p:cNvSpPr/>
            <p:nvPr/>
          </p:nvSpPr>
          <p:spPr>
            <a:xfrm>
              <a:off x="3638169" y="2528887"/>
              <a:ext cx="32143" cy="78133"/>
            </a:xfrm>
            <a:custGeom>
              <a:avLst/>
              <a:gdLst/>
              <a:ahLst/>
              <a:cxnLst/>
              <a:rect l="l" t="t" r="r" b="b"/>
              <a:pathLst>
                <a:path w="954" h="2319" extrusionOk="0">
                  <a:moveTo>
                    <a:pt x="0" y="1"/>
                  </a:moveTo>
                  <a:lnTo>
                    <a:pt x="0" y="639"/>
                  </a:lnTo>
                  <a:cubicBezTo>
                    <a:pt x="177" y="639"/>
                    <a:pt x="314" y="776"/>
                    <a:pt x="314" y="953"/>
                  </a:cubicBezTo>
                  <a:lnTo>
                    <a:pt x="314" y="2319"/>
                  </a:lnTo>
                  <a:lnTo>
                    <a:pt x="953" y="2319"/>
                  </a:lnTo>
                  <a:lnTo>
                    <a:pt x="953" y="953"/>
                  </a:lnTo>
                  <a:cubicBezTo>
                    <a:pt x="953" y="423"/>
                    <a:pt x="521" y="1"/>
                    <a:pt x="0"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41" name="Google Shape;1341;p32"/>
          <p:cNvGrpSpPr/>
          <p:nvPr/>
        </p:nvGrpSpPr>
        <p:grpSpPr>
          <a:xfrm>
            <a:off x="4083592" y="2243842"/>
            <a:ext cx="365029" cy="363177"/>
            <a:chOff x="4083592" y="2243842"/>
            <a:chExt cx="365029" cy="363177"/>
          </a:xfrm>
        </p:grpSpPr>
        <p:sp>
          <p:nvSpPr>
            <p:cNvPr id="1342" name="Google Shape;1342;p32"/>
            <p:cNvSpPr/>
            <p:nvPr/>
          </p:nvSpPr>
          <p:spPr>
            <a:xfrm>
              <a:off x="4090196" y="2249604"/>
              <a:ext cx="351817" cy="351783"/>
            </a:xfrm>
            <a:custGeom>
              <a:avLst/>
              <a:gdLst/>
              <a:ahLst/>
              <a:cxnLst/>
              <a:rect l="l" t="t" r="r" b="b"/>
              <a:pathLst>
                <a:path w="10442" h="10441" extrusionOk="0">
                  <a:moveTo>
                    <a:pt x="6474" y="0"/>
                  </a:moveTo>
                  <a:cubicBezTo>
                    <a:pt x="5354" y="216"/>
                    <a:pt x="3576" y="776"/>
                    <a:pt x="2172" y="2170"/>
                  </a:cubicBezTo>
                  <a:cubicBezTo>
                    <a:pt x="767" y="3575"/>
                    <a:pt x="217" y="5353"/>
                    <a:pt x="1" y="6483"/>
                  </a:cubicBezTo>
                  <a:lnTo>
                    <a:pt x="3959" y="10440"/>
                  </a:lnTo>
                  <a:cubicBezTo>
                    <a:pt x="5088" y="10224"/>
                    <a:pt x="6866" y="9665"/>
                    <a:pt x="8261" y="8260"/>
                  </a:cubicBezTo>
                  <a:cubicBezTo>
                    <a:pt x="9665" y="6865"/>
                    <a:pt x="10215" y="5088"/>
                    <a:pt x="10442" y="3958"/>
                  </a:cubicBezTo>
                  <a:lnTo>
                    <a:pt x="6474"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 name="Google Shape;1343;p32"/>
            <p:cNvSpPr/>
            <p:nvPr/>
          </p:nvSpPr>
          <p:spPr>
            <a:xfrm>
              <a:off x="4157043" y="2316451"/>
              <a:ext cx="284971" cy="284937"/>
            </a:xfrm>
            <a:custGeom>
              <a:avLst/>
              <a:gdLst/>
              <a:ahLst/>
              <a:cxnLst/>
              <a:rect l="l" t="t" r="r" b="b"/>
              <a:pathLst>
                <a:path w="8458" h="8457" extrusionOk="0">
                  <a:moveTo>
                    <a:pt x="6474" y="0"/>
                  </a:moveTo>
                  <a:lnTo>
                    <a:pt x="1" y="6472"/>
                  </a:lnTo>
                  <a:lnTo>
                    <a:pt x="1975" y="8456"/>
                  </a:lnTo>
                  <a:cubicBezTo>
                    <a:pt x="3104" y="8240"/>
                    <a:pt x="4882" y="7681"/>
                    <a:pt x="6277" y="6276"/>
                  </a:cubicBezTo>
                  <a:cubicBezTo>
                    <a:pt x="7681" y="4881"/>
                    <a:pt x="8231" y="3104"/>
                    <a:pt x="8458" y="1974"/>
                  </a:cubicBezTo>
                  <a:lnTo>
                    <a:pt x="6474"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 name="Google Shape;1344;p32"/>
            <p:cNvSpPr/>
            <p:nvPr/>
          </p:nvSpPr>
          <p:spPr>
            <a:xfrm>
              <a:off x="4307280" y="2243842"/>
              <a:ext cx="141340" cy="140464"/>
            </a:xfrm>
            <a:custGeom>
              <a:avLst/>
              <a:gdLst/>
              <a:ahLst/>
              <a:cxnLst/>
              <a:rect l="l" t="t" r="r" b="b"/>
              <a:pathLst>
                <a:path w="4195" h="4169" extrusionOk="0">
                  <a:moveTo>
                    <a:pt x="1734" y="1"/>
                  </a:moveTo>
                  <a:cubicBezTo>
                    <a:pt x="1312" y="1"/>
                    <a:pt x="864" y="34"/>
                    <a:pt x="404" y="102"/>
                  </a:cubicBezTo>
                  <a:cubicBezTo>
                    <a:pt x="295" y="122"/>
                    <a:pt x="168" y="141"/>
                    <a:pt x="31" y="171"/>
                  </a:cubicBezTo>
                  <a:cubicBezTo>
                    <a:pt x="11" y="338"/>
                    <a:pt x="1" y="515"/>
                    <a:pt x="1" y="691"/>
                  </a:cubicBezTo>
                  <a:cubicBezTo>
                    <a:pt x="1" y="2607"/>
                    <a:pt x="1563" y="4168"/>
                    <a:pt x="3478" y="4168"/>
                  </a:cubicBezTo>
                  <a:cubicBezTo>
                    <a:pt x="3654" y="4168"/>
                    <a:pt x="3831" y="4159"/>
                    <a:pt x="3999" y="4129"/>
                  </a:cubicBezTo>
                  <a:cubicBezTo>
                    <a:pt x="4018" y="4002"/>
                    <a:pt x="4047" y="3874"/>
                    <a:pt x="4057" y="3756"/>
                  </a:cubicBezTo>
                  <a:cubicBezTo>
                    <a:pt x="4165" y="3039"/>
                    <a:pt x="4195" y="2332"/>
                    <a:pt x="4126" y="1732"/>
                  </a:cubicBezTo>
                  <a:cubicBezTo>
                    <a:pt x="4087" y="1300"/>
                    <a:pt x="3969" y="731"/>
                    <a:pt x="3704" y="466"/>
                  </a:cubicBezTo>
                  <a:cubicBezTo>
                    <a:pt x="3429" y="191"/>
                    <a:pt x="2869" y="82"/>
                    <a:pt x="2436" y="34"/>
                  </a:cubicBezTo>
                  <a:cubicBezTo>
                    <a:pt x="2213" y="12"/>
                    <a:pt x="1978" y="1"/>
                    <a:pt x="1734"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 name="Google Shape;1345;p32"/>
            <p:cNvSpPr/>
            <p:nvPr/>
          </p:nvSpPr>
          <p:spPr>
            <a:xfrm>
              <a:off x="4083592" y="2466689"/>
              <a:ext cx="141340" cy="140329"/>
            </a:xfrm>
            <a:custGeom>
              <a:avLst/>
              <a:gdLst/>
              <a:ahLst/>
              <a:cxnLst/>
              <a:rect l="l" t="t" r="r" b="b"/>
              <a:pathLst>
                <a:path w="4195" h="4165" extrusionOk="0">
                  <a:moveTo>
                    <a:pt x="707" y="0"/>
                  </a:moveTo>
                  <a:cubicBezTo>
                    <a:pt x="541" y="0"/>
                    <a:pt x="364" y="10"/>
                    <a:pt x="197" y="40"/>
                  </a:cubicBezTo>
                  <a:cubicBezTo>
                    <a:pt x="168" y="167"/>
                    <a:pt x="148" y="295"/>
                    <a:pt x="128" y="413"/>
                  </a:cubicBezTo>
                  <a:cubicBezTo>
                    <a:pt x="20" y="1129"/>
                    <a:pt x="0" y="1827"/>
                    <a:pt x="59" y="2436"/>
                  </a:cubicBezTo>
                  <a:cubicBezTo>
                    <a:pt x="109" y="2868"/>
                    <a:pt x="216" y="3428"/>
                    <a:pt x="491" y="3703"/>
                  </a:cubicBezTo>
                  <a:cubicBezTo>
                    <a:pt x="757" y="3978"/>
                    <a:pt x="1326" y="4086"/>
                    <a:pt x="1759" y="4125"/>
                  </a:cubicBezTo>
                  <a:cubicBezTo>
                    <a:pt x="1975" y="4154"/>
                    <a:pt x="2210" y="4165"/>
                    <a:pt x="2456" y="4165"/>
                  </a:cubicBezTo>
                  <a:cubicBezTo>
                    <a:pt x="2878" y="4165"/>
                    <a:pt x="3330" y="4125"/>
                    <a:pt x="3782" y="4056"/>
                  </a:cubicBezTo>
                  <a:cubicBezTo>
                    <a:pt x="3900" y="4047"/>
                    <a:pt x="4018" y="4017"/>
                    <a:pt x="4155" y="3997"/>
                  </a:cubicBezTo>
                  <a:cubicBezTo>
                    <a:pt x="4184" y="3831"/>
                    <a:pt x="4194" y="3654"/>
                    <a:pt x="4194" y="3477"/>
                  </a:cubicBezTo>
                  <a:cubicBezTo>
                    <a:pt x="4194" y="1562"/>
                    <a:pt x="2632" y="0"/>
                    <a:pt x="707"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 name="Google Shape;1346;p32"/>
            <p:cNvSpPr/>
            <p:nvPr/>
          </p:nvSpPr>
          <p:spPr>
            <a:xfrm>
              <a:off x="4146126" y="2307017"/>
              <a:ext cx="155895" cy="152728"/>
            </a:xfrm>
            <a:custGeom>
              <a:avLst/>
              <a:gdLst/>
              <a:ahLst/>
              <a:cxnLst/>
              <a:rect l="l" t="t" r="r" b="b"/>
              <a:pathLst>
                <a:path w="4627" h="4533" extrusionOk="0">
                  <a:moveTo>
                    <a:pt x="3645" y="1"/>
                  </a:moveTo>
                  <a:cubicBezTo>
                    <a:pt x="3591" y="1"/>
                    <a:pt x="3536" y="15"/>
                    <a:pt x="3487" y="44"/>
                  </a:cubicBezTo>
                  <a:cubicBezTo>
                    <a:pt x="3330" y="123"/>
                    <a:pt x="3281" y="319"/>
                    <a:pt x="3369" y="477"/>
                  </a:cubicBezTo>
                  <a:lnTo>
                    <a:pt x="3526" y="752"/>
                  </a:lnTo>
                  <a:cubicBezTo>
                    <a:pt x="3271" y="909"/>
                    <a:pt x="3035" y="1075"/>
                    <a:pt x="2800" y="1252"/>
                  </a:cubicBezTo>
                  <a:lnTo>
                    <a:pt x="2594" y="1007"/>
                  </a:lnTo>
                  <a:cubicBezTo>
                    <a:pt x="2533" y="930"/>
                    <a:pt x="2446" y="890"/>
                    <a:pt x="2356" y="890"/>
                  </a:cubicBezTo>
                  <a:cubicBezTo>
                    <a:pt x="2285" y="890"/>
                    <a:pt x="2212" y="916"/>
                    <a:pt x="2151" y="968"/>
                  </a:cubicBezTo>
                  <a:cubicBezTo>
                    <a:pt x="2014" y="1075"/>
                    <a:pt x="2005" y="1272"/>
                    <a:pt x="2112" y="1409"/>
                  </a:cubicBezTo>
                  <a:lnTo>
                    <a:pt x="2319" y="1655"/>
                  </a:lnTo>
                  <a:cubicBezTo>
                    <a:pt x="2103" y="1852"/>
                    <a:pt x="1896" y="2058"/>
                    <a:pt x="1700" y="2274"/>
                  </a:cubicBezTo>
                  <a:lnTo>
                    <a:pt x="1454" y="2068"/>
                  </a:lnTo>
                  <a:cubicBezTo>
                    <a:pt x="1394" y="2020"/>
                    <a:pt x="1323" y="1997"/>
                    <a:pt x="1252" y="1997"/>
                  </a:cubicBezTo>
                  <a:cubicBezTo>
                    <a:pt x="1162" y="1997"/>
                    <a:pt x="1073" y="2035"/>
                    <a:pt x="1012" y="2107"/>
                  </a:cubicBezTo>
                  <a:cubicBezTo>
                    <a:pt x="894" y="2245"/>
                    <a:pt x="914" y="2441"/>
                    <a:pt x="1051" y="2549"/>
                  </a:cubicBezTo>
                  <a:lnTo>
                    <a:pt x="1297" y="2755"/>
                  </a:lnTo>
                  <a:cubicBezTo>
                    <a:pt x="1121" y="2991"/>
                    <a:pt x="953" y="3236"/>
                    <a:pt x="796" y="3482"/>
                  </a:cubicBezTo>
                  <a:lnTo>
                    <a:pt x="512" y="3325"/>
                  </a:lnTo>
                  <a:cubicBezTo>
                    <a:pt x="462" y="3295"/>
                    <a:pt x="408" y="3281"/>
                    <a:pt x="354" y="3281"/>
                  </a:cubicBezTo>
                  <a:cubicBezTo>
                    <a:pt x="246" y="3281"/>
                    <a:pt x="141" y="3338"/>
                    <a:pt x="89" y="3443"/>
                  </a:cubicBezTo>
                  <a:cubicBezTo>
                    <a:pt x="1" y="3590"/>
                    <a:pt x="50" y="3786"/>
                    <a:pt x="207" y="3875"/>
                  </a:cubicBezTo>
                  <a:lnTo>
                    <a:pt x="1297" y="4493"/>
                  </a:lnTo>
                  <a:cubicBezTo>
                    <a:pt x="1346" y="4523"/>
                    <a:pt x="1405" y="4533"/>
                    <a:pt x="1454" y="4533"/>
                  </a:cubicBezTo>
                  <a:cubicBezTo>
                    <a:pt x="1572" y="4533"/>
                    <a:pt x="1671" y="4484"/>
                    <a:pt x="1729" y="4375"/>
                  </a:cubicBezTo>
                  <a:cubicBezTo>
                    <a:pt x="1817" y="4229"/>
                    <a:pt x="1769" y="4032"/>
                    <a:pt x="1612" y="3943"/>
                  </a:cubicBezTo>
                  <a:lnTo>
                    <a:pt x="1346" y="3796"/>
                  </a:lnTo>
                  <a:cubicBezTo>
                    <a:pt x="1484" y="3580"/>
                    <a:pt x="1621" y="3364"/>
                    <a:pt x="1778" y="3168"/>
                  </a:cubicBezTo>
                  <a:lnTo>
                    <a:pt x="2014" y="3364"/>
                  </a:lnTo>
                  <a:cubicBezTo>
                    <a:pt x="2073" y="3413"/>
                    <a:pt x="2151" y="3433"/>
                    <a:pt x="2221" y="3433"/>
                  </a:cubicBezTo>
                  <a:cubicBezTo>
                    <a:pt x="2309" y="3433"/>
                    <a:pt x="2397" y="3393"/>
                    <a:pt x="2466" y="3325"/>
                  </a:cubicBezTo>
                  <a:cubicBezTo>
                    <a:pt x="2574" y="3187"/>
                    <a:pt x="2555" y="2991"/>
                    <a:pt x="2426" y="2883"/>
                  </a:cubicBezTo>
                  <a:lnTo>
                    <a:pt x="2181" y="2677"/>
                  </a:lnTo>
                  <a:cubicBezTo>
                    <a:pt x="2358" y="2490"/>
                    <a:pt x="2535" y="2313"/>
                    <a:pt x="2721" y="2146"/>
                  </a:cubicBezTo>
                  <a:lnTo>
                    <a:pt x="2918" y="2382"/>
                  </a:lnTo>
                  <a:cubicBezTo>
                    <a:pt x="2987" y="2450"/>
                    <a:pt x="3075" y="2490"/>
                    <a:pt x="3163" y="2490"/>
                  </a:cubicBezTo>
                  <a:cubicBezTo>
                    <a:pt x="3232" y="2490"/>
                    <a:pt x="3310" y="2470"/>
                    <a:pt x="3369" y="2421"/>
                  </a:cubicBezTo>
                  <a:cubicBezTo>
                    <a:pt x="3497" y="2303"/>
                    <a:pt x="3517" y="2107"/>
                    <a:pt x="3409" y="1979"/>
                  </a:cubicBezTo>
                  <a:lnTo>
                    <a:pt x="3212" y="1734"/>
                  </a:lnTo>
                  <a:cubicBezTo>
                    <a:pt x="3409" y="1586"/>
                    <a:pt x="3615" y="1439"/>
                    <a:pt x="3841" y="1302"/>
                  </a:cubicBezTo>
                  <a:lnTo>
                    <a:pt x="3989" y="1566"/>
                  </a:lnTo>
                  <a:cubicBezTo>
                    <a:pt x="4047" y="1675"/>
                    <a:pt x="4155" y="1734"/>
                    <a:pt x="4264" y="1734"/>
                  </a:cubicBezTo>
                  <a:cubicBezTo>
                    <a:pt x="4312" y="1734"/>
                    <a:pt x="4371" y="1714"/>
                    <a:pt x="4421" y="1684"/>
                  </a:cubicBezTo>
                  <a:cubicBezTo>
                    <a:pt x="4568" y="1606"/>
                    <a:pt x="4627" y="1409"/>
                    <a:pt x="4539" y="1262"/>
                  </a:cubicBezTo>
                  <a:lnTo>
                    <a:pt x="3919" y="162"/>
                  </a:lnTo>
                  <a:cubicBezTo>
                    <a:pt x="3861" y="58"/>
                    <a:pt x="3754" y="1"/>
                    <a:pt x="3645"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 name="Google Shape;1347;p32"/>
            <p:cNvSpPr/>
            <p:nvPr/>
          </p:nvSpPr>
          <p:spPr>
            <a:xfrm>
              <a:off x="4341715" y="2259510"/>
              <a:ext cx="106906" cy="124797"/>
            </a:xfrm>
            <a:custGeom>
              <a:avLst/>
              <a:gdLst/>
              <a:ahLst/>
              <a:cxnLst/>
              <a:rect l="l" t="t" r="r" b="b"/>
              <a:pathLst>
                <a:path w="3173" h="3704" extrusionOk="0">
                  <a:moveTo>
                    <a:pt x="2682" y="1"/>
                  </a:moveTo>
                  <a:lnTo>
                    <a:pt x="0" y="2682"/>
                  </a:lnTo>
                  <a:cubicBezTo>
                    <a:pt x="629" y="3310"/>
                    <a:pt x="1493" y="3703"/>
                    <a:pt x="2456" y="3703"/>
                  </a:cubicBezTo>
                  <a:cubicBezTo>
                    <a:pt x="2632" y="3703"/>
                    <a:pt x="2809" y="3694"/>
                    <a:pt x="2977" y="3664"/>
                  </a:cubicBezTo>
                  <a:cubicBezTo>
                    <a:pt x="2996" y="3537"/>
                    <a:pt x="3025" y="3409"/>
                    <a:pt x="3035" y="3291"/>
                  </a:cubicBezTo>
                  <a:cubicBezTo>
                    <a:pt x="3143" y="2574"/>
                    <a:pt x="3173" y="1867"/>
                    <a:pt x="3104" y="1267"/>
                  </a:cubicBezTo>
                  <a:cubicBezTo>
                    <a:pt x="3065" y="835"/>
                    <a:pt x="2947" y="266"/>
                    <a:pt x="2682"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 name="Google Shape;1348;p32"/>
            <p:cNvSpPr/>
            <p:nvPr/>
          </p:nvSpPr>
          <p:spPr>
            <a:xfrm>
              <a:off x="4100135" y="2501090"/>
              <a:ext cx="124797" cy="105929"/>
            </a:xfrm>
            <a:custGeom>
              <a:avLst/>
              <a:gdLst/>
              <a:ahLst/>
              <a:cxnLst/>
              <a:rect l="l" t="t" r="r" b="b"/>
              <a:pathLst>
                <a:path w="3704" h="3144" extrusionOk="0">
                  <a:moveTo>
                    <a:pt x="2682" y="1"/>
                  </a:moveTo>
                  <a:lnTo>
                    <a:pt x="0" y="2682"/>
                  </a:lnTo>
                  <a:cubicBezTo>
                    <a:pt x="266" y="2957"/>
                    <a:pt x="835" y="3065"/>
                    <a:pt x="1268" y="3104"/>
                  </a:cubicBezTo>
                  <a:cubicBezTo>
                    <a:pt x="1484" y="3133"/>
                    <a:pt x="1719" y="3144"/>
                    <a:pt x="1965" y="3144"/>
                  </a:cubicBezTo>
                  <a:cubicBezTo>
                    <a:pt x="2387" y="3144"/>
                    <a:pt x="2839" y="3104"/>
                    <a:pt x="3291" y="3035"/>
                  </a:cubicBezTo>
                  <a:cubicBezTo>
                    <a:pt x="3409" y="3026"/>
                    <a:pt x="3527" y="2996"/>
                    <a:pt x="3664" y="2976"/>
                  </a:cubicBezTo>
                  <a:cubicBezTo>
                    <a:pt x="3693" y="2810"/>
                    <a:pt x="3703" y="2633"/>
                    <a:pt x="3703" y="2456"/>
                  </a:cubicBezTo>
                  <a:cubicBezTo>
                    <a:pt x="3703" y="1503"/>
                    <a:pt x="3311" y="629"/>
                    <a:pt x="2682"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49" name="Google Shape;1349;p32"/>
          <p:cNvGrpSpPr/>
          <p:nvPr/>
        </p:nvGrpSpPr>
        <p:grpSpPr>
          <a:xfrm>
            <a:off x="4736160" y="2243944"/>
            <a:ext cx="315434" cy="363076"/>
            <a:chOff x="4736160" y="2243944"/>
            <a:chExt cx="315434" cy="363076"/>
          </a:xfrm>
        </p:grpSpPr>
        <p:sp>
          <p:nvSpPr>
            <p:cNvPr id="1350" name="Google Shape;1350;p32"/>
            <p:cNvSpPr/>
            <p:nvPr/>
          </p:nvSpPr>
          <p:spPr>
            <a:xfrm>
              <a:off x="4736160" y="2319753"/>
              <a:ext cx="304816" cy="244574"/>
            </a:xfrm>
            <a:custGeom>
              <a:avLst/>
              <a:gdLst/>
              <a:ahLst/>
              <a:cxnLst/>
              <a:rect l="l" t="t" r="r" b="b"/>
              <a:pathLst>
                <a:path w="9047" h="7259" extrusionOk="0">
                  <a:moveTo>
                    <a:pt x="2103" y="0"/>
                  </a:moveTo>
                  <a:cubicBezTo>
                    <a:pt x="1641" y="374"/>
                    <a:pt x="1052" y="933"/>
                    <a:pt x="1052" y="1552"/>
                  </a:cubicBezTo>
                  <a:lnTo>
                    <a:pt x="1052" y="1788"/>
                  </a:lnTo>
                  <a:cubicBezTo>
                    <a:pt x="1052" y="2171"/>
                    <a:pt x="895" y="2544"/>
                    <a:pt x="620" y="2829"/>
                  </a:cubicBezTo>
                  <a:cubicBezTo>
                    <a:pt x="227" y="3222"/>
                    <a:pt x="1" y="3752"/>
                    <a:pt x="1" y="4312"/>
                  </a:cubicBezTo>
                  <a:lnTo>
                    <a:pt x="1" y="6944"/>
                  </a:lnTo>
                  <a:cubicBezTo>
                    <a:pt x="1" y="7121"/>
                    <a:pt x="138" y="7258"/>
                    <a:pt x="315" y="7258"/>
                  </a:cubicBezTo>
                  <a:lnTo>
                    <a:pt x="8733" y="7258"/>
                  </a:lnTo>
                  <a:cubicBezTo>
                    <a:pt x="8909" y="7258"/>
                    <a:pt x="9047" y="7121"/>
                    <a:pt x="9047" y="6944"/>
                  </a:cubicBezTo>
                  <a:lnTo>
                    <a:pt x="9047" y="4322"/>
                  </a:lnTo>
                  <a:cubicBezTo>
                    <a:pt x="9047" y="3762"/>
                    <a:pt x="8831" y="3231"/>
                    <a:pt x="8438" y="2838"/>
                  </a:cubicBezTo>
                  <a:cubicBezTo>
                    <a:pt x="8153" y="2554"/>
                    <a:pt x="7996" y="2181"/>
                    <a:pt x="7996" y="1788"/>
                  </a:cubicBezTo>
                  <a:lnTo>
                    <a:pt x="7996" y="1552"/>
                  </a:lnTo>
                  <a:cubicBezTo>
                    <a:pt x="7996" y="933"/>
                    <a:pt x="7406" y="374"/>
                    <a:pt x="6945"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 name="Google Shape;1351;p32"/>
            <p:cNvSpPr/>
            <p:nvPr/>
          </p:nvSpPr>
          <p:spPr>
            <a:xfrm>
              <a:off x="4888385" y="2319753"/>
              <a:ext cx="152593" cy="244574"/>
            </a:xfrm>
            <a:custGeom>
              <a:avLst/>
              <a:gdLst/>
              <a:ahLst/>
              <a:cxnLst/>
              <a:rect l="l" t="t" r="r" b="b"/>
              <a:pathLst>
                <a:path w="4529" h="7259" extrusionOk="0">
                  <a:moveTo>
                    <a:pt x="1" y="0"/>
                  </a:moveTo>
                  <a:lnTo>
                    <a:pt x="1" y="7258"/>
                  </a:lnTo>
                  <a:lnTo>
                    <a:pt x="4215" y="7258"/>
                  </a:lnTo>
                  <a:cubicBezTo>
                    <a:pt x="4391" y="7258"/>
                    <a:pt x="4529" y="7121"/>
                    <a:pt x="4529" y="6944"/>
                  </a:cubicBezTo>
                  <a:lnTo>
                    <a:pt x="4529" y="4322"/>
                  </a:lnTo>
                  <a:cubicBezTo>
                    <a:pt x="4529" y="3762"/>
                    <a:pt x="4313" y="3231"/>
                    <a:pt x="3920" y="2838"/>
                  </a:cubicBezTo>
                  <a:cubicBezTo>
                    <a:pt x="3635" y="2554"/>
                    <a:pt x="3478" y="2181"/>
                    <a:pt x="3478" y="1788"/>
                  </a:cubicBezTo>
                  <a:lnTo>
                    <a:pt x="3478" y="1552"/>
                  </a:lnTo>
                  <a:cubicBezTo>
                    <a:pt x="3478" y="933"/>
                    <a:pt x="2888" y="374"/>
                    <a:pt x="2427"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 name="Google Shape;1352;p32"/>
            <p:cNvSpPr/>
            <p:nvPr/>
          </p:nvSpPr>
          <p:spPr>
            <a:xfrm>
              <a:off x="4823526" y="2489837"/>
              <a:ext cx="130120" cy="117183"/>
            </a:xfrm>
            <a:custGeom>
              <a:avLst/>
              <a:gdLst/>
              <a:ahLst/>
              <a:cxnLst/>
              <a:rect l="l" t="t" r="r" b="b"/>
              <a:pathLst>
                <a:path w="3862" h="3478" extrusionOk="0">
                  <a:moveTo>
                    <a:pt x="1" y="1"/>
                  </a:moveTo>
                  <a:lnTo>
                    <a:pt x="1" y="2987"/>
                  </a:lnTo>
                  <a:cubicBezTo>
                    <a:pt x="1" y="3262"/>
                    <a:pt x="217" y="3478"/>
                    <a:pt x="492" y="3478"/>
                  </a:cubicBezTo>
                  <a:lnTo>
                    <a:pt x="3370" y="3478"/>
                  </a:lnTo>
                  <a:cubicBezTo>
                    <a:pt x="3635" y="3478"/>
                    <a:pt x="3861" y="3262"/>
                    <a:pt x="3861" y="2987"/>
                  </a:cubicBezTo>
                  <a:lnTo>
                    <a:pt x="3861"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 name="Google Shape;1353;p32"/>
            <p:cNvSpPr/>
            <p:nvPr/>
          </p:nvSpPr>
          <p:spPr>
            <a:xfrm>
              <a:off x="4888385" y="2489837"/>
              <a:ext cx="65262" cy="117183"/>
            </a:xfrm>
            <a:custGeom>
              <a:avLst/>
              <a:gdLst/>
              <a:ahLst/>
              <a:cxnLst/>
              <a:rect l="l" t="t" r="r" b="b"/>
              <a:pathLst>
                <a:path w="1937" h="3478" extrusionOk="0">
                  <a:moveTo>
                    <a:pt x="1" y="1"/>
                  </a:moveTo>
                  <a:lnTo>
                    <a:pt x="1" y="3478"/>
                  </a:lnTo>
                  <a:lnTo>
                    <a:pt x="1445" y="3478"/>
                  </a:lnTo>
                  <a:cubicBezTo>
                    <a:pt x="1710" y="3478"/>
                    <a:pt x="1936" y="3262"/>
                    <a:pt x="1936" y="2987"/>
                  </a:cubicBezTo>
                  <a:lnTo>
                    <a:pt x="1936"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 name="Google Shape;1354;p32"/>
            <p:cNvSpPr/>
            <p:nvPr/>
          </p:nvSpPr>
          <p:spPr>
            <a:xfrm>
              <a:off x="4861936" y="2486535"/>
              <a:ext cx="53302" cy="56603"/>
            </a:xfrm>
            <a:custGeom>
              <a:avLst/>
              <a:gdLst/>
              <a:ahLst/>
              <a:cxnLst/>
              <a:rect l="l" t="t" r="r" b="b"/>
              <a:pathLst>
                <a:path w="1582" h="1680" extrusionOk="0">
                  <a:moveTo>
                    <a:pt x="511" y="1"/>
                  </a:moveTo>
                  <a:lnTo>
                    <a:pt x="0" y="108"/>
                  </a:lnTo>
                  <a:lnTo>
                    <a:pt x="255" y="1680"/>
                  </a:lnTo>
                  <a:lnTo>
                    <a:pt x="1316" y="1680"/>
                  </a:lnTo>
                  <a:lnTo>
                    <a:pt x="1582" y="108"/>
                  </a:lnTo>
                  <a:lnTo>
                    <a:pt x="1169" y="1"/>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 name="Google Shape;1355;p32"/>
            <p:cNvSpPr/>
            <p:nvPr/>
          </p:nvSpPr>
          <p:spPr>
            <a:xfrm>
              <a:off x="4888385" y="2486535"/>
              <a:ext cx="26853" cy="56603"/>
            </a:xfrm>
            <a:custGeom>
              <a:avLst/>
              <a:gdLst/>
              <a:ahLst/>
              <a:cxnLst/>
              <a:rect l="l" t="t" r="r" b="b"/>
              <a:pathLst>
                <a:path w="797" h="1680" extrusionOk="0">
                  <a:moveTo>
                    <a:pt x="1" y="1"/>
                  </a:moveTo>
                  <a:lnTo>
                    <a:pt x="1" y="1680"/>
                  </a:lnTo>
                  <a:lnTo>
                    <a:pt x="531" y="1680"/>
                  </a:lnTo>
                  <a:lnTo>
                    <a:pt x="797" y="108"/>
                  </a:lnTo>
                  <a:lnTo>
                    <a:pt x="384"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 name="Google Shape;1356;p32"/>
            <p:cNvSpPr/>
            <p:nvPr/>
          </p:nvSpPr>
          <p:spPr>
            <a:xfrm>
              <a:off x="4823526" y="2423663"/>
              <a:ext cx="130120" cy="95350"/>
            </a:xfrm>
            <a:custGeom>
              <a:avLst/>
              <a:gdLst/>
              <a:ahLst/>
              <a:cxnLst/>
              <a:rect l="l" t="t" r="r" b="b"/>
              <a:pathLst>
                <a:path w="3862" h="2830" extrusionOk="0">
                  <a:moveTo>
                    <a:pt x="1091" y="0"/>
                  </a:moveTo>
                  <a:cubicBezTo>
                    <a:pt x="915" y="0"/>
                    <a:pt x="777" y="147"/>
                    <a:pt x="777" y="315"/>
                  </a:cubicBezTo>
                  <a:lnTo>
                    <a:pt x="777" y="1022"/>
                  </a:lnTo>
                  <a:lnTo>
                    <a:pt x="1" y="1022"/>
                  </a:lnTo>
                  <a:lnTo>
                    <a:pt x="1" y="2829"/>
                  </a:lnTo>
                  <a:lnTo>
                    <a:pt x="1926" y="1965"/>
                  </a:lnTo>
                  <a:cubicBezTo>
                    <a:pt x="1926" y="1965"/>
                    <a:pt x="3174" y="2524"/>
                    <a:pt x="3861" y="2829"/>
                  </a:cubicBezTo>
                  <a:lnTo>
                    <a:pt x="3861" y="1022"/>
                  </a:lnTo>
                  <a:lnTo>
                    <a:pt x="3085" y="1022"/>
                  </a:lnTo>
                  <a:lnTo>
                    <a:pt x="3085" y="315"/>
                  </a:lnTo>
                  <a:cubicBezTo>
                    <a:pt x="3085" y="147"/>
                    <a:pt x="2947" y="0"/>
                    <a:pt x="2770"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 name="Google Shape;1357;p32"/>
            <p:cNvSpPr/>
            <p:nvPr/>
          </p:nvSpPr>
          <p:spPr>
            <a:xfrm>
              <a:off x="4888385" y="2423663"/>
              <a:ext cx="65262" cy="95350"/>
            </a:xfrm>
            <a:custGeom>
              <a:avLst/>
              <a:gdLst/>
              <a:ahLst/>
              <a:cxnLst/>
              <a:rect l="l" t="t" r="r" b="b"/>
              <a:pathLst>
                <a:path w="1937" h="2830" extrusionOk="0">
                  <a:moveTo>
                    <a:pt x="1" y="0"/>
                  </a:moveTo>
                  <a:lnTo>
                    <a:pt x="1" y="1965"/>
                  </a:lnTo>
                  <a:cubicBezTo>
                    <a:pt x="1" y="1965"/>
                    <a:pt x="1249" y="2524"/>
                    <a:pt x="1936" y="2829"/>
                  </a:cubicBezTo>
                  <a:lnTo>
                    <a:pt x="1936" y="1022"/>
                  </a:lnTo>
                  <a:lnTo>
                    <a:pt x="1160" y="1022"/>
                  </a:lnTo>
                  <a:lnTo>
                    <a:pt x="1160" y="315"/>
                  </a:lnTo>
                  <a:cubicBezTo>
                    <a:pt x="1160" y="147"/>
                    <a:pt x="1022" y="0"/>
                    <a:pt x="84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 name="Google Shape;1358;p32"/>
            <p:cNvSpPr/>
            <p:nvPr/>
          </p:nvSpPr>
          <p:spPr>
            <a:xfrm>
              <a:off x="4806983" y="2309174"/>
              <a:ext cx="163206" cy="141980"/>
            </a:xfrm>
            <a:custGeom>
              <a:avLst/>
              <a:gdLst/>
              <a:ahLst/>
              <a:cxnLst/>
              <a:rect l="l" t="t" r="r" b="b"/>
              <a:pathLst>
                <a:path w="4844" h="4214" extrusionOk="0">
                  <a:moveTo>
                    <a:pt x="315" y="0"/>
                  </a:moveTo>
                  <a:cubicBezTo>
                    <a:pt x="138" y="0"/>
                    <a:pt x="1" y="138"/>
                    <a:pt x="1" y="314"/>
                  </a:cubicBezTo>
                  <a:lnTo>
                    <a:pt x="1" y="1788"/>
                  </a:lnTo>
                  <a:cubicBezTo>
                    <a:pt x="1" y="3123"/>
                    <a:pt x="1091" y="4213"/>
                    <a:pt x="2417" y="4213"/>
                  </a:cubicBezTo>
                  <a:cubicBezTo>
                    <a:pt x="3753" y="4213"/>
                    <a:pt x="4843" y="3123"/>
                    <a:pt x="4843" y="1788"/>
                  </a:cubicBezTo>
                  <a:lnTo>
                    <a:pt x="4843" y="314"/>
                  </a:lnTo>
                  <a:cubicBezTo>
                    <a:pt x="4843" y="138"/>
                    <a:pt x="4695" y="0"/>
                    <a:pt x="4529"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 name="Google Shape;1359;p32"/>
            <p:cNvSpPr/>
            <p:nvPr/>
          </p:nvSpPr>
          <p:spPr>
            <a:xfrm>
              <a:off x="4888385" y="2309174"/>
              <a:ext cx="81805" cy="141980"/>
            </a:xfrm>
            <a:custGeom>
              <a:avLst/>
              <a:gdLst/>
              <a:ahLst/>
              <a:cxnLst/>
              <a:rect l="l" t="t" r="r" b="b"/>
              <a:pathLst>
                <a:path w="2428" h="4214" extrusionOk="0">
                  <a:moveTo>
                    <a:pt x="1" y="0"/>
                  </a:moveTo>
                  <a:lnTo>
                    <a:pt x="1" y="4213"/>
                  </a:lnTo>
                  <a:cubicBezTo>
                    <a:pt x="1337" y="4213"/>
                    <a:pt x="2427" y="3123"/>
                    <a:pt x="2427" y="1788"/>
                  </a:cubicBezTo>
                  <a:lnTo>
                    <a:pt x="2427" y="314"/>
                  </a:lnTo>
                  <a:cubicBezTo>
                    <a:pt x="2427" y="138"/>
                    <a:pt x="2279" y="0"/>
                    <a:pt x="2113"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 name="Google Shape;1360;p32"/>
            <p:cNvSpPr/>
            <p:nvPr/>
          </p:nvSpPr>
          <p:spPr>
            <a:xfrm>
              <a:off x="4806983" y="2254557"/>
              <a:ext cx="163206" cy="65229"/>
            </a:xfrm>
            <a:custGeom>
              <a:avLst/>
              <a:gdLst/>
              <a:ahLst/>
              <a:cxnLst/>
              <a:rect l="l" t="t" r="r" b="b"/>
              <a:pathLst>
                <a:path w="4844" h="1936" extrusionOk="0">
                  <a:moveTo>
                    <a:pt x="1" y="0"/>
                  </a:moveTo>
                  <a:lnTo>
                    <a:pt x="1" y="1935"/>
                  </a:lnTo>
                  <a:lnTo>
                    <a:pt x="4843" y="1935"/>
                  </a:lnTo>
                  <a:lnTo>
                    <a:pt x="4843"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 name="Google Shape;1361;p32"/>
            <p:cNvSpPr/>
            <p:nvPr/>
          </p:nvSpPr>
          <p:spPr>
            <a:xfrm>
              <a:off x="4888385" y="2254557"/>
              <a:ext cx="81805" cy="65229"/>
            </a:xfrm>
            <a:custGeom>
              <a:avLst/>
              <a:gdLst/>
              <a:ahLst/>
              <a:cxnLst/>
              <a:rect l="l" t="t" r="r" b="b"/>
              <a:pathLst>
                <a:path w="2428" h="1936" extrusionOk="0">
                  <a:moveTo>
                    <a:pt x="1" y="0"/>
                  </a:moveTo>
                  <a:lnTo>
                    <a:pt x="1" y="1935"/>
                  </a:lnTo>
                  <a:lnTo>
                    <a:pt x="2427" y="1935"/>
                  </a:lnTo>
                  <a:lnTo>
                    <a:pt x="2427" y="0"/>
                  </a:ln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 name="Google Shape;1362;p32"/>
            <p:cNvSpPr/>
            <p:nvPr/>
          </p:nvSpPr>
          <p:spPr>
            <a:xfrm>
              <a:off x="4736160" y="2243944"/>
              <a:ext cx="304816" cy="72169"/>
            </a:xfrm>
            <a:custGeom>
              <a:avLst/>
              <a:gdLst/>
              <a:ahLst/>
              <a:cxnLst/>
              <a:rect l="l" t="t" r="r" b="b"/>
              <a:pathLst>
                <a:path w="9047" h="2142" extrusionOk="0">
                  <a:moveTo>
                    <a:pt x="315" y="1"/>
                  </a:moveTo>
                  <a:cubicBezTo>
                    <a:pt x="138" y="1"/>
                    <a:pt x="1" y="138"/>
                    <a:pt x="1" y="315"/>
                  </a:cubicBezTo>
                  <a:cubicBezTo>
                    <a:pt x="1" y="492"/>
                    <a:pt x="138" y="629"/>
                    <a:pt x="315" y="629"/>
                  </a:cubicBezTo>
                  <a:lnTo>
                    <a:pt x="8418" y="629"/>
                  </a:lnTo>
                  <a:lnTo>
                    <a:pt x="8418" y="1828"/>
                  </a:lnTo>
                  <a:cubicBezTo>
                    <a:pt x="8418" y="2004"/>
                    <a:pt x="8556" y="2142"/>
                    <a:pt x="8733" y="2142"/>
                  </a:cubicBezTo>
                  <a:cubicBezTo>
                    <a:pt x="8909" y="2142"/>
                    <a:pt x="9047" y="2004"/>
                    <a:pt x="9047" y="1828"/>
                  </a:cubicBezTo>
                  <a:lnTo>
                    <a:pt x="9047" y="315"/>
                  </a:lnTo>
                  <a:cubicBezTo>
                    <a:pt x="9047" y="138"/>
                    <a:pt x="8909" y="1"/>
                    <a:pt x="8733"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 name="Google Shape;1363;p32"/>
            <p:cNvSpPr/>
            <p:nvPr/>
          </p:nvSpPr>
          <p:spPr>
            <a:xfrm>
              <a:off x="5019788" y="2309174"/>
              <a:ext cx="21193" cy="63881"/>
            </a:xfrm>
            <a:custGeom>
              <a:avLst/>
              <a:gdLst/>
              <a:ahLst/>
              <a:cxnLst/>
              <a:rect l="l" t="t" r="r" b="b"/>
              <a:pathLst>
                <a:path w="629" h="1896" extrusionOk="0">
                  <a:moveTo>
                    <a:pt x="315" y="0"/>
                  </a:moveTo>
                  <a:cubicBezTo>
                    <a:pt x="138" y="0"/>
                    <a:pt x="0" y="138"/>
                    <a:pt x="0" y="314"/>
                  </a:cubicBezTo>
                  <a:lnTo>
                    <a:pt x="0" y="1581"/>
                  </a:lnTo>
                  <a:cubicBezTo>
                    <a:pt x="0" y="1748"/>
                    <a:pt x="138" y="1895"/>
                    <a:pt x="315" y="1895"/>
                  </a:cubicBezTo>
                  <a:cubicBezTo>
                    <a:pt x="491" y="1895"/>
                    <a:pt x="629" y="1748"/>
                    <a:pt x="629" y="1581"/>
                  </a:cubicBezTo>
                  <a:lnTo>
                    <a:pt x="629" y="314"/>
                  </a:lnTo>
                  <a:cubicBezTo>
                    <a:pt x="629" y="138"/>
                    <a:pt x="491" y="0"/>
                    <a:pt x="315"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 name="Google Shape;1364;p32"/>
            <p:cNvSpPr/>
            <p:nvPr/>
          </p:nvSpPr>
          <p:spPr>
            <a:xfrm>
              <a:off x="4736160" y="2458064"/>
              <a:ext cx="103941" cy="148955"/>
            </a:xfrm>
            <a:custGeom>
              <a:avLst/>
              <a:gdLst/>
              <a:ahLst/>
              <a:cxnLst/>
              <a:rect l="l" t="t" r="r" b="b"/>
              <a:pathLst>
                <a:path w="3085" h="4421" extrusionOk="0">
                  <a:moveTo>
                    <a:pt x="2417" y="1"/>
                  </a:moveTo>
                  <a:cubicBezTo>
                    <a:pt x="1081" y="1"/>
                    <a:pt x="1" y="1081"/>
                    <a:pt x="1" y="2417"/>
                  </a:cubicBezTo>
                  <a:lnTo>
                    <a:pt x="1" y="4106"/>
                  </a:lnTo>
                  <a:cubicBezTo>
                    <a:pt x="1" y="4283"/>
                    <a:pt x="138" y="4421"/>
                    <a:pt x="315" y="4421"/>
                  </a:cubicBezTo>
                  <a:lnTo>
                    <a:pt x="3085" y="4421"/>
                  </a:lnTo>
                  <a:lnTo>
                    <a:pt x="2594"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 name="Google Shape;1365;p32"/>
            <p:cNvSpPr/>
            <p:nvPr/>
          </p:nvSpPr>
          <p:spPr>
            <a:xfrm>
              <a:off x="4937038" y="2458064"/>
              <a:ext cx="103941" cy="148955"/>
            </a:xfrm>
            <a:custGeom>
              <a:avLst/>
              <a:gdLst/>
              <a:ahLst/>
              <a:cxnLst/>
              <a:rect l="l" t="t" r="r" b="b"/>
              <a:pathLst>
                <a:path w="3085" h="4421" extrusionOk="0">
                  <a:moveTo>
                    <a:pt x="492" y="1"/>
                  </a:moveTo>
                  <a:lnTo>
                    <a:pt x="1" y="4421"/>
                  </a:lnTo>
                  <a:lnTo>
                    <a:pt x="2771" y="4421"/>
                  </a:lnTo>
                  <a:cubicBezTo>
                    <a:pt x="2947" y="4421"/>
                    <a:pt x="3085" y="4283"/>
                    <a:pt x="3085" y="4106"/>
                  </a:cubicBezTo>
                  <a:lnTo>
                    <a:pt x="3085" y="2417"/>
                  </a:lnTo>
                  <a:cubicBezTo>
                    <a:pt x="3085" y="1081"/>
                    <a:pt x="2005" y="1"/>
                    <a:pt x="669"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 name="Google Shape;1366;p32"/>
            <p:cNvSpPr/>
            <p:nvPr/>
          </p:nvSpPr>
          <p:spPr>
            <a:xfrm>
              <a:off x="4852334" y="2532189"/>
              <a:ext cx="72506" cy="74831"/>
            </a:xfrm>
            <a:custGeom>
              <a:avLst/>
              <a:gdLst/>
              <a:ahLst/>
              <a:cxnLst/>
              <a:rect l="l" t="t" r="r" b="b"/>
              <a:pathLst>
                <a:path w="2152" h="2221" extrusionOk="0">
                  <a:moveTo>
                    <a:pt x="492" y="1"/>
                  </a:moveTo>
                  <a:lnTo>
                    <a:pt x="1" y="2221"/>
                  </a:lnTo>
                  <a:lnTo>
                    <a:pt x="2151" y="2221"/>
                  </a:lnTo>
                  <a:lnTo>
                    <a:pt x="1660"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 name="Google Shape;1367;p32"/>
            <p:cNvSpPr/>
            <p:nvPr/>
          </p:nvSpPr>
          <p:spPr>
            <a:xfrm>
              <a:off x="5009209" y="2291283"/>
              <a:ext cx="42385" cy="42722"/>
            </a:xfrm>
            <a:custGeom>
              <a:avLst/>
              <a:gdLst/>
              <a:ahLst/>
              <a:cxnLst/>
              <a:rect l="l" t="t" r="r" b="b"/>
              <a:pathLst>
                <a:path w="1258" h="1268" extrusionOk="0">
                  <a:moveTo>
                    <a:pt x="629" y="1"/>
                  </a:moveTo>
                  <a:cubicBezTo>
                    <a:pt x="275" y="1"/>
                    <a:pt x="0" y="285"/>
                    <a:pt x="0" y="639"/>
                  </a:cubicBezTo>
                  <a:cubicBezTo>
                    <a:pt x="0" y="983"/>
                    <a:pt x="275" y="1267"/>
                    <a:pt x="629" y="1267"/>
                  </a:cubicBezTo>
                  <a:cubicBezTo>
                    <a:pt x="982" y="1267"/>
                    <a:pt x="1257" y="983"/>
                    <a:pt x="1257" y="639"/>
                  </a:cubicBezTo>
                  <a:cubicBezTo>
                    <a:pt x="1257" y="285"/>
                    <a:pt x="982" y="1"/>
                    <a:pt x="62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 name="Google Shape;1368;p32"/>
            <p:cNvSpPr/>
            <p:nvPr/>
          </p:nvSpPr>
          <p:spPr>
            <a:xfrm>
              <a:off x="4888385" y="2243944"/>
              <a:ext cx="152593" cy="72169"/>
            </a:xfrm>
            <a:custGeom>
              <a:avLst/>
              <a:gdLst/>
              <a:ahLst/>
              <a:cxnLst/>
              <a:rect l="l" t="t" r="r" b="b"/>
              <a:pathLst>
                <a:path w="4529" h="2142" extrusionOk="0">
                  <a:moveTo>
                    <a:pt x="1" y="1"/>
                  </a:moveTo>
                  <a:lnTo>
                    <a:pt x="1" y="629"/>
                  </a:lnTo>
                  <a:lnTo>
                    <a:pt x="3900" y="629"/>
                  </a:lnTo>
                  <a:lnTo>
                    <a:pt x="3900" y="1828"/>
                  </a:lnTo>
                  <a:cubicBezTo>
                    <a:pt x="3900" y="2004"/>
                    <a:pt x="4038" y="2142"/>
                    <a:pt x="4215" y="2142"/>
                  </a:cubicBezTo>
                  <a:cubicBezTo>
                    <a:pt x="4391" y="2142"/>
                    <a:pt x="4529" y="2004"/>
                    <a:pt x="4529" y="1828"/>
                  </a:cubicBezTo>
                  <a:lnTo>
                    <a:pt x="4529" y="315"/>
                  </a:lnTo>
                  <a:cubicBezTo>
                    <a:pt x="4529" y="138"/>
                    <a:pt x="4391" y="1"/>
                    <a:pt x="4215"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 name="Google Shape;1369;p32"/>
            <p:cNvSpPr/>
            <p:nvPr/>
          </p:nvSpPr>
          <p:spPr>
            <a:xfrm>
              <a:off x="4888385" y="2532189"/>
              <a:ext cx="36455" cy="74831"/>
            </a:xfrm>
            <a:custGeom>
              <a:avLst/>
              <a:gdLst/>
              <a:ahLst/>
              <a:cxnLst/>
              <a:rect l="l" t="t" r="r" b="b"/>
              <a:pathLst>
                <a:path w="1082" h="2221" extrusionOk="0">
                  <a:moveTo>
                    <a:pt x="1" y="1"/>
                  </a:moveTo>
                  <a:lnTo>
                    <a:pt x="1" y="2221"/>
                  </a:lnTo>
                  <a:lnTo>
                    <a:pt x="1081" y="2221"/>
                  </a:lnTo>
                  <a:lnTo>
                    <a:pt x="590" y="1"/>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 name="Google Shape;1370;p32"/>
            <p:cNvSpPr/>
            <p:nvPr/>
          </p:nvSpPr>
          <p:spPr>
            <a:xfrm>
              <a:off x="5009209" y="2291283"/>
              <a:ext cx="42385" cy="42722"/>
            </a:xfrm>
            <a:custGeom>
              <a:avLst/>
              <a:gdLst/>
              <a:ahLst/>
              <a:cxnLst/>
              <a:rect l="l" t="t" r="r" b="b"/>
              <a:pathLst>
                <a:path w="1258" h="1268" extrusionOk="0">
                  <a:moveTo>
                    <a:pt x="629" y="1"/>
                  </a:moveTo>
                  <a:cubicBezTo>
                    <a:pt x="275" y="1"/>
                    <a:pt x="0" y="285"/>
                    <a:pt x="0" y="639"/>
                  </a:cubicBezTo>
                  <a:cubicBezTo>
                    <a:pt x="0" y="983"/>
                    <a:pt x="275" y="1267"/>
                    <a:pt x="629" y="1267"/>
                  </a:cubicBezTo>
                  <a:cubicBezTo>
                    <a:pt x="982" y="1267"/>
                    <a:pt x="1257" y="983"/>
                    <a:pt x="1257" y="639"/>
                  </a:cubicBezTo>
                  <a:cubicBezTo>
                    <a:pt x="1257" y="285"/>
                    <a:pt x="982" y="1"/>
                    <a:pt x="629"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71" name="Google Shape;1371;p32"/>
          <p:cNvGrpSpPr/>
          <p:nvPr/>
        </p:nvGrpSpPr>
        <p:grpSpPr>
          <a:xfrm>
            <a:off x="5340108" y="2244617"/>
            <a:ext cx="363075" cy="361764"/>
            <a:chOff x="5340108" y="2244617"/>
            <a:chExt cx="363075" cy="361764"/>
          </a:xfrm>
        </p:grpSpPr>
        <p:sp>
          <p:nvSpPr>
            <p:cNvPr id="1372" name="Google Shape;1372;p32"/>
            <p:cNvSpPr/>
            <p:nvPr/>
          </p:nvSpPr>
          <p:spPr>
            <a:xfrm>
              <a:off x="5545973" y="2349201"/>
              <a:ext cx="56603" cy="53302"/>
            </a:xfrm>
            <a:custGeom>
              <a:avLst/>
              <a:gdLst/>
              <a:ahLst/>
              <a:cxnLst/>
              <a:rect l="l" t="t" r="r" b="b"/>
              <a:pathLst>
                <a:path w="1680" h="1582" extrusionOk="0">
                  <a:moveTo>
                    <a:pt x="0" y="0"/>
                  </a:moveTo>
                  <a:lnTo>
                    <a:pt x="0" y="1582"/>
                  </a:lnTo>
                  <a:lnTo>
                    <a:pt x="893" y="1582"/>
                  </a:lnTo>
                  <a:cubicBezTo>
                    <a:pt x="1326" y="1582"/>
                    <a:pt x="1679" y="1228"/>
                    <a:pt x="1679" y="786"/>
                  </a:cubicBezTo>
                  <a:cubicBezTo>
                    <a:pt x="1679" y="354"/>
                    <a:pt x="1326" y="0"/>
                    <a:pt x="893"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 name="Google Shape;1373;p32"/>
            <p:cNvSpPr/>
            <p:nvPr/>
          </p:nvSpPr>
          <p:spPr>
            <a:xfrm>
              <a:off x="5368579" y="2349201"/>
              <a:ext cx="56603" cy="53302"/>
            </a:xfrm>
            <a:custGeom>
              <a:avLst/>
              <a:gdLst/>
              <a:ahLst/>
              <a:cxnLst/>
              <a:rect l="l" t="t" r="r" b="b"/>
              <a:pathLst>
                <a:path w="1680" h="1582" extrusionOk="0">
                  <a:moveTo>
                    <a:pt x="786" y="0"/>
                  </a:moveTo>
                  <a:cubicBezTo>
                    <a:pt x="354" y="0"/>
                    <a:pt x="1" y="354"/>
                    <a:pt x="1" y="786"/>
                  </a:cubicBezTo>
                  <a:cubicBezTo>
                    <a:pt x="1" y="1228"/>
                    <a:pt x="354" y="1582"/>
                    <a:pt x="786" y="1582"/>
                  </a:cubicBezTo>
                  <a:lnTo>
                    <a:pt x="1680" y="1582"/>
                  </a:lnTo>
                  <a:lnTo>
                    <a:pt x="1680"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 name="Google Shape;1374;p32"/>
            <p:cNvSpPr/>
            <p:nvPr/>
          </p:nvSpPr>
          <p:spPr>
            <a:xfrm>
              <a:off x="5340108" y="2484210"/>
              <a:ext cx="290901" cy="122169"/>
            </a:xfrm>
            <a:custGeom>
              <a:avLst/>
              <a:gdLst/>
              <a:ahLst/>
              <a:cxnLst/>
              <a:rect l="l" t="t" r="r" b="b"/>
              <a:pathLst>
                <a:path w="8634" h="3626" extrusionOk="0">
                  <a:moveTo>
                    <a:pt x="2426" y="0"/>
                  </a:moveTo>
                  <a:cubicBezTo>
                    <a:pt x="1091" y="0"/>
                    <a:pt x="1" y="1091"/>
                    <a:pt x="1" y="2427"/>
                  </a:cubicBezTo>
                  <a:lnTo>
                    <a:pt x="1" y="3311"/>
                  </a:lnTo>
                  <a:cubicBezTo>
                    <a:pt x="1" y="3477"/>
                    <a:pt x="138" y="3625"/>
                    <a:pt x="315" y="3625"/>
                  </a:cubicBezTo>
                  <a:lnTo>
                    <a:pt x="1474" y="3625"/>
                  </a:lnTo>
                  <a:lnTo>
                    <a:pt x="1788" y="3261"/>
                  </a:lnTo>
                  <a:lnTo>
                    <a:pt x="2103" y="3625"/>
                  </a:lnTo>
                  <a:lnTo>
                    <a:pt x="8320" y="3625"/>
                  </a:lnTo>
                  <a:cubicBezTo>
                    <a:pt x="8487" y="3625"/>
                    <a:pt x="8634" y="3477"/>
                    <a:pt x="8634" y="3311"/>
                  </a:cubicBezTo>
                  <a:lnTo>
                    <a:pt x="8634" y="2427"/>
                  </a:lnTo>
                  <a:cubicBezTo>
                    <a:pt x="8634" y="1091"/>
                    <a:pt x="7544" y="0"/>
                    <a:pt x="6208" y="0"/>
                  </a:cubicBezTo>
                  <a:lnTo>
                    <a:pt x="5894" y="0"/>
                  </a:lnTo>
                  <a:lnTo>
                    <a:pt x="4312" y="423"/>
                  </a:lnTo>
                  <a:lnTo>
                    <a:pt x="2741"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 name="Google Shape;1375;p32"/>
            <p:cNvSpPr/>
            <p:nvPr/>
          </p:nvSpPr>
          <p:spPr>
            <a:xfrm>
              <a:off x="5485393" y="2484210"/>
              <a:ext cx="145619" cy="122169"/>
            </a:xfrm>
            <a:custGeom>
              <a:avLst/>
              <a:gdLst/>
              <a:ahLst/>
              <a:cxnLst/>
              <a:rect l="l" t="t" r="r" b="b"/>
              <a:pathLst>
                <a:path w="4322" h="3626" extrusionOk="0">
                  <a:moveTo>
                    <a:pt x="1582" y="0"/>
                  </a:moveTo>
                  <a:lnTo>
                    <a:pt x="0" y="423"/>
                  </a:lnTo>
                  <a:lnTo>
                    <a:pt x="0" y="3625"/>
                  </a:lnTo>
                  <a:lnTo>
                    <a:pt x="4008" y="3625"/>
                  </a:lnTo>
                  <a:cubicBezTo>
                    <a:pt x="4175" y="3625"/>
                    <a:pt x="4322" y="3477"/>
                    <a:pt x="4322" y="3311"/>
                  </a:cubicBezTo>
                  <a:lnTo>
                    <a:pt x="4322" y="2427"/>
                  </a:lnTo>
                  <a:cubicBezTo>
                    <a:pt x="4322" y="1091"/>
                    <a:pt x="3232" y="0"/>
                    <a:pt x="1896"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 name="Google Shape;1376;p32"/>
            <p:cNvSpPr/>
            <p:nvPr/>
          </p:nvSpPr>
          <p:spPr>
            <a:xfrm>
              <a:off x="5432427" y="2450449"/>
              <a:ext cx="106266" cy="97675"/>
            </a:xfrm>
            <a:custGeom>
              <a:avLst/>
              <a:gdLst/>
              <a:ahLst/>
              <a:cxnLst/>
              <a:rect l="l" t="t" r="r" b="b"/>
              <a:pathLst>
                <a:path w="3154" h="2899" extrusionOk="0">
                  <a:moveTo>
                    <a:pt x="629" y="1"/>
                  </a:moveTo>
                  <a:lnTo>
                    <a:pt x="629" y="1002"/>
                  </a:lnTo>
                  <a:lnTo>
                    <a:pt x="1" y="1002"/>
                  </a:lnTo>
                  <a:lnTo>
                    <a:pt x="1" y="1317"/>
                  </a:lnTo>
                  <a:cubicBezTo>
                    <a:pt x="1" y="2191"/>
                    <a:pt x="708" y="2898"/>
                    <a:pt x="1572" y="2898"/>
                  </a:cubicBezTo>
                  <a:cubicBezTo>
                    <a:pt x="2447" y="2898"/>
                    <a:pt x="3154" y="2191"/>
                    <a:pt x="3154" y="1317"/>
                  </a:cubicBezTo>
                  <a:lnTo>
                    <a:pt x="3154" y="1002"/>
                  </a:lnTo>
                  <a:lnTo>
                    <a:pt x="2525" y="1002"/>
                  </a:lnTo>
                  <a:lnTo>
                    <a:pt x="2525"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 name="Google Shape;1377;p32"/>
            <p:cNvSpPr/>
            <p:nvPr/>
          </p:nvSpPr>
          <p:spPr>
            <a:xfrm>
              <a:off x="5485393" y="2450449"/>
              <a:ext cx="53302" cy="97675"/>
            </a:xfrm>
            <a:custGeom>
              <a:avLst/>
              <a:gdLst/>
              <a:ahLst/>
              <a:cxnLst/>
              <a:rect l="l" t="t" r="r" b="b"/>
              <a:pathLst>
                <a:path w="1582" h="2899" extrusionOk="0">
                  <a:moveTo>
                    <a:pt x="0" y="1"/>
                  </a:moveTo>
                  <a:lnTo>
                    <a:pt x="0" y="2898"/>
                  </a:lnTo>
                  <a:cubicBezTo>
                    <a:pt x="875" y="2898"/>
                    <a:pt x="1582" y="2191"/>
                    <a:pt x="1582" y="1317"/>
                  </a:cubicBezTo>
                  <a:lnTo>
                    <a:pt x="1582" y="1002"/>
                  </a:lnTo>
                  <a:lnTo>
                    <a:pt x="953" y="1002"/>
                  </a:lnTo>
                  <a:lnTo>
                    <a:pt x="953"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 name="Google Shape;1378;p32"/>
            <p:cNvSpPr/>
            <p:nvPr/>
          </p:nvSpPr>
          <p:spPr>
            <a:xfrm>
              <a:off x="5389772" y="2558672"/>
              <a:ext cx="21193" cy="47709"/>
            </a:xfrm>
            <a:custGeom>
              <a:avLst/>
              <a:gdLst/>
              <a:ahLst/>
              <a:cxnLst/>
              <a:rect l="l" t="t" r="r" b="b"/>
              <a:pathLst>
                <a:path w="629" h="1416" extrusionOk="0">
                  <a:moveTo>
                    <a:pt x="314" y="1"/>
                  </a:moveTo>
                  <a:cubicBezTo>
                    <a:pt x="138" y="1"/>
                    <a:pt x="0" y="148"/>
                    <a:pt x="0" y="315"/>
                  </a:cubicBezTo>
                  <a:lnTo>
                    <a:pt x="0" y="1415"/>
                  </a:lnTo>
                  <a:lnTo>
                    <a:pt x="629" y="1415"/>
                  </a:lnTo>
                  <a:lnTo>
                    <a:pt x="629" y="315"/>
                  </a:lnTo>
                  <a:cubicBezTo>
                    <a:pt x="629" y="148"/>
                    <a:pt x="491" y="1"/>
                    <a:pt x="314"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 name="Google Shape;1379;p32"/>
            <p:cNvSpPr/>
            <p:nvPr/>
          </p:nvSpPr>
          <p:spPr>
            <a:xfrm>
              <a:off x="5550892" y="2538827"/>
              <a:ext cx="141677" cy="56940"/>
            </a:xfrm>
            <a:custGeom>
              <a:avLst/>
              <a:gdLst/>
              <a:ahLst/>
              <a:cxnLst/>
              <a:rect l="l" t="t" r="r" b="b"/>
              <a:pathLst>
                <a:path w="4205" h="1690" extrusionOk="0">
                  <a:moveTo>
                    <a:pt x="836" y="0"/>
                  </a:moveTo>
                  <a:cubicBezTo>
                    <a:pt x="374" y="0"/>
                    <a:pt x="1" y="383"/>
                    <a:pt x="1" y="845"/>
                  </a:cubicBezTo>
                  <a:cubicBezTo>
                    <a:pt x="1" y="1306"/>
                    <a:pt x="374" y="1690"/>
                    <a:pt x="836" y="1690"/>
                  </a:cubicBezTo>
                  <a:lnTo>
                    <a:pt x="4205" y="1690"/>
                  </a:lnTo>
                  <a:lnTo>
                    <a:pt x="4205"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 name="Google Shape;1380;p32"/>
            <p:cNvSpPr/>
            <p:nvPr/>
          </p:nvSpPr>
          <p:spPr>
            <a:xfrm>
              <a:off x="5621715" y="2538827"/>
              <a:ext cx="70855" cy="56940"/>
            </a:xfrm>
            <a:custGeom>
              <a:avLst/>
              <a:gdLst/>
              <a:ahLst/>
              <a:cxnLst/>
              <a:rect l="l" t="t" r="r" b="b"/>
              <a:pathLst>
                <a:path w="2103" h="1690" extrusionOk="0">
                  <a:moveTo>
                    <a:pt x="1" y="0"/>
                  </a:moveTo>
                  <a:lnTo>
                    <a:pt x="1" y="1690"/>
                  </a:lnTo>
                  <a:lnTo>
                    <a:pt x="2103" y="1690"/>
                  </a:lnTo>
                  <a:lnTo>
                    <a:pt x="2103"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 name="Google Shape;1381;p32"/>
            <p:cNvSpPr/>
            <p:nvPr/>
          </p:nvSpPr>
          <p:spPr>
            <a:xfrm>
              <a:off x="5540010" y="2528247"/>
              <a:ext cx="163173" cy="78133"/>
            </a:xfrm>
            <a:custGeom>
              <a:avLst/>
              <a:gdLst/>
              <a:ahLst/>
              <a:cxnLst/>
              <a:rect l="l" t="t" r="r" b="b"/>
              <a:pathLst>
                <a:path w="4843" h="2319" extrusionOk="0">
                  <a:moveTo>
                    <a:pt x="1159" y="0"/>
                  </a:moveTo>
                  <a:cubicBezTo>
                    <a:pt x="520" y="0"/>
                    <a:pt x="0" y="520"/>
                    <a:pt x="0" y="1159"/>
                  </a:cubicBezTo>
                  <a:cubicBezTo>
                    <a:pt x="0" y="1797"/>
                    <a:pt x="520" y="2318"/>
                    <a:pt x="1159" y="2318"/>
                  </a:cubicBezTo>
                  <a:lnTo>
                    <a:pt x="4528" y="2318"/>
                  </a:lnTo>
                  <a:cubicBezTo>
                    <a:pt x="4705" y="2318"/>
                    <a:pt x="4842" y="2170"/>
                    <a:pt x="4842" y="2004"/>
                  </a:cubicBezTo>
                  <a:cubicBezTo>
                    <a:pt x="4842" y="1827"/>
                    <a:pt x="4705" y="1689"/>
                    <a:pt x="4528" y="1689"/>
                  </a:cubicBezTo>
                  <a:lnTo>
                    <a:pt x="1159" y="1689"/>
                  </a:lnTo>
                  <a:cubicBezTo>
                    <a:pt x="874" y="1689"/>
                    <a:pt x="638" y="1454"/>
                    <a:pt x="638" y="1159"/>
                  </a:cubicBezTo>
                  <a:cubicBezTo>
                    <a:pt x="638" y="864"/>
                    <a:pt x="874" y="629"/>
                    <a:pt x="1159" y="629"/>
                  </a:cubicBezTo>
                  <a:lnTo>
                    <a:pt x="4528" y="629"/>
                  </a:lnTo>
                  <a:cubicBezTo>
                    <a:pt x="4705" y="629"/>
                    <a:pt x="4842" y="491"/>
                    <a:pt x="4842" y="314"/>
                  </a:cubicBezTo>
                  <a:cubicBezTo>
                    <a:pt x="4842" y="147"/>
                    <a:pt x="4705" y="0"/>
                    <a:pt x="4528"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 name="Google Shape;1382;p32"/>
            <p:cNvSpPr/>
            <p:nvPr/>
          </p:nvSpPr>
          <p:spPr>
            <a:xfrm>
              <a:off x="5621715" y="2528247"/>
              <a:ext cx="81468" cy="21193"/>
            </a:xfrm>
            <a:custGeom>
              <a:avLst/>
              <a:gdLst/>
              <a:ahLst/>
              <a:cxnLst/>
              <a:rect l="l" t="t" r="r" b="b"/>
              <a:pathLst>
                <a:path w="2418" h="629" extrusionOk="0">
                  <a:moveTo>
                    <a:pt x="1" y="0"/>
                  </a:moveTo>
                  <a:lnTo>
                    <a:pt x="1" y="629"/>
                  </a:lnTo>
                  <a:lnTo>
                    <a:pt x="2103" y="629"/>
                  </a:lnTo>
                  <a:cubicBezTo>
                    <a:pt x="2280" y="629"/>
                    <a:pt x="2417" y="491"/>
                    <a:pt x="2417" y="314"/>
                  </a:cubicBezTo>
                  <a:cubicBezTo>
                    <a:pt x="2417" y="147"/>
                    <a:pt x="2280" y="0"/>
                    <a:pt x="2103"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 name="Google Shape;1383;p32"/>
            <p:cNvSpPr/>
            <p:nvPr/>
          </p:nvSpPr>
          <p:spPr>
            <a:xfrm>
              <a:off x="5621715" y="2585155"/>
              <a:ext cx="81468" cy="21226"/>
            </a:xfrm>
            <a:custGeom>
              <a:avLst/>
              <a:gdLst/>
              <a:ahLst/>
              <a:cxnLst/>
              <a:rect l="l" t="t" r="r" b="b"/>
              <a:pathLst>
                <a:path w="2418" h="630" extrusionOk="0">
                  <a:moveTo>
                    <a:pt x="1" y="0"/>
                  </a:moveTo>
                  <a:lnTo>
                    <a:pt x="1" y="629"/>
                  </a:lnTo>
                  <a:lnTo>
                    <a:pt x="2103" y="629"/>
                  </a:lnTo>
                  <a:cubicBezTo>
                    <a:pt x="2280" y="629"/>
                    <a:pt x="2417" y="481"/>
                    <a:pt x="2417" y="315"/>
                  </a:cubicBezTo>
                  <a:cubicBezTo>
                    <a:pt x="2417" y="138"/>
                    <a:pt x="2280" y="0"/>
                    <a:pt x="2103"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 name="Google Shape;1384;p32"/>
            <p:cNvSpPr/>
            <p:nvPr/>
          </p:nvSpPr>
          <p:spPr>
            <a:xfrm>
              <a:off x="5403991" y="2320057"/>
              <a:ext cx="163173" cy="158557"/>
            </a:xfrm>
            <a:custGeom>
              <a:avLst/>
              <a:gdLst/>
              <a:ahLst/>
              <a:cxnLst/>
              <a:rect l="l" t="t" r="r" b="b"/>
              <a:pathLst>
                <a:path w="4843" h="4706" extrusionOk="0">
                  <a:moveTo>
                    <a:pt x="314" y="1"/>
                  </a:moveTo>
                  <a:cubicBezTo>
                    <a:pt x="138" y="1"/>
                    <a:pt x="0" y="149"/>
                    <a:pt x="0" y="325"/>
                  </a:cubicBezTo>
                  <a:lnTo>
                    <a:pt x="0" y="2290"/>
                  </a:lnTo>
                  <a:cubicBezTo>
                    <a:pt x="0" y="3625"/>
                    <a:pt x="1081" y="4706"/>
                    <a:pt x="2416" y="4706"/>
                  </a:cubicBezTo>
                  <a:cubicBezTo>
                    <a:pt x="3752" y="4706"/>
                    <a:pt x="4843" y="3625"/>
                    <a:pt x="4843" y="2290"/>
                  </a:cubicBezTo>
                  <a:lnTo>
                    <a:pt x="4843" y="1975"/>
                  </a:lnTo>
                  <a:lnTo>
                    <a:pt x="4420"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 name="Google Shape;1385;p32"/>
            <p:cNvSpPr/>
            <p:nvPr/>
          </p:nvSpPr>
          <p:spPr>
            <a:xfrm>
              <a:off x="5485393" y="2320057"/>
              <a:ext cx="81772" cy="158557"/>
            </a:xfrm>
            <a:custGeom>
              <a:avLst/>
              <a:gdLst/>
              <a:ahLst/>
              <a:cxnLst/>
              <a:rect l="l" t="t" r="r" b="b"/>
              <a:pathLst>
                <a:path w="2427" h="4706" extrusionOk="0">
                  <a:moveTo>
                    <a:pt x="0" y="1"/>
                  </a:moveTo>
                  <a:lnTo>
                    <a:pt x="0" y="4706"/>
                  </a:lnTo>
                  <a:cubicBezTo>
                    <a:pt x="1336" y="4706"/>
                    <a:pt x="2427" y="3625"/>
                    <a:pt x="2427" y="2290"/>
                  </a:cubicBezTo>
                  <a:lnTo>
                    <a:pt x="2427" y="1975"/>
                  </a:lnTo>
                  <a:lnTo>
                    <a:pt x="2004"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 name="Google Shape;1386;p32"/>
            <p:cNvSpPr/>
            <p:nvPr/>
          </p:nvSpPr>
          <p:spPr>
            <a:xfrm>
              <a:off x="5375520" y="2244617"/>
              <a:ext cx="191643" cy="142014"/>
            </a:xfrm>
            <a:custGeom>
              <a:avLst/>
              <a:gdLst/>
              <a:ahLst/>
              <a:cxnLst/>
              <a:rect l="l" t="t" r="r" b="b"/>
              <a:pathLst>
                <a:path w="5688" h="4215" extrusionOk="0">
                  <a:moveTo>
                    <a:pt x="1386" y="0"/>
                  </a:moveTo>
                  <a:cubicBezTo>
                    <a:pt x="629" y="0"/>
                    <a:pt x="0" y="620"/>
                    <a:pt x="0" y="1375"/>
                  </a:cubicBezTo>
                  <a:cubicBezTo>
                    <a:pt x="0" y="2240"/>
                    <a:pt x="708" y="2947"/>
                    <a:pt x="1582" y="2947"/>
                  </a:cubicBezTo>
                  <a:lnTo>
                    <a:pt x="4322" y="2947"/>
                  </a:lnTo>
                  <a:lnTo>
                    <a:pt x="4322" y="3154"/>
                  </a:lnTo>
                  <a:cubicBezTo>
                    <a:pt x="4322" y="3743"/>
                    <a:pt x="4793" y="4214"/>
                    <a:pt x="5373" y="4214"/>
                  </a:cubicBezTo>
                  <a:lnTo>
                    <a:pt x="5688" y="4214"/>
                  </a:lnTo>
                  <a:lnTo>
                    <a:pt x="5688" y="2004"/>
                  </a:lnTo>
                  <a:cubicBezTo>
                    <a:pt x="5688" y="1356"/>
                    <a:pt x="5167" y="845"/>
                    <a:pt x="4529" y="845"/>
                  </a:cubicBezTo>
                  <a:lnTo>
                    <a:pt x="2731" y="845"/>
                  </a:lnTo>
                  <a:cubicBezTo>
                    <a:pt x="2604" y="845"/>
                    <a:pt x="2534" y="757"/>
                    <a:pt x="2505" y="718"/>
                  </a:cubicBezTo>
                  <a:cubicBezTo>
                    <a:pt x="2486" y="679"/>
                    <a:pt x="2436" y="580"/>
                    <a:pt x="2495" y="452"/>
                  </a:cubicBezTo>
                  <a:cubicBezTo>
                    <a:pt x="2554" y="334"/>
                    <a:pt x="2534" y="187"/>
                    <a:pt x="2436" y="89"/>
                  </a:cubicBezTo>
                  <a:cubicBezTo>
                    <a:pt x="2368" y="30"/>
                    <a:pt x="2289" y="0"/>
                    <a:pt x="2201"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 name="Google Shape;1387;p32"/>
            <p:cNvSpPr/>
            <p:nvPr/>
          </p:nvSpPr>
          <p:spPr>
            <a:xfrm>
              <a:off x="5485393" y="2273088"/>
              <a:ext cx="81772" cy="113544"/>
            </a:xfrm>
            <a:custGeom>
              <a:avLst/>
              <a:gdLst/>
              <a:ahLst/>
              <a:cxnLst/>
              <a:rect l="l" t="t" r="r" b="b"/>
              <a:pathLst>
                <a:path w="2427" h="3370" extrusionOk="0">
                  <a:moveTo>
                    <a:pt x="0" y="0"/>
                  </a:moveTo>
                  <a:lnTo>
                    <a:pt x="0" y="2102"/>
                  </a:lnTo>
                  <a:lnTo>
                    <a:pt x="1061" y="2102"/>
                  </a:lnTo>
                  <a:lnTo>
                    <a:pt x="1061" y="2309"/>
                  </a:lnTo>
                  <a:cubicBezTo>
                    <a:pt x="1061" y="2898"/>
                    <a:pt x="1532" y="3369"/>
                    <a:pt x="2112" y="3369"/>
                  </a:cubicBezTo>
                  <a:lnTo>
                    <a:pt x="2427" y="3369"/>
                  </a:lnTo>
                  <a:lnTo>
                    <a:pt x="2427" y="1159"/>
                  </a:lnTo>
                  <a:cubicBezTo>
                    <a:pt x="2427" y="511"/>
                    <a:pt x="1906" y="0"/>
                    <a:pt x="1268"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88" name="Google Shape;1388;p32"/>
          <p:cNvGrpSpPr/>
          <p:nvPr/>
        </p:nvGrpSpPr>
        <p:grpSpPr>
          <a:xfrm>
            <a:off x="5968552" y="2243944"/>
            <a:ext cx="363379" cy="363077"/>
            <a:chOff x="5968552" y="2243944"/>
            <a:chExt cx="363379" cy="363077"/>
          </a:xfrm>
        </p:grpSpPr>
        <p:sp>
          <p:nvSpPr>
            <p:cNvPr id="1389" name="Google Shape;1389;p32"/>
            <p:cNvSpPr/>
            <p:nvPr/>
          </p:nvSpPr>
          <p:spPr>
            <a:xfrm>
              <a:off x="6096283" y="2265137"/>
              <a:ext cx="21193" cy="86724"/>
            </a:xfrm>
            <a:custGeom>
              <a:avLst/>
              <a:gdLst/>
              <a:ahLst/>
              <a:cxnLst/>
              <a:rect l="l" t="t" r="r" b="b"/>
              <a:pathLst>
                <a:path w="629" h="2574" extrusionOk="0">
                  <a:moveTo>
                    <a:pt x="315" y="0"/>
                  </a:moveTo>
                  <a:cubicBezTo>
                    <a:pt x="148" y="0"/>
                    <a:pt x="0" y="148"/>
                    <a:pt x="0" y="315"/>
                  </a:cubicBezTo>
                  <a:lnTo>
                    <a:pt x="0" y="2250"/>
                  </a:lnTo>
                  <a:cubicBezTo>
                    <a:pt x="0" y="2427"/>
                    <a:pt x="148" y="2574"/>
                    <a:pt x="315" y="2574"/>
                  </a:cubicBezTo>
                  <a:cubicBezTo>
                    <a:pt x="491" y="2574"/>
                    <a:pt x="629" y="2427"/>
                    <a:pt x="629" y="2250"/>
                  </a:cubicBezTo>
                  <a:lnTo>
                    <a:pt x="629" y="315"/>
                  </a:lnTo>
                  <a:cubicBezTo>
                    <a:pt x="629" y="148"/>
                    <a:pt x="491" y="0"/>
                    <a:pt x="31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 name="Google Shape;1390;p32"/>
            <p:cNvSpPr/>
            <p:nvPr/>
          </p:nvSpPr>
          <p:spPr>
            <a:xfrm>
              <a:off x="6106862" y="2265137"/>
              <a:ext cx="10613" cy="86724"/>
            </a:xfrm>
            <a:custGeom>
              <a:avLst/>
              <a:gdLst/>
              <a:ahLst/>
              <a:cxnLst/>
              <a:rect l="l" t="t" r="r" b="b"/>
              <a:pathLst>
                <a:path w="315" h="2574" extrusionOk="0">
                  <a:moveTo>
                    <a:pt x="1" y="0"/>
                  </a:moveTo>
                  <a:lnTo>
                    <a:pt x="1" y="2574"/>
                  </a:lnTo>
                  <a:cubicBezTo>
                    <a:pt x="177" y="2574"/>
                    <a:pt x="315" y="2427"/>
                    <a:pt x="315" y="2250"/>
                  </a:cubicBezTo>
                  <a:lnTo>
                    <a:pt x="315" y="315"/>
                  </a:lnTo>
                  <a:cubicBezTo>
                    <a:pt x="315" y="148"/>
                    <a:pt x="177" y="0"/>
                    <a:pt x="1"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 name="Google Shape;1391;p32"/>
            <p:cNvSpPr/>
            <p:nvPr/>
          </p:nvSpPr>
          <p:spPr>
            <a:xfrm>
              <a:off x="6032434" y="2243944"/>
              <a:ext cx="148921" cy="42385"/>
            </a:xfrm>
            <a:custGeom>
              <a:avLst/>
              <a:gdLst/>
              <a:ahLst/>
              <a:cxnLst/>
              <a:rect l="l" t="t" r="r" b="b"/>
              <a:pathLst>
                <a:path w="4420" h="1258" extrusionOk="0">
                  <a:moveTo>
                    <a:pt x="314" y="1"/>
                  </a:moveTo>
                  <a:cubicBezTo>
                    <a:pt x="147" y="1"/>
                    <a:pt x="0" y="138"/>
                    <a:pt x="0" y="315"/>
                  </a:cubicBezTo>
                  <a:cubicBezTo>
                    <a:pt x="0" y="836"/>
                    <a:pt x="422" y="1258"/>
                    <a:pt x="952" y="1258"/>
                  </a:cubicBezTo>
                  <a:lnTo>
                    <a:pt x="3477" y="1258"/>
                  </a:lnTo>
                  <a:cubicBezTo>
                    <a:pt x="3997" y="1258"/>
                    <a:pt x="4420" y="836"/>
                    <a:pt x="4420" y="315"/>
                  </a:cubicBezTo>
                  <a:cubicBezTo>
                    <a:pt x="4420" y="138"/>
                    <a:pt x="4282" y="1"/>
                    <a:pt x="4106"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 name="Google Shape;1392;p32"/>
            <p:cNvSpPr/>
            <p:nvPr/>
          </p:nvSpPr>
          <p:spPr>
            <a:xfrm>
              <a:off x="6106862" y="2243944"/>
              <a:ext cx="74494" cy="42385"/>
            </a:xfrm>
            <a:custGeom>
              <a:avLst/>
              <a:gdLst/>
              <a:ahLst/>
              <a:cxnLst/>
              <a:rect l="l" t="t" r="r" b="b"/>
              <a:pathLst>
                <a:path w="2211" h="1258" extrusionOk="0">
                  <a:moveTo>
                    <a:pt x="1" y="1"/>
                  </a:moveTo>
                  <a:lnTo>
                    <a:pt x="1" y="1258"/>
                  </a:lnTo>
                  <a:lnTo>
                    <a:pt x="1268" y="1258"/>
                  </a:lnTo>
                  <a:cubicBezTo>
                    <a:pt x="1788" y="1258"/>
                    <a:pt x="2211" y="836"/>
                    <a:pt x="2211" y="315"/>
                  </a:cubicBezTo>
                  <a:cubicBezTo>
                    <a:pt x="2211" y="138"/>
                    <a:pt x="2073" y="1"/>
                    <a:pt x="1897"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 name="Google Shape;1393;p32"/>
            <p:cNvSpPr/>
            <p:nvPr/>
          </p:nvSpPr>
          <p:spPr>
            <a:xfrm>
              <a:off x="6209795" y="2265137"/>
              <a:ext cx="63881" cy="63915"/>
            </a:xfrm>
            <a:custGeom>
              <a:avLst/>
              <a:gdLst/>
              <a:ahLst/>
              <a:cxnLst/>
              <a:rect l="l" t="t" r="r" b="b"/>
              <a:pathLst>
                <a:path w="1896" h="1897" extrusionOk="0">
                  <a:moveTo>
                    <a:pt x="943" y="0"/>
                  </a:moveTo>
                  <a:cubicBezTo>
                    <a:pt x="776" y="0"/>
                    <a:pt x="629" y="148"/>
                    <a:pt x="629" y="315"/>
                  </a:cubicBezTo>
                  <a:lnTo>
                    <a:pt x="629" y="629"/>
                  </a:lnTo>
                  <a:lnTo>
                    <a:pt x="315" y="629"/>
                  </a:lnTo>
                  <a:cubicBezTo>
                    <a:pt x="138" y="629"/>
                    <a:pt x="1" y="777"/>
                    <a:pt x="1" y="954"/>
                  </a:cubicBezTo>
                  <a:cubicBezTo>
                    <a:pt x="1" y="1120"/>
                    <a:pt x="138" y="1268"/>
                    <a:pt x="315" y="1268"/>
                  </a:cubicBezTo>
                  <a:lnTo>
                    <a:pt x="629" y="1268"/>
                  </a:lnTo>
                  <a:lnTo>
                    <a:pt x="629" y="1582"/>
                  </a:lnTo>
                  <a:cubicBezTo>
                    <a:pt x="629" y="1759"/>
                    <a:pt x="776" y="1896"/>
                    <a:pt x="943" y="1896"/>
                  </a:cubicBezTo>
                  <a:cubicBezTo>
                    <a:pt x="1120" y="1896"/>
                    <a:pt x="1267" y="1759"/>
                    <a:pt x="1267" y="1582"/>
                  </a:cubicBezTo>
                  <a:lnTo>
                    <a:pt x="1267" y="1268"/>
                  </a:lnTo>
                  <a:lnTo>
                    <a:pt x="1581" y="1268"/>
                  </a:lnTo>
                  <a:cubicBezTo>
                    <a:pt x="1758" y="1268"/>
                    <a:pt x="1896" y="1120"/>
                    <a:pt x="1896" y="954"/>
                  </a:cubicBezTo>
                  <a:cubicBezTo>
                    <a:pt x="1896" y="777"/>
                    <a:pt x="1758" y="629"/>
                    <a:pt x="1581" y="629"/>
                  </a:cubicBezTo>
                  <a:lnTo>
                    <a:pt x="1267" y="629"/>
                  </a:lnTo>
                  <a:lnTo>
                    <a:pt x="1267" y="315"/>
                  </a:lnTo>
                  <a:cubicBezTo>
                    <a:pt x="1267" y="148"/>
                    <a:pt x="1120" y="0"/>
                    <a:pt x="943"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 name="Google Shape;1394;p32"/>
            <p:cNvSpPr/>
            <p:nvPr/>
          </p:nvSpPr>
          <p:spPr>
            <a:xfrm>
              <a:off x="5968552" y="2279389"/>
              <a:ext cx="63915" cy="63881"/>
            </a:xfrm>
            <a:custGeom>
              <a:avLst/>
              <a:gdLst/>
              <a:ahLst/>
              <a:cxnLst/>
              <a:rect l="l" t="t" r="r" b="b"/>
              <a:pathLst>
                <a:path w="1897" h="1896" extrusionOk="0">
                  <a:moveTo>
                    <a:pt x="953" y="0"/>
                  </a:moveTo>
                  <a:cubicBezTo>
                    <a:pt x="776" y="0"/>
                    <a:pt x="639" y="138"/>
                    <a:pt x="639" y="314"/>
                  </a:cubicBezTo>
                  <a:lnTo>
                    <a:pt x="639" y="629"/>
                  </a:lnTo>
                  <a:lnTo>
                    <a:pt x="325" y="629"/>
                  </a:lnTo>
                  <a:cubicBezTo>
                    <a:pt x="148" y="629"/>
                    <a:pt x="0" y="776"/>
                    <a:pt x="0" y="943"/>
                  </a:cubicBezTo>
                  <a:cubicBezTo>
                    <a:pt x="0" y="1120"/>
                    <a:pt x="148" y="1267"/>
                    <a:pt x="325" y="1267"/>
                  </a:cubicBezTo>
                  <a:lnTo>
                    <a:pt x="639" y="1267"/>
                  </a:lnTo>
                  <a:lnTo>
                    <a:pt x="639" y="1581"/>
                  </a:lnTo>
                  <a:cubicBezTo>
                    <a:pt x="639" y="1748"/>
                    <a:pt x="776" y="1895"/>
                    <a:pt x="953" y="1895"/>
                  </a:cubicBezTo>
                  <a:cubicBezTo>
                    <a:pt x="1130" y="1895"/>
                    <a:pt x="1268" y="1748"/>
                    <a:pt x="1268" y="1581"/>
                  </a:cubicBezTo>
                  <a:lnTo>
                    <a:pt x="1268" y="1267"/>
                  </a:lnTo>
                  <a:lnTo>
                    <a:pt x="1582" y="1267"/>
                  </a:lnTo>
                  <a:cubicBezTo>
                    <a:pt x="1759" y="1267"/>
                    <a:pt x="1896" y="1120"/>
                    <a:pt x="1896" y="943"/>
                  </a:cubicBezTo>
                  <a:cubicBezTo>
                    <a:pt x="1896" y="776"/>
                    <a:pt x="1759" y="629"/>
                    <a:pt x="1582" y="629"/>
                  </a:cubicBezTo>
                  <a:lnTo>
                    <a:pt x="1268" y="629"/>
                  </a:lnTo>
                  <a:lnTo>
                    <a:pt x="1268" y="314"/>
                  </a:lnTo>
                  <a:cubicBezTo>
                    <a:pt x="1268" y="138"/>
                    <a:pt x="1130" y="0"/>
                    <a:pt x="953"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 name="Google Shape;1395;p32"/>
            <p:cNvSpPr/>
            <p:nvPr/>
          </p:nvSpPr>
          <p:spPr>
            <a:xfrm>
              <a:off x="6252484" y="2543106"/>
              <a:ext cx="63544" cy="63915"/>
            </a:xfrm>
            <a:custGeom>
              <a:avLst/>
              <a:gdLst/>
              <a:ahLst/>
              <a:cxnLst/>
              <a:rect l="l" t="t" r="r" b="b"/>
              <a:pathLst>
                <a:path w="1886" h="1897" extrusionOk="0">
                  <a:moveTo>
                    <a:pt x="943" y="1"/>
                  </a:moveTo>
                  <a:cubicBezTo>
                    <a:pt x="766" y="1"/>
                    <a:pt x="629" y="148"/>
                    <a:pt x="629" y="315"/>
                  </a:cubicBezTo>
                  <a:lnTo>
                    <a:pt x="629" y="629"/>
                  </a:lnTo>
                  <a:lnTo>
                    <a:pt x="314" y="629"/>
                  </a:lnTo>
                  <a:cubicBezTo>
                    <a:pt x="138" y="629"/>
                    <a:pt x="0" y="777"/>
                    <a:pt x="0" y="954"/>
                  </a:cubicBezTo>
                  <a:cubicBezTo>
                    <a:pt x="0" y="1120"/>
                    <a:pt x="138" y="1268"/>
                    <a:pt x="314" y="1268"/>
                  </a:cubicBezTo>
                  <a:lnTo>
                    <a:pt x="629" y="1268"/>
                  </a:lnTo>
                  <a:lnTo>
                    <a:pt x="629" y="1582"/>
                  </a:lnTo>
                  <a:cubicBezTo>
                    <a:pt x="629" y="1759"/>
                    <a:pt x="766" y="1897"/>
                    <a:pt x="943" y="1897"/>
                  </a:cubicBezTo>
                  <a:cubicBezTo>
                    <a:pt x="1120" y="1897"/>
                    <a:pt x="1257" y="1759"/>
                    <a:pt x="1257" y="1582"/>
                  </a:cubicBezTo>
                  <a:lnTo>
                    <a:pt x="1257" y="1268"/>
                  </a:lnTo>
                  <a:lnTo>
                    <a:pt x="1572" y="1268"/>
                  </a:lnTo>
                  <a:cubicBezTo>
                    <a:pt x="1748" y="1268"/>
                    <a:pt x="1886" y="1120"/>
                    <a:pt x="1886" y="954"/>
                  </a:cubicBezTo>
                  <a:cubicBezTo>
                    <a:pt x="1886" y="777"/>
                    <a:pt x="1748" y="629"/>
                    <a:pt x="1572" y="629"/>
                  </a:cubicBezTo>
                  <a:lnTo>
                    <a:pt x="1257" y="629"/>
                  </a:lnTo>
                  <a:lnTo>
                    <a:pt x="1257" y="315"/>
                  </a:lnTo>
                  <a:cubicBezTo>
                    <a:pt x="1257" y="148"/>
                    <a:pt x="1120" y="1"/>
                    <a:pt x="943"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 name="Google Shape;1396;p32"/>
            <p:cNvSpPr/>
            <p:nvPr/>
          </p:nvSpPr>
          <p:spPr>
            <a:xfrm>
              <a:off x="5968552" y="2330333"/>
              <a:ext cx="276683" cy="276683"/>
            </a:xfrm>
            <a:custGeom>
              <a:avLst/>
              <a:gdLst/>
              <a:ahLst/>
              <a:cxnLst/>
              <a:rect l="l" t="t" r="r" b="b"/>
              <a:pathLst>
                <a:path w="8212" h="8212" extrusionOk="0">
                  <a:moveTo>
                    <a:pt x="4106" y="1"/>
                  </a:moveTo>
                  <a:cubicBezTo>
                    <a:pt x="1847" y="1"/>
                    <a:pt x="0" y="1837"/>
                    <a:pt x="0" y="4106"/>
                  </a:cubicBezTo>
                  <a:cubicBezTo>
                    <a:pt x="0" y="6375"/>
                    <a:pt x="1847" y="8212"/>
                    <a:pt x="4106" y="8212"/>
                  </a:cubicBezTo>
                  <a:cubicBezTo>
                    <a:pt x="6375" y="8212"/>
                    <a:pt x="8211" y="6375"/>
                    <a:pt x="8211" y="4106"/>
                  </a:cubicBezTo>
                  <a:cubicBezTo>
                    <a:pt x="8211" y="1837"/>
                    <a:pt x="6375" y="1"/>
                    <a:pt x="4106"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 name="Google Shape;1397;p32"/>
            <p:cNvSpPr/>
            <p:nvPr/>
          </p:nvSpPr>
          <p:spPr>
            <a:xfrm>
              <a:off x="6106862" y="2330333"/>
              <a:ext cx="138375" cy="276683"/>
            </a:xfrm>
            <a:custGeom>
              <a:avLst/>
              <a:gdLst/>
              <a:ahLst/>
              <a:cxnLst/>
              <a:rect l="l" t="t" r="r" b="b"/>
              <a:pathLst>
                <a:path w="4107" h="8212" extrusionOk="0">
                  <a:moveTo>
                    <a:pt x="1" y="1"/>
                  </a:moveTo>
                  <a:lnTo>
                    <a:pt x="1" y="8212"/>
                  </a:lnTo>
                  <a:cubicBezTo>
                    <a:pt x="2270" y="8212"/>
                    <a:pt x="4106" y="6375"/>
                    <a:pt x="4106" y="4106"/>
                  </a:cubicBezTo>
                  <a:cubicBezTo>
                    <a:pt x="4106" y="1837"/>
                    <a:pt x="2270" y="1"/>
                    <a:pt x="1"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 name="Google Shape;1398;p32"/>
            <p:cNvSpPr/>
            <p:nvPr/>
          </p:nvSpPr>
          <p:spPr>
            <a:xfrm>
              <a:off x="6106862" y="2330333"/>
              <a:ext cx="138375" cy="138375"/>
            </a:xfrm>
            <a:custGeom>
              <a:avLst/>
              <a:gdLst/>
              <a:ahLst/>
              <a:cxnLst/>
              <a:rect l="l" t="t" r="r" b="b"/>
              <a:pathLst>
                <a:path w="4107" h="4107" extrusionOk="0">
                  <a:moveTo>
                    <a:pt x="1" y="1"/>
                  </a:moveTo>
                  <a:cubicBezTo>
                    <a:pt x="806" y="1"/>
                    <a:pt x="1504" y="924"/>
                    <a:pt x="1838" y="2269"/>
                  </a:cubicBezTo>
                  <a:cubicBezTo>
                    <a:pt x="3183" y="2613"/>
                    <a:pt x="4106" y="3301"/>
                    <a:pt x="4106" y="4106"/>
                  </a:cubicBezTo>
                  <a:cubicBezTo>
                    <a:pt x="4106" y="1837"/>
                    <a:pt x="2270" y="1"/>
                    <a:pt x="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 name="Google Shape;1399;p32"/>
            <p:cNvSpPr/>
            <p:nvPr/>
          </p:nvSpPr>
          <p:spPr>
            <a:xfrm>
              <a:off x="5968552" y="2468677"/>
              <a:ext cx="138341" cy="138341"/>
            </a:xfrm>
            <a:custGeom>
              <a:avLst/>
              <a:gdLst/>
              <a:ahLst/>
              <a:cxnLst/>
              <a:rect l="l" t="t" r="r" b="b"/>
              <a:pathLst>
                <a:path w="4106" h="4106" extrusionOk="0">
                  <a:moveTo>
                    <a:pt x="0" y="0"/>
                  </a:moveTo>
                  <a:cubicBezTo>
                    <a:pt x="0" y="2269"/>
                    <a:pt x="1847" y="4106"/>
                    <a:pt x="4106" y="4106"/>
                  </a:cubicBezTo>
                  <a:cubicBezTo>
                    <a:pt x="3310" y="4106"/>
                    <a:pt x="2613" y="3182"/>
                    <a:pt x="2269" y="1836"/>
                  </a:cubicBezTo>
                  <a:cubicBezTo>
                    <a:pt x="923" y="1503"/>
                    <a:pt x="0" y="806"/>
                    <a:pt x="0"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 name="Google Shape;1400;p32"/>
            <p:cNvSpPr/>
            <p:nvPr/>
          </p:nvSpPr>
          <p:spPr>
            <a:xfrm>
              <a:off x="6106862" y="2530538"/>
              <a:ext cx="61927" cy="76482"/>
            </a:xfrm>
            <a:custGeom>
              <a:avLst/>
              <a:gdLst/>
              <a:ahLst/>
              <a:cxnLst/>
              <a:rect l="l" t="t" r="r" b="b"/>
              <a:pathLst>
                <a:path w="1838" h="2270" extrusionOk="0">
                  <a:moveTo>
                    <a:pt x="1838" y="0"/>
                  </a:moveTo>
                  <a:lnTo>
                    <a:pt x="1838" y="0"/>
                  </a:lnTo>
                  <a:cubicBezTo>
                    <a:pt x="1288" y="138"/>
                    <a:pt x="659" y="217"/>
                    <a:pt x="1" y="217"/>
                  </a:cubicBezTo>
                  <a:lnTo>
                    <a:pt x="1" y="2270"/>
                  </a:lnTo>
                  <a:cubicBezTo>
                    <a:pt x="806" y="2270"/>
                    <a:pt x="1504" y="1346"/>
                    <a:pt x="1838"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 name="Google Shape;1401;p32"/>
            <p:cNvSpPr/>
            <p:nvPr/>
          </p:nvSpPr>
          <p:spPr>
            <a:xfrm>
              <a:off x="6045002" y="2330333"/>
              <a:ext cx="61893" cy="76482"/>
            </a:xfrm>
            <a:custGeom>
              <a:avLst/>
              <a:gdLst/>
              <a:ahLst/>
              <a:cxnLst/>
              <a:rect l="l" t="t" r="r" b="b"/>
              <a:pathLst>
                <a:path w="1837" h="2270" extrusionOk="0">
                  <a:moveTo>
                    <a:pt x="1837" y="1"/>
                  </a:moveTo>
                  <a:cubicBezTo>
                    <a:pt x="1041" y="1"/>
                    <a:pt x="344" y="924"/>
                    <a:pt x="0" y="2269"/>
                  </a:cubicBezTo>
                  <a:cubicBezTo>
                    <a:pt x="560" y="2132"/>
                    <a:pt x="1179" y="2053"/>
                    <a:pt x="1837" y="2053"/>
                  </a:cubicBezTo>
                  <a:lnTo>
                    <a:pt x="1837"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 name="Google Shape;1402;p32"/>
            <p:cNvSpPr/>
            <p:nvPr/>
          </p:nvSpPr>
          <p:spPr>
            <a:xfrm>
              <a:off x="6037724" y="2468677"/>
              <a:ext cx="69171" cy="69171"/>
            </a:xfrm>
            <a:custGeom>
              <a:avLst/>
              <a:gdLst/>
              <a:ahLst/>
              <a:cxnLst/>
              <a:rect l="l" t="t" r="r" b="b"/>
              <a:pathLst>
                <a:path w="2053" h="2053" extrusionOk="0">
                  <a:moveTo>
                    <a:pt x="0" y="0"/>
                  </a:moveTo>
                  <a:cubicBezTo>
                    <a:pt x="0" y="658"/>
                    <a:pt x="79" y="1286"/>
                    <a:pt x="216" y="1836"/>
                  </a:cubicBezTo>
                  <a:cubicBezTo>
                    <a:pt x="776" y="1974"/>
                    <a:pt x="1395" y="2053"/>
                    <a:pt x="2053" y="2053"/>
                  </a:cubicBezTo>
                  <a:lnTo>
                    <a:pt x="2053"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 name="Google Shape;1403;p32"/>
            <p:cNvSpPr/>
            <p:nvPr/>
          </p:nvSpPr>
          <p:spPr>
            <a:xfrm>
              <a:off x="6106862" y="2399505"/>
              <a:ext cx="69204" cy="69204"/>
            </a:xfrm>
            <a:custGeom>
              <a:avLst/>
              <a:gdLst/>
              <a:ahLst/>
              <a:cxnLst/>
              <a:rect l="l" t="t" r="r" b="b"/>
              <a:pathLst>
                <a:path w="2054" h="2054" extrusionOk="0">
                  <a:moveTo>
                    <a:pt x="1" y="0"/>
                  </a:moveTo>
                  <a:lnTo>
                    <a:pt x="1" y="2053"/>
                  </a:lnTo>
                  <a:lnTo>
                    <a:pt x="2054" y="2053"/>
                  </a:lnTo>
                  <a:cubicBezTo>
                    <a:pt x="2054" y="1395"/>
                    <a:pt x="1975" y="766"/>
                    <a:pt x="1838" y="216"/>
                  </a:cubicBezTo>
                  <a:cubicBezTo>
                    <a:pt x="1288" y="79"/>
                    <a:pt x="659" y="0"/>
                    <a:pt x="1"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 name="Google Shape;1404;p32"/>
            <p:cNvSpPr/>
            <p:nvPr/>
          </p:nvSpPr>
          <p:spPr>
            <a:xfrm>
              <a:off x="5968552" y="2406783"/>
              <a:ext cx="76482" cy="61927"/>
            </a:xfrm>
            <a:custGeom>
              <a:avLst/>
              <a:gdLst/>
              <a:ahLst/>
              <a:cxnLst/>
              <a:rect l="l" t="t" r="r" b="b"/>
              <a:pathLst>
                <a:path w="2270" h="1838" extrusionOk="0">
                  <a:moveTo>
                    <a:pt x="2269" y="0"/>
                  </a:moveTo>
                  <a:lnTo>
                    <a:pt x="2269" y="0"/>
                  </a:lnTo>
                  <a:cubicBezTo>
                    <a:pt x="923" y="344"/>
                    <a:pt x="0" y="1032"/>
                    <a:pt x="0" y="1837"/>
                  </a:cubicBezTo>
                  <a:lnTo>
                    <a:pt x="2053" y="1837"/>
                  </a:lnTo>
                  <a:cubicBezTo>
                    <a:pt x="2053" y="1179"/>
                    <a:pt x="2132" y="550"/>
                    <a:pt x="2269"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 name="Google Shape;1405;p32"/>
            <p:cNvSpPr/>
            <p:nvPr/>
          </p:nvSpPr>
          <p:spPr>
            <a:xfrm>
              <a:off x="6168756" y="2468677"/>
              <a:ext cx="76482" cy="61893"/>
            </a:xfrm>
            <a:custGeom>
              <a:avLst/>
              <a:gdLst/>
              <a:ahLst/>
              <a:cxnLst/>
              <a:rect l="l" t="t" r="r" b="b"/>
              <a:pathLst>
                <a:path w="2270" h="1837" extrusionOk="0">
                  <a:moveTo>
                    <a:pt x="217" y="0"/>
                  </a:moveTo>
                  <a:cubicBezTo>
                    <a:pt x="217" y="658"/>
                    <a:pt x="138" y="1286"/>
                    <a:pt x="1" y="1836"/>
                  </a:cubicBezTo>
                  <a:cubicBezTo>
                    <a:pt x="1346" y="1503"/>
                    <a:pt x="2269" y="806"/>
                    <a:pt x="2269"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 name="Google Shape;1406;p32"/>
            <p:cNvSpPr/>
            <p:nvPr/>
          </p:nvSpPr>
          <p:spPr>
            <a:xfrm>
              <a:off x="6209795" y="2358804"/>
              <a:ext cx="122135" cy="148955"/>
            </a:xfrm>
            <a:custGeom>
              <a:avLst/>
              <a:gdLst/>
              <a:ahLst/>
              <a:cxnLst/>
              <a:rect l="l" t="t" r="r" b="b"/>
              <a:pathLst>
                <a:path w="3625" h="4421" extrusionOk="0">
                  <a:moveTo>
                    <a:pt x="2001" y="0"/>
                  </a:moveTo>
                  <a:cubicBezTo>
                    <a:pt x="1934" y="0"/>
                    <a:pt x="1865" y="22"/>
                    <a:pt x="1808" y="69"/>
                  </a:cubicBezTo>
                  <a:cubicBezTo>
                    <a:pt x="1729" y="128"/>
                    <a:pt x="1680" y="226"/>
                    <a:pt x="1680" y="324"/>
                  </a:cubicBezTo>
                  <a:lnTo>
                    <a:pt x="1680" y="2230"/>
                  </a:lnTo>
                  <a:cubicBezTo>
                    <a:pt x="1523" y="2151"/>
                    <a:pt x="1346" y="2102"/>
                    <a:pt x="1160" y="2102"/>
                  </a:cubicBezTo>
                  <a:cubicBezTo>
                    <a:pt x="521" y="2102"/>
                    <a:pt x="1" y="2622"/>
                    <a:pt x="1" y="3261"/>
                  </a:cubicBezTo>
                  <a:cubicBezTo>
                    <a:pt x="1" y="3899"/>
                    <a:pt x="521" y="4420"/>
                    <a:pt x="1160" y="4420"/>
                  </a:cubicBezTo>
                  <a:cubicBezTo>
                    <a:pt x="1798" y="4420"/>
                    <a:pt x="2319" y="3899"/>
                    <a:pt x="2319" y="3261"/>
                  </a:cubicBezTo>
                  <a:lnTo>
                    <a:pt x="2319" y="904"/>
                  </a:lnTo>
                  <a:lnTo>
                    <a:pt x="3085" y="1424"/>
                  </a:lnTo>
                  <a:cubicBezTo>
                    <a:pt x="3138" y="1456"/>
                    <a:pt x="3197" y="1472"/>
                    <a:pt x="3257" y="1472"/>
                  </a:cubicBezTo>
                  <a:cubicBezTo>
                    <a:pt x="3361" y="1472"/>
                    <a:pt x="3464" y="1424"/>
                    <a:pt x="3526" y="1336"/>
                  </a:cubicBezTo>
                  <a:cubicBezTo>
                    <a:pt x="3624" y="1188"/>
                    <a:pt x="3585" y="992"/>
                    <a:pt x="3438" y="894"/>
                  </a:cubicBezTo>
                  <a:lnTo>
                    <a:pt x="2171" y="49"/>
                  </a:lnTo>
                  <a:cubicBezTo>
                    <a:pt x="2120" y="17"/>
                    <a:pt x="2061" y="0"/>
                    <a:pt x="2001"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 name="Google Shape;1407;p32"/>
            <p:cNvSpPr/>
            <p:nvPr/>
          </p:nvSpPr>
          <p:spPr>
            <a:xfrm>
              <a:off x="6248845" y="2358804"/>
              <a:ext cx="83086" cy="148955"/>
            </a:xfrm>
            <a:custGeom>
              <a:avLst/>
              <a:gdLst/>
              <a:ahLst/>
              <a:cxnLst/>
              <a:rect l="l" t="t" r="r" b="b"/>
              <a:pathLst>
                <a:path w="2466" h="4421" extrusionOk="0">
                  <a:moveTo>
                    <a:pt x="842" y="0"/>
                  </a:moveTo>
                  <a:cubicBezTo>
                    <a:pt x="775" y="0"/>
                    <a:pt x="706" y="22"/>
                    <a:pt x="649" y="69"/>
                  </a:cubicBezTo>
                  <a:cubicBezTo>
                    <a:pt x="570" y="128"/>
                    <a:pt x="521" y="226"/>
                    <a:pt x="521" y="324"/>
                  </a:cubicBezTo>
                  <a:lnTo>
                    <a:pt x="521" y="2230"/>
                  </a:lnTo>
                  <a:cubicBezTo>
                    <a:pt x="364" y="2151"/>
                    <a:pt x="187" y="2102"/>
                    <a:pt x="1" y="2102"/>
                  </a:cubicBezTo>
                  <a:lnTo>
                    <a:pt x="1" y="4420"/>
                  </a:lnTo>
                  <a:cubicBezTo>
                    <a:pt x="639" y="4420"/>
                    <a:pt x="1160" y="3899"/>
                    <a:pt x="1160" y="3261"/>
                  </a:cubicBezTo>
                  <a:lnTo>
                    <a:pt x="1160" y="904"/>
                  </a:lnTo>
                  <a:lnTo>
                    <a:pt x="1926" y="1424"/>
                  </a:lnTo>
                  <a:cubicBezTo>
                    <a:pt x="1979" y="1456"/>
                    <a:pt x="2038" y="1472"/>
                    <a:pt x="2098" y="1472"/>
                  </a:cubicBezTo>
                  <a:cubicBezTo>
                    <a:pt x="2202" y="1472"/>
                    <a:pt x="2305" y="1424"/>
                    <a:pt x="2367" y="1336"/>
                  </a:cubicBezTo>
                  <a:cubicBezTo>
                    <a:pt x="2465" y="1188"/>
                    <a:pt x="2426" y="992"/>
                    <a:pt x="2279" y="894"/>
                  </a:cubicBezTo>
                  <a:lnTo>
                    <a:pt x="1012" y="49"/>
                  </a:lnTo>
                  <a:cubicBezTo>
                    <a:pt x="961" y="17"/>
                    <a:pt x="902" y="0"/>
                    <a:pt x="842"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08" name="Google Shape;1408;p32"/>
          <p:cNvGrpSpPr/>
          <p:nvPr/>
        </p:nvGrpSpPr>
        <p:grpSpPr>
          <a:xfrm>
            <a:off x="6595265" y="2243983"/>
            <a:ext cx="364076" cy="363128"/>
            <a:chOff x="6975225" y="2088215"/>
            <a:chExt cx="434199" cy="433068"/>
          </a:xfrm>
        </p:grpSpPr>
        <p:sp>
          <p:nvSpPr>
            <p:cNvPr id="1409" name="Google Shape;1409;p32"/>
            <p:cNvSpPr/>
            <p:nvPr/>
          </p:nvSpPr>
          <p:spPr>
            <a:xfrm>
              <a:off x="7020593" y="2342060"/>
              <a:ext cx="345390" cy="145309"/>
            </a:xfrm>
            <a:custGeom>
              <a:avLst/>
              <a:gdLst/>
              <a:ahLst/>
              <a:cxnLst/>
              <a:rect l="l" t="t" r="r" b="b"/>
              <a:pathLst>
                <a:path w="8595" h="3616" extrusionOk="0">
                  <a:moveTo>
                    <a:pt x="1965" y="1"/>
                  </a:moveTo>
                  <a:cubicBezTo>
                    <a:pt x="1159" y="1"/>
                    <a:pt x="443" y="393"/>
                    <a:pt x="0" y="1002"/>
                  </a:cubicBezTo>
                  <a:lnTo>
                    <a:pt x="0" y="2937"/>
                  </a:lnTo>
                  <a:lnTo>
                    <a:pt x="0" y="3615"/>
                  </a:lnTo>
                  <a:lnTo>
                    <a:pt x="8595" y="3615"/>
                  </a:lnTo>
                  <a:lnTo>
                    <a:pt x="8595" y="2417"/>
                  </a:lnTo>
                  <a:cubicBezTo>
                    <a:pt x="8595" y="1081"/>
                    <a:pt x="7514" y="1"/>
                    <a:pt x="6179" y="1"/>
                  </a:cubicBezTo>
                  <a:lnTo>
                    <a:pt x="5864" y="1"/>
                  </a:lnTo>
                  <a:lnTo>
                    <a:pt x="4283" y="423"/>
                  </a:lnTo>
                  <a:lnTo>
                    <a:pt x="2702" y="1"/>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 name="Google Shape;1410;p32"/>
            <p:cNvSpPr/>
            <p:nvPr/>
          </p:nvSpPr>
          <p:spPr>
            <a:xfrm>
              <a:off x="7192663" y="2342060"/>
              <a:ext cx="173318" cy="145309"/>
            </a:xfrm>
            <a:custGeom>
              <a:avLst/>
              <a:gdLst/>
              <a:ahLst/>
              <a:cxnLst/>
              <a:rect l="l" t="t" r="r" b="b"/>
              <a:pathLst>
                <a:path w="4313" h="3616" extrusionOk="0">
                  <a:moveTo>
                    <a:pt x="1582" y="1"/>
                  </a:moveTo>
                  <a:lnTo>
                    <a:pt x="1" y="423"/>
                  </a:lnTo>
                  <a:lnTo>
                    <a:pt x="1" y="3615"/>
                  </a:lnTo>
                  <a:lnTo>
                    <a:pt x="4313" y="3615"/>
                  </a:lnTo>
                  <a:lnTo>
                    <a:pt x="4313" y="2417"/>
                  </a:lnTo>
                  <a:cubicBezTo>
                    <a:pt x="4313" y="1081"/>
                    <a:pt x="3232" y="1"/>
                    <a:pt x="1897"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 name="Google Shape;1411;p32"/>
            <p:cNvSpPr/>
            <p:nvPr/>
          </p:nvSpPr>
          <p:spPr>
            <a:xfrm>
              <a:off x="7129131" y="2301795"/>
              <a:ext cx="127145" cy="116456"/>
            </a:xfrm>
            <a:custGeom>
              <a:avLst/>
              <a:gdLst/>
              <a:ahLst/>
              <a:cxnLst/>
              <a:rect l="l" t="t" r="r" b="b"/>
              <a:pathLst>
                <a:path w="3164" h="2898" extrusionOk="0">
                  <a:moveTo>
                    <a:pt x="639" y="1"/>
                  </a:moveTo>
                  <a:lnTo>
                    <a:pt x="639" y="1003"/>
                  </a:lnTo>
                  <a:lnTo>
                    <a:pt x="1" y="1003"/>
                  </a:lnTo>
                  <a:lnTo>
                    <a:pt x="1" y="1317"/>
                  </a:lnTo>
                  <a:cubicBezTo>
                    <a:pt x="1" y="2191"/>
                    <a:pt x="708" y="2898"/>
                    <a:pt x="1582" y="2898"/>
                  </a:cubicBezTo>
                  <a:cubicBezTo>
                    <a:pt x="2456" y="2898"/>
                    <a:pt x="3163" y="2191"/>
                    <a:pt x="3163" y="1317"/>
                  </a:cubicBezTo>
                  <a:lnTo>
                    <a:pt x="3163" y="1003"/>
                  </a:lnTo>
                  <a:lnTo>
                    <a:pt x="2535" y="1003"/>
                  </a:lnTo>
                  <a:lnTo>
                    <a:pt x="2535"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 name="Google Shape;1412;p32"/>
            <p:cNvSpPr/>
            <p:nvPr/>
          </p:nvSpPr>
          <p:spPr>
            <a:xfrm>
              <a:off x="7192663" y="2301795"/>
              <a:ext cx="63613" cy="116456"/>
            </a:xfrm>
            <a:custGeom>
              <a:avLst/>
              <a:gdLst/>
              <a:ahLst/>
              <a:cxnLst/>
              <a:rect l="l" t="t" r="r" b="b"/>
              <a:pathLst>
                <a:path w="1583" h="2898" extrusionOk="0">
                  <a:moveTo>
                    <a:pt x="1" y="1"/>
                  </a:moveTo>
                  <a:lnTo>
                    <a:pt x="1" y="2898"/>
                  </a:lnTo>
                  <a:cubicBezTo>
                    <a:pt x="875" y="2898"/>
                    <a:pt x="1582" y="2191"/>
                    <a:pt x="1582" y="1317"/>
                  </a:cubicBezTo>
                  <a:lnTo>
                    <a:pt x="1582" y="1003"/>
                  </a:lnTo>
                  <a:lnTo>
                    <a:pt x="954" y="1003"/>
                  </a:lnTo>
                  <a:lnTo>
                    <a:pt x="954"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 name="Google Shape;1413;p32"/>
            <p:cNvSpPr/>
            <p:nvPr/>
          </p:nvSpPr>
          <p:spPr>
            <a:xfrm>
              <a:off x="7247916" y="2088255"/>
              <a:ext cx="109785" cy="118465"/>
            </a:xfrm>
            <a:custGeom>
              <a:avLst/>
              <a:gdLst/>
              <a:ahLst/>
              <a:cxnLst/>
              <a:rect l="l" t="t" r="r" b="b"/>
              <a:pathLst>
                <a:path w="2732" h="2948" extrusionOk="0">
                  <a:moveTo>
                    <a:pt x="1258" y="1"/>
                  </a:moveTo>
                  <a:cubicBezTo>
                    <a:pt x="747" y="1"/>
                    <a:pt x="276" y="256"/>
                    <a:pt x="1" y="699"/>
                  </a:cubicBezTo>
                  <a:lnTo>
                    <a:pt x="1327" y="2947"/>
                  </a:lnTo>
                  <a:lnTo>
                    <a:pt x="1347" y="2947"/>
                  </a:lnTo>
                  <a:cubicBezTo>
                    <a:pt x="2122" y="2899"/>
                    <a:pt x="2731" y="2250"/>
                    <a:pt x="2731" y="1474"/>
                  </a:cubicBezTo>
                  <a:cubicBezTo>
                    <a:pt x="2731" y="659"/>
                    <a:pt x="2073" y="1"/>
                    <a:pt x="1258"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 name="Google Shape;1414;p32"/>
            <p:cNvSpPr/>
            <p:nvPr/>
          </p:nvSpPr>
          <p:spPr>
            <a:xfrm>
              <a:off x="7069940" y="2088215"/>
              <a:ext cx="245530" cy="199438"/>
            </a:xfrm>
            <a:custGeom>
              <a:avLst/>
              <a:gdLst/>
              <a:ahLst/>
              <a:cxnLst/>
              <a:rect l="l" t="t" r="r" b="b"/>
              <a:pathLst>
                <a:path w="6110" h="4963" extrusionOk="0">
                  <a:moveTo>
                    <a:pt x="3069" y="1"/>
                  </a:moveTo>
                  <a:cubicBezTo>
                    <a:pt x="3044" y="1"/>
                    <a:pt x="3020" y="1"/>
                    <a:pt x="2996" y="2"/>
                  </a:cubicBezTo>
                  <a:cubicBezTo>
                    <a:pt x="2190" y="21"/>
                    <a:pt x="1434" y="346"/>
                    <a:pt x="874" y="925"/>
                  </a:cubicBezTo>
                  <a:cubicBezTo>
                    <a:pt x="315" y="1505"/>
                    <a:pt x="0" y="2271"/>
                    <a:pt x="0" y="3076"/>
                  </a:cubicBezTo>
                  <a:cubicBezTo>
                    <a:pt x="0" y="3901"/>
                    <a:pt x="491" y="4638"/>
                    <a:pt x="1247" y="4962"/>
                  </a:cubicBezTo>
                  <a:lnTo>
                    <a:pt x="4862" y="4962"/>
                  </a:lnTo>
                  <a:cubicBezTo>
                    <a:pt x="5618" y="4638"/>
                    <a:pt x="6110" y="3901"/>
                    <a:pt x="6110" y="3076"/>
                  </a:cubicBezTo>
                  <a:lnTo>
                    <a:pt x="6110" y="3057"/>
                  </a:lnTo>
                  <a:cubicBezTo>
                    <a:pt x="6110" y="2222"/>
                    <a:pt x="5785" y="1455"/>
                    <a:pt x="5196" y="876"/>
                  </a:cubicBezTo>
                  <a:cubicBezTo>
                    <a:pt x="4615" y="314"/>
                    <a:pt x="3866" y="1"/>
                    <a:pt x="3069"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 name="Google Shape;1415;p32"/>
            <p:cNvSpPr/>
            <p:nvPr/>
          </p:nvSpPr>
          <p:spPr>
            <a:xfrm>
              <a:off x="7192663" y="2088255"/>
              <a:ext cx="122805" cy="199398"/>
            </a:xfrm>
            <a:custGeom>
              <a:avLst/>
              <a:gdLst/>
              <a:ahLst/>
              <a:cxnLst/>
              <a:rect l="l" t="t" r="r" b="b"/>
              <a:pathLst>
                <a:path w="3056" h="4962" extrusionOk="0">
                  <a:moveTo>
                    <a:pt x="1" y="1"/>
                  </a:moveTo>
                  <a:lnTo>
                    <a:pt x="1" y="4961"/>
                  </a:lnTo>
                  <a:lnTo>
                    <a:pt x="1808" y="4961"/>
                  </a:lnTo>
                  <a:cubicBezTo>
                    <a:pt x="2564" y="4637"/>
                    <a:pt x="3056" y="3900"/>
                    <a:pt x="3056" y="3075"/>
                  </a:cubicBezTo>
                  <a:lnTo>
                    <a:pt x="3056" y="3056"/>
                  </a:lnTo>
                  <a:cubicBezTo>
                    <a:pt x="3056" y="2221"/>
                    <a:pt x="2731" y="1454"/>
                    <a:pt x="2142" y="875"/>
                  </a:cubicBezTo>
                  <a:cubicBezTo>
                    <a:pt x="1563" y="306"/>
                    <a:pt x="806" y="1"/>
                    <a:pt x="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 name="Google Shape;1416;p32"/>
            <p:cNvSpPr/>
            <p:nvPr/>
          </p:nvSpPr>
          <p:spPr>
            <a:xfrm>
              <a:off x="7112575" y="2172722"/>
              <a:ext cx="160660" cy="169380"/>
            </a:xfrm>
            <a:custGeom>
              <a:avLst/>
              <a:gdLst/>
              <a:ahLst/>
              <a:cxnLst/>
              <a:rect l="l" t="t" r="r" b="b"/>
              <a:pathLst>
                <a:path w="3998" h="4215" extrusionOk="0">
                  <a:moveTo>
                    <a:pt x="1994" y="1"/>
                  </a:moveTo>
                  <a:cubicBezTo>
                    <a:pt x="1876" y="1"/>
                    <a:pt x="1768" y="70"/>
                    <a:pt x="1709" y="177"/>
                  </a:cubicBezTo>
                  <a:cubicBezTo>
                    <a:pt x="1502" y="590"/>
                    <a:pt x="1090" y="845"/>
                    <a:pt x="629" y="845"/>
                  </a:cubicBezTo>
                  <a:lnTo>
                    <a:pt x="314" y="845"/>
                  </a:lnTo>
                  <a:cubicBezTo>
                    <a:pt x="138" y="845"/>
                    <a:pt x="0" y="983"/>
                    <a:pt x="0" y="1160"/>
                  </a:cubicBezTo>
                  <a:lnTo>
                    <a:pt x="0" y="2211"/>
                  </a:lnTo>
                  <a:cubicBezTo>
                    <a:pt x="0" y="3311"/>
                    <a:pt x="894" y="4215"/>
                    <a:pt x="1994" y="4215"/>
                  </a:cubicBezTo>
                  <a:cubicBezTo>
                    <a:pt x="3094" y="4215"/>
                    <a:pt x="3997" y="3311"/>
                    <a:pt x="3997" y="2211"/>
                  </a:cubicBezTo>
                  <a:lnTo>
                    <a:pt x="3997" y="1160"/>
                  </a:lnTo>
                  <a:cubicBezTo>
                    <a:pt x="3997" y="983"/>
                    <a:pt x="3850" y="845"/>
                    <a:pt x="3683" y="845"/>
                  </a:cubicBezTo>
                  <a:lnTo>
                    <a:pt x="3359" y="845"/>
                  </a:lnTo>
                  <a:cubicBezTo>
                    <a:pt x="2897" y="845"/>
                    <a:pt x="2485" y="590"/>
                    <a:pt x="2279" y="177"/>
                  </a:cubicBezTo>
                  <a:cubicBezTo>
                    <a:pt x="2220" y="70"/>
                    <a:pt x="2111" y="1"/>
                    <a:pt x="1994"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 name="Google Shape;1417;p32"/>
            <p:cNvSpPr/>
            <p:nvPr/>
          </p:nvSpPr>
          <p:spPr>
            <a:xfrm>
              <a:off x="7192663" y="2172722"/>
              <a:ext cx="80571" cy="169380"/>
            </a:xfrm>
            <a:custGeom>
              <a:avLst/>
              <a:gdLst/>
              <a:ahLst/>
              <a:cxnLst/>
              <a:rect l="l" t="t" r="r" b="b"/>
              <a:pathLst>
                <a:path w="2005" h="4215" extrusionOk="0">
                  <a:moveTo>
                    <a:pt x="1" y="1"/>
                  </a:moveTo>
                  <a:lnTo>
                    <a:pt x="1" y="4215"/>
                  </a:lnTo>
                  <a:cubicBezTo>
                    <a:pt x="1101" y="4215"/>
                    <a:pt x="2004" y="3311"/>
                    <a:pt x="2004" y="2211"/>
                  </a:cubicBezTo>
                  <a:lnTo>
                    <a:pt x="2004" y="1160"/>
                  </a:lnTo>
                  <a:cubicBezTo>
                    <a:pt x="2004" y="983"/>
                    <a:pt x="1857" y="845"/>
                    <a:pt x="1690" y="845"/>
                  </a:cubicBezTo>
                  <a:lnTo>
                    <a:pt x="1366" y="845"/>
                  </a:lnTo>
                  <a:cubicBezTo>
                    <a:pt x="904" y="845"/>
                    <a:pt x="492" y="590"/>
                    <a:pt x="286" y="177"/>
                  </a:cubicBezTo>
                  <a:cubicBezTo>
                    <a:pt x="227" y="70"/>
                    <a:pt x="118" y="1"/>
                    <a:pt x="1"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 name="Google Shape;1418;p32"/>
            <p:cNvSpPr/>
            <p:nvPr/>
          </p:nvSpPr>
          <p:spPr>
            <a:xfrm>
              <a:off x="6975225" y="2136999"/>
              <a:ext cx="65542" cy="241994"/>
            </a:xfrm>
            <a:custGeom>
              <a:avLst/>
              <a:gdLst/>
              <a:ahLst/>
              <a:cxnLst/>
              <a:rect l="l" t="t" r="r" b="b"/>
              <a:pathLst>
                <a:path w="1631" h="6022" extrusionOk="0">
                  <a:moveTo>
                    <a:pt x="342" y="1"/>
                  </a:moveTo>
                  <a:cubicBezTo>
                    <a:pt x="323" y="1"/>
                    <a:pt x="304" y="3"/>
                    <a:pt x="285" y="6"/>
                  </a:cubicBezTo>
                  <a:cubicBezTo>
                    <a:pt x="118" y="36"/>
                    <a:pt x="0" y="193"/>
                    <a:pt x="29" y="370"/>
                  </a:cubicBezTo>
                  <a:lnTo>
                    <a:pt x="982" y="5761"/>
                  </a:lnTo>
                  <a:cubicBezTo>
                    <a:pt x="1008" y="5911"/>
                    <a:pt x="1137" y="6021"/>
                    <a:pt x="1291" y="6021"/>
                  </a:cubicBezTo>
                  <a:cubicBezTo>
                    <a:pt x="1309" y="6021"/>
                    <a:pt x="1327" y="6020"/>
                    <a:pt x="1345" y="6017"/>
                  </a:cubicBezTo>
                  <a:cubicBezTo>
                    <a:pt x="1513" y="5988"/>
                    <a:pt x="1631" y="5820"/>
                    <a:pt x="1601" y="5643"/>
                  </a:cubicBezTo>
                  <a:lnTo>
                    <a:pt x="648" y="261"/>
                  </a:lnTo>
                  <a:cubicBezTo>
                    <a:pt x="622" y="104"/>
                    <a:pt x="494" y="1"/>
                    <a:pt x="342"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 name="Google Shape;1419;p32"/>
            <p:cNvSpPr/>
            <p:nvPr/>
          </p:nvSpPr>
          <p:spPr>
            <a:xfrm>
              <a:off x="6986637" y="2136999"/>
              <a:ext cx="54129" cy="241793"/>
            </a:xfrm>
            <a:custGeom>
              <a:avLst/>
              <a:gdLst/>
              <a:ahLst/>
              <a:cxnLst/>
              <a:rect l="l" t="t" r="r" b="b"/>
              <a:pathLst>
                <a:path w="1347" h="6017" extrusionOk="0">
                  <a:moveTo>
                    <a:pt x="58" y="1"/>
                  </a:moveTo>
                  <a:cubicBezTo>
                    <a:pt x="39" y="1"/>
                    <a:pt x="20" y="3"/>
                    <a:pt x="1" y="6"/>
                  </a:cubicBezTo>
                  <a:lnTo>
                    <a:pt x="1061" y="6017"/>
                  </a:lnTo>
                  <a:cubicBezTo>
                    <a:pt x="1229" y="5988"/>
                    <a:pt x="1347" y="5820"/>
                    <a:pt x="1317" y="5643"/>
                  </a:cubicBezTo>
                  <a:lnTo>
                    <a:pt x="364" y="261"/>
                  </a:lnTo>
                  <a:cubicBezTo>
                    <a:pt x="338" y="104"/>
                    <a:pt x="210" y="1"/>
                    <a:pt x="58"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 name="Google Shape;1420;p32"/>
            <p:cNvSpPr/>
            <p:nvPr/>
          </p:nvSpPr>
          <p:spPr>
            <a:xfrm>
              <a:off x="6994152" y="2352990"/>
              <a:ext cx="78964" cy="100503"/>
            </a:xfrm>
            <a:custGeom>
              <a:avLst/>
              <a:gdLst/>
              <a:ahLst/>
              <a:cxnLst/>
              <a:rect l="l" t="t" r="r" b="b"/>
              <a:pathLst>
                <a:path w="1965" h="2501" extrusionOk="0">
                  <a:moveTo>
                    <a:pt x="909" y="1"/>
                  </a:moveTo>
                  <a:cubicBezTo>
                    <a:pt x="862" y="1"/>
                    <a:pt x="814" y="5"/>
                    <a:pt x="767" y="13"/>
                  </a:cubicBezTo>
                  <a:cubicBezTo>
                    <a:pt x="305" y="102"/>
                    <a:pt x="1" y="534"/>
                    <a:pt x="79" y="995"/>
                  </a:cubicBezTo>
                  <a:lnTo>
                    <a:pt x="226" y="1801"/>
                  </a:lnTo>
                  <a:cubicBezTo>
                    <a:pt x="296" y="2214"/>
                    <a:pt x="657" y="2500"/>
                    <a:pt x="1056" y="2500"/>
                  </a:cubicBezTo>
                  <a:cubicBezTo>
                    <a:pt x="1103" y="2500"/>
                    <a:pt x="1151" y="2496"/>
                    <a:pt x="1199" y="2488"/>
                  </a:cubicBezTo>
                  <a:cubicBezTo>
                    <a:pt x="1660" y="2410"/>
                    <a:pt x="1965" y="1968"/>
                    <a:pt x="1886" y="1516"/>
                  </a:cubicBezTo>
                  <a:lnTo>
                    <a:pt x="1739" y="701"/>
                  </a:lnTo>
                  <a:cubicBezTo>
                    <a:pt x="1668" y="288"/>
                    <a:pt x="1308" y="1"/>
                    <a:pt x="90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 name="Google Shape;1421;p32"/>
            <p:cNvSpPr/>
            <p:nvPr/>
          </p:nvSpPr>
          <p:spPr>
            <a:xfrm>
              <a:off x="7024933" y="2352990"/>
              <a:ext cx="48182" cy="100020"/>
            </a:xfrm>
            <a:custGeom>
              <a:avLst/>
              <a:gdLst/>
              <a:ahLst/>
              <a:cxnLst/>
              <a:rect l="l" t="t" r="r" b="b"/>
              <a:pathLst>
                <a:path w="1199" h="2489" extrusionOk="0">
                  <a:moveTo>
                    <a:pt x="143" y="1"/>
                  </a:moveTo>
                  <a:cubicBezTo>
                    <a:pt x="96" y="1"/>
                    <a:pt x="48" y="5"/>
                    <a:pt x="1" y="13"/>
                  </a:cubicBezTo>
                  <a:lnTo>
                    <a:pt x="433" y="2488"/>
                  </a:lnTo>
                  <a:cubicBezTo>
                    <a:pt x="894" y="2410"/>
                    <a:pt x="1199" y="1968"/>
                    <a:pt x="1120" y="1516"/>
                  </a:cubicBezTo>
                  <a:lnTo>
                    <a:pt x="973" y="701"/>
                  </a:lnTo>
                  <a:cubicBezTo>
                    <a:pt x="902" y="288"/>
                    <a:pt x="542" y="1"/>
                    <a:pt x="143"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 name="Google Shape;1422;p32"/>
            <p:cNvSpPr/>
            <p:nvPr/>
          </p:nvSpPr>
          <p:spPr>
            <a:xfrm>
              <a:off x="7002430" y="2428094"/>
              <a:ext cx="380512" cy="80571"/>
            </a:xfrm>
            <a:custGeom>
              <a:avLst/>
              <a:gdLst/>
              <a:ahLst/>
              <a:cxnLst/>
              <a:rect l="l" t="t" r="r" b="b"/>
              <a:pathLst>
                <a:path w="9469" h="2005" extrusionOk="0">
                  <a:moveTo>
                    <a:pt x="315" y="1"/>
                  </a:moveTo>
                  <a:cubicBezTo>
                    <a:pt x="138" y="1"/>
                    <a:pt x="0" y="148"/>
                    <a:pt x="0" y="315"/>
                  </a:cubicBezTo>
                  <a:lnTo>
                    <a:pt x="0" y="1582"/>
                  </a:lnTo>
                  <a:lnTo>
                    <a:pt x="3497" y="1582"/>
                  </a:lnTo>
                  <a:lnTo>
                    <a:pt x="4735" y="2004"/>
                  </a:lnTo>
                  <a:lnTo>
                    <a:pt x="5707" y="1582"/>
                  </a:lnTo>
                  <a:lnTo>
                    <a:pt x="9469" y="1582"/>
                  </a:lnTo>
                  <a:lnTo>
                    <a:pt x="9469" y="315"/>
                  </a:lnTo>
                  <a:cubicBezTo>
                    <a:pt x="9469" y="148"/>
                    <a:pt x="9331" y="1"/>
                    <a:pt x="9154" y="1"/>
                  </a:cubicBezTo>
                  <a:lnTo>
                    <a:pt x="5688" y="1"/>
                  </a:lnTo>
                  <a:cubicBezTo>
                    <a:pt x="5157" y="1"/>
                    <a:pt x="4735" y="423"/>
                    <a:pt x="4735" y="953"/>
                  </a:cubicBezTo>
                  <a:cubicBezTo>
                    <a:pt x="4735" y="423"/>
                    <a:pt x="4313" y="1"/>
                    <a:pt x="3792"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 name="Google Shape;1423;p32"/>
            <p:cNvSpPr/>
            <p:nvPr/>
          </p:nvSpPr>
          <p:spPr>
            <a:xfrm>
              <a:off x="7192663" y="2428094"/>
              <a:ext cx="190276" cy="80571"/>
            </a:xfrm>
            <a:custGeom>
              <a:avLst/>
              <a:gdLst/>
              <a:ahLst/>
              <a:cxnLst/>
              <a:rect l="l" t="t" r="r" b="b"/>
              <a:pathLst>
                <a:path w="4735" h="2005" extrusionOk="0">
                  <a:moveTo>
                    <a:pt x="954" y="1"/>
                  </a:moveTo>
                  <a:cubicBezTo>
                    <a:pt x="423" y="1"/>
                    <a:pt x="1" y="423"/>
                    <a:pt x="1" y="953"/>
                  </a:cubicBezTo>
                  <a:lnTo>
                    <a:pt x="1" y="2004"/>
                  </a:lnTo>
                  <a:lnTo>
                    <a:pt x="973" y="1582"/>
                  </a:lnTo>
                  <a:lnTo>
                    <a:pt x="4735" y="1582"/>
                  </a:lnTo>
                  <a:lnTo>
                    <a:pt x="4735" y="315"/>
                  </a:lnTo>
                  <a:cubicBezTo>
                    <a:pt x="4735" y="148"/>
                    <a:pt x="4597" y="1"/>
                    <a:pt x="442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 name="Google Shape;1424;p32"/>
            <p:cNvSpPr/>
            <p:nvPr/>
          </p:nvSpPr>
          <p:spPr>
            <a:xfrm>
              <a:off x="6975989" y="2479008"/>
              <a:ext cx="433435" cy="42275"/>
            </a:xfrm>
            <a:custGeom>
              <a:avLst/>
              <a:gdLst/>
              <a:ahLst/>
              <a:cxnLst/>
              <a:rect l="l" t="t" r="r" b="b"/>
              <a:pathLst>
                <a:path w="10786" h="1052" extrusionOk="0">
                  <a:moveTo>
                    <a:pt x="325" y="0"/>
                  </a:moveTo>
                  <a:cubicBezTo>
                    <a:pt x="148" y="0"/>
                    <a:pt x="1" y="138"/>
                    <a:pt x="1" y="315"/>
                  </a:cubicBezTo>
                  <a:cubicBezTo>
                    <a:pt x="1" y="491"/>
                    <a:pt x="148" y="629"/>
                    <a:pt x="325" y="629"/>
                  </a:cubicBezTo>
                  <a:lnTo>
                    <a:pt x="4381" y="629"/>
                  </a:lnTo>
                  <a:cubicBezTo>
                    <a:pt x="4676" y="629"/>
                    <a:pt x="4960" y="747"/>
                    <a:pt x="5167" y="963"/>
                  </a:cubicBezTo>
                  <a:cubicBezTo>
                    <a:pt x="5235" y="1022"/>
                    <a:pt x="5314" y="1052"/>
                    <a:pt x="5393" y="1052"/>
                  </a:cubicBezTo>
                  <a:cubicBezTo>
                    <a:pt x="5471" y="1052"/>
                    <a:pt x="5560" y="1022"/>
                    <a:pt x="5619" y="963"/>
                  </a:cubicBezTo>
                  <a:cubicBezTo>
                    <a:pt x="5825" y="747"/>
                    <a:pt x="6110" y="629"/>
                    <a:pt x="6414" y="629"/>
                  </a:cubicBezTo>
                  <a:lnTo>
                    <a:pt x="10471" y="629"/>
                  </a:lnTo>
                  <a:cubicBezTo>
                    <a:pt x="10637" y="629"/>
                    <a:pt x="10785" y="491"/>
                    <a:pt x="10785" y="315"/>
                  </a:cubicBezTo>
                  <a:cubicBezTo>
                    <a:pt x="10785" y="138"/>
                    <a:pt x="10637" y="0"/>
                    <a:pt x="10471" y="0"/>
                  </a:cubicBezTo>
                  <a:lnTo>
                    <a:pt x="6414" y="0"/>
                  </a:lnTo>
                  <a:cubicBezTo>
                    <a:pt x="6041" y="0"/>
                    <a:pt x="5687" y="109"/>
                    <a:pt x="5393" y="325"/>
                  </a:cubicBezTo>
                  <a:cubicBezTo>
                    <a:pt x="5098" y="109"/>
                    <a:pt x="4744" y="0"/>
                    <a:pt x="4381"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 name="Google Shape;1425;p32"/>
            <p:cNvSpPr/>
            <p:nvPr/>
          </p:nvSpPr>
          <p:spPr>
            <a:xfrm>
              <a:off x="7192663" y="2479008"/>
              <a:ext cx="216758" cy="42275"/>
            </a:xfrm>
            <a:custGeom>
              <a:avLst/>
              <a:gdLst/>
              <a:ahLst/>
              <a:cxnLst/>
              <a:rect l="l" t="t" r="r" b="b"/>
              <a:pathLst>
                <a:path w="5394" h="1052" extrusionOk="0">
                  <a:moveTo>
                    <a:pt x="1022" y="0"/>
                  </a:moveTo>
                  <a:cubicBezTo>
                    <a:pt x="649" y="0"/>
                    <a:pt x="295" y="109"/>
                    <a:pt x="1" y="325"/>
                  </a:cubicBezTo>
                  <a:lnTo>
                    <a:pt x="1" y="1052"/>
                  </a:lnTo>
                  <a:cubicBezTo>
                    <a:pt x="79" y="1052"/>
                    <a:pt x="168" y="1022"/>
                    <a:pt x="227" y="963"/>
                  </a:cubicBezTo>
                  <a:cubicBezTo>
                    <a:pt x="433" y="747"/>
                    <a:pt x="718" y="629"/>
                    <a:pt x="1022" y="629"/>
                  </a:cubicBezTo>
                  <a:lnTo>
                    <a:pt x="5079" y="629"/>
                  </a:lnTo>
                  <a:cubicBezTo>
                    <a:pt x="5245" y="629"/>
                    <a:pt x="5393" y="491"/>
                    <a:pt x="5393" y="315"/>
                  </a:cubicBezTo>
                  <a:cubicBezTo>
                    <a:pt x="5393" y="138"/>
                    <a:pt x="5245" y="0"/>
                    <a:pt x="5079"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26" name="Google Shape;1426;p32"/>
          <p:cNvGrpSpPr/>
          <p:nvPr/>
        </p:nvGrpSpPr>
        <p:grpSpPr>
          <a:xfrm>
            <a:off x="7223755" y="2244617"/>
            <a:ext cx="363040" cy="361756"/>
            <a:chOff x="7223755" y="2244617"/>
            <a:chExt cx="363040" cy="361756"/>
          </a:xfrm>
        </p:grpSpPr>
        <p:sp>
          <p:nvSpPr>
            <p:cNvPr id="1427" name="Google Shape;1427;p32"/>
            <p:cNvSpPr/>
            <p:nvPr/>
          </p:nvSpPr>
          <p:spPr>
            <a:xfrm>
              <a:off x="7234334" y="2255197"/>
              <a:ext cx="341878" cy="340564"/>
            </a:xfrm>
            <a:custGeom>
              <a:avLst/>
              <a:gdLst/>
              <a:ahLst/>
              <a:cxnLst/>
              <a:rect l="l" t="t" r="r" b="b"/>
              <a:pathLst>
                <a:path w="10147" h="10108" extrusionOk="0">
                  <a:moveTo>
                    <a:pt x="1" y="1"/>
                  </a:moveTo>
                  <a:lnTo>
                    <a:pt x="1" y="10108"/>
                  </a:lnTo>
                  <a:lnTo>
                    <a:pt x="10146" y="10108"/>
                  </a:lnTo>
                  <a:lnTo>
                    <a:pt x="10146"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 name="Google Shape;1428;p32"/>
            <p:cNvSpPr/>
            <p:nvPr/>
          </p:nvSpPr>
          <p:spPr>
            <a:xfrm>
              <a:off x="7223755" y="2244617"/>
              <a:ext cx="363037" cy="361756"/>
            </a:xfrm>
            <a:custGeom>
              <a:avLst/>
              <a:gdLst/>
              <a:ahLst/>
              <a:cxnLst/>
              <a:rect l="l" t="t" r="r" b="b"/>
              <a:pathLst>
                <a:path w="10775" h="10737" extrusionOk="0">
                  <a:moveTo>
                    <a:pt x="10146" y="629"/>
                  </a:moveTo>
                  <a:lnTo>
                    <a:pt x="10146" y="1680"/>
                  </a:lnTo>
                  <a:lnTo>
                    <a:pt x="629" y="1680"/>
                  </a:lnTo>
                  <a:lnTo>
                    <a:pt x="629" y="629"/>
                  </a:lnTo>
                  <a:close/>
                  <a:moveTo>
                    <a:pt x="1474" y="2318"/>
                  </a:moveTo>
                  <a:lnTo>
                    <a:pt x="1474" y="3370"/>
                  </a:lnTo>
                  <a:lnTo>
                    <a:pt x="629" y="3370"/>
                  </a:lnTo>
                  <a:lnTo>
                    <a:pt x="629" y="2318"/>
                  </a:lnTo>
                  <a:close/>
                  <a:moveTo>
                    <a:pt x="10146" y="2318"/>
                  </a:moveTo>
                  <a:lnTo>
                    <a:pt x="10146" y="3370"/>
                  </a:lnTo>
                  <a:lnTo>
                    <a:pt x="2102" y="3370"/>
                  </a:lnTo>
                  <a:lnTo>
                    <a:pt x="2102" y="2318"/>
                  </a:lnTo>
                  <a:close/>
                  <a:moveTo>
                    <a:pt x="1474" y="3998"/>
                  </a:moveTo>
                  <a:lnTo>
                    <a:pt x="1474" y="5049"/>
                  </a:lnTo>
                  <a:lnTo>
                    <a:pt x="629" y="5049"/>
                  </a:lnTo>
                  <a:lnTo>
                    <a:pt x="629" y="3998"/>
                  </a:lnTo>
                  <a:close/>
                  <a:moveTo>
                    <a:pt x="10146" y="3998"/>
                  </a:moveTo>
                  <a:lnTo>
                    <a:pt x="10146" y="5049"/>
                  </a:lnTo>
                  <a:lnTo>
                    <a:pt x="2102" y="5049"/>
                  </a:lnTo>
                  <a:lnTo>
                    <a:pt x="2102" y="3998"/>
                  </a:lnTo>
                  <a:close/>
                  <a:moveTo>
                    <a:pt x="1474" y="5688"/>
                  </a:moveTo>
                  <a:lnTo>
                    <a:pt x="1474" y="6738"/>
                  </a:lnTo>
                  <a:lnTo>
                    <a:pt x="629" y="6738"/>
                  </a:lnTo>
                  <a:lnTo>
                    <a:pt x="629" y="5688"/>
                  </a:lnTo>
                  <a:close/>
                  <a:moveTo>
                    <a:pt x="10146" y="5688"/>
                  </a:moveTo>
                  <a:lnTo>
                    <a:pt x="10146" y="6738"/>
                  </a:lnTo>
                  <a:lnTo>
                    <a:pt x="2102" y="6738"/>
                  </a:lnTo>
                  <a:lnTo>
                    <a:pt x="2102" y="5688"/>
                  </a:lnTo>
                  <a:close/>
                  <a:moveTo>
                    <a:pt x="1474" y="7367"/>
                  </a:moveTo>
                  <a:lnTo>
                    <a:pt x="1474" y="8418"/>
                  </a:lnTo>
                  <a:lnTo>
                    <a:pt x="629" y="8418"/>
                  </a:lnTo>
                  <a:lnTo>
                    <a:pt x="629" y="7367"/>
                  </a:lnTo>
                  <a:close/>
                  <a:moveTo>
                    <a:pt x="10146" y="7367"/>
                  </a:moveTo>
                  <a:lnTo>
                    <a:pt x="10146" y="8418"/>
                  </a:lnTo>
                  <a:lnTo>
                    <a:pt x="2102" y="8418"/>
                  </a:lnTo>
                  <a:lnTo>
                    <a:pt x="2102" y="7367"/>
                  </a:lnTo>
                  <a:close/>
                  <a:moveTo>
                    <a:pt x="10146" y="9047"/>
                  </a:moveTo>
                  <a:lnTo>
                    <a:pt x="10146" y="10107"/>
                  </a:lnTo>
                  <a:lnTo>
                    <a:pt x="629" y="10107"/>
                  </a:lnTo>
                  <a:lnTo>
                    <a:pt x="629" y="9047"/>
                  </a:lnTo>
                  <a:close/>
                  <a:moveTo>
                    <a:pt x="315" y="0"/>
                  </a:moveTo>
                  <a:cubicBezTo>
                    <a:pt x="138" y="0"/>
                    <a:pt x="1" y="138"/>
                    <a:pt x="1" y="315"/>
                  </a:cubicBezTo>
                  <a:lnTo>
                    <a:pt x="1" y="10422"/>
                  </a:lnTo>
                  <a:cubicBezTo>
                    <a:pt x="1" y="10588"/>
                    <a:pt x="138" y="10736"/>
                    <a:pt x="315" y="10736"/>
                  </a:cubicBezTo>
                  <a:lnTo>
                    <a:pt x="10460" y="10736"/>
                  </a:lnTo>
                  <a:cubicBezTo>
                    <a:pt x="10628" y="10736"/>
                    <a:pt x="10775" y="10588"/>
                    <a:pt x="10775" y="10422"/>
                  </a:cubicBezTo>
                  <a:lnTo>
                    <a:pt x="10775" y="315"/>
                  </a:lnTo>
                  <a:cubicBezTo>
                    <a:pt x="10775" y="138"/>
                    <a:pt x="10628" y="0"/>
                    <a:pt x="10460"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 name="Google Shape;1429;p32"/>
            <p:cNvSpPr/>
            <p:nvPr/>
          </p:nvSpPr>
          <p:spPr>
            <a:xfrm>
              <a:off x="7405091" y="2255197"/>
              <a:ext cx="171124" cy="340564"/>
            </a:xfrm>
            <a:custGeom>
              <a:avLst/>
              <a:gdLst/>
              <a:ahLst/>
              <a:cxnLst/>
              <a:rect l="l" t="t" r="r" b="b"/>
              <a:pathLst>
                <a:path w="5079" h="10108" extrusionOk="0">
                  <a:moveTo>
                    <a:pt x="1" y="1"/>
                  </a:moveTo>
                  <a:lnTo>
                    <a:pt x="1" y="10108"/>
                  </a:lnTo>
                  <a:lnTo>
                    <a:pt x="5078" y="10108"/>
                  </a:lnTo>
                  <a:lnTo>
                    <a:pt x="5078"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 name="Google Shape;1430;p32"/>
            <p:cNvSpPr/>
            <p:nvPr/>
          </p:nvSpPr>
          <p:spPr>
            <a:xfrm>
              <a:off x="7405091" y="2244617"/>
              <a:ext cx="181704" cy="361756"/>
            </a:xfrm>
            <a:custGeom>
              <a:avLst/>
              <a:gdLst/>
              <a:ahLst/>
              <a:cxnLst/>
              <a:rect l="l" t="t" r="r" b="b"/>
              <a:pathLst>
                <a:path w="5393" h="10737" extrusionOk="0">
                  <a:moveTo>
                    <a:pt x="1" y="0"/>
                  </a:moveTo>
                  <a:lnTo>
                    <a:pt x="1" y="629"/>
                  </a:lnTo>
                  <a:lnTo>
                    <a:pt x="4764" y="629"/>
                  </a:lnTo>
                  <a:lnTo>
                    <a:pt x="4764" y="1680"/>
                  </a:lnTo>
                  <a:lnTo>
                    <a:pt x="1" y="1680"/>
                  </a:lnTo>
                  <a:lnTo>
                    <a:pt x="1" y="2318"/>
                  </a:lnTo>
                  <a:lnTo>
                    <a:pt x="4764" y="2318"/>
                  </a:lnTo>
                  <a:lnTo>
                    <a:pt x="4764" y="3370"/>
                  </a:lnTo>
                  <a:lnTo>
                    <a:pt x="1" y="3370"/>
                  </a:lnTo>
                  <a:lnTo>
                    <a:pt x="1" y="3998"/>
                  </a:lnTo>
                  <a:lnTo>
                    <a:pt x="4764" y="3998"/>
                  </a:lnTo>
                  <a:lnTo>
                    <a:pt x="4764" y="5049"/>
                  </a:lnTo>
                  <a:lnTo>
                    <a:pt x="1" y="5049"/>
                  </a:lnTo>
                  <a:lnTo>
                    <a:pt x="1" y="5688"/>
                  </a:lnTo>
                  <a:lnTo>
                    <a:pt x="4764" y="5688"/>
                  </a:lnTo>
                  <a:lnTo>
                    <a:pt x="4764" y="6738"/>
                  </a:lnTo>
                  <a:lnTo>
                    <a:pt x="1" y="6738"/>
                  </a:lnTo>
                  <a:lnTo>
                    <a:pt x="1" y="7367"/>
                  </a:lnTo>
                  <a:lnTo>
                    <a:pt x="4764" y="7367"/>
                  </a:lnTo>
                  <a:lnTo>
                    <a:pt x="4764" y="8418"/>
                  </a:lnTo>
                  <a:lnTo>
                    <a:pt x="1" y="8418"/>
                  </a:lnTo>
                  <a:lnTo>
                    <a:pt x="1" y="9047"/>
                  </a:lnTo>
                  <a:lnTo>
                    <a:pt x="4764" y="9047"/>
                  </a:lnTo>
                  <a:lnTo>
                    <a:pt x="4764" y="10107"/>
                  </a:lnTo>
                  <a:lnTo>
                    <a:pt x="1" y="10107"/>
                  </a:lnTo>
                  <a:lnTo>
                    <a:pt x="1" y="10736"/>
                  </a:lnTo>
                  <a:lnTo>
                    <a:pt x="5078" y="10736"/>
                  </a:lnTo>
                  <a:cubicBezTo>
                    <a:pt x="5246" y="10736"/>
                    <a:pt x="5393" y="10588"/>
                    <a:pt x="5393" y="10422"/>
                  </a:cubicBezTo>
                  <a:lnTo>
                    <a:pt x="5393" y="315"/>
                  </a:lnTo>
                  <a:cubicBezTo>
                    <a:pt x="5393" y="138"/>
                    <a:pt x="5246" y="0"/>
                    <a:pt x="5078"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 name="Google Shape;1431;p32"/>
            <p:cNvSpPr/>
            <p:nvPr/>
          </p:nvSpPr>
          <p:spPr>
            <a:xfrm>
              <a:off x="7340568" y="2301323"/>
              <a:ext cx="191643" cy="258051"/>
            </a:xfrm>
            <a:custGeom>
              <a:avLst/>
              <a:gdLst/>
              <a:ahLst/>
              <a:cxnLst/>
              <a:rect l="l" t="t" r="r" b="b"/>
              <a:pathLst>
                <a:path w="5688" h="7659" extrusionOk="0">
                  <a:moveTo>
                    <a:pt x="2634" y="1"/>
                  </a:moveTo>
                  <a:cubicBezTo>
                    <a:pt x="2581" y="1"/>
                    <a:pt x="2527" y="13"/>
                    <a:pt x="2475" y="37"/>
                  </a:cubicBezTo>
                  <a:cubicBezTo>
                    <a:pt x="2377" y="96"/>
                    <a:pt x="2318" y="203"/>
                    <a:pt x="2318" y="321"/>
                  </a:cubicBezTo>
                  <a:lnTo>
                    <a:pt x="2318" y="4977"/>
                  </a:lnTo>
                  <a:cubicBezTo>
                    <a:pt x="2082" y="4810"/>
                    <a:pt x="1788" y="4712"/>
                    <a:pt x="1474" y="4712"/>
                  </a:cubicBezTo>
                  <a:cubicBezTo>
                    <a:pt x="668" y="4712"/>
                    <a:pt x="0" y="5380"/>
                    <a:pt x="0" y="6185"/>
                  </a:cubicBezTo>
                  <a:cubicBezTo>
                    <a:pt x="0" y="7000"/>
                    <a:pt x="668" y="7658"/>
                    <a:pt x="1474" y="7658"/>
                  </a:cubicBezTo>
                  <a:cubicBezTo>
                    <a:pt x="2289" y="7658"/>
                    <a:pt x="2947" y="7000"/>
                    <a:pt x="2947" y="6185"/>
                  </a:cubicBezTo>
                  <a:lnTo>
                    <a:pt x="2947" y="2571"/>
                  </a:lnTo>
                  <a:lnTo>
                    <a:pt x="5206" y="3955"/>
                  </a:lnTo>
                  <a:cubicBezTo>
                    <a:pt x="5255" y="3985"/>
                    <a:pt x="5309" y="3999"/>
                    <a:pt x="5363" y="3999"/>
                  </a:cubicBezTo>
                  <a:cubicBezTo>
                    <a:pt x="5417" y="3999"/>
                    <a:pt x="5471" y="3985"/>
                    <a:pt x="5520" y="3955"/>
                  </a:cubicBezTo>
                  <a:cubicBezTo>
                    <a:pt x="5629" y="3906"/>
                    <a:pt x="5687" y="3798"/>
                    <a:pt x="5687" y="3680"/>
                  </a:cubicBezTo>
                  <a:lnTo>
                    <a:pt x="5687" y="2001"/>
                  </a:lnTo>
                  <a:cubicBezTo>
                    <a:pt x="5687" y="1893"/>
                    <a:pt x="5629" y="1785"/>
                    <a:pt x="5540" y="1735"/>
                  </a:cubicBezTo>
                  <a:lnTo>
                    <a:pt x="2800" y="46"/>
                  </a:lnTo>
                  <a:cubicBezTo>
                    <a:pt x="2749" y="15"/>
                    <a:pt x="2692" y="1"/>
                    <a:pt x="2634"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 name="Google Shape;1432;p32"/>
            <p:cNvSpPr/>
            <p:nvPr/>
          </p:nvSpPr>
          <p:spPr>
            <a:xfrm>
              <a:off x="7405091" y="2301323"/>
              <a:ext cx="127122" cy="256063"/>
            </a:xfrm>
            <a:custGeom>
              <a:avLst/>
              <a:gdLst/>
              <a:ahLst/>
              <a:cxnLst/>
              <a:rect l="l" t="t" r="r" b="b"/>
              <a:pathLst>
                <a:path w="3773" h="7600" extrusionOk="0">
                  <a:moveTo>
                    <a:pt x="719" y="1"/>
                  </a:moveTo>
                  <a:cubicBezTo>
                    <a:pt x="666" y="1"/>
                    <a:pt x="612" y="13"/>
                    <a:pt x="560" y="37"/>
                  </a:cubicBezTo>
                  <a:cubicBezTo>
                    <a:pt x="462" y="96"/>
                    <a:pt x="403" y="203"/>
                    <a:pt x="403" y="321"/>
                  </a:cubicBezTo>
                  <a:lnTo>
                    <a:pt x="403" y="4977"/>
                  </a:lnTo>
                  <a:cubicBezTo>
                    <a:pt x="285" y="4898"/>
                    <a:pt x="148" y="4830"/>
                    <a:pt x="1" y="4780"/>
                  </a:cubicBezTo>
                  <a:lnTo>
                    <a:pt x="1" y="7599"/>
                  </a:lnTo>
                  <a:cubicBezTo>
                    <a:pt x="600" y="7403"/>
                    <a:pt x="1032" y="6843"/>
                    <a:pt x="1032" y="6185"/>
                  </a:cubicBezTo>
                  <a:lnTo>
                    <a:pt x="1032" y="2571"/>
                  </a:lnTo>
                  <a:lnTo>
                    <a:pt x="3291" y="3955"/>
                  </a:lnTo>
                  <a:cubicBezTo>
                    <a:pt x="3340" y="3985"/>
                    <a:pt x="3394" y="3999"/>
                    <a:pt x="3448" y="3999"/>
                  </a:cubicBezTo>
                  <a:cubicBezTo>
                    <a:pt x="3502" y="3999"/>
                    <a:pt x="3556" y="3985"/>
                    <a:pt x="3605" y="3955"/>
                  </a:cubicBezTo>
                  <a:cubicBezTo>
                    <a:pt x="3714" y="3906"/>
                    <a:pt x="3772" y="3798"/>
                    <a:pt x="3772" y="3680"/>
                  </a:cubicBezTo>
                  <a:lnTo>
                    <a:pt x="3772" y="2001"/>
                  </a:lnTo>
                  <a:cubicBezTo>
                    <a:pt x="3772" y="1893"/>
                    <a:pt x="3714" y="1785"/>
                    <a:pt x="3625" y="1735"/>
                  </a:cubicBezTo>
                  <a:lnTo>
                    <a:pt x="885" y="46"/>
                  </a:lnTo>
                  <a:cubicBezTo>
                    <a:pt x="834" y="15"/>
                    <a:pt x="777" y="1"/>
                    <a:pt x="719"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33" name="Google Shape;1433;p32"/>
          <p:cNvGrpSpPr/>
          <p:nvPr/>
        </p:nvGrpSpPr>
        <p:grpSpPr>
          <a:xfrm>
            <a:off x="3480317" y="4210988"/>
            <a:ext cx="315737" cy="363379"/>
            <a:chOff x="3480317" y="4210988"/>
            <a:chExt cx="315737" cy="363379"/>
          </a:xfrm>
        </p:grpSpPr>
        <p:sp>
          <p:nvSpPr>
            <p:cNvPr id="1434" name="Google Shape;1434;p32"/>
            <p:cNvSpPr/>
            <p:nvPr/>
          </p:nvSpPr>
          <p:spPr>
            <a:xfrm>
              <a:off x="3693089" y="4304655"/>
              <a:ext cx="56940" cy="49663"/>
            </a:xfrm>
            <a:custGeom>
              <a:avLst/>
              <a:gdLst/>
              <a:ahLst/>
              <a:cxnLst/>
              <a:rect l="l" t="t" r="r" b="b"/>
              <a:pathLst>
                <a:path w="1690" h="1474" extrusionOk="0">
                  <a:moveTo>
                    <a:pt x="0" y="1"/>
                  </a:moveTo>
                  <a:lnTo>
                    <a:pt x="0" y="1474"/>
                  </a:lnTo>
                  <a:lnTo>
                    <a:pt x="954" y="1474"/>
                  </a:lnTo>
                  <a:cubicBezTo>
                    <a:pt x="1356" y="1474"/>
                    <a:pt x="1690" y="1149"/>
                    <a:pt x="1690" y="737"/>
                  </a:cubicBezTo>
                  <a:cubicBezTo>
                    <a:pt x="1690" y="334"/>
                    <a:pt x="1356" y="1"/>
                    <a:pt x="954"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 name="Google Shape;1435;p32"/>
            <p:cNvSpPr/>
            <p:nvPr/>
          </p:nvSpPr>
          <p:spPr>
            <a:xfrm>
              <a:off x="3515695" y="4304655"/>
              <a:ext cx="56974" cy="49663"/>
            </a:xfrm>
            <a:custGeom>
              <a:avLst/>
              <a:gdLst/>
              <a:ahLst/>
              <a:cxnLst/>
              <a:rect l="l" t="t" r="r" b="b"/>
              <a:pathLst>
                <a:path w="1691" h="1474" extrusionOk="0">
                  <a:moveTo>
                    <a:pt x="738" y="1"/>
                  </a:moveTo>
                  <a:cubicBezTo>
                    <a:pt x="335" y="1"/>
                    <a:pt x="1" y="334"/>
                    <a:pt x="1" y="737"/>
                  </a:cubicBezTo>
                  <a:cubicBezTo>
                    <a:pt x="1" y="1149"/>
                    <a:pt x="335" y="1474"/>
                    <a:pt x="738" y="1474"/>
                  </a:cubicBezTo>
                  <a:lnTo>
                    <a:pt x="1690" y="1474"/>
                  </a:lnTo>
                  <a:lnTo>
                    <a:pt x="1690"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 name="Google Shape;1436;p32"/>
            <p:cNvSpPr/>
            <p:nvPr/>
          </p:nvSpPr>
          <p:spPr>
            <a:xfrm>
              <a:off x="3567986" y="4457184"/>
              <a:ext cx="129750" cy="117183"/>
            </a:xfrm>
            <a:custGeom>
              <a:avLst/>
              <a:gdLst/>
              <a:ahLst/>
              <a:cxnLst/>
              <a:rect l="l" t="t" r="r" b="b"/>
              <a:pathLst>
                <a:path w="3851" h="3478" extrusionOk="0">
                  <a:moveTo>
                    <a:pt x="1" y="1"/>
                  </a:moveTo>
                  <a:lnTo>
                    <a:pt x="1" y="2987"/>
                  </a:lnTo>
                  <a:cubicBezTo>
                    <a:pt x="1" y="3252"/>
                    <a:pt x="217" y="3478"/>
                    <a:pt x="492" y="3478"/>
                  </a:cubicBezTo>
                  <a:lnTo>
                    <a:pt x="3360" y="3478"/>
                  </a:lnTo>
                  <a:cubicBezTo>
                    <a:pt x="3635" y="3478"/>
                    <a:pt x="3851" y="3252"/>
                    <a:pt x="3851" y="2987"/>
                  </a:cubicBezTo>
                  <a:lnTo>
                    <a:pt x="3851" y="1"/>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 name="Google Shape;1437;p32"/>
            <p:cNvSpPr/>
            <p:nvPr/>
          </p:nvSpPr>
          <p:spPr>
            <a:xfrm>
              <a:off x="3632846" y="4457184"/>
              <a:ext cx="64892" cy="117183"/>
            </a:xfrm>
            <a:custGeom>
              <a:avLst/>
              <a:gdLst/>
              <a:ahLst/>
              <a:cxnLst/>
              <a:rect l="l" t="t" r="r" b="b"/>
              <a:pathLst>
                <a:path w="1926" h="3478" extrusionOk="0">
                  <a:moveTo>
                    <a:pt x="1" y="1"/>
                  </a:moveTo>
                  <a:lnTo>
                    <a:pt x="1" y="3478"/>
                  </a:lnTo>
                  <a:lnTo>
                    <a:pt x="1435" y="3478"/>
                  </a:lnTo>
                  <a:cubicBezTo>
                    <a:pt x="1710" y="3478"/>
                    <a:pt x="1926" y="3252"/>
                    <a:pt x="1926" y="2987"/>
                  </a:cubicBezTo>
                  <a:lnTo>
                    <a:pt x="1926"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 name="Google Shape;1438;p32"/>
            <p:cNvSpPr/>
            <p:nvPr/>
          </p:nvSpPr>
          <p:spPr>
            <a:xfrm>
              <a:off x="3606060" y="4453882"/>
              <a:ext cx="53638" cy="56637"/>
            </a:xfrm>
            <a:custGeom>
              <a:avLst/>
              <a:gdLst/>
              <a:ahLst/>
              <a:cxnLst/>
              <a:rect l="l" t="t" r="r" b="b"/>
              <a:pathLst>
                <a:path w="1592" h="1681" extrusionOk="0">
                  <a:moveTo>
                    <a:pt x="521" y="1"/>
                  </a:moveTo>
                  <a:lnTo>
                    <a:pt x="1" y="99"/>
                  </a:lnTo>
                  <a:lnTo>
                    <a:pt x="265" y="1681"/>
                  </a:lnTo>
                  <a:lnTo>
                    <a:pt x="1326" y="1681"/>
                  </a:lnTo>
                  <a:lnTo>
                    <a:pt x="1592" y="99"/>
                  </a:lnTo>
                  <a:lnTo>
                    <a:pt x="1179" y="1"/>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 name="Google Shape;1439;p32"/>
            <p:cNvSpPr/>
            <p:nvPr/>
          </p:nvSpPr>
          <p:spPr>
            <a:xfrm>
              <a:off x="3632846" y="4453882"/>
              <a:ext cx="26853" cy="56637"/>
            </a:xfrm>
            <a:custGeom>
              <a:avLst/>
              <a:gdLst/>
              <a:ahLst/>
              <a:cxnLst/>
              <a:rect l="l" t="t" r="r" b="b"/>
              <a:pathLst>
                <a:path w="797" h="1681" extrusionOk="0">
                  <a:moveTo>
                    <a:pt x="1" y="1"/>
                  </a:moveTo>
                  <a:lnTo>
                    <a:pt x="1" y="1681"/>
                  </a:lnTo>
                  <a:lnTo>
                    <a:pt x="531" y="1681"/>
                  </a:lnTo>
                  <a:lnTo>
                    <a:pt x="797" y="99"/>
                  </a:lnTo>
                  <a:lnTo>
                    <a:pt x="384"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 name="Google Shape;1440;p32"/>
            <p:cNvSpPr/>
            <p:nvPr/>
          </p:nvSpPr>
          <p:spPr>
            <a:xfrm>
              <a:off x="3567986" y="4391011"/>
              <a:ext cx="129750" cy="95013"/>
            </a:xfrm>
            <a:custGeom>
              <a:avLst/>
              <a:gdLst/>
              <a:ahLst/>
              <a:cxnLst/>
              <a:rect l="l" t="t" r="r" b="b"/>
              <a:pathLst>
                <a:path w="3851" h="2820" extrusionOk="0">
                  <a:moveTo>
                    <a:pt x="1081" y="1"/>
                  </a:moveTo>
                  <a:cubicBezTo>
                    <a:pt x="915" y="1"/>
                    <a:pt x="767" y="138"/>
                    <a:pt x="767" y="315"/>
                  </a:cubicBezTo>
                  <a:lnTo>
                    <a:pt x="767" y="1022"/>
                  </a:lnTo>
                  <a:lnTo>
                    <a:pt x="1" y="1022"/>
                  </a:lnTo>
                  <a:lnTo>
                    <a:pt x="1" y="2820"/>
                  </a:lnTo>
                  <a:lnTo>
                    <a:pt x="1926" y="1965"/>
                  </a:lnTo>
                  <a:cubicBezTo>
                    <a:pt x="1926" y="1965"/>
                    <a:pt x="3174" y="2515"/>
                    <a:pt x="3851" y="2820"/>
                  </a:cubicBezTo>
                  <a:lnTo>
                    <a:pt x="3851" y="1022"/>
                  </a:lnTo>
                  <a:lnTo>
                    <a:pt x="3085" y="1022"/>
                  </a:lnTo>
                  <a:lnTo>
                    <a:pt x="3085" y="315"/>
                  </a:lnTo>
                  <a:cubicBezTo>
                    <a:pt x="3085" y="138"/>
                    <a:pt x="2938" y="1"/>
                    <a:pt x="2771"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 name="Google Shape;1441;p32"/>
            <p:cNvSpPr/>
            <p:nvPr/>
          </p:nvSpPr>
          <p:spPr>
            <a:xfrm>
              <a:off x="3632846" y="4391011"/>
              <a:ext cx="64892" cy="95013"/>
            </a:xfrm>
            <a:custGeom>
              <a:avLst/>
              <a:gdLst/>
              <a:ahLst/>
              <a:cxnLst/>
              <a:rect l="l" t="t" r="r" b="b"/>
              <a:pathLst>
                <a:path w="1926" h="2820" extrusionOk="0">
                  <a:moveTo>
                    <a:pt x="1" y="1"/>
                  </a:moveTo>
                  <a:lnTo>
                    <a:pt x="1" y="1965"/>
                  </a:lnTo>
                  <a:cubicBezTo>
                    <a:pt x="1" y="1965"/>
                    <a:pt x="1249" y="2515"/>
                    <a:pt x="1926" y="2820"/>
                  </a:cubicBezTo>
                  <a:lnTo>
                    <a:pt x="1926" y="1022"/>
                  </a:lnTo>
                  <a:lnTo>
                    <a:pt x="1160" y="1022"/>
                  </a:lnTo>
                  <a:lnTo>
                    <a:pt x="1160" y="315"/>
                  </a:lnTo>
                  <a:cubicBezTo>
                    <a:pt x="1160" y="138"/>
                    <a:pt x="1013" y="1"/>
                    <a:pt x="846"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 name="Google Shape;1442;p32"/>
            <p:cNvSpPr/>
            <p:nvPr/>
          </p:nvSpPr>
          <p:spPr>
            <a:xfrm>
              <a:off x="3551443" y="4276521"/>
              <a:ext cx="162870" cy="141677"/>
            </a:xfrm>
            <a:custGeom>
              <a:avLst/>
              <a:gdLst/>
              <a:ahLst/>
              <a:cxnLst/>
              <a:rect l="l" t="t" r="r" b="b"/>
              <a:pathLst>
                <a:path w="4834" h="4205" extrusionOk="0">
                  <a:moveTo>
                    <a:pt x="315" y="0"/>
                  </a:moveTo>
                  <a:cubicBezTo>
                    <a:pt x="138" y="0"/>
                    <a:pt x="1" y="138"/>
                    <a:pt x="1" y="315"/>
                  </a:cubicBezTo>
                  <a:lnTo>
                    <a:pt x="1" y="1788"/>
                  </a:lnTo>
                  <a:cubicBezTo>
                    <a:pt x="1" y="3124"/>
                    <a:pt x="1081" y="4204"/>
                    <a:pt x="2417" y="4204"/>
                  </a:cubicBezTo>
                  <a:cubicBezTo>
                    <a:pt x="3753" y="4204"/>
                    <a:pt x="4833" y="3124"/>
                    <a:pt x="4833" y="1788"/>
                  </a:cubicBezTo>
                  <a:lnTo>
                    <a:pt x="4833" y="315"/>
                  </a:lnTo>
                  <a:cubicBezTo>
                    <a:pt x="4833" y="138"/>
                    <a:pt x="4696" y="0"/>
                    <a:pt x="4519"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 name="Google Shape;1443;p32"/>
            <p:cNvSpPr/>
            <p:nvPr/>
          </p:nvSpPr>
          <p:spPr>
            <a:xfrm>
              <a:off x="3632846" y="4276521"/>
              <a:ext cx="81468" cy="141677"/>
            </a:xfrm>
            <a:custGeom>
              <a:avLst/>
              <a:gdLst/>
              <a:ahLst/>
              <a:cxnLst/>
              <a:rect l="l" t="t" r="r" b="b"/>
              <a:pathLst>
                <a:path w="2418" h="4205" extrusionOk="0">
                  <a:moveTo>
                    <a:pt x="1" y="0"/>
                  </a:moveTo>
                  <a:lnTo>
                    <a:pt x="1" y="4204"/>
                  </a:lnTo>
                  <a:cubicBezTo>
                    <a:pt x="1337" y="4204"/>
                    <a:pt x="2417" y="3124"/>
                    <a:pt x="2417" y="1788"/>
                  </a:cubicBezTo>
                  <a:lnTo>
                    <a:pt x="2417" y="315"/>
                  </a:lnTo>
                  <a:cubicBezTo>
                    <a:pt x="2417" y="138"/>
                    <a:pt x="2280" y="0"/>
                    <a:pt x="2103"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 name="Google Shape;1444;p32"/>
            <p:cNvSpPr/>
            <p:nvPr/>
          </p:nvSpPr>
          <p:spPr>
            <a:xfrm>
              <a:off x="3551443" y="4221938"/>
              <a:ext cx="162870" cy="65195"/>
            </a:xfrm>
            <a:custGeom>
              <a:avLst/>
              <a:gdLst/>
              <a:ahLst/>
              <a:cxnLst/>
              <a:rect l="l" t="t" r="r" b="b"/>
              <a:pathLst>
                <a:path w="4834" h="1935" extrusionOk="0">
                  <a:moveTo>
                    <a:pt x="1" y="0"/>
                  </a:moveTo>
                  <a:lnTo>
                    <a:pt x="1" y="1935"/>
                  </a:lnTo>
                  <a:lnTo>
                    <a:pt x="4833" y="1935"/>
                  </a:lnTo>
                  <a:lnTo>
                    <a:pt x="4833"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 name="Google Shape;1445;p32"/>
            <p:cNvSpPr/>
            <p:nvPr/>
          </p:nvSpPr>
          <p:spPr>
            <a:xfrm>
              <a:off x="3632846" y="4221938"/>
              <a:ext cx="81468" cy="65195"/>
            </a:xfrm>
            <a:custGeom>
              <a:avLst/>
              <a:gdLst/>
              <a:ahLst/>
              <a:cxnLst/>
              <a:rect l="l" t="t" r="r" b="b"/>
              <a:pathLst>
                <a:path w="2418" h="1935" extrusionOk="0">
                  <a:moveTo>
                    <a:pt x="1" y="0"/>
                  </a:moveTo>
                  <a:lnTo>
                    <a:pt x="1" y="1935"/>
                  </a:lnTo>
                  <a:lnTo>
                    <a:pt x="2417" y="1935"/>
                  </a:lnTo>
                  <a:lnTo>
                    <a:pt x="2417" y="0"/>
                  </a:ln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 name="Google Shape;1446;p32"/>
            <p:cNvSpPr/>
            <p:nvPr/>
          </p:nvSpPr>
          <p:spPr>
            <a:xfrm>
              <a:off x="3480317" y="4210988"/>
              <a:ext cx="305153" cy="72506"/>
            </a:xfrm>
            <a:custGeom>
              <a:avLst/>
              <a:gdLst/>
              <a:ahLst/>
              <a:cxnLst/>
              <a:rect l="l" t="t" r="r" b="b"/>
              <a:pathLst>
                <a:path w="9057" h="2152" extrusionOk="0">
                  <a:moveTo>
                    <a:pt x="315" y="1"/>
                  </a:moveTo>
                  <a:cubicBezTo>
                    <a:pt x="147" y="1"/>
                    <a:pt x="0" y="148"/>
                    <a:pt x="0" y="325"/>
                  </a:cubicBezTo>
                  <a:cubicBezTo>
                    <a:pt x="0" y="492"/>
                    <a:pt x="147" y="639"/>
                    <a:pt x="315" y="639"/>
                  </a:cubicBezTo>
                  <a:lnTo>
                    <a:pt x="8417" y="639"/>
                  </a:lnTo>
                  <a:lnTo>
                    <a:pt x="8417" y="1838"/>
                  </a:lnTo>
                  <a:cubicBezTo>
                    <a:pt x="8417" y="2014"/>
                    <a:pt x="8565" y="2152"/>
                    <a:pt x="8742" y="2152"/>
                  </a:cubicBezTo>
                  <a:cubicBezTo>
                    <a:pt x="8908" y="2152"/>
                    <a:pt x="9056" y="2014"/>
                    <a:pt x="9056" y="1838"/>
                  </a:cubicBezTo>
                  <a:lnTo>
                    <a:pt x="9056" y="325"/>
                  </a:lnTo>
                  <a:cubicBezTo>
                    <a:pt x="9056" y="148"/>
                    <a:pt x="8908" y="1"/>
                    <a:pt x="8742"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 name="Google Shape;1447;p32"/>
            <p:cNvSpPr/>
            <p:nvPr/>
          </p:nvSpPr>
          <p:spPr>
            <a:xfrm>
              <a:off x="3763912" y="4276521"/>
              <a:ext cx="21563" cy="63578"/>
            </a:xfrm>
            <a:custGeom>
              <a:avLst/>
              <a:gdLst/>
              <a:ahLst/>
              <a:cxnLst/>
              <a:rect l="l" t="t" r="r" b="b"/>
              <a:pathLst>
                <a:path w="640" h="1887" extrusionOk="0">
                  <a:moveTo>
                    <a:pt x="325" y="0"/>
                  </a:moveTo>
                  <a:cubicBezTo>
                    <a:pt x="148" y="0"/>
                    <a:pt x="0" y="138"/>
                    <a:pt x="0" y="315"/>
                  </a:cubicBezTo>
                  <a:lnTo>
                    <a:pt x="0" y="1572"/>
                  </a:lnTo>
                  <a:cubicBezTo>
                    <a:pt x="0" y="1749"/>
                    <a:pt x="148" y="1886"/>
                    <a:pt x="325" y="1886"/>
                  </a:cubicBezTo>
                  <a:cubicBezTo>
                    <a:pt x="491" y="1886"/>
                    <a:pt x="639" y="1749"/>
                    <a:pt x="639" y="1572"/>
                  </a:cubicBezTo>
                  <a:lnTo>
                    <a:pt x="639" y="315"/>
                  </a:lnTo>
                  <a:cubicBezTo>
                    <a:pt x="639" y="138"/>
                    <a:pt x="491" y="0"/>
                    <a:pt x="325"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 name="Google Shape;1448;p32"/>
            <p:cNvSpPr/>
            <p:nvPr/>
          </p:nvSpPr>
          <p:spPr>
            <a:xfrm>
              <a:off x="3480317" y="4425445"/>
              <a:ext cx="104245" cy="148921"/>
            </a:xfrm>
            <a:custGeom>
              <a:avLst/>
              <a:gdLst/>
              <a:ahLst/>
              <a:cxnLst/>
              <a:rect l="l" t="t" r="r" b="b"/>
              <a:pathLst>
                <a:path w="3094" h="4420" extrusionOk="0">
                  <a:moveTo>
                    <a:pt x="2426" y="0"/>
                  </a:moveTo>
                  <a:cubicBezTo>
                    <a:pt x="1090" y="0"/>
                    <a:pt x="0" y="1080"/>
                    <a:pt x="0" y="2416"/>
                  </a:cubicBezTo>
                  <a:lnTo>
                    <a:pt x="0" y="4096"/>
                  </a:lnTo>
                  <a:cubicBezTo>
                    <a:pt x="0" y="4273"/>
                    <a:pt x="147" y="4420"/>
                    <a:pt x="315" y="4420"/>
                  </a:cubicBezTo>
                  <a:lnTo>
                    <a:pt x="3094" y="4420"/>
                  </a:lnTo>
                  <a:lnTo>
                    <a:pt x="2603"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 name="Google Shape;1449;p32"/>
            <p:cNvSpPr/>
            <p:nvPr/>
          </p:nvSpPr>
          <p:spPr>
            <a:xfrm>
              <a:off x="3681162" y="4425445"/>
              <a:ext cx="104312" cy="148921"/>
            </a:xfrm>
            <a:custGeom>
              <a:avLst/>
              <a:gdLst/>
              <a:ahLst/>
              <a:cxnLst/>
              <a:rect l="l" t="t" r="r" b="b"/>
              <a:pathLst>
                <a:path w="3096" h="4420" extrusionOk="0">
                  <a:moveTo>
                    <a:pt x="492" y="0"/>
                  </a:moveTo>
                  <a:lnTo>
                    <a:pt x="1" y="4420"/>
                  </a:lnTo>
                  <a:lnTo>
                    <a:pt x="2781" y="4420"/>
                  </a:lnTo>
                  <a:cubicBezTo>
                    <a:pt x="2947" y="4420"/>
                    <a:pt x="3095" y="4273"/>
                    <a:pt x="3095" y="4096"/>
                  </a:cubicBezTo>
                  <a:lnTo>
                    <a:pt x="3095" y="2416"/>
                  </a:lnTo>
                  <a:cubicBezTo>
                    <a:pt x="3095" y="1080"/>
                    <a:pt x="2004" y="0"/>
                    <a:pt x="669"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 name="Google Shape;1450;p32"/>
            <p:cNvSpPr/>
            <p:nvPr/>
          </p:nvSpPr>
          <p:spPr>
            <a:xfrm>
              <a:off x="3596457" y="4499570"/>
              <a:ext cx="72843" cy="74797"/>
            </a:xfrm>
            <a:custGeom>
              <a:avLst/>
              <a:gdLst/>
              <a:ahLst/>
              <a:cxnLst/>
              <a:rect l="l" t="t" r="r" b="b"/>
              <a:pathLst>
                <a:path w="2162" h="2220" extrusionOk="0">
                  <a:moveTo>
                    <a:pt x="492" y="0"/>
                  </a:moveTo>
                  <a:lnTo>
                    <a:pt x="0" y="2220"/>
                  </a:lnTo>
                  <a:lnTo>
                    <a:pt x="2161" y="2220"/>
                  </a:lnTo>
                  <a:lnTo>
                    <a:pt x="1670" y="0"/>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 name="Google Shape;1451;p32"/>
            <p:cNvSpPr/>
            <p:nvPr/>
          </p:nvSpPr>
          <p:spPr>
            <a:xfrm>
              <a:off x="3753298" y="4258630"/>
              <a:ext cx="42756" cy="42756"/>
            </a:xfrm>
            <a:custGeom>
              <a:avLst/>
              <a:gdLst/>
              <a:ahLst/>
              <a:cxnLst/>
              <a:rect l="l" t="t" r="r" b="b"/>
              <a:pathLst>
                <a:path w="1269" h="1269" extrusionOk="0">
                  <a:moveTo>
                    <a:pt x="640" y="1"/>
                  </a:moveTo>
                  <a:cubicBezTo>
                    <a:pt x="286" y="1"/>
                    <a:pt x="1" y="286"/>
                    <a:pt x="1" y="629"/>
                  </a:cubicBezTo>
                  <a:cubicBezTo>
                    <a:pt x="1" y="983"/>
                    <a:pt x="286" y="1268"/>
                    <a:pt x="640" y="1268"/>
                  </a:cubicBezTo>
                  <a:cubicBezTo>
                    <a:pt x="983" y="1268"/>
                    <a:pt x="1268" y="983"/>
                    <a:pt x="1268" y="629"/>
                  </a:cubicBezTo>
                  <a:cubicBezTo>
                    <a:pt x="1268" y="286"/>
                    <a:pt x="983" y="1"/>
                    <a:pt x="640"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 name="Google Shape;1452;p32"/>
            <p:cNvSpPr/>
            <p:nvPr/>
          </p:nvSpPr>
          <p:spPr>
            <a:xfrm>
              <a:off x="3632846" y="4210988"/>
              <a:ext cx="152627" cy="72506"/>
            </a:xfrm>
            <a:custGeom>
              <a:avLst/>
              <a:gdLst/>
              <a:ahLst/>
              <a:cxnLst/>
              <a:rect l="l" t="t" r="r" b="b"/>
              <a:pathLst>
                <a:path w="4530" h="2152" extrusionOk="0">
                  <a:moveTo>
                    <a:pt x="1" y="1"/>
                  </a:moveTo>
                  <a:lnTo>
                    <a:pt x="1" y="639"/>
                  </a:lnTo>
                  <a:lnTo>
                    <a:pt x="3890" y="639"/>
                  </a:lnTo>
                  <a:lnTo>
                    <a:pt x="3890" y="1838"/>
                  </a:lnTo>
                  <a:cubicBezTo>
                    <a:pt x="3890" y="2014"/>
                    <a:pt x="4038" y="2152"/>
                    <a:pt x="4215" y="2152"/>
                  </a:cubicBezTo>
                  <a:cubicBezTo>
                    <a:pt x="4381" y="2152"/>
                    <a:pt x="4529" y="2014"/>
                    <a:pt x="4529" y="1838"/>
                  </a:cubicBezTo>
                  <a:lnTo>
                    <a:pt x="4529" y="325"/>
                  </a:lnTo>
                  <a:cubicBezTo>
                    <a:pt x="4529" y="148"/>
                    <a:pt x="4381" y="1"/>
                    <a:pt x="4215"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 name="Google Shape;1453;p32"/>
            <p:cNvSpPr/>
            <p:nvPr/>
          </p:nvSpPr>
          <p:spPr>
            <a:xfrm>
              <a:off x="3632846" y="4499570"/>
              <a:ext cx="36455" cy="74797"/>
            </a:xfrm>
            <a:custGeom>
              <a:avLst/>
              <a:gdLst/>
              <a:ahLst/>
              <a:cxnLst/>
              <a:rect l="l" t="t" r="r" b="b"/>
              <a:pathLst>
                <a:path w="1082" h="2220" extrusionOk="0">
                  <a:moveTo>
                    <a:pt x="1" y="0"/>
                  </a:moveTo>
                  <a:lnTo>
                    <a:pt x="1" y="2220"/>
                  </a:lnTo>
                  <a:lnTo>
                    <a:pt x="1081" y="2220"/>
                  </a:lnTo>
                  <a:lnTo>
                    <a:pt x="590"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 name="Google Shape;1454;p32"/>
            <p:cNvSpPr/>
            <p:nvPr/>
          </p:nvSpPr>
          <p:spPr>
            <a:xfrm>
              <a:off x="3753298" y="4258630"/>
              <a:ext cx="42756" cy="42756"/>
            </a:xfrm>
            <a:custGeom>
              <a:avLst/>
              <a:gdLst/>
              <a:ahLst/>
              <a:cxnLst/>
              <a:rect l="l" t="t" r="r" b="b"/>
              <a:pathLst>
                <a:path w="1269" h="1269" extrusionOk="0">
                  <a:moveTo>
                    <a:pt x="640" y="1"/>
                  </a:moveTo>
                  <a:cubicBezTo>
                    <a:pt x="286" y="1"/>
                    <a:pt x="1" y="286"/>
                    <a:pt x="1" y="629"/>
                  </a:cubicBezTo>
                  <a:cubicBezTo>
                    <a:pt x="1" y="983"/>
                    <a:pt x="286" y="1268"/>
                    <a:pt x="640" y="1268"/>
                  </a:cubicBezTo>
                  <a:cubicBezTo>
                    <a:pt x="983" y="1268"/>
                    <a:pt x="1268" y="983"/>
                    <a:pt x="1268" y="629"/>
                  </a:cubicBezTo>
                  <a:cubicBezTo>
                    <a:pt x="1268" y="286"/>
                    <a:pt x="983" y="1"/>
                    <a:pt x="64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55" name="Google Shape;1455;p32"/>
          <p:cNvGrpSpPr/>
          <p:nvPr/>
        </p:nvGrpSpPr>
        <p:grpSpPr>
          <a:xfrm>
            <a:off x="4084603" y="4210988"/>
            <a:ext cx="363042" cy="363379"/>
            <a:chOff x="4084603" y="4210988"/>
            <a:chExt cx="363042" cy="363379"/>
          </a:xfrm>
        </p:grpSpPr>
        <p:sp>
          <p:nvSpPr>
            <p:cNvPr id="1456" name="Google Shape;1456;p32"/>
            <p:cNvSpPr/>
            <p:nvPr/>
          </p:nvSpPr>
          <p:spPr>
            <a:xfrm>
              <a:off x="4084603" y="4458869"/>
              <a:ext cx="63881" cy="115498"/>
            </a:xfrm>
            <a:custGeom>
              <a:avLst/>
              <a:gdLst/>
              <a:ahLst/>
              <a:cxnLst/>
              <a:rect l="l" t="t" r="r" b="b"/>
              <a:pathLst>
                <a:path w="1896" h="3428" extrusionOk="0">
                  <a:moveTo>
                    <a:pt x="1473" y="0"/>
                  </a:moveTo>
                  <a:cubicBezTo>
                    <a:pt x="609" y="363"/>
                    <a:pt x="0" y="1228"/>
                    <a:pt x="0" y="2220"/>
                  </a:cubicBezTo>
                  <a:lnTo>
                    <a:pt x="0" y="3104"/>
                  </a:lnTo>
                  <a:cubicBezTo>
                    <a:pt x="0" y="3281"/>
                    <a:pt x="138" y="3428"/>
                    <a:pt x="314" y="3428"/>
                  </a:cubicBezTo>
                  <a:lnTo>
                    <a:pt x="1473" y="3428"/>
                  </a:lnTo>
                  <a:lnTo>
                    <a:pt x="1895" y="1906"/>
                  </a:lnTo>
                  <a:lnTo>
                    <a:pt x="1473"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 name="Google Shape;1457;p32"/>
            <p:cNvSpPr/>
            <p:nvPr/>
          </p:nvSpPr>
          <p:spPr>
            <a:xfrm>
              <a:off x="4134233" y="4452265"/>
              <a:ext cx="240935" cy="122102"/>
            </a:xfrm>
            <a:custGeom>
              <a:avLst/>
              <a:gdLst/>
              <a:ahLst/>
              <a:cxnLst/>
              <a:rect l="l" t="t" r="r" b="b"/>
              <a:pathLst>
                <a:path w="7151" h="3624" extrusionOk="0">
                  <a:moveTo>
                    <a:pt x="943" y="0"/>
                  </a:moveTo>
                  <a:cubicBezTo>
                    <a:pt x="609" y="0"/>
                    <a:pt x="285" y="68"/>
                    <a:pt x="0" y="196"/>
                  </a:cubicBezTo>
                  <a:lnTo>
                    <a:pt x="0" y="3624"/>
                  </a:lnTo>
                  <a:lnTo>
                    <a:pt x="6836" y="3624"/>
                  </a:lnTo>
                  <a:cubicBezTo>
                    <a:pt x="7013" y="3624"/>
                    <a:pt x="7151" y="3477"/>
                    <a:pt x="7151" y="3300"/>
                  </a:cubicBezTo>
                  <a:lnTo>
                    <a:pt x="7151" y="2416"/>
                  </a:lnTo>
                  <a:cubicBezTo>
                    <a:pt x="7151" y="1090"/>
                    <a:pt x="6070" y="0"/>
                    <a:pt x="4734" y="0"/>
                  </a:cubicBezTo>
                  <a:lnTo>
                    <a:pt x="4420" y="0"/>
                  </a:lnTo>
                  <a:lnTo>
                    <a:pt x="2838" y="422"/>
                  </a:lnTo>
                  <a:lnTo>
                    <a:pt x="1257"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 name="Google Shape;1458;p32"/>
            <p:cNvSpPr/>
            <p:nvPr/>
          </p:nvSpPr>
          <p:spPr>
            <a:xfrm>
              <a:off x="4290063" y="4315908"/>
              <a:ext cx="56974" cy="52965"/>
            </a:xfrm>
            <a:custGeom>
              <a:avLst/>
              <a:gdLst/>
              <a:ahLst/>
              <a:cxnLst/>
              <a:rect l="l" t="t" r="r" b="b"/>
              <a:pathLst>
                <a:path w="1691" h="1572" extrusionOk="0">
                  <a:moveTo>
                    <a:pt x="1" y="0"/>
                  </a:moveTo>
                  <a:lnTo>
                    <a:pt x="1" y="1572"/>
                  </a:lnTo>
                  <a:lnTo>
                    <a:pt x="895" y="1572"/>
                  </a:lnTo>
                  <a:cubicBezTo>
                    <a:pt x="1337" y="1572"/>
                    <a:pt x="1690" y="1218"/>
                    <a:pt x="1690" y="786"/>
                  </a:cubicBezTo>
                  <a:cubicBezTo>
                    <a:pt x="1690" y="344"/>
                    <a:pt x="1337" y="0"/>
                    <a:pt x="89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 name="Google Shape;1459;p32"/>
            <p:cNvSpPr/>
            <p:nvPr/>
          </p:nvSpPr>
          <p:spPr>
            <a:xfrm>
              <a:off x="4112703" y="4315908"/>
              <a:ext cx="56940" cy="52965"/>
            </a:xfrm>
            <a:custGeom>
              <a:avLst/>
              <a:gdLst/>
              <a:ahLst/>
              <a:cxnLst/>
              <a:rect l="l" t="t" r="r" b="b"/>
              <a:pathLst>
                <a:path w="1690" h="1572" extrusionOk="0">
                  <a:moveTo>
                    <a:pt x="796" y="0"/>
                  </a:moveTo>
                  <a:cubicBezTo>
                    <a:pt x="354" y="0"/>
                    <a:pt x="0" y="344"/>
                    <a:pt x="0" y="786"/>
                  </a:cubicBezTo>
                  <a:cubicBezTo>
                    <a:pt x="0" y="1218"/>
                    <a:pt x="354" y="1572"/>
                    <a:pt x="796" y="1572"/>
                  </a:cubicBezTo>
                  <a:lnTo>
                    <a:pt x="1690" y="1572"/>
                  </a:lnTo>
                  <a:lnTo>
                    <a:pt x="1690"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 name="Google Shape;1460;p32"/>
            <p:cNvSpPr/>
            <p:nvPr/>
          </p:nvSpPr>
          <p:spPr>
            <a:xfrm>
              <a:off x="4229854" y="4452265"/>
              <a:ext cx="145316" cy="122102"/>
            </a:xfrm>
            <a:custGeom>
              <a:avLst/>
              <a:gdLst/>
              <a:ahLst/>
              <a:cxnLst/>
              <a:rect l="l" t="t" r="r" b="b"/>
              <a:pathLst>
                <a:path w="4313" h="3624" extrusionOk="0">
                  <a:moveTo>
                    <a:pt x="1582" y="0"/>
                  </a:moveTo>
                  <a:lnTo>
                    <a:pt x="0" y="422"/>
                  </a:lnTo>
                  <a:lnTo>
                    <a:pt x="0" y="3624"/>
                  </a:lnTo>
                  <a:lnTo>
                    <a:pt x="3998" y="3624"/>
                  </a:lnTo>
                  <a:cubicBezTo>
                    <a:pt x="4175" y="3624"/>
                    <a:pt x="4313" y="3477"/>
                    <a:pt x="4313" y="3300"/>
                  </a:cubicBezTo>
                  <a:lnTo>
                    <a:pt x="4313" y="2416"/>
                  </a:lnTo>
                  <a:cubicBezTo>
                    <a:pt x="4313" y="1090"/>
                    <a:pt x="3232" y="0"/>
                    <a:pt x="1896"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 name="Google Shape;1461;p32"/>
            <p:cNvSpPr/>
            <p:nvPr/>
          </p:nvSpPr>
          <p:spPr>
            <a:xfrm>
              <a:off x="4176585" y="4417157"/>
              <a:ext cx="106603" cy="98989"/>
            </a:xfrm>
            <a:custGeom>
              <a:avLst/>
              <a:gdLst/>
              <a:ahLst/>
              <a:cxnLst/>
              <a:rect l="l" t="t" r="r" b="b"/>
              <a:pathLst>
                <a:path w="3164" h="2938" extrusionOk="0">
                  <a:moveTo>
                    <a:pt x="638" y="1"/>
                  </a:moveTo>
                  <a:lnTo>
                    <a:pt x="638" y="1042"/>
                  </a:lnTo>
                  <a:lnTo>
                    <a:pt x="0" y="1042"/>
                  </a:lnTo>
                  <a:lnTo>
                    <a:pt x="0" y="1356"/>
                  </a:lnTo>
                  <a:cubicBezTo>
                    <a:pt x="0" y="2230"/>
                    <a:pt x="708" y="2937"/>
                    <a:pt x="1581" y="2937"/>
                  </a:cubicBezTo>
                  <a:cubicBezTo>
                    <a:pt x="2456" y="2937"/>
                    <a:pt x="3163" y="2230"/>
                    <a:pt x="3163" y="1356"/>
                  </a:cubicBezTo>
                  <a:lnTo>
                    <a:pt x="3163" y="1042"/>
                  </a:lnTo>
                  <a:lnTo>
                    <a:pt x="2524" y="1042"/>
                  </a:lnTo>
                  <a:lnTo>
                    <a:pt x="2524"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 name="Google Shape;1462;p32"/>
            <p:cNvSpPr/>
            <p:nvPr/>
          </p:nvSpPr>
          <p:spPr>
            <a:xfrm>
              <a:off x="4229854" y="4417157"/>
              <a:ext cx="53335" cy="98989"/>
            </a:xfrm>
            <a:custGeom>
              <a:avLst/>
              <a:gdLst/>
              <a:ahLst/>
              <a:cxnLst/>
              <a:rect l="l" t="t" r="r" b="b"/>
              <a:pathLst>
                <a:path w="1583" h="2938" extrusionOk="0">
                  <a:moveTo>
                    <a:pt x="0" y="1"/>
                  </a:moveTo>
                  <a:lnTo>
                    <a:pt x="0" y="2937"/>
                  </a:lnTo>
                  <a:cubicBezTo>
                    <a:pt x="875" y="2937"/>
                    <a:pt x="1582" y="2230"/>
                    <a:pt x="1582" y="1356"/>
                  </a:cubicBezTo>
                  <a:lnTo>
                    <a:pt x="1582" y="1042"/>
                  </a:lnTo>
                  <a:lnTo>
                    <a:pt x="943" y="1042"/>
                  </a:lnTo>
                  <a:lnTo>
                    <a:pt x="943"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 name="Google Shape;1463;p32"/>
            <p:cNvSpPr/>
            <p:nvPr/>
          </p:nvSpPr>
          <p:spPr>
            <a:xfrm>
              <a:off x="4148451" y="4286798"/>
              <a:ext cx="162836" cy="158523"/>
            </a:xfrm>
            <a:custGeom>
              <a:avLst/>
              <a:gdLst/>
              <a:ahLst/>
              <a:cxnLst/>
              <a:rect l="l" t="t" r="r" b="b"/>
              <a:pathLst>
                <a:path w="4833" h="4705" extrusionOk="0">
                  <a:moveTo>
                    <a:pt x="315" y="0"/>
                  </a:moveTo>
                  <a:cubicBezTo>
                    <a:pt x="138" y="0"/>
                    <a:pt x="0" y="138"/>
                    <a:pt x="0" y="314"/>
                  </a:cubicBezTo>
                  <a:lnTo>
                    <a:pt x="0" y="2279"/>
                  </a:lnTo>
                  <a:cubicBezTo>
                    <a:pt x="0" y="3615"/>
                    <a:pt x="1081" y="4704"/>
                    <a:pt x="2416" y="4704"/>
                  </a:cubicBezTo>
                  <a:cubicBezTo>
                    <a:pt x="3752" y="4704"/>
                    <a:pt x="4833" y="3615"/>
                    <a:pt x="4833" y="2279"/>
                  </a:cubicBezTo>
                  <a:lnTo>
                    <a:pt x="4833" y="1965"/>
                  </a:lnTo>
                  <a:lnTo>
                    <a:pt x="4420"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 name="Google Shape;1464;p32"/>
            <p:cNvSpPr/>
            <p:nvPr/>
          </p:nvSpPr>
          <p:spPr>
            <a:xfrm>
              <a:off x="4229854" y="4286798"/>
              <a:ext cx="81435" cy="158523"/>
            </a:xfrm>
            <a:custGeom>
              <a:avLst/>
              <a:gdLst/>
              <a:ahLst/>
              <a:cxnLst/>
              <a:rect l="l" t="t" r="r" b="b"/>
              <a:pathLst>
                <a:path w="2417" h="4705" extrusionOk="0">
                  <a:moveTo>
                    <a:pt x="0" y="0"/>
                  </a:moveTo>
                  <a:lnTo>
                    <a:pt x="0" y="4704"/>
                  </a:lnTo>
                  <a:cubicBezTo>
                    <a:pt x="1336" y="4704"/>
                    <a:pt x="2417" y="3615"/>
                    <a:pt x="2417" y="2279"/>
                  </a:cubicBezTo>
                  <a:lnTo>
                    <a:pt x="2417" y="1965"/>
                  </a:lnTo>
                  <a:lnTo>
                    <a:pt x="2004"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 name="Google Shape;1465;p32"/>
            <p:cNvSpPr/>
            <p:nvPr/>
          </p:nvSpPr>
          <p:spPr>
            <a:xfrm>
              <a:off x="4119980" y="4210988"/>
              <a:ext cx="191306" cy="142014"/>
            </a:xfrm>
            <a:custGeom>
              <a:avLst/>
              <a:gdLst/>
              <a:ahLst/>
              <a:cxnLst/>
              <a:rect l="l" t="t" r="r" b="b"/>
              <a:pathLst>
                <a:path w="5678" h="4215" extrusionOk="0">
                  <a:moveTo>
                    <a:pt x="1386" y="1"/>
                  </a:moveTo>
                  <a:cubicBezTo>
                    <a:pt x="629" y="1"/>
                    <a:pt x="1" y="620"/>
                    <a:pt x="1" y="1376"/>
                  </a:cubicBezTo>
                  <a:cubicBezTo>
                    <a:pt x="1" y="2250"/>
                    <a:pt x="708" y="2947"/>
                    <a:pt x="1582" y="2947"/>
                  </a:cubicBezTo>
                  <a:lnTo>
                    <a:pt x="4313" y="2947"/>
                  </a:lnTo>
                  <a:lnTo>
                    <a:pt x="4313" y="3163"/>
                  </a:lnTo>
                  <a:cubicBezTo>
                    <a:pt x="4313" y="3743"/>
                    <a:pt x="4784" y="4215"/>
                    <a:pt x="5363" y="4215"/>
                  </a:cubicBezTo>
                  <a:lnTo>
                    <a:pt x="5678" y="4215"/>
                  </a:lnTo>
                  <a:lnTo>
                    <a:pt x="5678" y="2004"/>
                  </a:lnTo>
                  <a:cubicBezTo>
                    <a:pt x="5678" y="1366"/>
                    <a:pt x="5167" y="845"/>
                    <a:pt x="4529" y="845"/>
                  </a:cubicBezTo>
                  <a:lnTo>
                    <a:pt x="2731" y="845"/>
                  </a:lnTo>
                  <a:cubicBezTo>
                    <a:pt x="2593" y="845"/>
                    <a:pt x="2525" y="757"/>
                    <a:pt x="2505" y="718"/>
                  </a:cubicBezTo>
                  <a:cubicBezTo>
                    <a:pt x="2476" y="679"/>
                    <a:pt x="2436" y="580"/>
                    <a:pt x="2495" y="463"/>
                  </a:cubicBezTo>
                  <a:cubicBezTo>
                    <a:pt x="2554" y="345"/>
                    <a:pt x="2525" y="197"/>
                    <a:pt x="2427" y="89"/>
                  </a:cubicBezTo>
                  <a:cubicBezTo>
                    <a:pt x="2368" y="30"/>
                    <a:pt x="2289" y="1"/>
                    <a:pt x="2201"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 name="Google Shape;1466;p32"/>
            <p:cNvSpPr/>
            <p:nvPr/>
          </p:nvSpPr>
          <p:spPr>
            <a:xfrm>
              <a:off x="4229854" y="4239459"/>
              <a:ext cx="81435" cy="113544"/>
            </a:xfrm>
            <a:custGeom>
              <a:avLst/>
              <a:gdLst/>
              <a:ahLst/>
              <a:cxnLst/>
              <a:rect l="l" t="t" r="r" b="b"/>
              <a:pathLst>
                <a:path w="2417" h="3370" extrusionOk="0">
                  <a:moveTo>
                    <a:pt x="0" y="0"/>
                  </a:moveTo>
                  <a:lnTo>
                    <a:pt x="0" y="2102"/>
                  </a:lnTo>
                  <a:lnTo>
                    <a:pt x="1052" y="2102"/>
                  </a:lnTo>
                  <a:lnTo>
                    <a:pt x="1052" y="2318"/>
                  </a:lnTo>
                  <a:cubicBezTo>
                    <a:pt x="1052" y="2898"/>
                    <a:pt x="1523" y="3370"/>
                    <a:pt x="2102" y="3370"/>
                  </a:cubicBezTo>
                  <a:lnTo>
                    <a:pt x="2417" y="3370"/>
                  </a:lnTo>
                  <a:lnTo>
                    <a:pt x="2417" y="1159"/>
                  </a:lnTo>
                  <a:cubicBezTo>
                    <a:pt x="2417" y="521"/>
                    <a:pt x="1906" y="0"/>
                    <a:pt x="1268"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 name="Google Shape;1467;p32"/>
            <p:cNvSpPr/>
            <p:nvPr/>
          </p:nvSpPr>
          <p:spPr>
            <a:xfrm>
              <a:off x="4285144" y="4411867"/>
              <a:ext cx="161825" cy="161859"/>
            </a:xfrm>
            <a:custGeom>
              <a:avLst/>
              <a:gdLst/>
              <a:ahLst/>
              <a:cxnLst/>
              <a:rect l="l" t="t" r="r" b="b"/>
              <a:pathLst>
                <a:path w="4803" h="4804" extrusionOk="0">
                  <a:moveTo>
                    <a:pt x="2082" y="1"/>
                  </a:moveTo>
                  <a:cubicBezTo>
                    <a:pt x="1611" y="60"/>
                    <a:pt x="1168" y="266"/>
                    <a:pt x="825" y="570"/>
                  </a:cubicBezTo>
                  <a:lnTo>
                    <a:pt x="717" y="973"/>
                  </a:lnTo>
                  <a:lnTo>
                    <a:pt x="402" y="1042"/>
                  </a:lnTo>
                  <a:cubicBezTo>
                    <a:pt x="186" y="1346"/>
                    <a:pt x="49" y="1700"/>
                    <a:pt x="0" y="2083"/>
                  </a:cubicBezTo>
                  <a:lnTo>
                    <a:pt x="157" y="2417"/>
                  </a:lnTo>
                  <a:lnTo>
                    <a:pt x="0" y="2712"/>
                  </a:lnTo>
                  <a:cubicBezTo>
                    <a:pt x="49" y="3094"/>
                    <a:pt x="186" y="3448"/>
                    <a:pt x="402" y="3753"/>
                  </a:cubicBezTo>
                  <a:lnTo>
                    <a:pt x="756" y="3919"/>
                  </a:lnTo>
                  <a:lnTo>
                    <a:pt x="825" y="4234"/>
                  </a:lnTo>
                  <a:cubicBezTo>
                    <a:pt x="1168" y="4528"/>
                    <a:pt x="1611" y="4735"/>
                    <a:pt x="2082" y="4803"/>
                  </a:cubicBezTo>
                  <a:lnTo>
                    <a:pt x="2357" y="4597"/>
                  </a:lnTo>
                  <a:lnTo>
                    <a:pt x="2720" y="4803"/>
                  </a:lnTo>
                  <a:cubicBezTo>
                    <a:pt x="3192" y="4735"/>
                    <a:pt x="3634" y="4528"/>
                    <a:pt x="3977" y="4234"/>
                  </a:cubicBezTo>
                  <a:lnTo>
                    <a:pt x="4086" y="3851"/>
                  </a:lnTo>
                  <a:lnTo>
                    <a:pt x="4400" y="3753"/>
                  </a:lnTo>
                  <a:cubicBezTo>
                    <a:pt x="4606" y="3448"/>
                    <a:pt x="4754" y="3094"/>
                    <a:pt x="4802" y="2712"/>
                  </a:cubicBezTo>
                  <a:lnTo>
                    <a:pt x="4606" y="2397"/>
                  </a:lnTo>
                  <a:lnTo>
                    <a:pt x="4802" y="2083"/>
                  </a:lnTo>
                  <a:cubicBezTo>
                    <a:pt x="4754" y="1700"/>
                    <a:pt x="4606" y="1346"/>
                    <a:pt x="4400" y="1042"/>
                  </a:cubicBezTo>
                  <a:lnTo>
                    <a:pt x="4007" y="933"/>
                  </a:lnTo>
                  <a:lnTo>
                    <a:pt x="3977" y="570"/>
                  </a:lnTo>
                  <a:cubicBezTo>
                    <a:pt x="3634" y="266"/>
                    <a:pt x="3192" y="60"/>
                    <a:pt x="2720" y="1"/>
                  </a:cubicBezTo>
                  <a:lnTo>
                    <a:pt x="2416" y="178"/>
                  </a:lnTo>
                  <a:lnTo>
                    <a:pt x="2082" y="1"/>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 name="Google Shape;1468;p32"/>
            <p:cNvSpPr/>
            <p:nvPr/>
          </p:nvSpPr>
          <p:spPr>
            <a:xfrm>
              <a:off x="4365873" y="4411867"/>
              <a:ext cx="81098" cy="161859"/>
            </a:xfrm>
            <a:custGeom>
              <a:avLst/>
              <a:gdLst/>
              <a:ahLst/>
              <a:cxnLst/>
              <a:rect l="l" t="t" r="r" b="b"/>
              <a:pathLst>
                <a:path w="2407" h="4804" extrusionOk="0">
                  <a:moveTo>
                    <a:pt x="324" y="1"/>
                  </a:moveTo>
                  <a:lnTo>
                    <a:pt x="20" y="178"/>
                  </a:lnTo>
                  <a:lnTo>
                    <a:pt x="1" y="167"/>
                  </a:lnTo>
                  <a:lnTo>
                    <a:pt x="1" y="4617"/>
                  </a:lnTo>
                  <a:lnTo>
                    <a:pt x="324" y="4803"/>
                  </a:lnTo>
                  <a:cubicBezTo>
                    <a:pt x="796" y="4735"/>
                    <a:pt x="1238" y="4528"/>
                    <a:pt x="1581" y="4234"/>
                  </a:cubicBezTo>
                  <a:lnTo>
                    <a:pt x="1690" y="3851"/>
                  </a:lnTo>
                  <a:lnTo>
                    <a:pt x="2004" y="3753"/>
                  </a:lnTo>
                  <a:cubicBezTo>
                    <a:pt x="2210" y="3448"/>
                    <a:pt x="2358" y="3094"/>
                    <a:pt x="2406" y="2712"/>
                  </a:cubicBezTo>
                  <a:lnTo>
                    <a:pt x="2210" y="2397"/>
                  </a:lnTo>
                  <a:lnTo>
                    <a:pt x="2406" y="2083"/>
                  </a:lnTo>
                  <a:cubicBezTo>
                    <a:pt x="2358" y="1700"/>
                    <a:pt x="2210" y="1346"/>
                    <a:pt x="2004" y="1042"/>
                  </a:cubicBezTo>
                  <a:lnTo>
                    <a:pt x="1611" y="933"/>
                  </a:lnTo>
                  <a:lnTo>
                    <a:pt x="1581" y="570"/>
                  </a:lnTo>
                  <a:cubicBezTo>
                    <a:pt x="1238" y="266"/>
                    <a:pt x="796" y="60"/>
                    <a:pt x="324"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 name="Google Shape;1469;p32"/>
            <p:cNvSpPr/>
            <p:nvPr/>
          </p:nvSpPr>
          <p:spPr>
            <a:xfrm>
              <a:off x="4284470" y="4411227"/>
              <a:ext cx="163173" cy="163139"/>
            </a:xfrm>
            <a:custGeom>
              <a:avLst/>
              <a:gdLst/>
              <a:ahLst/>
              <a:cxnLst/>
              <a:rect l="l" t="t" r="r" b="b"/>
              <a:pathLst>
                <a:path w="4843" h="4842" extrusionOk="0">
                  <a:moveTo>
                    <a:pt x="2417" y="0"/>
                  </a:moveTo>
                  <a:cubicBezTo>
                    <a:pt x="2318" y="0"/>
                    <a:pt x="2210" y="0"/>
                    <a:pt x="2102" y="20"/>
                  </a:cubicBezTo>
                  <a:lnTo>
                    <a:pt x="2102" y="2102"/>
                  </a:lnTo>
                  <a:lnTo>
                    <a:pt x="1533" y="2102"/>
                  </a:lnTo>
                  <a:cubicBezTo>
                    <a:pt x="1463" y="1522"/>
                    <a:pt x="1218" y="992"/>
                    <a:pt x="845" y="589"/>
                  </a:cubicBezTo>
                  <a:cubicBezTo>
                    <a:pt x="678" y="727"/>
                    <a:pt x="540" y="884"/>
                    <a:pt x="422" y="1061"/>
                  </a:cubicBezTo>
                  <a:cubicBezTo>
                    <a:pt x="668" y="1345"/>
                    <a:pt x="835" y="1709"/>
                    <a:pt x="894" y="2102"/>
                  </a:cubicBezTo>
                  <a:lnTo>
                    <a:pt x="20" y="2102"/>
                  </a:lnTo>
                  <a:cubicBezTo>
                    <a:pt x="10" y="2210"/>
                    <a:pt x="0" y="2308"/>
                    <a:pt x="0" y="2416"/>
                  </a:cubicBezTo>
                  <a:cubicBezTo>
                    <a:pt x="0" y="2524"/>
                    <a:pt x="10" y="2632"/>
                    <a:pt x="20" y="2731"/>
                  </a:cubicBezTo>
                  <a:lnTo>
                    <a:pt x="894" y="2731"/>
                  </a:lnTo>
                  <a:cubicBezTo>
                    <a:pt x="835" y="3123"/>
                    <a:pt x="668" y="3486"/>
                    <a:pt x="422" y="3772"/>
                  </a:cubicBezTo>
                  <a:cubicBezTo>
                    <a:pt x="540" y="3949"/>
                    <a:pt x="678" y="4115"/>
                    <a:pt x="845" y="4253"/>
                  </a:cubicBezTo>
                  <a:cubicBezTo>
                    <a:pt x="1218" y="3840"/>
                    <a:pt x="1463" y="3310"/>
                    <a:pt x="1533" y="2731"/>
                  </a:cubicBezTo>
                  <a:lnTo>
                    <a:pt x="2102" y="2731"/>
                  </a:lnTo>
                  <a:lnTo>
                    <a:pt x="2102" y="4822"/>
                  </a:lnTo>
                  <a:cubicBezTo>
                    <a:pt x="2210" y="4832"/>
                    <a:pt x="2318" y="4842"/>
                    <a:pt x="2417" y="4842"/>
                  </a:cubicBezTo>
                  <a:cubicBezTo>
                    <a:pt x="2524" y="4842"/>
                    <a:pt x="2633" y="4832"/>
                    <a:pt x="2740" y="4822"/>
                  </a:cubicBezTo>
                  <a:lnTo>
                    <a:pt x="2740" y="2731"/>
                  </a:lnTo>
                  <a:lnTo>
                    <a:pt x="3310" y="2731"/>
                  </a:lnTo>
                  <a:cubicBezTo>
                    <a:pt x="3379" y="3310"/>
                    <a:pt x="3624" y="3840"/>
                    <a:pt x="3997" y="4253"/>
                  </a:cubicBezTo>
                  <a:cubicBezTo>
                    <a:pt x="4165" y="4115"/>
                    <a:pt x="4302" y="3949"/>
                    <a:pt x="4420" y="3772"/>
                  </a:cubicBezTo>
                  <a:cubicBezTo>
                    <a:pt x="4174" y="3486"/>
                    <a:pt x="4008" y="3123"/>
                    <a:pt x="3949" y="2731"/>
                  </a:cubicBezTo>
                  <a:lnTo>
                    <a:pt x="4822" y="2731"/>
                  </a:lnTo>
                  <a:cubicBezTo>
                    <a:pt x="4833" y="2632"/>
                    <a:pt x="4842" y="2524"/>
                    <a:pt x="4842" y="2416"/>
                  </a:cubicBezTo>
                  <a:cubicBezTo>
                    <a:pt x="4842" y="2308"/>
                    <a:pt x="4833" y="2210"/>
                    <a:pt x="4822" y="2102"/>
                  </a:cubicBezTo>
                  <a:lnTo>
                    <a:pt x="3949" y="2102"/>
                  </a:lnTo>
                  <a:cubicBezTo>
                    <a:pt x="4008" y="1709"/>
                    <a:pt x="4174" y="1345"/>
                    <a:pt x="4420" y="1061"/>
                  </a:cubicBezTo>
                  <a:cubicBezTo>
                    <a:pt x="4302" y="884"/>
                    <a:pt x="4165" y="727"/>
                    <a:pt x="3997" y="589"/>
                  </a:cubicBezTo>
                  <a:cubicBezTo>
                    <a:pt x="3624" y="992"/>
                    <a:pt x="3379" y="1522"/>
                    <a:pt x="3310" y="2102"/>
                  </a:cubicBezTo>
                  <a:lnTo>
                    <a:pt x="2740" y="2102"/>
                  </a:lnTo>
                  <a:lnTo>
                    <a:pt x="2740" y="20"/>
                  </a:lnTo>
                  <a:cubicBezTo>
                    <a:pt x="2633" y="0"/>
                    <a:pt x="2524" y="0"/>
                    <a:pt x="2417"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 name="Google Shape;1470;p32"/>
            <p:cNvSpPr/>
            <p:nvPr/>
          </p:nvSpPr>
          <p:spPr>
            <a:xfrm>
              <a:off x="4365873" y="4411227"/>
              <a:ext cx="81772" cy="163139"/>
            </a:xfrm>
            <a:custGeom>
              <a:avLst/>
              <a:gdLst/>
              <a:ahLst/>
              <a:cxnLst/>
              <a:rect l="l" t="t" r="r" b="b"/>
              <a:pathLst>
                <a:path w="2427" h="4842" extrusionOk="0">
                  <a:moveTo>
                    <a:pt x="1" y="0"/>
                  </a:moveTo>
                  <a:lnTo>
                    <a:pt x="1" y="4842"/>
                  </a:lnTo>
                  <a:cubicBezTo>
                    <a:pt x="108" y="4842"/>
                    <a:pt x="217" y="4832"/>
                    <a:pt x="324" y="4822"/>
                  </a:cubicBezTo>
                  <a:lnTo>
                    <a:pt x="324" y="2731"/>
                  </a:lnTo>
                  <a:lnTo>
                    <a:pt x="894" y="2731"/>
                  </a:lnTo>
                  <a:cubicBezTo>
                    <a:pt x="963" y="3310"/>
                    <a:pt x="1208" y="3840"/>
                    <a:pt x="1581" y="4253"/>
                  </a:cubicBezTo>
                  <a:cubicBezTo>
                    <a:pt x="1749" y="4115"/>
                    <a:pt x="1886" y="3949"/>
                    <a:pt x="2004" y="3772"/>
                  </a:cubicBezTo>
                  <a:cubicBezTo>
                    <a:pt x="1758" y="3486"/>
                    <a:pt x="1592" y="3123"/>
                    <a:pt x="1533" y="2731"/>
                  </a:cubicBezTo>
                  <a:lnTo>
                    <a:pt x="2406" y="2731"/>
                  </a:lnTo>
                  <a:cubicBezTo>
                    <a:pt x="2417" y="2632"/>
                    <a:pt x="2426" y="2524"/>
                    <a:pt x="2426" y="2416"/>
                  </a:cubicBezTo>
                  <a:cubicBezTo>
                    <a:pt x="2426" y="2308"/>
                    <a:pt x="2417" y="2210"/>
                    <a:pt x="2406" y="2102"/>
                  </a:cubicBezTo>
                  <a:lnTo>
                    <a:pt x="1533" y="2102"/>
                  </a:lnTo>
                  <a:cubicBezTo>
                    <a:pt x="1592" y="1709"/>
                    <a:pt x="1758" y="1345"/>
                    <a:pt x="2004" y="1061"/>
                  </a:cubicBezTo>
                  <a:cubicBezTo>
                    <a:pt x="1886" y="884"/>
                    <a:pt x="1749" y="727"/>
                    <a:pt x="1581" y="589"/>
                  </a:cubicBezTo>
                  <a:cubicBezTo>
                    <a:pt x="1208" y="992"/>
                    <a:pt x="963" y="1522"/>
                    <a:pt x="894" y="2102"/>
                  </a:cubicBezTo>
                  <a:lnTo>
                    <a:pt x="324" y="2102"/>
                  </a:lnTo>
                  <a:lnTo>
                    <a:pt x="324" y="20"/>
                  </a:lnTo>
                  <a:cubicBezTo>
                    <a:pt x="217" y="0"/>
                    <a:pt x="108" y="0"/>
                    <a:pt x="1"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71" name="Google Shape;1471;p32"/>
          <p:cNvGrpSpPr/>
          <p:nvPr/>
        </p:nvGrpSpPr>
        <p:grpSpPr>
          <a:xfrm>
            <a:off x="1571199" y="2899546"/>
            <a:ext cx="366681" cy="363380"/>
            <a:chOff x="1571199" y="2899546"/>
            <a:chExt cx="366681" cy="363380"/>
          </a:xfrm>
        </p:grpSpPr>
        <p:sp>
          <p:nvSpPr>
            <p:cNvPr id="1472" name="Google Shape;1472;p32"/>
            <p:cNvSpPr/>
            <p:nvPr/>
          </p:nvSpPr>
          <p:spPr>
            <a:xfrm>
              <a:off x="1700917" y="2899546"/>
              <a:ext cx="63544" cy="63881"/>
            </a:xfrm>
            <a:custGeom>
              <a:avLst/>
              <a:gdLst/>
              <a:ahLst/>
              <a:cxnLst/>
              <a:rect l="l" t="t" r="r" b="b"/>
              <a:pathLst>
                <a:path w="1886" h="1896" extrusionOk="0">
                  <a:moveTo>
                    <a:pt x="943" y="0"/>
                  </a:moveTo>
                  <a:cubicBezTo>
                    <a:pt x="766" y="0"/>
                    <a:pt x="629" y="147"/>
                    <a:pt x="629" y="324"/>
                  </a:cubicBezTo>
                  <a:lnTo>
                    <a:pt x="629" y="638"/>
                  </a:lnTo>
                  <a:lnTo>
                    <a:pt x="315" y="638"/>
                  </a:lnTo>
                  <a:cubicBezTo>
                    <a:pt x="138" y="638"/>
                    <a:pt x="0" y="776"/>
                    <a:pt x="0" y="952"/>
                  </a:cubicBezTo>
                  <a:cubicBezTo>
                    <a:pt x="0" y="1129"/>
                    <a:pt x="138" y="1267"/>
                    <a:pt x="315" y="1267"/>
                  </a:cubicBezTo>
                  <a:lnTo>
                    <a:pt x="629" y="1267"/>
                  </a:lnTo>
                  <a:lnTo>
                    <a:pt x="629" y="1581"/>
                  </a:lnTo>
                  <a:cubicBezTo>
                    <a:pt x="629" y="1758"/>
                    <a:pt x="766" y="1895"/>
                    <a:pt x="943" y="1895"/>
                  </a:cubicBezTo>
                  <a:cubicBezTo>
                    <a:pt x="1120" y="1895"/>
                    <a:pt x="1257" y="1758"/>
                    <a:pt x="1257" y="1581"/>
                  </a:cubicBezTo>
                  <a:lnTo>
                    <a:pt x="1257" y="1267"/>
                  </a:lnTo>
                  <a:lnTo>
                    <a:pt x="1572" y="1267"/>
                  </a:lnTo>
                  <a:cubicBezTo>
                    <a:pt x="1748" y="1267"/>
                    <a:pt x="1886" y="1129"/>
                    <a:pt x="1886" y="952"/>
                  </a:cubicBezTo>
                  <a:cubicBezTo>
                    <a:pt x="1886" y="776"/>
                    <a:pt x="1748" y="638"/>
                    <a:pt x="1572" y="638"/>
                  </a:cubicBezTo>
                  <a:lnTo>
                    <a:pt x="1257" y="638"/>
                  </a:lnTo>
                  <a:lnTo>
                    <a:pt x="1257" y="324"/>
                  </a:lnTo>
                  <a:cubicBezTo>
                    <a:pt x="1257" y="147"/>
                    <a:pt x="1120" y="0"/>
                    <a:pt x="943"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 name="Google Shape;1473;p32"/>
            <p:cNvSpPr/>
            <p:nvPr/>
          </p:nvSpPr>
          <p:spPr>
            <a:xfrm>
              <a:off x="1573187" y="2970673"/>
              <a:ext cx="63881" cy="63915"/>
            </a:xfrm>
            <a:custGeom>
              <a:avLst/>
              <a:gdLst/>
              <a:ahLst/>
              <a:cxnLst/>
              <a:rect l="l" t="t" r="r" b="b"/>
              <a:pathLst>
                <a:path w="1896" h="1897" extrusionOk="0">
                  <a:moveTo>
                    <a:pt x="943" y="0"/>
                  </a:moveTo>
                  <a:cubicBezTo>
                    <a:pt x="776" y="0"/>
                    <a:pt x="629" y="138"/>
                    <a:pt x="629" y="315"/>
                  </a:cubicBezTo>
                  <a:lnTo>
                    <a:pt x="629" y="629"/>
                  </a:lnTo>
                  <a:lnTo>
                    <a:pt x="314" y="629"/>
                  </a:lnTo>
                  <a:cubicBezTo>
                    <a:pt x="138" y="629"/>
                    <a:pt x="0" y="767"/>
                    <a:pt x="0" y="943"/>
                  </a:cubicBezTo>
                  <a:cubicBezTo>
                    <a:pt x="0" y="1120"/>
                    <a:pt x="138" y="1258"/>
                    <a:pt x="314" y="1258"/>
                  </a:cubicBezTo>
                  <a:lnTo>
                    <a:pt x="629" y="1258"/>
                  </a:lnTo>
                  <a:lnTo>
                    <a:pt x="629" y="1572"/>
                  </a:lnTo>
                  <a:cubicBezTo>
                    <a:pt x="629" y="1749"/>
                    <a:pt x="776" y="1896"/>
                    <a:pt x="943" y="1896"/>
                  </a:cubicBezTo>
                  <a:cubicBezTo>
                    <a:pt x="1120" y="1896"/>
                    <a:pt x="1257" y="1749"/>
                    <a:pt x="1257" y="1572"/>
                  </a:cubicBezTo>
                  <a:lnTo>
                    <a:pt x="1257" y="1258"/>
                  </a:lnTo>
                  <a:lnTo>
                    <a:pt x="1582" y="1258"/>
                  </a:lnTo>
                  <a:cubicBezTo>
                    <a:pt x="1748" y="1258"/>
                    <a:pt x="1896" y="1120"/>
                    <a:pt x="1896" y="943"/>
                  </a:cubicBezTo>
                  <a:cubicBezTo>
                    <a:pt x="1896" y="767"/>
                    <a:pt x="1748" y="629"/>
                    <a:pt x="1582" y="629"/>
                  </a:cubicBezTo>
                  <a:lnTo>
                    <a:pt x="1257" y="629"/>
                  </a:lnTo>
                  <a:lnTo>
                    <a:pt x="1257" y="315"/>
                  </a:lnTo>
                  <a:cubicBezTo>
                    <a:pt x="1257" y="138"/>
                    <a:pt x="1120" y="0"/>
                    <a:pt x="943"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 name="Google Shape;1474;p32"/>
            <p:cNvSpPr/>
            <p:nvPr/>
          </p:nvSpPr>
          <p:spPr>
            <a:xfrm>
              <a:off x="1572513" y="3006421"/>
              <a:ext cx="263442" cy="256231"/>
            </a:xfrm>
            <a:custGeom>
              <a:avLst/>
              <a:gdLst/>
              <a:ahLst/>
              <a:cxnLst/>
              <a:rect l="l" t="t" r="r" b="b"/>
              <a:pathLst>
                <a:path w="7819" h="7605" extrusionOk="0">
                  <a:moveTo>
                    <a:pt x="4731" y="0"/>
                  </a:moveTo>
                  <a:cubicBezTo>
                    <a:pt x="4219" y="0"/>
                    <a:pt x="3708" y="197"/>
                    <a:pt x="3320" y="590"/>
                  </a:cubicBezTo>
                  <a:lnTo>
                    <a:pt x="2868" y="1032"/>
                  </a:lnTo>
                  <a:cubicBezTo>
                    <a:pt x="2800" y="1110"/>
                    <a:pt x="2770" y="1218"/>
                    <a:pt x="2790" y="1316"/>
                  </a:cubicBezTo>
                  <a:lnTo>
                    <a:pt x="2859" y="1700"/>
                  </a:lnTo>
                  <a:cubicBezTo>
                    <a:pt x="2888" y="1818"/>
                    <a:pt x="2849" y="1955"/>
                    <a:pt x="2761" y="2043"/>
                  </a:cubicBezTo>
                  <a:cubicBezTo>
                    <a:pt x="2689" y="2115"/>
                    <a:pt x="2592" y="2152"/>
                    <a:pt x="2492" y="2152"/>
                  </a:cubicBezTo>
                  <a:cubicBezTo>
                    <a:pt x="2441" y="2152"/>
                    <a:pt x="2388" y="2142"/>
                    <a:pt x="2338" y="2122"/>
                  </a:cubicBezTo>
                  <a:lnTo>
                    <a:pt x="1729" y="1857"/>
                  </a:lnTo>
                  <a:cubicBezTo>
                    <a:pt x="1691" y="1841"/>
                    <a:pt x="1650" y="1833"/>
                    <a:pt x="1610" y="1833"/>
                  </a:cubicBezTo>
                  <a:cubicBezTo>
                    <a:pt x="1527" y="1833"/>
                    <a:pt x="1445" y="1866"/>
                    <a:pt x="1386" y="1925"/>
                  </a:cubicBezTo>
                  <a:lnTo>
                    <a:pt x="786" y="2525"/>
                  </a:lnTo>
                  <a:cubicBezTo>
                    <a:pt x="315" y="2996"/>
                    <a:pt x="40" y="3625"/>
                    <a:pt x="20" y="4293"/>
                  </a:cubicBezTo>
                  <a:cubicBezTo>
                    <a:pt x="0" y="4961"/>
                    <a:pt x="227" y="5599"/>
                    <a:pt x="659" y="6100"/>
                  </a:cubicBezTo>
                  <a:cubicBezTo>
                    <a:pt x="668" y="6109"/>
                    <a:pt x="668" y="6120"/>
                    <a:pt x="678" y="6120"/>
                  </a:cubicBezTo>
                  <a:lnTo>
                    <a:pt x="1503" y="6954"/>
                  </a:lnTo>
                  <a:cubicBezTo>
                    <a:pt x="1513" y="6954"/>
                    <a:pt x="1513" y="6964"/>
                    <a:pt x="1523" y="6964"/>
                  </a:cubicBezTo>
                  <a:cubicBezTo>
                    <a:pt x="1995" y="7372"/>
                    <a:pt x="2599" y="7605"/>
                    <a:pt x="3219" y="7605"/>
                  </a:cubicBezTo>
                  <a:cubicBezTo>
                    <a:pt x="3256" y="7605"/>
                    <a:pt x="3293" y="7604"/>
                    <a:pt x="3330" y="7602"/>
                  </a:cubicBezTo>
                  <a:cubicBezTo>
                    <a:pt x="3998" y="7583"/>
                    <a:pt x="4636" y="7308"/>
                    <a:pt x="5108" y="6836"/>
                  </a:cubicBezTo>
                  <a:lnTo>
                    <a:pt x="5697" y="6237"/>
                  </a:lnTo>
                  <a:cubicBezTo>
                    <a:pt x="5795" y="6149"/>
                    <a:pt x="5815" y="6011"/>
                    <a:pt x="5766" y="5893"/>
                  </a:cubicBezTo>
                  <a:lnTo>
                    <a:pt x="5511" y="5284"/>
                  </a:lnTo>
                  <a:cubicBezTo>
                    <a:pt x="5442" y="5137"/>
                    <a:pt x="5481" y="4980"/>
                    <a:pt x="5589" y="4872"/>
                  </a:cubicBezTo>
                  <a:cubicBezTo>
                    <a:pt x="5658" y="4795"/>
                    <a:pt x="5751" y="4754"/>
                    <a:pt x="5849" y="4754"/>
                  </a:cubicBezTo>
                  <a:cubicBezTo>
                    <a:pt x="5877" y="4754"/>
                    <a:pt x="5905" y="4758"/>
                    <a:pt x="5933" y="4764"/>
                  </a:cubicBezTo>
                  <a:lnTo>
                    <a:pt x="6306" y="4843"/>
                  </a:lnTo>
                  <a:cubicBezTo>
                    <a:pt x="6327" y="4847"/>
                    <a:pt x="6349" y="4849"/>
                    <a:pt x="6370" y="4849"/>
                  </a:cubicBezTo>
                  <a:cubicBezTo>
                    <a:pt x="6456" y="4849"/>
                    <a:pt x="6536" y="4817"/>
                    <a:pt x="6591" y="4754"/>
                  </a:cubicBezTo>
                  <a:lnTo>
                    <a:pt x="7043" y="4302"/>
                  </a:lnTo>
                  <a:cubicBezTo>
                    <a:pt x="7819" y="3527"/>
                    <a:pt x="7819" y="2259"/>
                    <a:pt x="7043" y="1484"/>
                  </a:cubicBezTo>
                  <a:lnTo>
                    <a:pt x="6149" y="590"/>
                  </a:lnTo>
                  <a:cubicBezTo>
                    <a:pt x="5756" y="197"/>
                    <a:pt x="5243" y="0"/>
                    <a:pt x="4731"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 name="Google Shape;1475;p32"/>
            <p:cNvSpPr/>
            <p:nvPr/>
          </p:nvSpPr>
          <p:spPr>
            <a:xfrm>
              <a:off x="1609238" y="3041159"/>
              <a:ext cx="226717" cy="221494"/>
            </a:xfrm>
            <a:custGeom>
              <a:avLst/>
              <a:gdLst/>
              <a:ahLst/>
              <a:cxnLst/>
              <a:rect l="l" t="t" r="r" b="b"/>
              <a:pathLst>
                <a:path w="6729" h="6574" extrusionOk="0">
                  <a:moveTo>
                    <a:pt x="5501" y="1"/>
                  </a:moveTo>
                  <a:lnTo>
                    <a:pt x="1" y="5501"/>
                  </a:lnTo>
                  <a:lnTo>
                    <a:pt x="413" y="5923"/>
                  </a:lnTo>
                  <a:cubicBezTo>
                    <a:pt x="423" y="5923"/>
                    <a:pt x="423" y="5933"/>
                    <a:pt x="433" y="5933"/>
                  </a:cubicBezTo>
                  <a:cubicBezTo>
                    <a:pt x="905" y="6341"/>
                    <a:pt x="1509" y="6574"/>
                    <a:pt x="2129" y="6574"/>
                  </a:cubicBezTo>
                  <a:cubicBezTo>
                    <a:pt x="2166" y="6574"/>
                    <a:pt x="2203" y="6573"/>
                    <a:pt x="2240" y="6571"/>
                  </a:cubicBezTo>
                  <a:cubicBezTo>
                    <a:pt x="2908" y="6552"/>
                    <a:pt x="3546" y="6277"/>
                    <a:pt x="4018" y="5805"/>
                  </a:cubicBezTo>
                  <a:lnTo>
                    <a:pt x="4607" y="5206"/>
                  </a:lnTo>
                  <a:cubicBezTo>
                    <a:pt x="4705" y="5118"/>
                    <a:pt x="4725" y="4980"/>
                    <a:pt x="4676" y="4862"/>
                  </a:cubicBezTo>
                  <a:lnTo>
                    <a:pt x="4421" y="4253"/>
                  </a:lnTo>
                  <a:cubicBezTo>
                    <a:pt x="4352" y="4106"/>
                    <a:pt x="4391" y="3949"/>
                    <a:pt x="4499" y="3841"/>
                  </a:cubicBezTo>
                  <a:cubicBezTo>
                    <a:pt x="4568" y="3764"/>
                    <a:pt x="4661" y="3723"/>
                    <a:pt x="4759" y="3723"/>
                  </a:cubicBezTo>
                  <a:cubicBezTo>
                    <a:pt x="4787" y="3723"/>
                    <a:pt x="4815" y="3727"/>
                    <a:pt x="4843" y="3733"/>
                  </a:cubicBezTo>
                  <a:lnTo>
                    <a:pt x="5216" y="3812"/>
                  </a:lnTo>
                  <a:cubicBezTo>
                    <a:pt x="5237" y="3816"/>
                    <a:pt x="5259" y="3818"/>
                    <a:pt x="5280" y="3818"/>
                  </a:cubicBezTo>
                  <a:cubicBezTo>
                    <a:pt x="5366" y="3818"/>
                    <a:pt x="5446" y="3786"/>
                    <a:pt x="5501" y="3723"/>
                  </a:cubicBezTo>
                  <a:lnTo>
                    <a:pt x="5953" y="3271"/>
                  </a:lnTo>
                  <a:cubicBezTo>
                    <a:pt x="6729" y="2496"/>
                    <a:pt x="6729" y="1228"/>
                    <a:pt x="5953" y="453"/>
                  </a:cubicBezTo>
                  <a:lnTo>
                    <a:pt x="5501"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 name="Google Shape;1476;p32"/>
            <p:cNvSpPr/>
            <p:nvPr/>
          </p:nvSpPr>
          <p:spPr>
            <a:xfrm>
              <a:off x="1682049" y="3151100"/>
              <a:ext cx="39420" cy="66475"/>
            </a:xfrm>
            <a:custGeom>
              <a:avLst/>
              <a:gdLst/>
              <a:ahLst/>
              <a:cxnLst/>
              <a:rect l="l" t="t" r="r" b="b"/>
              <a:pathLst>
                <a:path w="1170" h="1973" extrusionOk="0">
                  <a:moveTo>
                    <a:pt x="657" y="1"/>
                  </a:moveTo>
                  <a:cubicBezTo>
                    <a:pt x="578" y="1"/>
                    <a:pt x="497" y="33"/>
                    <a:pt x="433" y="97"/>
                  </a:cubicBezTo>
                  <a:cubicBezTo>
                    <a:pt x="305" y="215"/>
                    <a:pt x="305" y="421"/>
                    <a:pt x="433" y="539"/>
                  </a:cubicBezTo>
                  <a:cubicBezTo>
                    <a:pt x="472" y="588"/>
                    <a:pt x="472" y="647"/>
                    <a:pt x="433" y="696"/>
                  </a:cubicBezTo>
                  <a:lnTo>
                    <a:pt x="285" y="843"/>
                  </a:lnTo>
                  <a:cubicBezTo>
                    <a:pt x="1" y="1128"/>
                    <a:pt x="1" y="1599"/>
                    <a:pt x="285" y="1885"/>
                  </a:cubicBezTo>
                  <a:cubicBezTo>
                    <a:pt x="344" y="1943"/>
                    <a:pt x="425" y="1973"/>
                    <a:pt x="506" y="1973"/>
                  </a:cubicBezTo>
                  <a:cubicBezTo>
                    <a:pt x="588" y="1973"/>
                    <a:pt x="669" y="1943"/>
                    <a:pt x="728" y="1885"/>
                  </a:cubicBezTo>
                  <a:cubicBezTo>
                    <a:pt x="855" y="1756"/>
                    <a:pt x="855" y="1560"/>
                    <a:pt x="728" y="1433"/>
                  </a:cubicBezTo>
                  <a:cubicBezTo>
                    <a:pt x="688" y="1393"/>
                    <a:pt x="688" y="1324"/>
                    <a:pt x="728" y="1285"/>
                  </a:cubicBezTo>
                  <a:lnTo>
                    <a:pt x="875" y="1138"/>
                  </a:lnTo>
                  <a:cubicBezTo>
                    <a:pt x="1169" y="853"/>
                    <a:pt x="1169" y="381"/>
                    <a:pt x="875" y="97"/>
                  </a:cubicBezTo>
                  <a:cubicBezTo>
                    <a:pt x="816" y="33"/>
                    <a:pt x="737" y="1"/>
                    <a:pt x="657"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 name="Google Shape;1477;p32"/>
            <p:cNvSpPr/>
            <p:nvPr/>
          </p:nvSpPr>
          <p:spPr>
            <a:xfrm>
              <a:off x="1617190" y="3117036"/>
              <a:ext cx="68531" cy="34602"/>
            </a:xfrm>
            <a:custGeom>
              <a:avLst/>
              <a:gdLst/>
              <a:ahLst/>
              <a:cxnLst/>
              <a:rect l="l" t="t" r="r" b="b"/>
              <a:pathLst>
                <a:path w="2034" h="1027" extrusionOk="0">
                  <a:moveTo>
                    <a:pt x="1390" y="0"/>
                  </a:moveTo>
                  <a:cubicBezTo>
                    <a:pt x="1201" y="0"/>
                    <a:pt x="1012" y="72"/>
                    <a:pt x="865" y="214"/>
                  </a:cubicBezTo>
                  <a:lnTo>
                    <a:pt x="717" y="362"/>
                  </a:lnTo>
                  <a:cubicBezTo>
                    <a:pt x="698" y="381"/>
                    <a:pt x="671" y="391"/>
                    <a:pt x="644" y="391"/>
                  </a:cubicBezTo>
                  <a:cubicBezTo>
                    <a:pt x="617" y="391"/>
                    <a:pt x="590" y="381"/>
                    <a:pt x="570" y="362"/>
                  </a:cubicBezTo>
                  <a:cubicBezTo>
                    <a:pt x="511" y="303"/>
                    <a:pt x="430" y="273"/>
                    <a:pt x="349" y="273"/>
                  </a:cubicBezTo>
                  <a:cubicBezTo>
                    <a:pt x="268" y="273"/>
                    <a:pt x="187" y="303"/>
                    <a:pt x="128" y="362"/>
                  </a:cubicBezTo>
                  <a:cubicBezTo>
                    <a:pt x="1" y="489"/>
                    <a:pt x="1" y="685"/>
                    <a:pt x="128" y="813"/>
                  </a:cubicBezTo>
                  <a:cubicBezTo>
                    <a:pt x="271" y="956"/>
                    <a:pt x="460" y="1027"/>
                    <a:pt x="649" y="1027"/>
                  </a:cubicBezTo>
                  <a:cubicBezTo>
                    <a:pt x="838" y="1027"/>
                    <a:pt x="1027" y="956"/>
                    <a:pt x="1169" y="813"/>
                  </a:cubicBezTo>
                  <a:lnTo>
                    <a:pt x="1317" y="656"/>
                  </a:lnTo>
                  <a:cubicBezTo>
                    <a:pt x="1336" y="637"/>
                    <a:pt x="1363" y="627"/>
                    <a:pt x="1390" y="627"/>
                  </a:cubicBezTo>
                  <a:cubicBezTo>
                    <a:pt x="1417" y="627"/>
                    <a:pt x="1444" y="637"/>
                    <a:pt x="1464" y="656"/>
                  </a:cubicBezTo>
                  <a:cubicBezTo>
                    <a:pt x="1528" y="720"/>
                    <a:pt x="1609" y="752"/>
                    <a:pt x="1690" y="752"/>
                  </a:cubicBezTo>
                  <a:cubicBezTo>
                    <a:pt x="1771" y="752"/>
                    <a:pt x="1852" y="720"/>
                    <a:pt x="1916" y="656"/>
                  </a:cubicBezTo>
                  <a:cubicBezTo>
                    <a:pt x="2033" y="538"/>
                    <a:pt x="2033" y="342"/>
                    <a:pt x="1916" y="214"/>
                  </a:cubicBezTo>
                  <a:cubicBezTo>
                    <a:pt x="1768" y="72"/>
                    <a:pt x="1579" y="0"/>
                    <a:pt x="1390"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 name="Google Shape;1478;p32"/>
            <p:cNvSpPr/>
            <p:nvPr/>
          </p:nvSpPr>
          <p:spPr>
            <a:xfrm>
              <a:off x="1903784" y="2939641"/>
              <a:ext cx="33423" cy="31401"/>
            </a:xfrm>
            <a:custGeom>
              <a:avLst/>
              <a:gdLst/>
              <a:ahLst/>
              <a:cxnLst/>
              <a:rect l="l" t="t" r="r" b="b"/>
              <a:pathLst>
                <a:path w="992" h="932" extrusionOk="0">
                  <a:moveTo>
                    <a:pt x="349" y="1"/>
                  </a:moveTo>
                  <a:cubicBezTo>
                    <a:pt x="268" y="1"/>
                    <a:pt x="187" y="33"/>
                    <a:pt x="128" y="96"/>
                  </a:cubicBezTo>
                  <a:cubicBezTo>
                    <a:pt x="0" y="225"/>
                    <a:pt x="0" y="421"/>
                    <a:pt x="128" y="539"/>
                  </a:cubicBezTo>
                  <a:lnTo>
                    <a:pt x="422" y="843"/>
                  </a:lnTo>
                  <a:cubicBezTo>
                    <a:pt x="481" y="902"/>
                    <a:pt x="570" y="932"/>
                    <a:pt x="649" y="932"/>
                  </a:cubicBezTo>
                  <a:cubicBezTo>
                    <a:pt x="727" y="932"/>
                    <a:pt x="806" y="902"/>
                    <a:pt x="874" y="843"/>
                  </a:cubicBezTo>
                  <a:cubicBezTo>
                    <a:pt x="992" y="716"/>
                    <a:pt x="992" y="519"/>
                    <a:pt x="874" y="391"/>
                  </a:cubicBezTo>
                  <a:lnTo>
                    <a:pt x="570" y="96"/>
                  </a:lnTo>
                  <a:cubicBezTo>
                    <a:pt x="511" y="33"/>
                    <a:pt x="430" y="1"/>
                    <a:pt x="349"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 name="Google Shape;1479;p32"/>
            <p:cNvSpPr/>
            <p:nvPr/>
          </p:nvSpPr>
          <p:spPr>
            <a:xfrm>
              <a:off x="1863722" y="2899614"/>
              <a:ext cx="33457" cy="31368"/>
            </a:xfrm>
            <a:custGeom>
              <a:avLst/>
              <a:gdLst/>
              <a:ahLst/>
              <a:cxnLst/>
              <a:rect l="l" t="t" r="r" b="b"/>
              <a:pathLst>
                <a:path w="993" h="931" extrusionOk="0">
                  <a:moveTo>
                    <a:pt x="349" y="0"/>
                  </a:moveTo>
                  <a:cubicBezTo>
                    <a:pt x="268" y="0"/>
                    <a:pt x="188" y="32"/>
                    <a:pt x="129" y="96"/>
                  </a:cubicBezTo>
                  <a:cubicBezTo>
                    <a:pt x="1" y="214"/>
                    <a:pt x="1" y="420"/>
                    <a:pt x="129" y="538"/>
                  </a:cubicBezTo>
                  <a:lnTo>
                    <a:pt x="423" y="843"/>
                  </a:lnTo>
                  <a:cubicBezTo>
                    <a:pt x="482" y="902"/>
                    <a:pt x="561" y="931"/>
                    <a:pt x="649" y="931"/>
                  </a:cubicBezTo>
                  <a:cubicBezTo>
                    <a:pt x="727" y="931"/>
                    <a:pt x="806" y="902"/>
                    <a:pt x="865" y="843"/>
                  </a:cubicBezTo>
                  <a:cubicBezTo>
                    <a:pt x="993" y="715"/>
                    <a:pt x="993" y="518"/>
                    <a:pt x="865" y="391"/>
                  </a:cubicBezTo>
                  <a:lnTo>
                    <a:pt x="570" y="96"/>
                  </a:lnTo>
                  <a:cubicBezTo>
                    <a:pt x="511" y="32"/>
                    <a:pt x="430" y="0"/>
                    <a:pt x="349"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 name="Google Shape;1480;p32"/>
            <p:cNvSpPr/>
            <p:nvPr/>
          </p:nvSpPr>
          <p:spPr>
            <a:xfrm>
              <a:off x="1708195" y="2899614"/>
              <a:ext cx="229008" cy="226885"/>
            </a:xfrm>
            <a:custGeom>
              <a:avLst/>
              <a:gdLst/>
              <a:ahLst/>
              <a:cxnLst/>
              <a:rect l="l" t="t" r="r" b="b"/>
              <a:pathLst>
                <a:path w="6797" h="6734" extrusionOk="0">
                  <a:moveTo>
                    <a:pt x="6007" y="0"/>
                  </a:moveTo>
                  <a:cubicBezTo>
                    <a:pt x="5926" y="0"/>
                    <a:pt x="5845" y="32"/>
                    <a:pt x="5786" y="96"/>
                  </a:cubicBezTo>
                  <a:lnTo>
                    <a:pt x="128" y="5754"/>
                  </a:lnTo>
                  <a:cubicBezTo>
                    <a:pt x="0" y="5872"/>
                    <a:pt x="0" y="6068"/>
                    <a:pt x="128" y="6195"/>
                  </a:cubicBezTo>
                  <a:lnTo>
                    <a:pt x="570" y="6638"/>
                  </a:lnTo>
                  <a:cubicBezTo>
                    <a:pt x="634" y="6701"/>
                    <a:pt x="715" y="6733"/>
                    <a:pt x="796" y="6733"/>
                  </a:cubicBezTo>
                  <a:cubicBezTo>
                    <a:pt x="877" y="6733"/>
                    <a:pt x="958" y="6701"/>
                    <a:pt x="1022" y="6638"/>
                  </a:cubicBezTo>
                  <a:lnTo>
                    <a:pt x="6679" y="990"/>
                  </a:lnTo>
                  <a:cubicBezTo>
                    <a:pt x="6797" y="862"/>
                    <a:pt x="6797" y="666"/>
                    <a:pt x="6679" y="538"/>
                  </a:cubicBezTo>
                  <a:lnTo>
                    <a:pt x="6227" y="96"/>
                  </a:lnTo>
                  <a:cubicBezTo>
                    <a:pt x="6168" y="32"/>
                    <a:pt x="6087" y="0"/>
                    <a:pt x="6007"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 name="Google Shape;1481;p32"/>
            <p:cNvSpPr/>
            <p:nvPr/>
          </p:nvSpPr>
          <p:spPr>
            <a:xfrm>
              <a:off x="1720089" y="2910429"/>
              <a:ext cx="217114" cy="216070"/>
            </a:xfrm>
            <a:custGeom>
              <a:avLst/>
              <a:gdLst/>
              <a:ahLst/>
              <a:cxnLst/>
              <a:rect l="l" t="t" r="r" b="b"/>
              <a:pathLst>
                <a:path w="6444" h="6413" extrusionOk="0">
                  <a:moveTo>
                    <a:pt x="6101" y="1"/>
                  </a:moveTo>
                  <a:lnTo>
                    <a:pt x="1" y="6101"/>
                  </a:lnTo>
                  <a:lnTo>
                    <a:pt x="217" y="6317"/>
                  </a:lnTo>
                  <a:cubicBezTo>
                    <a:pt x="281" y="6380"/>
                    <a:pt x="362" y="6412"/>
                    <a:pt x="443" y="6412"/>
                  </a:cubicBezTo>
                  <a:cubicBezTo>
                    <a:pt x="524" y="6412"/>
                    <a:pt x="605" y="6380"/>
                    <a:pt x="669" y="6317"/>
                  </a:cubicBezTo>
                  <a:lnTo>
                    <a:pt x="6326" y="669"/>
                  </a:lnTo>
                  <a:cubicBezTo>
                    <a:pt x="6444" y="541"/>
                    <a:pt x="6444" y="345"/>
                    <a:pt x="6326" y="217"/>
                  </a:cubicBezTo>
                  <a:lnTo>
                    <a:pt x="6101"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 name="Google Shape;1482;p32"/>
            <p:cNvSpPr/>
            <p:nvPr/>
          </p:nvSpPr>
          <p:spPr>
            <a:xfrm>
              <a:off x="1833634" y="2929735"/>
              <a:ext cx="73483" cy="71428"/>
            </a:xfrm>
            <a:custGeom>
              <a:avLst/>
              <a:gdLst/>
              <a:ahLst/>
              <a:cxnLst/>
              <a:rect l="l" t="t" r="r" b="b"/>
              <a:pathLst>
                <a:path w="2181" h="2120" extrusionOk="0">
                  <a:moveTo>
                    <a:pt x="349" y="0"/>
                  </a:moveTo>
                  <a:cubicBezTo>
                    <a:pt x="267" y="0"/>
                    <a:pt x="186" y="32"/>
                    <a:pt x="127" y="96"/>
                  </a:cubicBezTo>
                  <a:cubicBezTo>
                    <a:pt x="0" y="214"/>
                    <a:pt x="0" y="420"/>
                    <a:pt x="127" y="538"/>
                  </a:cubicBezTo>
                  <a:lnTo>
                    <a:pt x="1611" y="2031"/>
                  </a:lnTo>
                  <a:cubicBezTo>
                    <a:pt x="1679" y="2090"/>
                    <a:pt x="1758" y="2119"/>
                    <a:pt x="1836" y="2119"/>
                  </a:cubicBezTo>
                  <a:cubicBezTo>
                    <a:pt x="1915" y="2119"/>
                    <a:pt x="1994" y="2090"/>
                    <a:pt x="2063" y="2031"/>
                  </a:cubicBezTo>
                  <a:cubicBezTo>
                    <a:pt x="2181" y="1903"/>
                    <a:pt x="2181" y="1707"/>
                    <a:pt x="2063" y="1579"/>
                  </a:cubicBezTo>
                  <a:lnTo>
                    <a:pt x="570" y="96"/>
                  </a:lnTo>
                  <a:cubicBezTo>
                    <a:pt x="511" y="32"/>
                    <a:pt x="430" y="0"/>
                    <a:pt x="349"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 name="Google Shape;1483;p32"/>
            <p:cNvSpPr/>
            <p:nvPr/>
          </p:nvSpPr>
          <p:spPr>
            <a:xfrm>
              <a:off x="1571199" y="3171619"/>
              <a:ext cx="94676" cy="91307"/>
            </a:xfrm>
            <a:custGeom>
              <a:avLst/>
              <a:gdLst/>
              <a:ahLst/>
              <a:cxnLst/>
              <a:rect l="l" t="t" r="r" b="b"/>
              <a:pathLst>
                <a:path w="2810" h="2710" extrusionOk="0">
                  <a:moveTo>
                    <a:pt x="1527" y="1"/>
                  </a:moveTo>
                  <a:cubicBezTo>
                    <a:pt x="1427" y="1"/>
                    <a:pt x="1327" y="49"/>
                    <a:pt x="1267" y="136"/>
                  </a:cubicBezTo>
                  <a:lnTo>
                    <a:pt x="157" y="1806"/>
                  </a:lnTo>
                  <a:cubicBezTo>
                    <a:pt x="0" y="2042"/>
                    <a:pt x="29" y="2326"/>
                    <a:pt x="236" y="2533"/>
                  </a:cubicBezTo>
                  <a:cubicBezTo>
                    <a:pt x="344" y="2651"/>
                    <a:pt x="491" y="2710"/>
                    <a:pt x="639" y="2710"/>
                  </a:cubicBezTo>
                  <a:cubicBezTo>
                    <a:pt x="747" y="2710"/>
                    <a:pt x="864" y="2670"/>
                    <a:pt x="963" y="2601"/>
                  </a:cubicBezTo>
                  <a:lnTo>
                    <a:pt x="2623" y="1501"/>
                  </a:lnTo>
                  <a:cubicBezTo>
                    <a:pt x="2789" y="1383"/>
                    <a:pt x="2809" y="1147"/>
                    <a:pt x="2672" y="1010"/>
                  </a:cubicBezTo>
                  <a:lnTo>
                    <a:pt x="1748" y="97"/>
                  </a:lnTo>
                  <a:cubicBezTo>
                    <a:pt x="1687" y="31"/>
                    <a:pt x="1607" y="1"/>
                    <a:pt x="1527"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 name="Google Shape;1484;p32"/>
            <p:cNvSpPr/>
            <p:nvPr/>
          </p:nvSpPr>
          <p:spPr>
            <a:xfrm>
              <a:off x="1863049" y="2957768"/>
              <a:ext cx="44070" cy="43396"/>
            </a:xfrm>
            <a:custGeom>
              <a:avLst/>
              <a:gdLst/>
              <a:ahLst/>
              <a:cxnLst/>
              <a:rect l="l" t="t" r="r" b="b"/>
              <a:pathLst>
                <a:path w="1308" h="1288" extrusionOk="0">
                  <a:moveTo>
                    <a:pt x="443" y="1"/>
                  </a:moveTo>
                  <a:lnTo>
                    <a:pt x="1" y="453"/>
                  </a:lnTo>
                  <a:lnTo>
                    <a:pt x="738" y="1199"/>
                  </a:lnTo>
                  <a:cubicBezTo>
                    <a:pt x="806" y="1258"/>
                    <a:pt x="885" y="1287"/>
                    <a:pt x="963" y="1287"/>
                  </a:cubicBezTo>
                  <a:cubicBezTo>
                    <a:pt x="1042" y="1287"/>
                    <a:pt x="1121" y="1258"/>
                    <a:pt x="1190" y="1199"/>
                  </a:cubicBezTo>
                  <a:cubicBezTo>
                    <a:pt x="1308" y="1071"/>
                    <a:pt x="1308" y="875"/>
                    <a:pt x="1190" y="747"/>
                  </a:cubicBezTo>
                  <a:lnTo>
                    <a:pt x="443"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 name="Google Shape;1485;p32"/>
            <p:cNvSpPr/>
            <p:nvPr/>
          </p:nvSpPr>
          <p:spPr>
            <a:xfrm>
              <a:off x="1579117" y="3190083"/>
              <a:ext cx="86758" cy="72843"/>
            </a:xfrm>
            <a:custGeom>
              <a:avLst/>
              <a:gdLst/>
              <a:ahLst/>
              <a:cxnLst/>
              <a:rect l="l" t="t" r="r" b="b"/>
              <a:pathLst>
                <a:path w="2575" h="2162" extrusionOk="0">
                  <a:moveTo>
                    <a:pt x="1975" y="1"/>
                  </a:moveTo>
                  <a:lnTo>
                    <a:pt x="1" y="1985"/>
                  </a:lnTo>
                  <a:cubicBezTo>
                    <a:pt x="109" y="2103"/>
                    <a:pt x="256" y="2162"/>
                    <a:pt x="404" y="2162"/>
                  </a:cubicBezTo>
                  <a:cubicBezTo>
                    <a:pt x="512" y="2162"/>
                    <a:pt x="629" y="2122"/>
                    <a:pt x="728" y="2053"/>
                  </a:cubicBezTo>
                  <a:lnTo>
                    <a:pt x="2388" y="953"/>
                  </a:lnTo>
                  <a:cubicBezTo>
                    <a:pt x="2554" y="835"/>
                    <a:pt x="2574" y="599"/>
                    <a:pt x="2437" y="462"/>
                  </a:cubicBezTo>
                  <a:lnTo>
                    <a:pt x="1975"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 name="Google Shape;1486;p32"/>
            <p:cNvSpPr/>
            <p:nvPr/>
          </p:nvSpPr>
          <p:spPr>
            <a:xfrm>
              <a:off x="1815743" y="3113802"/>
              <a:ext cx="122135" cy="149123"/>
            </a:xfrm>
            <a:custGeom>
              <a:avLst/>
              <a:gdLst/>
              <a:ahLst/>
              <a:cxnLst/>
              <a:rect l="l" t="t" r="r" b="b"/>
              <a:pathLst>
                <a:path w="3625" h="4426" extrusionOk="0">
                  <a:moveTo>
                    <a:pt x="1999" y="0"/>
                  </a:moveTo>
                  <a:cubicBezTo>
                    <a:pt x="1948" y="0"/>
                    <a:pt x="1897" y="12"/>
                    <a:pt x="1847" y="35"/>
                  </a:cubicBezTo>
                  <a:cubicBezTo>
                    <a:pt x="1749" y="94"/>
                    <a:pt x="1680" y="202"/>
                    <a:pt x="1680" y="320"/>
                  </a:cubicBezTo>
                  <a:lnTo>
                    <a:pt x="1680" y="2235"/>
                  </a:lnTo>
                  <a:cubicBezTo>
                    <a:pt x="1523" y="2156"/>
                    <a:pt x="1346" y="2108"/>
                    <a:pt x="1160" y="2108"/>
                  </a:cubicBezTo>
                  <a:cubicBezTo>
                    <a:pt x="521" y="2108"/>
                    <a:pt x="1" y="2628"/>
                    <a:pt x="1" y="3267"/>
                  </a:cubicBezTo>
                  <a:cubicBezTo>
                    <a:pt x="1" y="3905"/>
                    <a:pt x="521" y="4426"/>
                    <a:pt x="1160" y="4426"/>
                  </a:cubicBezTo>
                  <a:cubicBezTo>
                    <a:pt x="1798" y="4426"/>
                    <a:pt x="2309" y="3905"/>
                    <a:pt x="2309" y="3267"/>
                  </a:cubicBezTo>
                  <a:lnTo>
                    <a:pt x="2309" y="909"/>
                  </a:lnTo>
                  <a:lnTo>
                    <a:pt x="3085" y="1420"/>
                  </a:lnTo>
                  <a:cubicBezTo>
                    <a:pt x="3139" y="1457"/>
                    <a:pt x="3201" y="1474"/>
                    <a:pt x="3262" y="1474"/>
                  </a:cubicBezTo>
                  <a:cubicBezTo>
                    <a:pt x="3364" y="1474"/>
                    <a:pt x="3465" y="1424"/>
                    <a:pt x="3526" y="1331"/>
                  </a:cubicBezTo>
                  <a:cubicBezTo>
                    <a:pt x="3625" y="1184"/>
                    <a:pt x="3585" y="988"/>
                    <a:pt x="3438" y="899"/>
                  </a:cubicBezTo>
                  <a:lnTo>
                    <a:pt x="2171" y="54"/>
                  </a:lnTo>
                  <a:cubicBezTo>
                    <a:pt x="2118" y="17"/>
                    <a:pt x="2059" y="0"/>
                    <a:pt x="1999"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 name="Google Shape;1487;p32"/>
            <p:cNvSpPr/>
            <p:nvPr/>
          </p:nvSpPr>
          <p:spPr>
            <a:xfrm>
              <a:off x="1854794" y="3113802"/>
              <a:ext cx="83086" cy="149123"/>
            </a:xfrm>
            <a:custGeom>
              <a:avLst/>
              <a:gdLst/>
              <a:ahLst/>
              <a:cxnLst/>
              <a:rect l="l" t="t" r="r" b="b"/>
              <a:pathLst>
                <a:path w="2466" h="4426" extrusionOk="0">
                  <a:moveTo>
                    <a:pt x="840" y="0"/>
                  </a:moveTo>
                  <a:cubicBezTo>
                    <a:pt x="789" y="0"/>
                    <a:pt x="738" y="12"/>
                    <a:pt x="688" y="35"/>
                  </a:cubicBezTo>
                  <a:cubicBezTo>
                    <a:pt x="590" y="94"/>
                    <a:pt x="521" y="202"/>
                    <a:pt x="521" y="320"/>
                  </a:cubicBezTo>
                  <a:lnTo>
                    <a:pt x="521" y="2235"/>
                  </a:lnTo>
                  <a:cubicBezTo>
                    <a:pt x="364" y="2156"/>
                    <a:pt x="187" y="2108"/>
                    <a:pt x="1" y="2108"/>
                  </a:cubicBezTo>
                  <a:lnTo>
                    <a:pt x="1" y="4426"/>
                  </a:lnTo>
                  <a:cubicBezTo>
                    <a:pt x="639" y="4426"/>
                    <a:pt x="1150" y="3905"/>
                    <a:pt x="1150" y="3267"/>
                  </a:cubicBezTo>
                  <a:lnTo>
                    <a:pt x="1150" y="909"/>
                  </a:lnTo>
                  <a:lnTo>
                    <a:pt x="1926" y="1420"/>
                  </a:lnTo>
                  <a:cubicBezTo>
                    <a:pt x="1980" y="1457"/>
                    <a:pt x="2042" y="1474"/>
                    <a:pt x="2103" y="1474"/>
                  </a:cubicBezTo>
                  <a:cubicBezTo>
                    <a:pt x="2205" y="1474"/>
                    <a:pt x="2306" y="1424"/>
                    <a:pt x="2367" y="1331"/>
                  </a:cubicBezTo>
                  <a:cubicBezTo>
                    <a:pt x="2466" y="1184"/>
                    <a:pt x="2426" y="988"/>
                    <a:pt x="2279" y="899"/>
                  </a:cubicBezTo>
                  <a:lnTo>
                    <a:pt x="1012" y="54"/>
                  </a:lnTo>
                  <a:cubicBezTo>
                    <a:pt x="959" y="17"/>
                    <a:pt x="900" y="0"/>
                    <a:pt x="840"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88" name="Google Shape;1488;p32"/>
          <p:cNvGrpSpPr/>
          <p:nvPr/>
        </p:nvGrpSpPr>
        <p:grpSpPr>
          <a:xfrm>
            <a:off x="2199946" y="2899546"/>
            <a:ext cx="364051" cy="363381"/>
            <a:chOff x="2199946" y="2899546"/>
            <a:chExt cx="364051" cy="363381"/>
          </a:xfrm>
        </p:grpSpPr>
        <p:sp>
          <p:nvSpPr>
            <p:cNvPr id="1489" name="Google Shape;1489;p32"/>
            <p:cNvSpPr/>
            <p:nvPr/>
          </p:nvSpPr>
          <p:spPr>
            <a:xfrm>
              <a:off x="2238322" y="3104064"/>
              <a:ext cx="289621" cy="130727"/>
            </a:xfrm>
            <a:custGeom>
              <a:avLst/>
              <a:gdLst/>
              <a:ahLst/>
              <a:cxnLst/>
              <a:rect l="l" t="t" r="r" b="b"/>
              <a:pathLst>
                <a:path w="8596" h="3880" extrusionOk="0">
                  <a:moveTo>
                    <a:pt x="1965" y="0"/>
                  </a:moveTo>
                  <a:cubicBezTo>
                    <a:pt x="1160" y="0"/>
                    <a:pt x="443" y="402"/>
                    <a:pt x="1" y="1011"/>
                  </a:cubicBezTo>
                  <a:lnTo>
                    <a:pt x="1" y="2947"/>
                  </a:lnTo>
                  <a:lnTo>
                    <a:pt x="1" y="3879"/>
                  </a:lnTo>
                  <a:lnTo>
                    <a:pt x="8595" y="3879"/>
                  </a:lnTo>
                  <a:lnTo>
                    <a:pt x="8595" y="2426"/>
                  </a:lnTo>
                  <a:cubicBezTo>
                    <a:pt x="8595" y="1090"/>
                    <a:pt x="7515" y="0"/>
                    <a:pt x="6179" y="0"/>
                  </a:cubicBezTo>
                  <a:lnTo>
                    <a:pt x="5855" y="0"/>
                  </a:lnTo>
                  <a:lnTo>
                    <a:pt x="4283" y="422"/>
                  </a:lnTo>
                  <a:lnTo>
                    <a:pt x="2702"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 name="Google Shape;1490;p32"/>
            <p:cNvSpPr/>
            <p:nvPr/>
          </p:nvSpPr>
          <p:spPr>
            <a:xfrm>
              <a:off x="2382630" y="3104064"/>
              <a:ext cx="145316" cy="130727"/>
            </a:xfrm>
            <a:custGeom>
              <a:avLst/>
              <a:gdLst/>
              <a:ahLst/>
              <a:cxnLst/>
              <a:rect l="l" t="t" r="r" b="b"/>
              <a:pathLst>
                <a:path w="4313" h="3880" extrusionOk="0">
                  <a:moveTo>
                    <a:pt x="1572" y="0"/>
                  </a:moveTo>
                  <a:lnTo>
                    <a:pt x="0" y="422"/>
                  </a:lnTo>
                  <a:lnTo>
                    <a:pt x="0" y="3879"/>
                  </a:lnTo>
                  <a:lnTo>
                    <a:pt x="4312" y="3879"/>
                  </a:lnTo>
                  <a:lnTo>
                    <a:pt x="4312" y="2426"/>
                  </a:lnTo>
                  <a:cubicBezTo>
                    <a:pt x="4312" y="1090"/>
                    <a:pt x="3232" y="0"/>
                    <a:pt x="1896"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 name="Google Shape;1491;p32"/>
            <p:cNvSpPr/>
            <p:nvPr/>
          </p:nvSpPr>
          <p:spPr>
            <a:xfrm>
              <a:off x="2329361" y="3070607"/>
              <a:ext cx="106232" cy="97338"/>
            </a:xfrm>
            <a:custGeom>
              <a:avLst/>
              <a:gdLst/>
              <a:ahLst/>
              <a:cxnLst/>
              <a:rect l="l" t="t" r="r" b="b"/>
              <a:pathLst>
                <a:path w="3153" h="2889" extrusionOk="0">
                  <a:moveTo>
                    <a:pt x="629" y="1"/>
                  </a:moveTo>
                  <a:lnTo>
                    <a:pt x="629" y="993"/>
                  </a:lnTo>
                  <a:lnTo>
                    <a:pt x="0" y="993"/>
                  </a:lnTo>
                  <a:lnTo>
                    <a:pt x="0" y="1307"/>
                  </a:lnTo>
                  <a:cubicBezTo>
                    <a:pt x="0" y="2181"/>
                    <a:pt x="707" y="2888"/>
                    <a:pt x="1581" y="2888"/>
                  </a:cubicBezTo>
                  <a:cubicBezTo>
                    <a:pt x="2445" y="2888"/>
                    <a:pt x="3153" y="2181"/>
                    <a:pt x="3153" y="1307"/>
                  </a:cubicBezTo>
                  <a:lnTo>
                    <a:pt x="3153" y="993"/>
                  </a:lnTo>
                  <a:lnTo>
                    <a:pt x="2524" y="993"/>
                  </a:lnTo>
                  <a:lnTo>
                    <a:pt x="2524"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 name="Google Shape;1492;p32"/>
            <p:cNvSpPr/>
            <p:nvPr/>
          </p:nvSpPr>
          <p:spPr>
            <a:xfrm>
              <a:off x="2382630" y="3070607"/>
              <a:ext cx="52965" cy="97338"/>
            </a:xfrm>
            <a:custGeom>
              <a:avLst/>
              <a:gdLst/>
              <a:ahLst/>
              <a:cxnLst/>
              <a:rect l="l" t="t" r="r" b="b"/>
              <a:pathLst>
                <a:path w="1572" h="2889" extrusionOk="0">
                  <a:moveTo>
                    <a:pt x="0" y="1"/>
                  </a:moveTo>
                  <a:lnTo>
                    <a:pt x="0" y="2888"/>
                  </a:lnTo>
                  <a:cubicBezTo>
                    <a:pt x="864" y="2888"/>
                    <a:pt x="1572" y="2181"/>
                    <a:pt x="1572" y="1307"/>
                  </a:cubicBezTo>
                  <a:lnTo>
                    <a:pt x="1572" y="993"/>
                  </a:lnTo>
                  <a:lnTo>
                    <a:pt x="943" y="993"/>
                  </a:lnTo>
                  <a:lnTo>
                    <a:pt x="943"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 name="Google Shape;1493;p32"/>
            <p:cNvSpPr/>
            <p:nvPr/>
          </p:nvSpPr>
          <p:spPr>
            <a:xfrm>
              <a:off x="2308168" y="2970673"/>
              <a:ext cx="148955" cy="134736"/>
            </a:xfrm>
            <a:custGeom>
              <a:avLst/>
              <a:gdLst/>
              <a:ahLst/>
              <a:cxnLst/>
              <a:rect l="l" t="t" r="r" b="b"/>
              <a:pathLst>
                <a:path w="4421" h="3999" extrusionOk="0">
                  <a:moveTo>
                    <a:pt x="315" y="0"/>
                  </a:moveTo>
                  <a:cubicBezTo>
                    <a:pt x="138" y="0"/>
                    <a:pt x="1" y="138"/>
                    <a:pt x="1" y="315"/>
                  </a:cubicBezTo>
                  <a:lnTo>
                    <a:pt x="1" y="1788"/>
                  </a:lnTo>
                  <a:cubicBezTo>
                    <a:pt x="1" y="3006"/>
                    <a:pt x="983" y="3998"/>
                    <a:pt x="2210" y="3998"/>
                  </a:cubicBezTo>
                  <a:cubicBezTo>
                    <a:pt x="3428" y="3998"/>
                    <a:pt x="4420" y="3006"/>
                    <a:pt x="4420" y="1788"/>
                  </a:cubicBezTo>
                  <a:lnTo>
                    <a:pt x="4420" y="1052"/>
                  </a:lnTo>
                  <a:cubicBezTo>
                    <a:pt x="4420" y="875"/>
                    <a:pt x="4273" y="0"/>
                    <a:pt x="4106"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 name="Google Shape;1494;p32"/>
            <p:cNvSpPr/>
            <p:nvPr/>
          </p:nvSpPr>
          <p:spPr>
            <a:xfrm>
              <a:off x="2382630" y="2970673"/>
              <a:ext cx="74494" cy="134736"/>
            </a:xfrm>
            <a:custGeom>
              <a:avLst/>
              <a:gdLst/>
              <a:ahLst/>
              <a:cxnLst/>
              <a:rect l="l" t="t" r="r" b="b"/>
              <a:pathLst>
                <a:path w="2211" h="3999" extrusionOk="0">
                  <a:moveTo>
                    <a:pt x="0" y="0"/>
                  </a:moveTo>
                  <a:lnTo>
                    <a:pt x="0" y="3998"/>
                  </a:lnTo>
                  <a:cubicBezTo>
                    <a:pt x="1218" y="3998"/>
                    <a:pt x="2210" y="3006"/>
                    <a:pt x="2210" y="1788"/>
                  </a:cubicBezTo>
                  <a:lnTo>
                    <a:pt x="2210" y="1052"/>
                  </a:lnTo>
                  <a:cubicBezTo>
                    <a:pt x="2210" y="875"/>
                    <a:pt x="2063" y="0"/>
                    <a:pt x="1896"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 name="Google Shape;1495;p32"/>
            <p:cNvSpPr/>
            <p:nvPr/>
          </p:nvSpPr>
          <p:spPr>
            <a:xfrm>
              <a:off x="2279697" y="2899546"/>
              <a:ext cx="177425" cy="106569"/>
            </a:xfrm>
            <a:custGeom>
              <a:avLst/>
              <a:gdLst/>
              <a:ahLst/>
              <a:cxnLst/>
              <a:rect l="l" t="t" r="r" b="b"/>
              <a:pathLst>
                <a:path w="5266" h="3163" extrusionOk="0">
                  <a:moveTo>
                    <a:pt x="315" y="0"/>
                  </a:moveTo>
                  <a:cubicBezTo>
                    <a:pt x="138" y="0"/>
                    <a:pt x="1" y="147"/>
                    <a:pt x="1" y="324"/>
                  </a:cubicBezTo>
                  <a:lnTo>
                    <a:pt x="1" y="1581"/>
                  </a:lnTo>
                  <a:cubicBezTo>
                    <a:pt x="1" y="2220"/>
                    <a:pt x="521" y="2740"/>
                    <a:pt x="1160" y="2740"/>
                  </a:cubicBezTo>
                  <a:lnTo>
                    <a:pt x="3644" y="2740"/>
                  </a:lnTo>
                  <a:cubicBezTo>
                    <a:pt x="4028" y="3015"/>
                    <a:pt x="4480" y="3163"/>
                    <a:pt x="4951" y="3163"/>
                  </a:cubicBezTo>
                  <a:lnTo>
                    <a:pt x="5265" y="3163"/>
                  </a:lnTo>
                  <a:lnTo>
                    <a:pt x="5265" y="1797"/>
                  </a:lnTo>
                  <a:cubicBezTo>
                    <a:pt x="5265" y="1159"/>
                    <a:pt x="4744" y="638"/>
                    <a:pt x="4106" y="638"/>
                  </a:cubicBezTo>
                  <a:lnTo>
                    <a:pt x="3310" y="638"/>
                  </a:lnTo>
                  <a:cubicBezTo>
                    <a:pt x="3183" y="265"/>
                    <a:pt x="2830" y="0"/>
                    <a:pt x="2417"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 name="Google Shape;1496;p32"/>
            <p:cNvSpPr/>
            <p:nvPr/>
          </p:nvSpPr>
          <p:spPr>
            <a:xfrm>
              <a:off x="2200283" y="2940416"/>
              <a:ext cx="54986" cy="203031"/>
            </a:xfrm>
            <a:custGeom>
              <a:avLst/>
              <a:gdLst/>
              <a:ahLst/>
              <a:cxnLst/>
              <a:rect l="l" t="t" r="r" b="b"/>
              <a:pathLst>
                <a:path w="1632" h="6026" extrusionOk="0">
                  <a:moveTo>
                    <a:pt x="338" y="0"/>
                  </a:moveTo>
                  <a:cubicBezTo>
                    <a:pt x="320" y="0"/>
                    <a:pt x="303" y="2"/>
                    <a:pt x="285" y="5"/>
                  </a:cubicBezTo>
                  <a:cubicBezTo>
                    <a:pt x="108" y="34"/>
                    <a:pt x="1" y="202"/>
                    <a:pt x="30" y="368"/>
                  </a:cubicBezTo>
                  <a:lnTo>
                    <a:pt x="973" y="5761"/>
                  </a:lnTo>
                  <a:cubicBezTo>
                    <a:pt x="1003" y="5918"/>
                    <a:pt x="1140" y="6025"/>
                    <a:pt x="1287" y="6025"/>
                  </a:cubicBezTo>
                  <a:cubicBezTo>
                    <a:pt x="1307" y="6025"/>
                    <a:pt x="1326" y="6025"/>
                    <a:pt x="1346" y="6016"/>
                  </a:cubicBezTo>
                  <a:cubicBezTo>
                    <a:pt x="1513" y="5986"/>
                    <a:pt x="1631" y="5820"/>
                    <a:pt x="1601" y="5652"/>
                  </a:cubicBezTo>
                  <a:lnTo>
                    <a:pt x="649" y="260"/>
                  </a:lnTo>
                  <a:cubicBezTo>
                    <a:pt x="622" y="111"/>
                    <a:pt x="486" y="0"/>
                    <a:pt x="338" y="0"/>
                  </a:cubicBezTo>
                  <a:close/>
                </a:path>
              </a:pathLst>
            </a:custGeom>
            <a:solidFill>
              <a:srgbClr val="00000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 name="Google Shape;1497;p32"/>
            <p:cNvSpPr/>
            <p:nvPr/>
          </p:nvSpPr>
          <p:spPr>
            <a:xfrm>
              <a:off x="2199946" y="2940416"/>
              <a:ext cx="55323" cy="202863"/>
            </a:xfrm>
            <a:custGeom>
              <a:avLst/>
              <a:gdLst/>
              <a:ahLst/>
              <a:cxnLst/>
              <a:rect l="l" t="t" r="r" b="b"/>
              <a:pathLst>
                <a:path w="1642" h="6021" extrusionOk="0">
                  <a:moveTo>
                    <a:pt x="348" y="0"/>
                  </a:moveTo>
                  <a:cubicBezTo>
                    <a:pt x="330" y="0"/>
                    <a:pt x="313" y="2"/>
                    <a:pt x="295" y="5"/>
                  </a:cubicBezTo>
                  <a:cubicBezTo>
                    <a:pt x="118" y="34"/>
                    <a:pt x="0" y="202"/>
                    <a:pt x="40" y="368"/>
                  </a:cubicBezTo>
                  <a:lnTo>
                    <a:pt x="983" y="5761"/>
                  </a:lnTo>
                  <a:cubicBezTo>
                    <a:pt x="1009" y="5918"/>
                    <a:pt x="1144" y="6021"/>
                    <a:pt x="1298" y="6021"/>
                  </a:cubicBezTo>
                  <a:cubicBezTo>
                    <a:pt x="1317" y="6021"/>
                    <a:pt x="1337" y="6019"/>
                    <a:pt x="1356" y="6016"/>
                  </a:cubicBezTo>
                  <a:cubicBezTo>
                    <a:pt x="1523" y="5986"/>
                    <a:pt x="1641" y="5820"/>
                    <a:pt x="1611" y="5652"/>
                  </a:cubicBezTo>
                  <a:lnTo>
                    <a:pt x="659" y="260"/>
                  </a:lnTo>
                  <a:cubicBezTo>
                    <a:pt x="632" y="111"/>
                    <a:pt x="496" y="0"/>
                    <a:pt x="348"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 name="Google Shape;1498;p32"/>
            <p:cNvSpPr/>
            <p:nvPr/>
          </p:nvSpPr>
          <p:spPr>
            <a:xfrm>
              <a:off x="2209885" y="2940416"/>
              <a:ext cx="45384" cy="202728"/>
            </a:xfrm>
            <a:custGeom>
              <a:avLst/>
              <a:gdLst/>
              <a:ahLst/>
              <a:cxnLst/>
              <a:rect l="l" t="t" r="r" b="b"/>
              <a:pathLst>
                <a:path w="1347" h="6017" extrusionOk="0">
                  <a:moveTo>
                    <a:pt x="53" y="0"/>
                  </a:moveTo>
                  <a:cubicBezTo>
                    <a:pt x="35" y="0"/>
                    <a:pt x="18" y="2"/>
                    <a:pt x="0" y="5"/>
                  </a:cubicBezTo>
                  <a:lnTo>
                    <a:pt x="1061" y="6016"/>
                  </a:lnTo>
                  <a:cubicBezTo>
                    <a:pt x="1228" y="5986"/>
                    <a:pt x="1346" y="5820"/>
                    <a:pt x="1316" y="5652"/>
                  </a:cubicBezTo>
                  <a:lnTo>
                    <a:pt x="364" y="260"/>
                  </a:lnTo>
                  <a:cubicBezTo>
                    <a:pt x="337" y="111"/>
                    <a:pt x="201" y="0"/>
                    <a:pt x="53"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 name="Google Shape;1499;p32"/>
            <p:cNvSpPr/>
            <p:nvPr/>
          </p:nvSpPr>
          <p:spPr>
            <a:xfrm>
              <a:off x="2216186" y="3121821"/>
              <a:ext cx="66206" cy="84029"/>
            </a:xfrm>
            <a:custGeom>
              <a:avLst/>
              <a:gdLst/>
              <a:ahLst/>
              <a:cxnLst/>
              <a:rect l="l" t="t" r="r" b="b"/>
              <a:pathLst>
                <a:path w="1965" h="2494" extrusionOk="0">
                  <a:moveTo>
                    <a:pt x="901" y="1"/>
                  </a:moveTo>
                  <a:cubicBezTo>
                    <a:pt x="854" y="1"/>
                    <a:pt x="805" y="5"/>
                    <a:pt x="756" y="13"/>
                  </a:cubicBezTo>
                  <a:cubicBezTo>
                    <a:pt x="304" y="91"/>
                    <a:pt x="0" y="534"/>
                    <a:pt x="79" y="986"/>
                  </a:cubicBezTo>
                  <a:lnTo>
                    <a:pt x="216" y="1800"/>
                  </a:lnTo>
                  <a:cubicBezTo>
                    <a:pt x="294" y="2209"/>
                    <a:pt x="641" y="2494"/>
                    <a:pt x="1039" y="2494"/>
                  </a:cubicBezTo>
                  <a:cubicBezTo>
                    <a:pt x="1091" y="2494"/>
                    <a:pt x="1145" y="2489"/>
                    <a:pt x="1198" y="2479"/>
                  </a:cubicBezTo>
                  <a:cubicBezTo>
                    <a:pt x="1650" y="2400"/>
                    <a:pt x="1965" y="1968"/>
                    <a:pt x="1876" y="1506"/>
                  </a:cubicBezTo>
                  <a:lnTo>
                    <a:pt x="1738" y="691"/>
                  </a:lnTo>
                  <a:cubicBezTo>
                    <a:pt x="1660" y="287"/>
                    <a:pt x="1306" y="1"/>
                    <a:pt x="901"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 name="Google Shape;1500;p32"/>
            <p:cNvSpPr/>
            <p:nvPr/>
          </p:nvSpPr>
          <p:spPr>
            <a:xfrm>
              <a:off x="2241658" y="3121821"/>
              <a:ext cx="40734" cy="83524"/>
            </a:xfrm>
            <a:custGeom>
              <a:avLst/>
              <a:gdLst/>
              <a:ahLst/>
              <a:cxnLst/>
              <a:rect l="l" t="t" r="r" b="b"/>
              <a:pathLst>
                <a:path w="1209" h="2479" extrusionOk="0">
                  <a:moveTo>
                    <a:pt x="145" y="1"/>
                  </a:moveTo>
                  <a:cubicBezTo>
                    <a:pt x="98" y="1"/>
                    <a:pt x="49" y="5"/>
                    <a:pt x="0" y="13"/>
                  </a:cubicBezTo>
                  <a:lnTo>
                    <a:pt x="442" y="2479"/>
                  </a:lnTo>
                  <a:cubicBezTo>
                    <a:pt x="894" y="2400"/>
                    <a:pt x="1209" y="1968"/>
                    <a:pt x="1120" y="1506"/>
                  </a:cubicBezTo>
                  <a:lnTo>
                    <a:pt x="982" y="691"/>
                  </a:lnTo>
                  <a:cubicBezTo>
                    <a:pt x="904" y="287"/>
                    <a:pt x="550" y="1"/>
                    <a:pt x="145"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 name="Google Shape;1501;p32"/>
            <p:cNvSpPr/>
            <p:nvPr/>
          </p:nvSpPr>
          <p:spPr>
            <a:xfrm>
              <a:off x="2223127" y="3184793"/>
              <a:ext cx="319034" cy="67183"/>
            </a:xfrm>
            <a:custGeom>
              <a:avLst/>
              <a:gdLst/>
              <a:ahLst/>
              <a:cxnLst/>
              <a:rect l="l" t="t" r="r" b="b"/>
              <a:pathLst>
                <a:path w="9469" h="1994" extrusionOk="0">
                  <a:moveTo>
                    <a:pt x="314" y="1"/>
                  </a:moveTo>
                  <a:cubicBezTo>
                    <a:pt x="138" y="1"/>
                    <a:pt x="0" y="138"/>
                    <a:pt x="0" y="315"/>
                  </a:cubicBezTo>
                  <a:lnTo>
                    <a:pt x="0" y="1581"/>
                  </a:lnTo>
                  <a:lnTo>
                    <a:pt x="3487" y="1581"/>
                  </a:lnTo>
                  <a:lnTo>
                    <a:pt x="4734" y="1994"/>
                  </a:lnTo>
                  <a:lnTo>
                    <a:pt x="5707" y="1581"/>
                  </a:lnTo>
                  <a:lnTo>
                    <a:pt x="9468" y="1581"/>
                  </a:lnTo>
                  <a:lnTo>
                    <a:pt x="9468" y="315"/>
                  </a:lnTo>
                  <a:cubicBezTo>
                    <a:pt x="9468" y="138"/>
                    <a:pt x="9321" y="1"/>
                    <a:pt x="9154" y="1"/>
                  </a:cubicBezTo>
                  <a:lnTo>
                    <a:pt x="5677" y="1"/>
                  </a:lnTo>
                  <a:cubicBezTo>
                    <a:pt x="5157" y="1"/>
                    <a:pt x="4734" y="423"/>
                    <a:pt x="4734" y="943"/>
                  </a:cubicBezTo>
                  <a:cubicBezTo>
                    <a:pt x="4734" y="423"/>
                    <a:pt x="4312" y="1"/>
                    <a:pt x="3782"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 name="Google Shape;1502;p32"/>
            <p:cNvSpPr/>
            <p:nvPr/>
          </p:nvSpPr>
          <p:spPr>
            <a:xfrm>
              <a:off x="2382630" y="3184793"/>
              <a:ext cx="159534" cy="67183"/>
            </a:xfrm>
            <a:custGeom>
              <a:avLst/>
              <a:gdLst/>
              <a:ahLst/>
              <a:cxnLst/>
              <a:rect l="l" t="t" r="r" b="b"/>
              <a:pathLst>
                <a:path w="4735" h="1994" extrusionOk="0">
                  <a:moveTo>
                    <a:pt x="943" y="1"/>
                  </a:moveTo>
                  <a:cubicBezTo>
                    <a:pt x="423" y="1"/>
                    <a:pt x="0" y="423"/>
                    <a:pt x="0" y="943"/>
                  </a:cubicBezTo>
                  <a:lnTo>
                    <a:pt x="0" y="1994"/>
                  </a:lnTo>
                  <a:lnTo>
                    <a:pt x="973" y="1581"/>
                  </a:lnTo>
                  <a:lnTo>
                    <a:pt x="4734" y="1581"/>
                  </a:lnTo>
                  <a:lnTo>
                    <a:pt x="4734" y="315"/>
                  </a:lnTo>
                  <a:cubicBezTo>
                    <a:pt x="4734" y="138"/>
                    <a:pt x="4587" y="1"/>
                    <a:pt x="442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 name="Google Shape;1503;p32"/>
            <p:cNvSpPr/>
            <p:nvPr/>
          </p:nvSpPr>
          <p:spPr>
            <a:xfrm>
              <a:off x="2200957" y="3227146"/>
              <a:ext cx="363037" cy="35781"/>
            </a:xfrm>
            <a:custGeom>
              <a:avLst/>
              <a:gdLst/>
              <a:ahLst/>
              <a:cxnLst/>
              <a:rect l="l" t="t" r="r" b="b"/>
              <a:pathLst>
                <a:path w="10775" h="1062" extrusionOk="0">
                  <a:moveTo>
                    <a:pt x="315" y="1"/>
                  </a:moveTo>
                  <a:cubicBezTo>
                    <a:pt x="138" y="1"/>
                    <a:pt x="0" y="148"/>
                    <a:pt x="0" y="324"/>
                  </a:cubicBezTo>
                  <a:cubicBezTo>
                    <a:pt x="0" y="492"/>
                    <a:pt x="138" y="639"/>
                    <a:pt x="315" y="639"/>
                  </a:cubicBezTo>
                  <a:lnTo>
                    <a:pt x="4371" y="639"/>
                  </a:lnTo>
                  <a:cubicBezTo>
                    <a:pt x="4676" y="639"/>
                    <a:pt x="4951" y="757"/>
                    <a:pt x="5167" y="963"/>
                  </a:cubicBezTo>
                  <a:cubicBezTo>
                    <a:pt x="5226" y="1022"/>
                    <a:pt x="5304" y="1062"/>
                    <a:pt x="5392" y="1062"/>
                  </a:cubicBezTo>
                  <a:cubicBezTo>
                    <a:pt x="5471" y="1062"/>
                    <a:pt x="5549" y="1022"/>
                    <a:pt x="5608" y="963"/>
                  </a:cubicBezTo>
                  <a:cubicBezTo>
                    <a:pt x="5824" y="757"/>
                    <a:pt x="6109" y="639"/>
                    <a:pt x="6404" y="639"/>
                  </a:cubicBezTo>
                  <a:lnTo>
                    <a:pt x="10460" y="639"/>
                  </a:lnTo>
                  <a:cubicBezTo>
                    <a:pt x="10637" y="639"/>
                    <a:pt x="10774" y="492"/>
                    <a:pt x="10774" y="324"/>
                  </a:cubicBezTo>
                  <a:cubicBezTo>
                    <a:pt x="10774" y="148"/>
                    <a:pt x="10637" y="1"/>
                    <a:pt x="10460" y="1"/>
                  </a:cubicBezTo>
                  <a:lnTo>
                    <a:pt x="6404" y="1"/>
                  </a:lnTo>
                  <a:cubicBezTo>
                    <a:pt x="6040" y="1"/>
                    <a:pt x="5687" y="119"/>
                    <a:pt x="5392" y="324"/>
                  </a:cubicBezTo>
                  <a:cubicBezTo>
                    <a:pt x="5097" y="119"/>
                    <a:pt x="4744" y="1"/>
                    <a:pt x="4371"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 name="Google Shape;1504;p32"/>
            <p:cNvSpPr/>
            <p:nvPr/>
          </p:nvSpPr>
          <p:spPr>
            <a:xfrm>
              <a:off x="2382630" y="3227146"/>
              <a:ext cx="181367" cy="35781"/>
            </a:xfrm>
            <a:custGeom>
              <a:avLst/>
              <a:gdLst/>
              <a:ahLst/>
              <a:cxnLst/>
              <a:rect l="l" t="t" r="r" b="b"/>
              <a:pathLst>
                <a:path w="5383" h="1062" extrusionOk="0">
                  <a:moveTo>
                    <a:pt x="1012" y="1"/>
                  </a:moveTo>
                  <a:cubicBezTo>
                    <a:pt x="648" y="1"/>
                    <a:pt x="295" y="119"/>
                    <a:pt x="0" y="324"/>
                  </a:cubicBezTo>
                  <a:lnTo>
                    <a:pt x="0" y="1062"/>
                  </a:lnTo>
                  <a:cubicBezTo>
                    <a:pt x="79" y="1062"/>
                    <a:pt x="157" y="1022"/>
                    <a:pt x="216" y="963"/>
                  </a:cubicBezTo>
                  <a:cubicBezTo>
                    <a:pt x="432" y="757"/>
                    <a:pt x="717" y="639"/>
                    <a:pt x="1012" y="639"/>
                  </a:cubicBezTo>
                  <a:lnTo>
                    <a:pt x="5068" y="639"/>
                  </a:lnTo>
                  <a:cubicBezTo>
                    <a:pt x="5245" y="639"/>
                    <a:pt x="5382" y="492"/>
                    <a:pt x="5382" y="324"/>
                  </a:cubicBezTo>
                  <a:cubicBezTo>
                    <a:pt x="5382" y="148"/>
                    <a:pt x="5245" y="1"/>
                    <a:pt x="5068"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 name="Google Shape;1505;p32"/>
            <p:cNvSpPr/>
            <p:nvPr/>
          </p:nvSpPr>
          <p:spPr>
            <a:xfrm>
              <a:off x="2382630" y="2907801"/>
              <a:ext cx="74494" cy="98315"/>
            </a:xfrm>
            <a:custGeom>
              <a:avLst/>
              <a:gdLst/>
              <a:ahLst/>
              <a:cxnLst/>
              <a:rect l="l" t="t" r="r" b="b"/>
              <a:pathLst>
                <a:path w="2211" h="2918" extrusionOk="0">
                  <a:moveTo>
                    <a:pt x="0" y="0"/>
                  </a:moveTo>
                  <a:lnTo>
                    <a:pt x="0" y="2495"/>
                  </a:lnTo>
                  <a:lnTo>
                    <a:pt x="589" y="2495"/>
                  </a:lnTo>
                  <a:cubicBezTo>
                    <a:pt x="973" y="2770"/>
                    <a:pt x="1425" y="2918"/>
                    <a:pt x="1896" y="2918"/>
                  </a:cubicBezTo>
                  <a:lnTo>
                    <a:pt x="2210" y="2918"/>
                  </a:lnTo>
                  <a:lnTo>
                    <a:pt x="2210" y="1552"/>
                  </a:lnTo>
                  <a:cubicBezTo>
                    <a:pt x="2210" y="914"/>
                    <a:pt x="1689" y="393"/>
                    <a:pt x="1051" y="393"/>
                  </a:cubicBezTo>
                  <a:lnTo>
                    <a:pt x="255" y="393"/>
                  </a:lnTo>
                  <a:cubicBezTo>
                    <a:pt x="207" y="236"/>
                    <a:pt x="118" y="109"/>
                    <a:pt x="0"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06" name="Google Shape;1506;p32"/>
          <p:cNvGrpSpPr/>
          <p:nvPr/>
        </p:nvGrpSpPr>
        <p:grpSpPr>
          <a:xfrm>
            <a:off x="7224040" y="1588117"/>
            <a:ext cx="363061" cy="363065"/>
            <a:chOff x="7725105" y="1306025"/>
            <a:chExt cx="432988" cy="432993"/>
          </a:xfrm>
        </p:grpSpPr>
        <p:sp>
          <p:nvSpPr>
            <p:cNvPr id="1507" name="Google Shape;1507;p32"/>
            <p:cNvSpPr/>
            <p:nvPr/>
          </p:nvSpPr>
          <p:spPr>
            <a:xfrm>
              <a:off x="8098860" y="1637546"/>
              <a:ext cx="59233" cy="101467"/>
            </a:xfrm>
            <a:custGeom>
              <a:avLst/>
              <a:gdLst/>
              <a:ahLst/>
              <a:cxnLst/>
              <a:rect l="l" t="t" r="r" b="b"/>
              <a:pathLst>
                <a:path w="1474" h="2525" extrusionOk="0">
                  <a:moveTo>
                    <a:pt x="315" y="0"/>
                  </a:moveTo>
                  <a:cubicBezTo>
                    <a:pt x="138" y="0"/>
                    <a:pt x="0" y="148"/>
                    <a:pt x="0" y="315"/>
                  </a:cubicBezTo>
                  <a:cubicBezTo>
                    <a:pt x="0" y="344"/>
                    <a:pt x="0" y="364"/>
                    <a:pt x="11" y="384"/>
                  </a:cubicBezTo>
                  <a:lnTo>
                    <a:pt x="423" y="2279"/>
                  </a:lnTo>
                  <a:cubicBezTo>
                    <a:pt x="462" y="2427"/>
                    <a:pt x="590" y="2525"/>
                    <a:pt x="737" y="2525"/>
                  </a:cubicBezTo>
                  <a:cubicBezTo>
                    <a:pt x="884" y="2525"/>
                    <a:pt x="1012" y="2427"/>
                    <a:pt x="1042" y="2279"/>
                  </a:cubicBezTo>
                  <a:lnTo>
                    <a:pt x="1464" y="384"/>
                  </a:lnTo>
                  <a:cubicBezTo>
                    <a:pt x="1474" y="364"/>
                    <a:pt x="1474" y="344"/>
                    <a:pt x="1474" y="315"/>
                  </a:cubicBezTo>
                  <a:cubicBezTo>
                    <a:pt x="1474" y="148"/>
                    <a:pt x="1327" y="0"/>
                    <a:pt x="1159"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 name="Google Shape;1508;p32"/>
            <p:cNvSpPr/>
            <p:nvPr/>
          </p:nvSpPr>
          <p:spPr>
            <a:xfrm>
              <a:off x="8128476" y="1637546"/>
              <a:ext cx="29616" cy="101467"/>
            </a:xfrm>
            <a:custGeom>
              <a:avLst/>
              <a:gdLst/>
              <a:ahLst/>
              <a:cxnLst/>
              <a:rect l="l" t="t" r="r" b="b"/>
              <a:pathLst>
                <a:path w="737" h="2525" extrusionOk="0">
                  <a:moveTo>
                    <a:pt x="0" y="0"/>
                  </a:moveTo>
                  <a:lnTo>
                    <a:pt x="0" y="2525"/>
                  </a:lnTo>
                  <a:cubicBezTo>
                    <a:pt x="147" y="2525"/>
                    <a:pt x="275" y="2427"/>
                    <a:pt x="305" y="2279"/>
                  </a:cubicBezTo>
                  <a:lnTo>
                    <a:pt x="727" y="384"/>
                  </a:lnTo>
                  <a:cubicBezTo>
                    <a:pt x="737" y="364"/>
                    <a:pt x="737" y="344"/>
                    <a:pt x="737" y="315"/>
                  </a:cubicBezTo>
                  <a:cubicBezTo>
                    <a:pt x="737" y="148"/>
                    <a:pt x="590" y="0"/>
                    <a:pt x="422"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 name="Google Shape;1509;p32"/>
            <p:cNvSpPr/>
            <p:nvPr/>
          </p:nvSpPr>
          <p:spPr>
            <a:xfrm>
              <a:off x="8098860" y="1358506"/>
              <a:ext cx="59233" cy="76191"/>
            </a:xfrm>
            <a:custGeom>
              <a:avLst/>
              <a:gdLst/>
              <a:ahLst/>
              <a:cxnLst/>
              <a:rect l="l" t="t" r="r" b="b"/>
              <a:pathLst>
                <a:path w="1474" h="1896" extrusionOk="0">
                  <a:moveTo>
                    <a:pt x="315" y="1"/>
                  </a:moveTo>
                  <a:cubicBezTo>
                    <a:pt x="138" y="1"/>
                    <a:pt x="0" y="148"/>
                    <a:pt x="0" y="315"/>
                  </a:cubicBezTo>
                  <a:lnTo>
                    <a:pt x="0" y="1582"/>
                  </a:lnTo>
                  <a:cubicBezTo>
                    <a:pt x="0" y="1758"/>
                    <a:pt x="138" y="1896"/>
                    <a:pt x="315" y="1896"/>
                  </a:cubicBezTo>
                  <a:lnTo>
                    <a:pt x="1159" y="1896"/>
                  </a:lnTo>
                  <a:cubicBezTo>
                    <a:pt x="1327" y="1896"/>
                    <a:pt x="1474" y="1758"/>
                    <a:pt x="1474" y="1582"/>
                  </a:cubicBezTo>
                  <a:lnTo>
                    <a:pt x="1474" y="315"/>
                  </a:lnTo>
                  <a:cubicBezTo>
                    <a:pt x="1474" y="148"/>
                    <a:pt x="1327" y="1"/>
                    <a:pt x="1159"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 name="Google Shape;1510;p32"/>
            <p:cNvSpPr/>
            <p:nvPr/>
          </p:nvSpPr>
          <p:spPr>
            <a:xfrm>
              <a:off x="8128476" y="1358506"/>
              <a:ext cx="29616" cy="76191"/>
            </a:xfrm>
            <a:custGeom>
              <a:avLst/>
              <a:gdLst/>
              <a:ahLst/>
              <a:cxnLst/>
              <a:rect l="l" t="t" r="r" b="b"/>
              <a:pathLst>
                <a:path w="737" h="1896" extrusionOk="0">
                  <a:moveTo>
                    <a:pt x="0" y="1"/>
                  </a:moveTo>
                  <a:lnTo>
                    <a:pt x="0" y="1896"/>
                  </a:lnTo>
                  <a:lnTo>
                    <a:pt x="422" y="1896"/>
                  </a:lnTo>
                  <a:cubicBezTo>
                    <a:pt x="590" y="1896"/>
                    <a:pt x="737" y="1758"/>
                    <a:pt x="737" y="1582"/>
                  </a:cubicBezTo>
                  <a:lnTo>
                    <a:pt x="737" y="315"/>
                  </a:lnTo>
                  <a:cubicBezTo>
                    <a:pt x="737" y="148"/>
                    <a:pt x="590" y="1"/>
                    <a:pt x="422"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 name="Google Shape;1511;p32"/>
            <p:cNvSpPr/>
            <p:nvPr/>
          </p:nvSpPr>
          <p:spPr>
            <a:xfrm>
              <a:off x="8098860" y="1422037"/>
              <a:ext cx="59233" cy="50553"/>
            </a:xfrm>
            <a:custGeom>
              <a:avLst/>
              <a:gdLst/>
              <a:ahLst/>
              <a:cxnLst/>
              <a:rect l="l" t="t" r="r" b="b"/>
              <a:pathLst>
                <a:path w="1474" h="1258" extrusionOk="0">
                  <a:moveTo>
                    <a:pt x="0" y="1"/>
                  </a:moveTo>
                  <a:lnTo>
                    <a:pt x="0" y="944"/>
                  </a:lnTo>
                  <a:cubicBezTo>
                    <a:pt x="0" y="1120"/>
                    <a:pt x="138" y="1258"/>
                    <a:pt x="315" y="1258"/>
                  </a:cubicBezTo>
                  <a:lnTo>
                    <a:pt x="1159" y="1258"/>
                  </a:lnTo>
                  <a:cubicBezTo>
                    <a:pt x="1327" y="1258"/>
                    <a:pt x="1474" y="1120"/>
                    <a:pt x="1474" y="944"/>
                  </a:cubicBezTo>
                  <a:lnTo>
                    <a:pt x="1474"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 name="Google Shape;1512;p32"/>
            <p:cNvSpPr/>
            <p:nvPr/>
          </p:nvSpPr>
          <p:spPr>
            <a:xfrm>
              <a:off x="8128476" y="1422037"/>
              <a:ext cx="29616" cy="50553"/>
            </a:xfrm>
            <a:custGeom>
              <a:avLst/>
              <a:gdLst/>
              <a:ahLst/>
              <a:cxnLst/>
              <a:rect l="l" t="t" r="r" b="b"/>
              <a:pathLst>
                <a:path w="737" h="1258" extrusionOk="0">
                  <a:moveTo>
                    <a:pt x="0" y="1"/>
                  </a:moveTo>
                  <a:lnTo>
                    <a:pt x="0" y="1258"/>
                  </a:lnTo>
                  <a:lnTo>
                    <a:pt x="422" y="1258"/>
                  </a:lnTo>
                  <a:cubicBezTo>
                    <a:pt x="590" y="1258"/>
                    <a:pt x="737" y="1120"/>
                    <a:pt x="737" y="944"/>
                  </a:cubicBezTo>
                  <a:lnTo>
                    <a:pt x="737"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 name="Google Shape;1513;p32"/>
            <p:cNvSpPr/>
            <p:nvPr/>
          </p:nvSpPr>
          <p:spPr>
            <a:xfrm>
              <a:off x="8098860" y="1459931"/>
              <a:ext cx="59233" cy="190276"/>
            </a:xfrm>
            <a:custGeom>
              <a:avLst/>
              <a:gdLst/>
              <a:ahLst/>
              <a:cxnLst/>
              <a:rect l="l" t="t" r="r" b="b"/>
              <a:pathLst>
                <a:path w="1474" h="4735" extrusionOk="0">
                  <a:moveTo>
                    <a:pt x="0" y="1"/>
                  </a:moveTo>
                  <a:lnTo>
                    <a:pt x="0" y="4735"/>
                  </a:lnTo>
                  <a:lnTo>
                    <a:pt x="1474" y="4735"/>
                  </a:lnTo>
                  <a:lnTo>
                    <a:pt x="1474" y="1"/>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 name="Google Shape;1514;p32"/>
            <p:cNvSpPr/>
            <p:nvPr/>
          </p:nvSpPr>
          <p:spPr>
            <a:xfrm>
              <a:off x="8128476" y="1459931"/>
              <a:ext cx="29616" cy="190276"/>
            </a:xfrm>
            <a:custGeom>
              <a:avLst/>
              <a:gdLst/>
              <a:ahLst/>
              <a:cxnLst/>
              <a:rect l="l" t="t" r="r" b="b"/>
              <a:pathLst>
                <a:path w="737" h="4735" extrusionOk="0">
                  <a:moveTo>
                    <a:pt x="0" y="1"/>
                  </a:moveTo>
                  <a:lnTo>
                    <a:pt x="0" y="4735"/>
                  </a:lnTo>
                  <a:lnTo>
                    <a:pt x="737" y="4735"/>
                  </a:lnTo>
                  <a:lnTo>
                    <a:pt x="737"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 name="Google Shape;1515;p32"/>
            <p:cNvSpPr/>
            <p:nvPr/>
          </p:nvSpPr>
          <p:spPr>
            <a:xfrm>
              <a:off x="7725105" y="1331663"/>
              <a:ext cx="329597" cy="407355"/>
            </a:xfrm>
            <a:custGeom>
              <a:avLst/>
              <a:gdLst/>
              <a:ahLst/>
              <a:cxnLst/>
              <a:rect l="l" t="t" r="r" b="b"/>
              <a:pathLst>
                <a:path w="8202" h="10137" extrusionOk="0">
                  <a:moveTo>
                    <a:pt x="943" y="1"/>
                  </a:moveTo>
                  <a:cubicBezTo>
                    <a:pt x="423" y="1"/>
                    <a:pt x="1" y="423"/>
                    <a:pt x="1" y="944"/>
                  </a:cubicBezTo>
                  <a:lnTo>
                    <a:pt x="1" y="9194"/>
                  </a:lnTo>
                  <a:cubicBezTo>
                    <a:pt x="1" y="9714"/>
                    <a:pt x="423" y="10137"/>
                    <a:pt x="943" y="10137"/>
                  </a:cubicBezTo>
                  <a:lnTo>
                    <a:pt x="7258" y="10137"/>
                  </a:lnTo>
                  <a:cubicBezTo>
                    <a:pt x="7779" y="10137"/>
                    <a:pt x="8201" y="9714"/>
                    <a:pt x="8201" y="9194"/>
                  </a:cubicBezTo>
                  <a:lnTo>
                    <a:pt x="8201" y="944"/>
                  </a:lnTo>
                  <a:cubicBezTo>
                    <a:pt x="8201" y="423"/>
                    <a:pt x="7779" y="1"/>
                    <a:pt x="7258" y="1"/>
                  </a:cubicBezTo>
                  <a:lnTo>
                    <a:pt x="6944" y="1"/>
                  </a:lnTo>
                  <a:lnTo>
                    <a:pt x="4106" y="629"/>
                  </a:lnTo>
                  <a:lnTo>
                    <a:pt x="1258"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 name="Google Shape;1516;p32"/>
            <p:cNvSpPr/>
            <p:nvPr/>
          </p:nvSpPr>
          <p:spPr>
            <a:xfrm>
              <a:off x="7890102" y="1331663"/>
              <a:ext cx="164598" cy="407355"/>
            </a:xfrm>
            <a:custGeom>
              <a:avLst/>
              <a:gdLst/>
              <a:ahLst/>
              <a:cxnLst/>
              <a:rect l="l" t="t" r="r" b="b"/>
              <a:pathLst>
                <a:path w="4096" h="10137" extrusionOk="0">
                  <a:moveTo>
                    <a:pt x="2838" y="1"/>
                  </a:moveTo>
                  <a:lnTo>
                    <a:pt x="0" y="629"/>
                  </a:lnTo>
                  <a:lnTo>
                    <a:pt x="0" y="10137"/>
                  </a:lnTo>
                  <a:lnTo>
                    <a:pt x="3152" y="10137"/>
                  </a:lnTo>
                  <a:cubicBezTo>
                    <a:pt x="3673" y="10137"/>
                    <a:pt x="4095" y="9714"/>
                    <a:pt x="4095" y="9194"/>
                  </a:cubicBezTo>
                  <a:lnTo>
                    <a:pt x="4095" y="944"/>
                  </a:lnTo>
                  <a:cubicBezTo>
                    <a:pt x="4095" y="423"/>
                    <a:pt x="3673" y="1"/>
                    <a:pt x="3152"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 name="Google Shape;1517;p32"/>
            <p:cNvSpPr/>
            <p:nvPr/>
          </p:nvSpPr>
          <p:spPr>
            <a:xfrm>
              <a:off x="7775617" y="1331663"/>
              <a:ext cx="228572" cy="356843"/>
            </a:xfrm>
            <a:custGeom>
              <a:avLst/>
              <a:gdLst/>
              <a:ahLst/>
              <a:cxnLst/>
              <a:rect l="l" t="t" r="r" b="b"/>
              <a:pathLst>
                <a:path w="5688" h="8880" extrusionOk="0">
                  <a:moveTo>
                    <a:pt x="1" y="1"/>
                  </a:moveTo>
                  <a:lnTo>
                    <a:pt x="1" y="8565"/>
                  </a:lnTo>
                  <a:cubicBezTo>
                    <a:pt x="1" y="8742"/>
                    <a:pt x="148" y="8880"/>
                    <a:pt x="315" y="8880"/>
                  </a:cubicBezTo>
                  <a:lnTo>
                    <a:pt x="5373" y="8880"/>
                  </a:lnTo>
                  <a:cubicBezTo>
                    <a:pt x="5540" y="8880"/>
                    <a:pt x="5687" y="8742"/>
                    <a:pt x="5687" y="8565"/>
                  </a:cubicBezTo>
                  <a:lnTo>
                    <a:pt x="5687" y="1"/>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 name="Google Shape;1518;p32"/>
            <p:cNvSpPr/>
            <p:nvPr/>
          </p:nvSpPr>
          <p:spPr>
            <a:xfrm>
              <a:off x="7890102" y="1331663"/>
              <a:ext cx="114085" cy="356843"/>
            </a:xfrm>
            <a:custGeom>
              <a:avLst/>
              <a:gdLst/>
              <a:ahLst/>
              <a:cxnLst/>
              <a:rect l="l" t="t" r="r" b="b"/>
              <a:pathLst>
                <a:path w="2839" h="8880" extrusionOk="0">
                  <a:moveTo>
                    <a:pt x="0" y="1"/>
                  </a:moveTo>
                  <a:lnTo>
                    <a:pt x="0" y="8880"/>
                  </a:lnTo>
                  <a:lnTo>
                    <a:pt x="2524" y="8880"/>
                  </a:lnTo>
                  <a:cubicBezTo>
                    <a:pt x="2691" y="8880"/>
                    <a:pt x="2838" y="8742"/>
                    <a:pt x="2838" y="8565"/>
                  </a:cubicBezTo>
                  <a:lnTo>
                    <a:pt x="2838"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 name="Google Shape;1519;p32"/>
            <p:cNvSpPr/>
            <p:nvPr/>
          </p:nvSpPr>
          <p:spPr>
            <a:xfrm>
              <a:off x="7822592" y="1532545"/>
              <a:ext cx="90818" cy="105687"/>
            </a:xfrm>
            <a:custGeom>
              <a:avLst/>
              <a:gdLst/>
              <a:ahLst/>
              <a:cxnLst/>
              <a:rect l="l" t="t" r="r" b="b"/>
              <a:pathLst>
                <a:path w="2260" h="2630" extrusionOk="0">
                  <a:moveTo>
                    <a:pt x="1130" y="915"/>
                  </a:moveTo>
                  <a:lnTo>
                    <a:pt x="1385" y="1582"/>
                  </a:lnTo>
                  <a:lnTo>
                    <a:pt x="875" y="1582"/>
                  </a:lnTo>
                  <a:lnTo>
                    <a:pt x="1130" y="915"/>
                  </a:lnTo>
                  <a:close/>
                  <a:moveTo>
                    <a:pt x="1130" y="1"/>
                  </a:moveTo>
                  <a:cubicBezTo>
                    <a:pt x="1002" y="1"/>
                    <a:pt x="894" y="70"/>
                    <a:pt x="845" y="188"/>
                  </a:cubicBezTo>
                  <a:lnTo>
                    <a:pt x="845" y="197"/>
                  </a:lnTo>
                  <a:lnTo>
                    <a:pt x="50" y="2270"/>
                  </a:lnTo>
                  <a:cubicBezTo>
                    <a:pt x="0" y="2407"/>
                    <a:pt x="69" y="2554"/>
                    <a:pt x="207" y="2613"/>
                  </a:cubicBezTo>
                  <a:cubicBezTo>
                    <a:pt x="237" y="2624"/>
                    <a:pt x="267" y="2629"/>
                    <a:pt x="297" y="2629"/>
                  </a:cubicBezTo>
                  <a:cubicBezTo>
                    <a:pt x="404" y="2629"/>
                    <a:pt x="502" y="2564"/>
                    <a:pt x="541" y="2456"/>
                  </a:cubicBezTo>
                  <a:lnTo>
                    <a:pt x="678" y="2113"/>
                  </a:lnTo>
                  <a:lnTo>
                    <a:pt x="1582" y="2113"/>
                  </a:lnTo>
                  <a:lnTo>
                    <a:pt x="1709" y="2456"/>
                  </a:lnTo>
                  <a:cubicBezTo>
                    <a:pt x="1748" y="2565"/>
                    <a:pt x="1857" y="2624"/>
                    <a:pt x="1955" y="2624"/>
                  </a:cubicBezTo>
                  <a:cubicBezTo>
                    <a:pt x="1994" y="2624"/>
                    <a:pt x="2023" y="2624"/>
                    <a:pt x="2053" y="2613"/>
                  </a:cubicBezTo>
                  <a:cubicBezTo>
                    <a:pt x="2191" y="2554"/>
                    <a:pt x="2259" y="2407"/>
                    <a:pt x="2210" y="2270"/>
                  </a:cubicBezTo>
                  <a:lnTo>
                    <a:pt x="1425" y="197"/>
                  </a:lnTo>
                  <a:cubicBezTo>
                    <a:pt x="1425" y="197"/>
                    <a:pt x="1425" y="188"/>
                    <a:pt x="1414" y="188"/>
                  </a:cubicBezTo>
                  <a:cubicBezTo>
                    <a:pt x="1375" y="70"/>
                    <a:pt x="1257" y="1"/>
                    <a:pt x="1130"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 name="Google Shape;1520;p32"/>
            <p:cNvSpPr/>
            <p:nvPr/>
          </p:nvSpPr>
          <p:spPr>
            <a:xfrm>
              <a:off x="7900349" y="1509680"/>
              <a:ext cx="55295" cy="54893"/>
            </a:xfrm>
            <a:custGeom>
              <a:avLst/>
              <a:gdLst/>
              <a:ahLst/>
              <a:cxnLst/>
              <a:rect l="l" t="t" r="r" b="b"/>
              <a:pathLst>
                <a:path w="1376" h="1366" extrusionOk="0">
                  <a:moveTo>
                    <a:pt x="697" y="0"/>
                  </a:moveTo>
                  <a:cubicBezTo>
                    <a:pt x="550" y="0"/>
                    <a:pt x="433" y="118"/>
                    <a:pt x="433" y="255"/>
                  </a:cubicBezTo>
                  <a:lnTo>
                    <a:pt x="433" y="413"/>
                  </a:lnTo>
                  <a:lnTo>
                    <a:pt x="265" y="413"/>
                  </a:lnTo>
                  <a:cubicBezTo>
                    <a:pt x="118" y="413"/>
                    <a:pt x="0" y="530"/>
                    <a:pt x="0" y="678"/>
                  </a:cubicBezTo>
                  <a:cubicBezTo>
                    <a:pt x="0" y="825"/>
                    <a:pt x="118" y="943"/>
                    <a:pt x="265" y="943"/>
                  </a:cubicBezTo>
                  <a:lnTo>
                    <a:pt x="433" y="943"/>
                  </a:lnTo>
                  <a:lnTo>
                    <a:pt x="433" y="1100"/>
                  </a:lnTo>
                  <a:cubicBezTo>
                    <a:pt x="433" y="1248"/>
                    <a:pt x="550" y="1366"/>
                    <a:pt x="697" y="1366"/>
                  </a:cubicBezTo>
                  <a:cubicBezTo>
                    <a:pt x="835" y="1366"/>
                    <a:pt x="953" y="1248"/>
                    <a:pt x="953" y="1100"/>
                  </a:cubicBezTo>
                  <a:lnTo>
                    <a:pt x="953" y="943"/>
                  </a:lnTo>
                  <a:lnTo>
                    <a:pt x="1110" y="943"/>
                  </a:lnTo>
                  <a:cubicBezTo>
                    <a:pt x="1258" y="943"/>
                    <a:pt x="1375" y="825"/>
                    <a:pt x="1375" y="678"/>
                  </a:cubicBezTo>
                  <a:cubicBezTo>
                    <a:pt x="1375" y="530"/>
                    <a:pt x="1258" y="413"/>
                    <a:pt x="1110" y="413"/>
                  </a:cubicBezTo>
                  <a:lnTo>
                    <a:pt x="953" y="413"/>
                  </a:lnTo>
                  <a:lnTo>
                    <a:pt x="953" y="255"/>
                  </a:lnTo>
                  <a:cubicBezTo>
                    <a:pt x="953" y="118"/>
                    <a:pt x="835" y="0"/>
                    <a:pt x="697"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 name="Google Shape;1521;p32"/>
            <p:cNvSpPr/>
            <p:nvPr/>
          </p:nvSpPr>
          <p:spPr>
            <a:xfrm>
              <a:off x="7826531" y="1407450"/>
              <a:ext cx="126743" cy="25678"/>
            </a:xfrm>
            <a:custGeom>
              <a:avLst/>
              <a:gdLst/>
              <a:ahLst/>
              <a:cxnLst/>
              <a:rect l="l" t="t" r="r" b="b"/>
              <a:pathLst>
                <a:path w="3154" h="639" extrusionOk="0">
                  <a:moveTo>
                    <a:pt x="315" y="1"/>
                  </a:moveTo>
                  <a:cubicBezTo>
                    <a:pt x="138" y="1"/>
                    <a:pt x="0" y="148"/>
                    <a:pt x="0" y="324"/>
                  </a:cubicBezTo>
                  <a:cubicBezTo>
                    <a:pt x="0" y="492"/>
                    <a:pt x="138" y="639"/>
                    <a:pt x="315" y="639"/>
                  </a:cubicBezTo>
                  <a:lnTo>
                    <a:pt x="2839" y="639"/>
                  </a:lnTo>
                  <a:cubicBezTo>
                    <a:pt x="3016" y="639"/>
                    <a:pt x="3154" y="492"/>
                    <a:pt x="3154" y="324"/>
                  </a:cubicBezTo>
                  <a:cubicBezTo>
                    <a:pt x="3154" y="148"/>
                    <a:pt x="3016" y="1"/>
                    <a:pt x="2839"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 name="Google Shape;1522;p32"/>
            <p:cNvSpPr/>
            <p:nvPr/>
          </p:nvSpPr>
          <p:spPr>
            <a:xfrm>
              <a:off x="7826531" y="1458364"/>
              <a:ext cx="126743" cy="25276"/>
            </a:xfrm>
            <a:custGeom>
              <a:avLst/>
              <a:gdLst/>
              <a:ahLst/>
              <a:cxnLst/>
              <a:rect l="l" t="t" r="r" b="b"/>
              <a:pathLst>
                <a:path w="3154" h="629" extrusionOk="0">
                  <a:moveTo>
                    <a:pt x="315" y="0"/>
                  </a:moveTo>
                  <a:cubicBezTo>
                    <a:pt x="138" y="0"/>
                    <a:pt x="0" y="138"/>
                    <a:pt x="0" y="315"/>
                  </a:cubicBezTo>
                  <a:cubicBezTo>
                    <a:pt x="0" y="491"/>
                    <a:pt x="138" y="629"/>
                    <a:pt x="315" y="629"/>
                  </a:cubicBezTo>
                  <a:lnTo>
                    <a:pt x="2839" y="629"/>
                  </a:lnTo>
                  <a:cubicBezTo>
                    <a:pt x="3016" y="629"/>
                    <a:pt x="3154" y="491"/>
                    <a:pt x="3154" y="315"/>
                  </a:cubicBezTo>
                  <a:cubicBezTo>
                    <a:pt x="3154" y="138"/>
                    <a:pt x="3016" y="0"/>
                    <a:pt x="2839"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 name="Google Shape;1523;p32"/>
            <p:cNvSpPr/>
            <p:nvPr/>
          </p:nvSpPr>
          <p:spPr>
            <a:xfrm>
              <a:off x="7826531" y="1306025"/>
              <a:ext cx="126743" cy="63573"/>
            </a:xfrm>
            <a:custGeom>
              <a:avLst/>
              <a:gdLst/>
              <a:ahLst/>
              <a:cxnLst/>
              <a:rect l="l" t="t" r="r" b="b"/>
              <a:pathLst>
                <a:path w="3154" h="1582" extrusionOk="0">
                  <a:moveTo>
                    <a:pt x="943" y="0"/>
                  </a:moveTo>
                  <a:cubicBezTo>
                    <a:pt x="423" y="0"/>
                    <a:pt x="0" y="432"/>
                    <a:pt x="0" y="953"/>
                  </a:cubicBezTo>
                  <a:lnTo>
                    <a:pt x="0" y="1267"/>
                  </a:lnTo>
                  <a:cubicBezTo>
                    <a:pt x="0" y="1444"/>
                    <a:pt x="138" y="1582"/>
                    <a:pt x="315" y="1582"/>
                  </a:cubicBezTo>
                  <a:lnTo>
                    <a:pt x="2839" y="1582"/>
                  </a:lnTo>
                  <a:cubicBezTo>
                    <a:pt x="3016" y="1582"/>
                    <a:pt x="3154" y="1444"/>
                    <a:pt x="3154" y="1267"/>
                  </a:cubicBezTo>
                  <a:lnTo>
                    <a:pt x="3154" y="953"/>
                  </a:lnTo>
                  <a:cubicBezTo>
                    <a:pt x="3154" y="432"/>
                    <a:pt x="2731" y="0"/>
                    <a:pt x="2211"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 name="Google Shape;1524;p32"/>
            <p:cNvSpPr/>
            <p:nvPr/>
          </p:nvSpPr>
          <p:spPr>
            <a:xfrm>
              <a:off x="7890102" y="1567304"/>
              <a:ext cx="23307" cy="70685"/>
            </a:xfrm>
            <a:custGeom>
              <a:avLst/>
              <a:gdLst/>
              <a:ahLst/>
              <a:cxnLst/>
              <a:rect l="l" t="t" r="r" b="b"/>
              <a:pathLst>
                <a:path w="580" h="1759" extrusionOk="0">
                  <a:moveTo>
                    <a:pt x="0" y="0"/>
                  </a:moveTo>
                  <a:lnTo>
                    <a:pt x="0" y="1493"/>
                  </a:lnTo>
                  <a:lnTo>
                    <a:pt x="29" y="1591"/>
                  </a:lnTo>
                  <a:cubicBezTo>
                    <a:pt x="68" y="1700"/>
                    <a:pt x="177" y="1759"/>
                    <a:pt x="275" y="1759"/>
                  </a:cubicBezTo>
                  <a:cubicBezTo>
                    <a:pt x="314" y="1759"/>
                    <a:pt x="343" y="1759"/>
                    <a:pt x="373" y="1748"/>
                  </a:cubicBezTo>
                  <a:cubicBezTo>
                    <a:pt x="511" y="1689"/>
                    <a:pt x="579" y="1542"/>
                    <a:pt x="530" y="1405"/>
                  </a:cubicBezTo>
                  <a:lnTo>
                    <a:pt x="0" y="0"/>
                  </a:ln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 name="Google Shape;1525;p32"/>
            <p:cNvSpPr/>
            <p:nvPr/>
          </p:nvSpPr>
          <p:spPr>
            <a:xfrm>
              <a:off x="7890102" y="1407450"/>
              <a:ext cx="63171" cy="25678"/>
            </a:xfrm>
            <a:custGeom>
              <a:avLst/>
              <a:gdLst/>
              <a:ahLst/>
              <a:cxnLst/>
              <a:rect l="l" t="t" r="r" b="b"/>
              <a:pathLst>
                <a:path w="1572" h="639" extrusionOk="0">
                  <a:moveTo>
                    <a:pt x="0" y="1"/>
                  </a:moveTo>
                  <a:lnTo>
                    <a:pt x="0" y="639"/>
                  </a:lnTo>
                  <a:lnTo>
                    <a:pt x="1257" y="639"/>
                  </a:lnTo>
                  <a:cubicBezTo>
                    <a:pt x="1434" y="639"/>
                    <a:pt x="1572" y="492"/>
                    <a:pt x="1572" y="324"/>
                  </a:cubicBezTo>
                  <a:cubicBezTo>
                    <a:pt x="1572" y="148"/>
                    <a:pt x="1434" y="1"/>
                    <a:pt x="1257"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 name="Google Shape;1526;p32"/>
            <p:cNvSpPr/>
            <p:nvPr/>
          </p:nvSpPr>
          <p:spPr>
            <a:xfrm>
              <a:off x="7890102" y="1458364"/>
              <a:ext cx="63171" cy="25276"/>
            </a:xfrm>
            <a:custGeom>
              <a:avLst/>
              <a:gdLst/>
              <a:ahLst/>
              <a:cxnLst/>
              <a:rect l="l" t="t" r="r" b="b"/>
              <a:pathLst>
                <a:path w="1572" h="629" extrusionOk="0">
                  <a:moveTo>
                    <a:pt x="0" y="0"/>
                  </a:moveTo>
                  <a:lnTo>
                    <a:pt x="0" y="629"/>
                  </a:lnTo>
                  <a:lnTo>
                    <a:pt x="1257" y="629"/>
                  </a:lnTo>
                  <a:cubicBezTo>
                    <a:pt x="1434" y="629"/>
                    <a:pt x="1572" y="491"/>
                    <a:pt x="1572" y="315"/>
                  </a:cubicBezTo>
                  <a:cubicBezTo>
                    <a:pt x="1572" y="138"/>
                    <a:pt x="1434" y="0"/>
                    <a:pt x="1257"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 name="Google Shape;1527;p32"/>
            <p:cNvSpPr/>
            <p:nvPr/>
          </p:nvSpPr>
          <p:spPr>
            <a:xfrm>
              <a:off x="7890102" y="1306025"/>
              <a:ext cx="63171" cy="63573"/>
            </a:xfrm>
            <a:custGeom>
              <a:avLst/>
              <a:gdLst/>
              <a:ahLst/>
              <a:cxnLst/>
              <a:rect l="l" t="t" r="r" b="b"/>
              <a:pathLst>
                <a:path w="1572" h="1582" extrusionOk="0">
                  <a:moveTo>
                    <a:pt x="0" y="0"/>
                  </a:moveTo>
                  <a:lnTo>
                    <a:pt x="0" y="1582"/>
                  </a:lnTo>
                  <a:lnTo>
                    <a:pt x="1257" y="1582"/>
                  </a:lnTo>
                  <a:cubicBezTo>
                    <a:pt x="1434" y="1582"/>
                    <a:pt x="1572" y="1444"/>
                    <a:pt x="1572" y="1267"/>
                  </a:cubicBezTo>
                  <a:lnTo>
                    <a:pt x="1572" y="953"/>
                  </a:lnTo>
                  <a:cubicBezTo>
                    <a:pt x="1572" y="432"/>
                    <a:pt x="1149" y="0"/>
                    <a:pt x="629"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28" name="Google Shape;1528;p32"/>
          <p:cNvGrpSpPr/>
          <p:nvPr/>
        </p:nvGrpSpPr>
        <p:grpSpPr>
          <a:xfrm>
            <a:off x="2829458" y="2899647"/>
            <a:ext cx="361785" cy="363397"/>
            <a:chOff x="2484102" y="2870163"/>
            <a:chExt cx="431466" cy="433390"/>
          </a:xfrm>
        </p:grpSpPr>
        <p:sp>
          <p:nvSpPr>
            <p:cNvPr id="1529" name="Google Shape;1529;p32"/>
            <p:cNvSpPr/>
            <p:nvPr/>
          </p:nvSpPr>
          <p:spPr>
            <a:xfrm>
              <a:off x="2763543" y="3250991"/>
              <a:ext cx="25276" cy="52562"/>
            </a:xfrm>
            <a:custGeom>
              <a:avLst/>
              <a:gdLst/>
              <a:ahLst/>
              <a:cxnLst/>
              <a:rect l="l" t="t" r="r" b="b"/>
              <a:pathLst>
                <a:path w="629" h="1308" extrusionOk="0">
                  <a:moveTo>
                    <a:pt x="315" y="1"/>
                  </a:moveTo>
                  <a:cubicBezTo>
                    <a:pt x="138" y="1"/>
                    <a:pt x="0" y="138"/>
                    <a:pt x="0" y="315"/>
                  </a:cubicBezTo>
                  <a:lnTo>
                    <a:pt x="0" y="983"/>
                  </a:lnTo>
                  <a:cubicBezTo>
                    <a:pt x="0" y="1160"/>
                    <a:pt x="138" y="1308"/>
                    <a:pt x="315" y="1308"/>
                  </a:cubicBezTo>
                  <a:cubicBezTo>
                    <a:pt x="482" y="1308"/>
                    <a:pt x="629" y="1160"/>
                    <a:pt x="629" y="983"/>
                  </a:cubicBezTo>
                  <a:lnTo>
                    <a:pt x="629" y="315"/>
                  </a:lnTo>
                  <a:cubicBezTo>
                    <a:pt x="629" y="138"/>
                    <a:pt x="482" y="1"/>
                    <a:pt x="315"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 name="Google Shape;1530;p32"/>
            <p:cNvSpPr/>
            <p:nvPr/>
          </p:nvSpPr>
          <p:spPr>
            <a:xfrm>
              <a:off x="2873247" y="3250991"/>
              <a:ext cx="25317" cy="52562"/>
            </a:xfrm>
            <a:custGeom>
              <a:avLst/>
              <a:gdLst/>
              <a:ahLst/>
              <a:cxnLst/>
              <a:rect l="l" t="t" r="r" b="b"/>
              <a:pathLst>
                <a:path w="630" h="1308" extrusionOk="0">
                  <a:moveTo>
                    <a:pt x="315" y="1"/>
                  </a:moveTo>
                  <a:cubicBezTo>
                    <a:pt x="149" y="1"/>
                    <a:pt x="1" y="138"/>
                    <a:pt x="1" y="315"/>
                  </a:cubicBezTo>
                  <a:lnTo>
                    <a:pt x="1" y="983"/>
                  </a:lnTo>
                  <a:cubicBezTo>
                    <a:pt x="1" y="1160"/>
                    <a:pt x="149" y="1308"/>
                    <a:pt x="315" y="1308"/>
                  </a:cubicBezTo>
                  <a:cubicBezTo>
                    <a:pt x="492" y="1308"/>
                    <a:pt x="629" y="1160"/>
                    <a:pt x="629" y="983"/>
                  </a:cubicBezTo>
                  <a:lnTo>
                    <a:pt x="629" y="629"/>
                  </a:lnTo>
                  <a:cubicBezTo>
                    <a:pt x="629" y="453"/>
                    <a:pt x="492" y="1"/>
                    <a:pt x="315"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 name="Google Shape;1531;p32"/>
            <p:cNvSpPr/>
            <p:nvPr/>
          </p:nvSpPr>
          <p:spPr>
            <a:xfrm>
              <a:off x="2763543" y="3250991"/>
              <a:ext cx="25276" cy="52562"/>
            </a:xfrm>
            <a:custGeom>
              <a:avLst/>
              <a:gdLst/>
              <a:ahLst/>
              <a:cxnLst/>
              <a:rect l="l" t="t" r="r" b="b"/>
              <a:pathLst>
                <a:path w="629" h="1308" extrusionOk="0">
                  <a:moveTo>
                    <a:pt x="315" y="1"/>
                  </a:moveTo>
                  <a:cubicBezTo>
                    <a:pt x="138" y="1"/>
                    <a:pt x="0" y="138"/>
                    <a:pt x="0" y="315"/>
                  </a:cubicBezTo>
                  <a:lnTo>
                    <a:pt x="0" y="983"/>
                  </a:lnTo>
                  <a:cubicBezTo>
                    <a:pt x="0" y="1160"/>
                    <a:pt x="138" y="1308"/>
                    <a:pt x="315" y="1308"/>
                  </a:cubicBezTo>
                  <a:cubicBezTo>
                    <a:pt x="482" y="1308"/>
                    <a:pt x="629" y="1160"/>
                    <a:pt x="629" y="983"/>
                  </a:cubicBezTo>
                  <a:lnTo>
                    <a:pt x="629" y="315"/>
                  </a:lnTo>
                  <a:cubicBezTo>
                    <a:pt x="629" y="138"/>
                    <a:pt x="482" y="1"/>
                    <a:pt x="315"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 name="Google Shape;1532;p32"/>
            <p:cNvSpPr/>
            <p:nvPr/>
          </p:nvSpPr>
          <p:spPr>
            <a:xfrm>
              <a:off x="2873247" y="3250991"/>
              <a:ext cx="25317" cy="52562"/>
            </a:xfrm>
            <a:custGeom>
              <a:avLst/>
              <a:gdLst/>
              <a:ahLst/>
              <a:cxnLst/>
              <a:rect l="l" t="t" r="r" b="b"/>
              <a:pathLst>
                <a:path w="630" h="1308" extrusionOk="0">
                  <a:moveTo>
                    <a:pt x="315" y="1"/>
                  </a:moveTo>
                  <a:cubicBezTo>
                    <a:pt x="149" y="1"/>
                    <a:pt x="1" y="138"/>
                    <a:pt x="1" y="315"/>
                  </a:cubicBezTo>
                  <a:lnTo>
                    <a:pt x="1" y="983"/>
                  </a:lnTo>
                  <a:cubicBezTo>
                    <a:pt x="1" y="1160"/>
                    <a:pt x="149" y="1308"/>
                    <a:pt x="315" y="1308"/>
                  </a:cubicBezTo>
                  <a:cubicBezTo>
                    <a:pt x="492" y="1308"/>
                    <a:pt x="629" y="1160"/>
                    <a:pt x="629" y="983"/>
                  </a:cubicBezTo>
                  <a:lnTo>
                    <a:pt x="629" y="629"/>
                  </a:lnTo>
                  <a:cubicBezTo>
                    <a:pt x="629" y="453"/>
                    <a:pt x="492" y="1"/>
                    <a:pt x="315"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 name="Google Shape;1533;p32"/>
            <p:cNvSpPr/>
            <p:nvPr/>
          </p:nvSpPr>
          <p:spPr>
            <a:xfrm>
              <a:off x="2611205" y="3250991"/>
              <a:ext cx="25276" cy="52562"/>
            </a:xfrm>
            <a:custGeom>
              <a:avLst/>
              <a:gdLst/>
              <a:ahLst/>
              <a:cxnLst/>
              <a:rect l="l" t="t" r="r" b="b"/>
              <a:pathLst>
                <a:path w="629" h="1308" extrusionOk="0">
                  <a:moveTo>
                    <a:pt x="314" y="1"/>
                  </a:moveTo>
                  <a:cubicBezTo>
                    <a:pt x="138" y="1"/>
                    <a:pt x="0" y="138"/>
                    <a:pt x="0" y="315"/>
                  </a:cubicBezTo>
                  <a:lnTo>
                    <a:pt x="0" y="983"/>
                  </a:lnTo>
                  <a:cubicBezTo>
                    <a:pt x="0" y="1160"/>
                    <a:pt x="138" y="1308"/>
                    <a:pt x="314" y="1308"/>
                  </a:cubicBezTo>
                  <a:cubicBezTo>
                    <a:pt x="491" y="1308"/>
                    <a:pt x="629" y="1160"/>
                    <a:pt x="629" y="983"/>
                  </a:cubicBezTo>
                  <a:lnTo>
                    <a:pt x="629" y="315"/>
                  </a:lnTo>
                  <a:cubicBezTo>
                    <a:pt x="629" y="138"/>
                    <a:pt x="491" y="1"/>
                    <a:pt x="314"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 name="Google Shape;1534;p32"/>
            <p:cNvSpPr/>
            <p:nvPr/>
          </p:nvSpPr>
          <p:spPr>
            <a:xfrm>
              <a:off x="2501099" y="3250991"/>
              <a:ext cx="25678" cy="52562"/>
            </a:xfrm>
            <a:custGeom>
              <a:avLst/>
              <a:gdLst/>
              <a:ahLst/>
              <a:cxnLst/>
              <a:rect l="l" t="t" r="r" b="b"/>
              <a:pathLst>
                <a:path w="639" h="1308" extrusionOk="0">
                  <a:moveTo>
                    <a:pt x="315" y="1"/>
                  </a:moveTo>
                  <a:cubicBezTo>
                    <a:pt x="147" y="1"/>
                    <a:pt x="0" y="453"/>
                    <a:pt x="0" y="629"/>
                  </a:cubicBezTo>
                  <a:lnTo>
                    <a:pt x="0" y="983"/>
                  </a:lnTo>
                  <a:cubicBezTo>
                    <a:pt x="0" y="1160"/>
                    <a:pt x="147" y="1308"/>
                    <a:pt x="315" y="1308"/>
                  </a:cubicBezTo>
                  <a:cubicBezTo>
                    <a:pt x="491" y="1308"/>
                    <a:pt x="638" y="1160"/>
                    <a:pt x="638" y="983"/>
                  </a:cubicBezTo>
                  <a:lnTo>
                    <a:pt x="638" y="315"/>
                  </a:lnTo>
                  <a:cubicBezTo>
                    <a:pt x="638" y="138"/>
                    <a:pt x="491" y="1"/>
                    <a:pt x="315"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 name="Google Shape;1535;p32"/>
            <p:cNvSpPr/>
            <p:nvPr/>
          </p:nvSpPr>
          <p:spPr>
            <a:xfrm>
              <a:off x="2611205" y="3250991"/>
              <a:ext cx="25276" cy="52562"/>
            </a:xfrm>
            <a:custGeom>
              <a:avLst/>
              <a:gdLst/>
              <a:ahLst/>
              <a:cxnLst/>
              <a:rect l="l" t="t" r="r" b="b"/>
              <a:pathLst>
                <a:path w="629" h="1308" extrusionOk="0">
                  <a:moveTo>
                    <a:pt x="314" y="1"/>
                  </a:moveTo>
                  <a:cubicBezTo>
                    <a:pt x="138" y="1"/>
                    <a:pt x="0" y="138"/>
                    <a:pt x="0" y="315"/>
                  </a:cubicBezTo>
                  <a:lnTo>
                    <a:pt x="0" y="983"/>
                  </a:lnTo>
                  <a:cubicBezTo>
                    <a:pt x="0" y="1160"/>
                    <a:pt x="138" y="1308"/>
                    <a:pt x="314" y="1308"/>
                  </a:cubicBezTo>
                  <a:cubicBezTo>
                    <a:pt x="491" y="1308"/>
                    <a:pt x="629" y="1160"/>
                    <a:pt x="629" y="983"/>
                  </a:cubicBezTo>
                  <a:lnTo>
                    <a:pt x="629" y="315"/>
                  </a:lnTo>
                  <a:cubicBezTo>
                    <a:pt x="629" y="138"/>
                    <a:pt x="491" y="1"/>
                    <a:pt x="314"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 name="Google Shape;1536;p32"/>
            <p:cNvSpPr/>
            <p:nvPr/>
          </p:nvSpPr>
          <p:spPr>
            <a:xfrm>
              <a:off x="2501099" y="3250991"/>
              <a:ext cx="25678" cy="52562"/>
            </a:xfrm>
            <a:custGeom>
              <a:avLst/>
              <a:gdLst/>
              <a:ahLst/>
              <a:cxnLst/>
              <a:rect l="l" t="t" r="r" b="b"/>
              <a:pathLst>
                <a:path w="639" h="1308" extrusionOk="0">
                  <a:moveTo>
                    <a:pt x="315" y="1"/>
                  </a:moveTo>
                  <a:cubicBezTo>
                    <a:pt x="147" y="1"/>
                    <a:pt x="0" y="453"/>
                    <a:pt x="0" y="629"/>
                  </a:cubicBezTo>
                  <a:lnTo>
                    <a:pt x="0" y="983"/>
                  </a:lnTo>
                  <a:cubicBezTo>
                    <a:pt x="0" y="1160"/>
                    <a:pt x="147" y="1308"/>
                    <a:pt x="315" y="1308"/>
                  </a:cubicBezTo>
                  <a:cubicBezTo>
                    <a:pt x="491" y="1308"/>
                    <a:pt x="638" y="1160"/>
                    <a:pt x="638" y="983"/>
                  </a:cubicBezTo>
                  <a:lnTo>
                    <a:pt x="638" y="315"/>
                  </a:lnTo>
                  <a:cubicBezTo>
                    <a:pt x="638" y="138"/>
                    <a:pt x="491" y="1"/>
                    <a:pt x="315"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 name="Google Shape;1537;p32"/>
            <p:cNvSpPr/>
            <p:nvPr/>
          </p:nvSpPr>
          <p:spPr>
            <a:xfrm>
              <a:off x="2547673" y="2895801"/>
              <a:ext cx="25276" cy="101467"/>
            </a:xfrm>
            <a:custGeom>
              <a:avLst/>
              <a:gdLst/>
              <a:ahLst/>
              <a:cxnLst/>
              <a:rect l="l" t="t" r="r" b="b"/>
              <a:pathLst>
                <a:path w="629" h="2525" extrusionOk="0">
                  <a:moveTo>
                    <a:pt x="315" y="0"/>
                  </a:moveTo>
                  <a:cubicBezTo>
                    <a:pt x="147" y="0"/>
                    <a:pt x="0" y="138"/>
                    <a:pt x="0" y="314"/>
                  </a:cubicBezTo>
                  <a:lnTo>
                    <a:pt x="0" y="2210"/>
                  </a:lnTo>
                  <a:cubicBezTo>
                    <a:pt x="0" y="2377"/>
                    <a:pt x="147" y="2525"/>
                    <a:pt x="315" y="2525"/>
                  </a:cubicBezTo>
                  <a:cubicBezTo>
                    <a:pt x="491" y="2525"/>
                    <a:pt x="629" y="2377"/>
                    <a:pt x="629" y="2210"/>
                  </a:cubicBezTo>
                  <a:lnTo>
                    <a:pt x="629" y="314"/>
                  </a:lnTo>
                  <a:cubicBezTo>
                    <a:pt x="629" y="138"/>
                    <a:pt x="491" y="0"/>
                    <a:pt x="315"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 name="Google Shape;1538;p32"/>
            <p:cNvSpPr/>
            <p:nvPr/>
          </p:nvSpPr>
          <p:spPr>
            <a:xfrm>
              <a:off x="2495554" y="2921117"/>
              <a:ext cx="45409" cy="76151"/>
            </a:xfrm>
            <a:custGeom>
              <a:avLst/>
              <a:gdLst/>
              <a:ahLst/>
              <a:cxnLst/>
              <a:rect l="l" t="t" r="r" b="b"/>
              <a:pathLst>
                <a:path w="1130" h="1895" extrusionOk="0">
                  <a:moveTo>
                    <a:pt x="357" y="0"/>
                  </a:moveTo>
                  <a:cubicBezTo>
                    <a:pt x="323" y="0"/>
                    <a:pt x="289" y="6"/>
                    <a:pt x="256" y="18"/>
                  </a:cubicBezTo>
                  <a:cubicBezTo>
                    <a:pt x="89" y="68"/>
                    <a:pt x="1" y="245"/>
                    <a:pt x="49" y="411"/>
                  </a:cubicBezTo>
                  <a:lnTo>
                    <a:pt x="472" y="1679"/>
                  </a:lnTo>
                  <a:cubicBezTo>
                    <a:pt x="521" y="1806"/>
                    <a:pt x="639" y="1895"/>
                    <a:pt x="776" y="1895"/>
                  </a:cubicBezTo>
                  <a:cubicBezTo>
                    <a:pt x="806" y="1895"/>
                    <a:pt x="835" y="1885"/>
                    <a:pt x="875" y="1875"/>
                  </a:cubicBezTo>
                  <a:cubicBezTo>
                    <a:pt x="1042" y="1826"/>
                    <a:pt x="1130" y="1639"/>
                    <a:pt x="1071" y="1472"/>
                  </a:cubicBezTo>
                  <a:lnTo>
                    <a:pt x="649" y="215"/>
                  </a:lnTo>
                  <a:cubicBezTo>
                    <a:pt x="610" y="83"/>
                    <a:pt x="485" y="0"/>
                    <a:pt x="357"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 name="Google Shape;1539;p32"/>
            <p:cNvSpPr/>
            <p:nvPr/>
          </p:nvSpPr>
          <p:spPr>
            <a:xfrm>
              <a:off x="2491978" y="2971990"/>
              <a:ext cx="103075" cy="101467"/>
            </a:xfrm>
            <a:custGeom>
              <a:avLst/>
              <a:gdLst/>
              <a:ahLst/>
              <a:cxnLst/>
              <a:rect l="l" t="t" r="r" b="b"/>
              <a:pathLst>
                <a:path w="2565" h="2525" extrusionOk="0">
                  <a:moveTo>
                    <a:pt x="335" y="0"/>
                  </a:moveTo>
                  <a:cubicBezTo>
                    <a:pt x="149" y="0"/>
                    <a:pt x="1" y="157"/>
                    <a:pt x="21" y="344"/>
                  </a:cubicBezTo>
                  <a:lnTo>
                    <a:pt x="267" y="2524"/>
                  </a:lnTo>
                  <a:lnTo>
                    <a:pt x="2299" y="2524"/>
                  </a:lnTo>
                  <a:lnTo>
                    <a:pt x="2545" y="344"/>
                  </a:lnTo>
                  <a:cubicBezTo>
                    <a:pt x="2565" y="157"/>
                    <a:pt x="2417" y="0"/>
                    <a:pt x="2231"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 name="Google Shape;1540;p32"/>
            <p:cNvSpPr/>
            <p:nvPr/>
          </p:nvSpPr>
          <p:spPr>
            <a:xfrm>
              <a:off x="2543293" y="2971990"/>
              <a:ext cx="51758" cy="101467"/>
            </a:xfrm>
            <a:custGeom>
              <a:avLst/>
              <a:gdLst/>
              <a:ahLst/>
              <a:cxnLst/>
              <a:rect l="l" t="t" r="r" b="b"/>
              <a:pathLst>
                <a:path w="1288" h="2525" extrusionOk="0">
                  <a:moveTo>
                    <a:pt x="1" y="0"/>
                  </a:moveTo>
                  <a:lnTo>
                    <a:pt x="1" y="2524"/>
                  </a:lnTo>
                  <a:lnTo>
                    <a:pt x="1022" y="2524"/>
                  </a:lnTo>
                  <a:lnTo>
                    <a:pt x="1268" y="344"/>
                  </a:lnTo>
                  <a:cubicBezTo>
                    <a:pt x="1288" y="157"/>
                    <a:pt x="1140" y="0"/>
                    <a:pt x="954"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 name="Google Shape;1541;p32"/>
            <p:cNvSpPr/>
            <p:nvPr/>
          </p:nvSpPr>
          <p:spPr>
            <a:xfrm>
              <a:off x="2623823" y="2883143"/>
              <a:ext cx="152382" cy="202934"/>
            </a:xfrm>
            <a:custGeom>
              <a:avLst/>
              <a:gdLst/>
              <a:ahLst/>
              <a:cxnLst/>
              <a:rect l="l" t="t" r="r" b="b"/>
              <a:pathLst>
                <a:path w="3792" h="5050" extrusionOk="0">
                  <a:moveTo>
                    <a:pt x="845" y="1"/>
                  </a:moveTo>
                  <a:cubicBezTo>
                    <a:pt x="374" y="1"/>
                    <a:pt x="0" y="374"/>
                    <a:pt x="0" y="836"/>
                  </a:cubicBezTo>
                  <a:lnTo>
                    <a:pt x="0" y="5049"/>
                  </a:lnTo>
                  <a:lnTo>
                    <a:pt x="3792" y="5049"/>
                  </a:lnTo>
                  <a:lnTo>
                    <a:pt x="3792" y="836"/>
                  </a:lnTo>
                  <a:cubicBezTo>
                    <a:pt x="3792" y="374"/>
                    <a:pt x="3409" y="1"/>
                    <a:pt x="2947"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 name="Google Shape;1542;p32"/>
            <p:cNvSpPr/>
            <p:nvPr/>
          </p:nvSpPr>
          <p:spPr>
            <a:xfrm>
              <a:off x="2700012" y="2883143"/>
              <a:ext cx="76191" cy="202934"/>
            </a:xfrm>
            <a:custGeom>
              <a:avLst/>
              <a:gdLst/>
              <a:ahLst/>
              <a:cxnLst/>
              <a:rect l="l" t="t" r="r" b="b"/>
              <a:pathLst>
                <a:path w="1896" h="5050" extrusionOk="0">
                  <a:moveTo>
                    <a:pt x="0" y="1"/>
                  </a:moveTo>
                  <a:lnTo>
                    <a:pt x="0" y="5049"/>
                  </a:lnTo>
                  <a:lnTo>
                    <a:pt x="1896" y="5049"/>
                  </a:lnTo>
                  <a:lnTo>
                    <a:pt x="1896" y="836"/>
                  </a:lnTo>
                  <a:cubicBezTo>
                    <a:pt x="1896" y="374"/>
                    <a:pt x="1513" y="1"/>
                    <a:pt x="1051"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 name="Google Shape;1543;p32"/>
            <p:cNvSpPr/>
            <p:nvPr/>
          </p:nvSpPr>
          <p:spPr>
            <a:xfrm>
              <a:off x="2611205" y="2870163"/>
              <a:ext cx="177618" cy="215914"/>
            </a:xfrm>
            <a:custGeom>
              <a:avLst/>
              <a:gdLst/>
              <a:ahLst/>
              <a:cxnLst/>
              <a:rect l="l" t="t" r="r" b="b"/>
              <a:pathLst>
                <a:path w="4420" h="5373" extrusionOk="0">
                  <a:moveTo>
                    <a:pt x="1159" y="0"/>
                  </a:moveTo>
                  <a:cubicBezTo>
                    <a:pt x="521" y="0"/>
                    <a:pt x="0" y="520"/>
                    <a:pt x="0" y="1159"/>
                  </a:cubicBezTo>
                  <a:lnTo>
                    <a:pt x="0" y="5372"/>
                  </a:lnTo>
                  <a:lnTo>
                    <a:pt x="629" y="5372"/>
                  </a:lnTo>
                  <a:lnTo>
                    <a:pt x="629" y="1159"/>
                  </a:lnTo>
                  <a:cubicBezTo>
                    <a:pt x="629" y="874"/>
                    <a:pt x="864" y="638"/>
                    <a:pt x="1159" y="638"/>
                  </a:cubicBezTo>
                  <a:lnTo>
                    <a:pt x="3261" y="638"/>
                  </a:lnTo>
                  <a:cubicBezTo>
                    <a:pt x="3556" y="638"/>
                    <a:pt x="3791" y="874"/>
                    <a:pt x="3791" y="1159"/>
                  </a:cubicBezTo>
                  <a:lnTo>
                    <a:pt x="3791" y="5372"/>
                  </a:lnTo>
                  <a:lnTo>
                    <a:pt x="4420" y="5372"/>
                  </a:lnTo>
                  <a:lnTo>
                    <a:pt x="4420" y="1159"/>
                  </a:lnTo>
                  <a:cubicBezTo>
                    <a:pt x="4420" y="520"/>
                    <a:pt x="3900" y="0"/>
                    <a:pt x="3261"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 name="Google Shape;1544;p32"/>
            <p:cNvSpPr/>
            <p:nvPr/>
          </p:nvSpPr>
          <p:spPr>
            <a:xfrm>
              <a:off x="2700012" y="2870163"/>
              <a:ext cx="88809" cy="215914"/>
            </a:xfrm>
            <a:custGeom>
              <a:avLst/>
              <a:gdLst/>
              <a:ahLst/>
              <a:cxnLst/>
              <a:rect l="l" t="t" r="r" b="b"/>
              <a:pathLst>
                <a:path w="2210" h="5373" extrusionOk="0">
                  <a:moveTo>
                    <a:pt x="0" y="0"/>
                  </a:moveTo>
                  <a:lnTo>
                    <a:pt x="0" y="638"/>
                  </a:lnTo>
                  <a:lnTo>
                    <a:pt x="1051" y="638"/>
                  </a:lnTo>
                  <a:cubicBezTo>
                    <a:pt x="1346" y="638"/>
                    <a:pt x="1581" y="874"/>
                    <a:pt x="1581" y="1159"/>
                  </a:cubicBezTo>
                  <a:lnTo>
                    <a:pt x="1581" y="5372"/>
                  </a:lnTo>
                  <a:lnTo>
                    <a:pt x="2210" y="5372"/>
                  </a:lnTo>
                  <a:lnTo>
                    <a:pt x="2210" y="1159"/>
                  </a:lnTo>
                  <a:cubicBezTo>
                    <a:pt x="2210" y="520"/>
                    <a:pt x="1690" y="0"/>
                    <a:pt x="1051"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 name="Google Shape;1545;p32"/>
            <p:cNvSpPr/>
            <p:nvPr/>
          </p:nvSpPr>
          <p:spPr>
            <a:xfrm>
              <a:off x="2501099" y="3098652"/>
              <a:ext cx="397470" cy="177658"/>
            </a:xfrm>
            <a:custGeom>
              <a:avLst/>
              <a:gdLst/>
              <a:ahLst/>
              <a:cxnLst/>
              <a:rect l="l" t="t" r="r" b="b"/>
              <a:pathLst>
                <a:path w="9891" h="4421" extrusionOk="0">
                  <a:moveTo>
                    <a:pt x="0" y="1"/>
                  </a:moveTo>
                  <a:lnTo>
                    <a:pt x="0" y="4420"/>
                  </a:lnTo>
                  <a:lnTo>
                    <a:pt x="9890" y="4420"/>
                  </a:lnTo>
                  <a:lnTo>
                    <a:pt x="9890"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 name="Google Shape;1546;p32"/>
            <p:cNvSpPr/>
            <p:nvPr/>
          </p:nvSpPr>
          <p:spPr>
            <a:xfrm>
              <a:off x="2700012" y="3098652"/>
              <a:ext cx="198554" cy="177658"/>
            </a:xfrm>
            <a:custGeom>
              <a:avLst/>
              <a:gdLst/>
              <a:ahLst/>
              <a:cxnLst/>
              <a:rect l="l" t="t" r="r" b="b"/>
              <a:pathLst>
                <a:path w="4941" h="4421" extrusionOk="0">
                  <a:moveTo>
                    <a:pt x="0" y="1"/>
                  </a:moveTo>
                  <a:lnTo>
                    <a:pt x="0" y="4420"/>
                  </a:lnTo>
                  <a:lnTo>
                    <a:pt x="4940" y="4420"/>
                  </a:lnTo>
                  <a:lnTo>
                    <a:pt x="4940"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 name="Google Shape;1547;p32"/>
            <p:cNvSpPr/>
            <p:nvPr/>
          </p:nvSpPr>
          <p:spPr>
            <a:xfrm>
              <a:off x="2602525" y="3149606"/>
              <a:ext cx="194616" cy="75789"/>
            </a:xfrm>
            <a:custGeom>
              <a:avLst/>
              <a:gdLst/>
              <a:ahLst/>
              <a:cxnLst/>
              <a:rect l="l" t="t" r="r" b="b"/>
              <a:pathLst>
                <a:path w="4843" h="1886" extrusionOk="0">
                  <a:moveTo>
                    <a:pt x="325" y="0"/>
                  </a:moveTo>
                  <a:cubicBezTo>
                    <a:pt x="148" y="0"/>
                    <a:pt x="0" y="138"/>
                    <a:pt x="0" y="314"/>
                  </a:cubicBezTo>
                  <a:lnTo>
                    <a:pt x="0" y="1571"/>
                  </a:lnTo>
                  <a:cubicBezTo>
                    <a:pt x="0" y="1748"/>
                    <a:pt x="148" y="1886"/>
                    <a:pt x="325" y="1886"/>
                  </a:cubicBezTo>
                  <a:lnTo>
                    <a:pt x="4528" y="1886"/>
                  </a:lnTo>
                  <a:cubicBezTo>
                    <a:pt x="4705" y="1886"/>
                    <a:pt x="4843" y="1748"/>
                    <a:pt x="4843" y="1571"/>
                  </a:cubicBezTo>
                  <a:lnTo>
                    <a:pt x="4843" y="314"/>
                  </a:lnTo>
                  <a:cubicBezTo>
                    <a:pt x="4843" y="138"/>
                    <a:pt x="4705" y="0"/>
                    <a:pt x="4528"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 name="Google Shape;1548;p32"/>
            <p:cNvSpPr/>
            <p:nvPr/>
          </p:nvSpPr>
          <p:spPr>
            <a:xfrm>
              <a:off x="2484102" y="3060758"/>
              <a:ext cx="431466" cy="50553"/>
            </a:xfrm>
            <a:custGeom>
              <a:avLst/>
              <a:gdLst/>
              <a:ahLst/>
              <a:cxnLst/>
              <a:rect l="l" t="t" r="r" b="b"/>
              <a:pathLst>
                <a:path w="10737" h="1258" extrusionOk="0">
                  <a:moveTo>
                    <a:pt x="325" y="1"/>
                  </a:moveTo>
                  <a:cubicBezTo>
                    <a:pt x="148" y="1"/>
                    <a:pt x="1" y="138"/>
                    <a:pt x="1" y="315"/>
                  </a:cubicBezTo>
                  <a:lnTo>
                    <a:pt x="1" y="944"/>
                  </a:lnTo>
                  <a:cubicBezTo>
                    <a:pt x="1" y="1120"/>
                    <a:pt x="148" y="1258"/>
                    <a:pt x="325" y="1258"/>
                  </a:cubicBezTo>
                  <a:lnTo>
                    <a:pt x="10422" y="1258"/>
                  </a:lnTo>
                  <a:cubicBezTo>
                    <a:pt x="10599" y="1258"/>
                    <a:pt x="10736" y="1120"/>
                    <a:pt x="10736" y="944"/>
                  </a:cubicBezTo>
                  <a:lnTo>
                    <a:pt x="10736" y="315"/>
                  </a:lnTo>
                  <a:cubicBezTo>
                    <a:pt x="10736" y="138"/>
                    <a:pt x="10599" y="1"/>
                    <a:pt x="10422"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 name="Google Shape;1549;p32"/>
            <p:cNvSpPr/>
            <p:nvPr/>
          </p:nvSpPr>
          <p:spPr>
            <a:xfrm>
              <a:off x="2700012" y="3060758"/>
              <a:ext cx="215552" cy="50553"/>
            </a:xfrm>
            <a:custGeom>
              <a:avLst/>
              <a:gdLst/>
              <a:ahLst/>
              <a:cxnLst/>
              <a:rect l="l" t="t" r="r" b="b"/>
              <a:pathLst>
                <a:path w="5364" h="1258" extrusionOk="0">
                  <a:moveTo>
                    <a:pt x="0" y="1"/>
                  </a:moveTo>
                  <a:lnTo>
                    <a:pt x="0" y="1258"/>
                  </a:lnTo>
                  <a:lnTo>
                    <a:pt x="5049" y="1258"/>
                  </a:lnTo>
                  <a:cubicBezTo>
                    <a:pt x="5226" y="1258"/>
                    <a:pt x="5363" y="1120"/>
                    <a:pt x="5363" y="944"/>
                  </a:cubicBezTo>
                  <a:lnTo>
                    <a:pt x="5363" y="315"/>
                  </a:lnTo>
                  <a:cubicBezTo>
                    <a:pt x="5363" y="138"/>
                    <a:pt x="5226" y="1"/>
                    <a:pt x="5049"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 name="Google Shape;1550;p32"/>
            <p:cNvSpPr/>
            <p:nvPr/>
          </p:nvSpPr>
          <p:spPr>
            <a:xfrm>
              <a:off x="2700012" y="3149606"/>
              <a:ext cx="97127" cy="75789"/>
            </a:xfrm>
            <a:custGeom>
              <a:avLst/>
              <a:gdLst/>
              <a:ahLst/>
              <a:cxnLst/>
              <a:rect l="l" t="t" r="r" b="b"/>
              <a:pathLst>
                <a:path w="2417" h="1886" extrusionOk="0">
                  <a:moveTo>
                    <a:pt x="0" y="0"/>
                  </a:moveTo>
                  <a:lnTo>
                    <a:pt x="0" y="1886"/>
                  </a:lnTo>
                  <a:lnTo>
                    <a:pt x="2102" y="1886"/>
                  </a:lnTo>
                  <a:cubicBezTo>
                    <a:pt x="2279" y="1886"/>
                    <a:pt x="2417" y="1748"/>
                    <a:pt x="2417" y="1571"/>
                  </a:cubicBezTo>
                  <a:lnTo>
                    <a:pt x="2417" y="314"/>
                  </a:lnTo>
                  <a:cubicBezTo>
                    <a:pt x="2417" y="138"/>
                    <a:pt x="2279" y="0"/>
                    <a:pt x="2102"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 name="Google Shape;1551;p32"/>
            <p:cNvSpPr/>
            <p:nvPr/>
          </p:nvSpPr>
          <p:spPr>
            <a:xfrm>
              <a:off x="2729588" y="2958931"/>
              <a:ext cx="160700" cy="50995"/>
            </a:xfrm>
            <a:custGeom>
              <a:avLst/>
              <a:gdLst/>
              <a:ahLst/>
              <a:cxnLst/>
              <a:rect l="l" t="t" r="r" b="b"/>
              <a:pathLst>
                <a:path w="3999" h="1269" extrusionOk="0">
                  <a:moveTo>
                    <a:pt x="629" y="1"/>
                  </a:moveTo>
                  <a:cubicBezTo>
                    <a:pt x="286" y="1"/>
                    <a:pt x="1" y="286"/>
                    <a:pt x="1" y="639"/>
                  </a:cubicBezTo>
                  <a:cubicBezTo>
                    <a:pt x="1" y="983"/>
                    <a:pt x="286" y="1268"/>
                    <a:pt x="629" y="1268"/>
                  </a:cubicBezTo>
                  <a:lnTo>
                    <a:pt x="3684" y="1268"/>
                  </a:lnTo>
                  <a:cubicBezTo>
                    <a:pt x="3861" y="1268"/>
                    <a:pt x="3999" y="1131"/>
                    <a:pt x="3999" y="954"/>
                  </a:cubicBezTo>
                  <a:lnTo>
                    <a:pt x="3999" y="325"/>
                  </a:lnTo>
                  <a:cubicBezTo>
                    <a:pt x="3999" y="148"/>
                    <a:pt x="3861" y="1"/>
                    <a:pt x="3684"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 name="Google Shape;1552;p32"/>
            <p:cNvSpPr/>
            <p:nvPr/>
          </p:nvSpPr>
          <p:spPr>
            <a:xfrm>
              <a:off x="2729588" y="3009884"/>
              <a:ext cx="160700" cy="50914"/>
            </a:xfrm>
            <a:custGeom>
              <a:avLst/>
              <a:gdLst/>
              <a:ahLst/>
              <a:cxnLst/>
              <a:rect l="l" t="t" r="r" b="b"/>
              <a:pathLst>
                <a:path w="3999" h="1267" extrusionOk="0">
                  <a:moveTo>
                    <a:pt x="629" y="0"/>
                  </a:moveTo>
                  <a:cubicBezTo>
                    <a:pt x="286" y="0"/>
                    <a:pt x="1" y="285"/>
                    <a:pt x="1" y="629"/>
                  </a:cubicBezTo>
                  <a:cubicBezTo>
                    <a:pt x="1" y="982"/>
                    <a:pt x="286" y="1267"/>
                    <a:pt x="629" y="1267"/>
                  </a:cubicBezTo>
                  <a:lnTo>
                    <a:pt x="3999" y="1267"/>
                  </a:lnTo>
                  <a:lnTo>
                    <a:pt x="3999" y="314"/>
                  </a:lnTo>
                  <a:cubicBezTo>
                    <a:pt x="3999" y="138"/>
                    <a:pt x="3861" y="0"/>
                    <a:pt x="3684"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 name="Google Shape;1553;p32"/>
            <p:cNvSpPr/>
            <p:nvPr/>
          </p:nvSpPr>
          <p:spPr>
            <a:xfrm>
              <a:off x="2809715" y="3009884"/>
              <a:ext cx="80571" cy="50914"/>
            </a:xfrm>
            <a:custGeom>
              <a:avLst/>
              <a:gdLst/>
              <a:ahLst/>
              <a:cxnLst/>
              <a:rect l="l" t="t" r="r" b="b"/>
              <a:pathLst>
                <a:path w="2005" h="1267" extrusionOk="0">
                  <a:moveTo>
                    <a:pt x="1" y="0"/>
                  </a:moveTo>
                  <a:lnTo>
                    <a:pt x="1" y="1267"/>
                  </a:lnTo>
                  <a:lnTo>
                    <a:pt x="2005" y="1267"/>
                  </a:lnTo>
                  <a:lnTo>
                    <a:pt x="2005" y="314"/>
                  </a:lnTo>
                  <a:cubicBezTo>
                    <a:pt x="2005" y="138"/>
                    <a:pt x="1867" y="0"/>
                    <a:pt x="1690"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 name="Google Shape;1554;p32"/>
            <p:cNvSpPr/>
            <p:nvPr/>
          </p:nvSpPr>
          <p:spPr>
            <a:xfrm>
              <a:off x="2809715" y="2958931"/>
              <a:ext cx="80571" cy="50995"/>
            </a:xfrm>
            <a:custGeom>
              <a:avLst/>
              <a:gdLst/>
              <a:ahLst/>
              <a:cxnLst/>
              <a:rect l="l" t="t" r="r" b="b"/>
              <a:pathLst>
                <a:path w="2005" h="1269" extrusionOk="0">
                  <a:moveTo>
                    <a:pt x="1" y="1"/>
                  </a:moveTo>
                  <a:lnTo>
                    <a:pt x="1" y="1268"/>
                  </a:lnTo>
                  <a:lnTo>
                    <a:pt x="1690" y="1268"/>
                  </a:lnTo>
                  <a:cubicBezTo>
                    <a:pt x="1867" y="1268"/>
                    <a:pt x="2005" y="1131"/>
                    <a:pt x="2005" y="954"/>
                  </a:cubicBezTo>
                  <a:lnTo>
                    <a:pt x="2005" y="325"/>
                  </a:lnTo>
                  <a:cubicBezTo>
                    <a:pt x="2005" y="148"/>
                    <a:pt x="1867" y="1"/>
                    <a:pt x="169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55" name="Google Shape;1555;p32"/>
          <p:cNvGrpSpPr/>
          <p:nvPr/>
        </p:nvGrpSpPr>
        <p:grpSpPr>
          <a:xfrm>
            <a:off x="3476645" y="2899546"/>
            <a:ext cx="306840" cy="363381"/>
            <a:chOff x="3476645" y="2899546"/>
            <a:chExt cx="306840" cy="363381"/>
          </a:xfrm>
        </p:grpSpPr>
        <p:sp>
          <p:nvSpPr>
            <p:cNvPr id="1556" name="Google Shape;1556;p32"/>
            <p:cNvSpPr/>
            <p:nvPr/>
          </p:nvSpPr>
          <p:spPr>
            <a:xfrm>
              <a:off x="3563034" y="3159658"/>
              <a:ext cx="150605" cy="96664"/>
            </a:xfrm>
            <a:custGeom>
              <a:avLst/>
              <a:gdLst/>
              <a:ahLst/>
              <a:cxnLst/>
              <a:rect l="l" t="t" r="r" b="b"/>
              <a:pathLst>
                <a:path w="4470" h="2869" extrusionOk="0">
                  <a:moveTo>
                    <a:pt x="1055" y="0"/>
                  </a:moveTo>
                  <a:cubicBezTo>
                    <a:pt x="1026" y="0"/>
                    <a:pt x="998" y="18"/>
                    <a:pt x="973" y="39"/>
                  </a:cubicBezTo>
                  <a:cubicBezTo>
                    <a:pt x="904" y="98"/>
                    <a:pt x="865" y="186"/>
                    <a:pt x="865" y="275"/>
                  </a:cubicBezTo>
                  <a:lnTo>
                    <a:pt x="865" y="707"/>
                  </a:lnTo>
                  <a:cubicBezTo>
                    <a:pt x="865" y="1395"/>
                    <a:pt x="600" y="2033"/>
                    <a:pt x="109" y="2524"/>
                  </a:cubicBezTo>
                  <a:cubicBezTo>
                    <a:pt x="20" y="2613"/>
                    <a:pt x="1" y="2750"/>
                    <a:pt x="50" y="2868"/>
                  </a:cubicBezTo>
                  <a:lnTo>
                    <a:pt x="4421" y="2868"/>
                  </a:lnTo>
                  <a:cubicBezTo>
                    <a:pt x="4469" y="2750"/>
                    <a:pt x="4440" y="2613"/>
                    <a:pt x="4352" y="2524"/>
                  </a:cubicBezTo>
                  <a:cubicBezTo>
                    <a:pt x="3860" y="2033"/>
                    <a:pt x="3596" y="1395"/>
                    <a:pt x="3596" y="707"/>
                  </a:cubicBezTo>
                  <a:lnTo>
                    <a:pt x="3596" y="579"/>
                  </a:lnTo>
                  <a:cubicBezTo>
                    <a:pt x="3596" y="485"/>
                    <a:pt x="3557" y="398"/>
                    <a:pt x="3492" y="398"/>
                  </a:cubicBezTo>
                  <a:cubicBezTo>
                    <a:pt x="3448" y="398"/>
                    <a:pt x="3393" y="437"/>
                    <a:pt x="3330" y="540"/>
                  </a:cubicBezTo>
                  <a:lnTo>
                    <a:pt x="1219" y="236"/>
                  </a:lnTo>
                  <a:cubicBezTo>
                    <a:pt x="1162" y="54"/>
                    <a:pt x="1106" y="0"/>
                    <a:pt x="105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 name="Google Shape;1557;p32"/>
            <p:cNvSpPr/>
            <p:nvPr/>
          </p:nvSpPr>
          <p:spPr>
            <a:xfrm>
              <a:off x="3638169" y="3172529"/>
              <a:ext cx="75471" cy="83793"/>
            </a:xfrm>
            <a:custGeom>
              <a:avLst/>
              <a:gdLst/>
              <a:ahLst/>
              <a:cxnLst/>
              <a:rect l="l" t="t" r="r" b="b"/>
              <a:pathLst>
                <a:path w="2240" h="2487" extrusionOk="0">
                  <a:moveTo>
                    <a:pt x="0" y="1"/>
                  </a:moveTo>
                  <a:lnTo>
                    <a:pt x="0" y="2486"/>
                  </a:lnTo>
                  <a:lnTo>
                    <a:pt x="2191" y="2486"/>
                  </a:lnTo>
                  <a:cubicBezTo>
                    <a:pt x="2239" y="2368"/>
                    <a:pt x="2210" y="2231"/>
                    <a:pt x="2122" y="2142"/>
                  </a:cubicBezTo>
                  <a:cubicBezTo>
                    <a:pt x="1630" y="1651"/>
                    <a:pt x="1366" y="1013"/>
                    <a:pt x="1366" y="325"/>
                  </a:cubicBezTo>
                  <a:lnTo>
                    <a:pt x="1366" y="197"/>
                  </a:lnTo>
                  <a:cubicBezTo>
                    <a:pt x="1366" y="103"/>
                    <a:pt x="1327" y="16"/>
                    <a:pt x="1262" y="16"/>
                  </a:cubicBezTo>
                  <a:cubicBezTo>
                    <a:pt x="1218" y="16"/>
                    <a:pt x="1163" y="55"/>
                    <a:pt x="1100" y="158"/>
                  </a:cubicBezTo>
                  <a:lnTo>
                    <a:pt x="0"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 name="Google Shape;1558;p32"/>
            <p:cNvSpPr/>
            <p:nvPr/>
          </p:nvSpPr>
          <p:spPr>
            <a:xfrm>
              <a:off x="3476645" y="2902848"/>
              <a:ext cx="304850" cy="287599"/>
            </a:xfrm>
            <a:custGeom>
              <a:avLst/>
              <a:gdLst/>
              <a:ahLst/>
              <a:cxnLst/>
              <a:rect l="l" t="t" r="r" b="b"/>
              <a:pathLst>
                <a:path w="9048" h="8536" extrusionOk="0">
                  <a:moveTo>
                    <a:pt x="2162" y="766"/>
                  </a:moveTo>
                  <a:lnTo>
                    <a:pt x="8242" y="6856"/>
                  </a:lnTo>
                  <a:cubicBezTo>
                    <a:pt x="7436" y="7554"/>
                    <a:pt x="6430" y="7903"/>
                    <a:pt x="5423" y="7903"/>
                  </a:cubicBezTo>
                  <a:cubicBezTo>
                    <a:pt x="4319" y="7903"/>
                    <a:pt x="3216" y="7483"/>
                    <a:pt x="2378" y="6640"/>
                  </a:cubicBezTo>
                  <a:cubicBezTo>
                    <a:pt x="767" y="5029"/>
                    <a:pt x="699" y="2465"/>
                    <a:pt x="2162" y="766"/>
                  </a:cubicBezTo>
                  <a:close/>
                  <a:moveTo>
                    <a:pt x="2152" y="0"/>
                  </a:moveTo>
                  <a:cubicBezTo>
                    <a:pt x="2071" y="0"/>
                    <a:pt x="1990" y="29"/>
                    <a:pt x="1926" y="88"/>
                  </a:cubicBezTo>
                  <a:cubicBezTo>
                    <a:pt x="1" y="2024"/>
                    <a:pt x="1" y="5156"/>
                    <a:pt x="1926" y="7082"/>
                  </a:cubicBezTo>
                  <a:cubicBezTo>
                    <a:pt x="2889" y="8054"/>
                    <a:pt x="4156" y="8535"/>
                    <a:pt x="5423" y="8535"/>
                  </a:cubicBezTo>
                  <a:cubicBezTo>
                    <a:pt x="6690" y="8535"/>
                    <a:pt x="7957" y="8054"/>
                    <a:pt x="8919" y="7082"/>
                  </a:cubicBezTo>
                  <a:cubicBezTo>
                    <a:pt x="9047" y="6964"/>
                    <a:pt x="9047" y="6767"/>
                    <a:pt x="8919" y="6640"/>
                  </a:cubicBezTo>
                  <a:lnTo>
                    <a:pt x="2378" y="88"/>
                  </a:lnTo>
                  <a:cubicBezTo>
                    <a:pt x="2314" y="29"/>
                    <a:pt x="2233" y="0"/>
                    <a:pt x="2152"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 name="Google Shape;1559;p32"/>
            <p:cNvSpPr/>
            <p:nvPr/>
          </p:nvSpPr>
          <p:spPr>
            <a:xfrm>
              <a:off x="3638169" y="2987553"/>
              <a:ext cx="143328" cy="202896"/>
            </a:xfrm>
            <a:custGeom>
              <a:avLst/>
              <a:gdLst/>
              <a:ahLst/>
              <a:cxnLst/>
              <a:rect l="l" t="t" r="r" b="b"/>
              <a:pathLst>
                <a:path w="4254" h="6022" extrusionOk="0">
                  <a:moveTo>
                    <a:pt x="0" y="1"/>
                  </a:moveTo>
                  <a:lnTo>
                    <a:pt x="0" y="894"/>
                  </a:lnTo>
                  <a:lnTo>
                    <a:pt x="3448" y="4342"/>
                  </a:lnTo>
                  <a:cubicBezTo>
                    <a:pt x="2643" y="5040"/>
                    <a:pt x="1638" y="5390"/>
                    <a:pt x="631" y="5390"/>
                  </a:cubicBezTo>
                  <a:cubicBezTo>
                    <a:pt x="420" y="5390"/>
                    <a:pt x="209" y="5374"/>
                    <a:pt x="0" y="5344"/>
                  </a:cubicBezTo>
                  <a:lnTo>
                    <a:pt x="0" y="5982"/>
                  </a:lnTo>
                  <a:cubicBezTo>
                    <a:pt x="207" y="6001"/>
                    <a:pt x="423" y="6021"/>
                    <a:pt x="629" y="6021"/>
                  </a:cubicBezTo>
                  <a:cubicBezTo>
                    <a:pt x="1896" y="6021"/>
                    <a:pt x="3163" y="5540"/>
                    <a:pt x="4125" y="4568"/>
                  </a:cubicBezTo>
                  <a:cubicBezTo>
                    <a:pt x="4253" y="4450"/>
                    <a:pt x="4253" y="4253"/>
                    <a:pt x="4125" y="4126"/>
                  </a:cubicBezTo>
                  <a:lnTo>
                    <a:pt x="0"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 name="Google Shape;1560;p32"/>
            <p:cNvSpPr/>
            <p:nvPr/>
          </p:nvSpPr>
          <p:spPr>
            <a:xfrm>
              <a:off x="3521018" y="3241364"/>
              <a:ext cx="234298" cy="21563"/>
            </a:xfrm>
            <a:custGeom>
              <a:avLst/>
              <a:gdLst/>
              <a:ahLst/>
              <a:cxnLst/>
              <a:rect l="l" t="t" r="r" b="b"/>
              <a:pathLst>
                <a:path w="6954" h="640" extrusionOk="0">
                  <a:moveTo>
                    <a:pt x="325" y="1"/>
                  </a:moveTo>
                  <a:cubicBezTo>
                    <a:pt x="148" y="1"/>
                    <a:pt x="0" y="148"/>
                    <a:pt x="0" y="315"/>
                  </a:cubicBezTo>
                  <a:cubicBezTo>
                    <a:pt x="0" y="492"/>
                    <a:pt x="148" y="640"/>
                    <a:pt x="325" y="640"/>
                  </a:cubicBezTo>
                  <a:lnTo>
                    <a:pt x="6640" y="640"/>
                  </a:lnTo>
                  <a:cubicBezTo>
                    <a:pt x="6807" y="640"/>
                    <a:pt x="6954" y="492"/>
                    <a:pt x="6954" y="315"/>
                  </a:cubicBezTo>
                  <a:cubicBezTo>
                    <a:pt x="6954" y="148"/>
                    <a:pt x="6807" y="1"/>
                    <a:pt x="6640"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 name="Google Shape;1561;p32"/>
            <p:cNvSpPr/>
            <p:nvPr/>
          </p:nvSpPr>
          <p:spPr>
            <a:xfrm>
              <a:off x="3638169" y="3241364"/>
              <a:ext cx="117149" cy="21563"/>
            </a:xfrm>
            <a:custGeom>
              <a:avLst/>
              <a:gdLst/>
              <a:ahLst/>
              <a:cxnLst/>
              <a:rect l="l" t="t" r="r" b="b"/>
              <a:pathLst>
                <a:path w="3477" h="640" extrusionOk="0">
                  <a:moveTo>
                    <a:pt x="0" y="1"/>
                  </a:moveTo>
                  <a:lnTo>
                    <a:pt x="0" y="640"/>
                  </a:lnTo>
                  <a:lnTo>
                    <a:pt x="3163" y="640"/>
                  </a:lnTo>
                  <a:cubicBezTo>
                    <a:pt x="3330" y="640"/>
                    <a:pt x="3477" y="492"/>
                    <a:pt x="3477" y="315"/>
                  </a:cubicBezTo>
                  <a:cubicBezTo>
                    <a:pt x="3477" y="148"/>
                    <a:pt x="3330" y="1"/>
                    <a:pt x="3163"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 name="Google Shape;1562;p32"/>
            <p:cNvSpPr/>
            <p:nvPr/>
          </p:nvSpPr>
          <p:spPr>
            <a:xfrm>
              <a:off x="3535237" y="2899546"/>
              <a:ext cx="246899" cy="248213"/>
            </a:xfrm>
            <a:custGeom>
              <a:avLst/>
              <a:gdLst/>
              <a:ahLst/>
              <a:cxnLst/>
              <a:rect l="l" t="t" r="r" b="b"/>
              <a:pathLst>
                <a:path w="7328" h="7367" extrusionOk="0">
                  <a:moveTo>
                    <a:pt x="3684" y="0"/>
                  </a:moveTo>
                  <a:cubicBezTo>
                    <a:pt x="3350" y="0"/>
                    <a:pt x="3016" y="49"/>
                    <a:pt x="2712" y="138"/>
                  </a:cubicBezTo>
                  <a:lnTo>
                    <a:pt x="138" y="2711"/>
                  </a:lnTo>
                  <a:cubicBezTo>
                    <a:pt x="50" y="3025"/>
                    <a:pt x="1" y="3349"/>
                    <a:pt x="1" y="3683"/>
                  </a:cubicBezTo>
                  <a:cubicBezTo>
                    <a:pt x="1" y="4174"/>
                    <a:pt x="99" y="4636"/>
                    <a:pt x="276" y="5068"/>
                  </a:cubicBezTo>
                  <a:lnTo>
                    <a:pt x="3821" y="7367"/>
                  </a:lnTo>
                  <a:cubicBezTo>
                    <a:pt x="5599" y="7308"/>
                    <a:pt x="7073" y="5962"/>
                    <a:pt x="7328" y="4243"/>
                  </a:cubicBezTo>
                  <a:lnTo>
                    <a:pt x="4519" y="98"/>
                  </a:lnTo>
                  <a:cubicBezTo>
                    <a:pt x="4253" y="39"/>
                    <a:pt x="3969" y="0"/>
                    <a:pt x="3684"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 name="Google Shape;1563;p32"/>
            <p:cNvSpPr/>
            <p:nvPr/>
          </p:nvSpPr>
          <p:spPr>
            <a:xfrm>
              <a:off x="3585878" y="2958105"/>
              <a:ext cx="196259" cy="189655"/>
            </a:xfrm>
            <a:custGeom>
              <a:avLst/>
              <a:gdLst/>
              <a:ahLst/>
              <a:cxnLst/>
              <a:rect l="l" t="t" r="r" b="b"/>
              <a:pathLst>
                <a:path w="5825" h="5629" extrusionOk="0">
                  <a:moveTo>
                    <a:pt x="4125" y="0"/>
                  </a:moveTo>
                  <a:lnTo>
                    <a:pt x="0" y="4125"/>
                  </a:lnTo>
                  <a:lnTo>
                    <a:pt x="2318" y="5629"/>
                  </a:lnTo>
                  <a:cubicBezTo>
                    <a:pt x="4096" y="5570"/>
                    <a:pt x="5570" y="4224"/>
                    <a:pt x="5825" y="2505"/>
                  </a:cubicBezTo>
                  <a:lnTo>
                    <a:pt x="4125" y="0"/>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 name="Google Shape;1564;p32"/>
            <p:cNvSpPr/>
            <p:nvPr/>
          </p:nvSpPr>
          <p:spPr>
            <a:xfrm>
              <a:off x="3539886" y="2904162"/>
              <a:ext cx="101617" cy="100303"/>
            </a:xfrm>
            <a:custGeom>
              <a:avLst/>
              <a:gdLst/>
              <a:ahLst/>
              <a:cxnLst/>
              <a:rect l="l" t="t" r="r" b="b"/>
              <a:pathLst>
                <a:path w="3016" h="2977" extrusionOk="0">
                  <a:moveTo>
                    <a:pt x="2574" y="1"/>
                  </a:moveTo>
                  <a:cubicBezTo>
                    <a:pt x="1326" y="344"/>
                    <a:pt x="344" y="1326"/>
                    <a:pt x="0" y="2574"/>
                  </a:cubicBezTo>
                  <a:lnTo>
                    <a:pt x="206" y="2701"/>
                  </a:lnTo>
                  <a:cubicBezTo>
                    <a:pt x="491" y="2888"/>
                    <a:pt x="835" y="2976"/>
                    <a:pt x="1169" y="2976"/>
                  </a:cubicBezTo>
                  <a:cubicBezTo>
                    <a:pt x="1238" y="2976"/>
                    <a:pt x="1297" y="2976"/>
                    <a:pt x="1365" y="2967"/>
                  </a:cubicBezTo>
                  <a:cubicBezTo>
                    <a:pt x="1768" y="2928"/>
                    <a:pt x="2161" y="2741"/>
                    <a:pt x="2446" y="2446"/>
                  </a:cubicBezTo>
                  <a:cubicBezTo>
                    <a:pt x="2740" y="2161"/>
                    <a:pt x="2927" y="1769"/>
                    <a:pt x="2967" y="1366"/>
                  </a:cubicBezTo>
                  <a:cubicBezTo>
                    <a:pt x="3015" y="963"/>
                    <a:pt x="2917" y="551"/>
                    <a:pt x="2701" y="207"/>
                  </a:cubicBezTo>
                  <a:lnTo>
                    <a:pt x="2574" y="1"/>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 name="Google Shape;1565;p32"/>
            <p:cNvSpPr/>
            <p:nvPr/>
          </p:nvSpPr>
          <p:spPr>
            <a:xfrm>
              <a:off x="3544502" y="3030579"/>
              <a:ext cx="127796" cy="117183"/>
            </a:xfrm>
            <a:custGeom>
              <a:avLst/>
              <a:gdLst/>
              <a:ahLst/>
              <a:cxnLst/>
              <a:rect l="l" t="t" r="r" b="b"/>
              <a:pathLst>
                <a:path w="3793" h="3478" extrusionOk="0">
                  <a:moveTo>
                    <a:pt x="1562" y="1"/>
                  </a:moveTo>
                  <a:cubicBezTo>
                    <a:pt x="1307" y="1"/>
                    <a:pt x="1071" y="99"/>
                    <a:pt x="894" y="276"/>
                  </a:cubicBezTo>
                  <a:lnTo>
                    <a:pt x="1" y="1179"/>
                  </a:lnTo>
                  <a:cubicBezTo>
                    <a:pt x="541" y="2524"/>
                    <a:pt x="1867" y="3478"/>
                    <a:pt x="3409" y="3478"/>
                  </a:cubicBezTo>
                  <a:lnTo>
                    <a:pt x="3546" y="3478"/>
                  </a:lnTo>
                  <a:lnTo>
                    <a:pt x="3703" y="2947"/>
                  </a:lnTo>
                  <a:cubicBezTo>
                    <a:pt x="3792" y="2623"/>
                    <a:pt x="3753" y="2269"/>
                    <a:pt x="3566" y="1985"/>
                  </a:cubicBezTo>
                  <a:cubicBezTo>
                    <a:pt x="3389" y="1690"/>
                    <a:pt x="3094" y="1494"/>
                    <a:pt x="2751" y="1444"/>
                  </a:cubicBezTo>
                  <a:cubicBezTo>
                    <a:pt x="2584" y="1415"/>
                    <a:pt x="2466" y="1248"/>
                    <a:pt x="2485" y="1081"/>
                  </a:cubicBezTo>
                  <a:cubicBezTo>
                    <a:pt x="2535" y="786"/>
                    <a:pt x="2426" y="492"/>
                    <a:pt x="2221" y="276"/>
                  </a:cubicBezTo>
                  <a:cubicBezTo>
                    <a:pt x="2044" y="99"/>
                    <a:pt x="1808" y="1"/>
                    <a:pt x="1562"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 name="Google Shape;1566;p32"/>
            <p:cNvSpPr/>
            <p:nvPr/>
          </p:nvSpPr>
          <p:spPr>
            <a:xfrm>
              <a:off x="3642482" y="2902848"/>
              <a:ext cx="141003" cy="170450"/>
            </a:xfrm>
            <a:custGeom>
              <a:avLst/>
              <a:gdLst/>
              <a:ahLst/>
              <a:cxnLst/>
              <a:rect l="l" t="t" r="r" b="b"/>
              <a:pathLst>
                <a:path w="4185" h="5059" extrusionOk="0">
                  <a:moveTo>
                    <a:pt x="1336" y="0"/>
                  </a:moveTo>
                  <a:lnTo>
                    <a:pt x="1208" y="206"/>
                  </a:lnTo>
                  <a:cubicBezTo>
                    <a:pt x="795" y="894"/>
                    <a:pt x="638" y="1719"/>
                    <a:pt x="776" y="2515"/>
                  </a:cubicBezTo>
                  <a:cubicBezTo>
                    <a:pt x="805" y="2701"/>
                    <a:pt x="747" y="2897"/>
                    <a:pt x="609" y="3045"/>
                  </a:cubicBezTo>
                  <a:lnTo>
                    <a:pt x="422" y="3222"/>
                  </a:lnTo>
                  <a:cubicBezTo>
                    <a:pt x="0" y="3644"/>
                    <a:pt x="0" y="4322"/>
                    <a:pt x="422" y="4744"/>
                  </a:cubicBezTo>
                  <a:cubicBezTo>
                    <a:pt x="618" y="4951"/>
                    <a:pt x="893" y="5058"/>
                    <a:pt x="1179" y="5058"/>
                  </a:cubicBezTo>
                  <a:lnTo>
                    <a:pt x="1286" y="5058"/>
                  </a:lnTo>
                  <a:cubicBezTo>
                    <a:pt x="1611" y="5019"/>
                    <a:pt x="1895" y="4852"/>
                    <a:pt x="2072" y="4577"/>
                  </a:cubicBezTo>
                  <a:cubicBezTo>
                    <a:pt x="2308" y="4220"/>
                    <a:pt x="2705" y="4017"/>
                    <a:pt x="3128" y="4017"/>
                  </a:cubicBezTo>
                  <a:cubicBezTo>
                    <a:pt x="3182" y="4017"/>
                    <a:pt x="3236" y="4021"/>
                    <a:pt x="3290" y="4027"/>
                  </a:cubicBezTo>
                  <a:lnTo>
                    <a:pt x="4145" y="4145"/>
                  </a:lnTo>
                  <a:cubicBezTo>
                    <a:pt x="4174" y="3958"/>
                    <a:pt x="4184" y="3772"/>
                    <a:pt x="4184" y="3585"/>
                  </a:cubicBezTo>
                  <a:cubicBezTo>
                    <a:pt x="4184" y="1847"/>
                    <a:pt x="2966" y="383"/>
                    <a:pt x="1336"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 name="Google Shape;1567;p32"/>
            <p:cNvSpPr/>
            <p:nvPr/>
          </p:nvSpPr>
          <p:spPr>
            <a:xfrm>
              <a:off x="3571659" y="3055377"/>
              <a:ext cx="100639" cy="92385"/>
            </a:xfrm>
            <a:custGeom>
              <a:avLst/>
              <a:gdLst/>
              <a:ahLst/>
              <a:cxnLst/>
              <a:rect l="l" t="t" r="r" b="b"/>
              <a:pathLst>
                <a:path w="2987" h="2742" extrusionOk="0">
                  <a:moveTo>
                    <a:pt x="1670" y="1"/>
                  </a:moveTo>
                  <a:lnTo>
                    <a:pt x="0" y="1661"/>
                  </a:lnTo>
                  <a:cubicBezTo>
                    <a:pt x="668" y="2329"/>
                    <a:pt x="1591" y="2742"/>
                    <a:pt x="2603" y="2742"/>
                  </a:cubicBezTo>
                  <a:lnTo>
                    <a:pt x="2740" y="2742"/>
                  </a:lnTo>
                  <a:lnTo>
                    <a:pt x="2897" y="2211"/>
                  </a:lnTo>
                  <a:cubicBezTo>
                    <a:pt x="2986" y="1887"/>
                    <a:pt x="2947" y="1533"/>
                    <a:pt x="2760" y="1249"/>
                  </a:cubicBezTo>
                  <a:cubicBezTo>
                    <a:pt x="2583" y="954"/>
                    <a:pt x="2288" y="758"/>
                    <a:pt x="1945" y="708"/>
                  </a:cubicBezTo>
                  <a:cubicBezTo>
                    <a:pt x="1778" y="679"/>
                    <a:pt x="1660" y="512"/>
                    <a:pt x="1679" y="345"/>
                  </a:cubicBezTo>
                  <a:cubicBezTo>
                    <a:pt x="1699" y="227"/>
                    <a:pt x="1690" y="109"/>
                    <a:pt x="1670"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 name="Google Shape;1568;p32"/>
            <p:cNvSpPr/>
            <p:nvPr/>
          </p:nvSpPr>
          <p:spPr>
            <a:xfrm>
              <a:off x="3646087" y="2935935"/>
              <a:ext cx="137398" cy="137364"/>
            </a:xfrm>
            <a:custGeom>
              <a:avLst/>
              <a:gdLst/>
              <a:ahLst/>
              <a:cxnLst/>
              <a:rect l="l" t="t" r="r" b="b"/>
              <a:pathLst>
                <a:path w="4078" h="4077" extrusionOk="0">
                  <a:moveTo>
                    <a:pt x="2997" y="1"/>
                  </a:moveTo>
                  <a:lnTo>
                    <a:pt x="1" y="3006"/>
                  </a:lnTo>
                  <a:cubicBezTo>
                    <a:pt x="1" y="3281"/>
                    <a:pt x="99" y="3556"/>
                    <a:pt x="315" y="3762"/>
                  </a:cubicBezTo>
                  <a:cubicBezTo>
                    <a:pt x="511" y="3969"/>
                    <a:pt x="786" y="4076"/>
                    <a:pt x="1072" y="4076"/>
                  </a:cubicBezTo>
                  <a:lnTo>
                    <a:pt x="1179" y="4076"/>
                  </a:lnTo>
                  <a:cubicBezTo>
                    <a:pt x="1504" y="4037"/>
                    <a:pt x="1788" y="3870"/>
                    <a:pt x="1965" y="3595"/>
                  </a:cubicBezTo>
                  <a:cubicBezTo>
                    <a:pt x="2201" y="3238"/>
                    <a:pt x="2598" y="3035"/>
                    <a:pt x="3021" y="3035"/>
                  </a:cubicBezTo>
                  <a:cubicBezTo>
                    <a:pt x="3075" y="3035"/>
                    <a:pt x="3129" y="3039"/>
                    <a:pt x="3183" y="3045"/>
                  </a:cubicBezTo>
                  <a:lnTo>
                    <a:pt x="4038" y="3163"/>
                  </a:lnTo>
                  <a:cubicBezTo>
                    <a:pt x="4067" y="2976"/>
                    <a:pt x="4077" y="2790"/>
                    <a:pt x="4077" y="2603"/>
                  </a:cubicBezTo>
                  <a:cubicBezTo>
                    <a:pt x="4077" y="1592"/>
                    <a:pt x="3665" y="668"/>
                    <a:pt x="2997"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69" name="Google Shape;1569;p32"/>
          <p:cNvGrpSpPr/>
          <p:nvPr/>
        </p:nvGrpSpPr>
        <p:grpSpPr>
          <a:xfrm>
            <a:off x="4083929" y="2904701"/>
            <a:ext cx="366040" cy="353070"/>
            <a:chOff x="4083929" y="2904701"/>
            <a:chExt cx="366040" cy="353070"/>
          </a:xfrm>
        </p:grpSpPr>
        <p:sp>
          <p:nvSpPr>
            <p:cNvPr id="1570" name="Google Shape;1570;p32"/>
            <p:cNvSpPr/>
            <p:nvPr/>
          </p:nvSpPr>
          <p:spPr>
            <a:xfrm>
              <a:off x="4083929" y="3177280"/>
              <a:ext cx="92014" cy="80491"/>
            </a:xfrm>
            <a:custGeom>
              <a:avLst/>
              <a:gdLst/>
              <a:ahLst/>
              <a:cxnLst/>
              <a:rect l="l" t="t" r="r" b="b"/>
              <a:pathLst>
                <a:path w="2731" h="2389" extrusionOk="0">
                  <a:moveTo>
                    <a:pt x="1719" y="0"/>
                  </a:moveTo>
                  <a:cubicBezTo>
                    <a:pt x="1638" y="0"/>
                    <a:pt x="1557" y="32"/>
                    <a:pt x="1493" y="95"/>
                  </a:cubicBezTo>
                  <a:lnTo>
                    <a:pt x="108" y="1481"/>
                  </a:lnTo>
                  <a:cubicBezTo>
                    <a:pt x="29" y="1549"/>
                    <a:pt x="0" y="1658"/>
                    <a:pt x="20" y="1765"/>
                  </a:cubicBezTo>
                  <a:cubicBezTo>
                    <a:pt x="49" y="1874"/>
                    <a:pt x="118" y="1952"/>
                    <a:pt x="216" y="1991"/>
                  </a:cubicBezTo>
                  <a:lnTo>
                    <a:pt x="1188" y="2365"/>
                  </a:lnTo>
                  <a:cubicBezTo>
                    <a:pt x="1227" y="2381"/>
                    <a:pt x="1266" y="2388"/>
                    <a:pt x="1305" y="2388"/>
                  </a:cubicBezTo>
                  <a:cubicBezTo>
                    <a:pt x="1385" y="2388"/>
                    <a:pt x="1463" y="2355"/>
                    <a:pt x="1522" y="2296"/>
                  </a:cubicBezTo>
                  <a:lnTo>
                    <a:pt x="2613" y="1206"/>
                  </a:lnTo>
                  <a:cubicBezTo>
                    <a:pt x="2731" y="1088"/>
                    <a:pt x="2731" y="881"/>
                    <a:pt x="2613" y="763"/>
                  </a:cubicBezTo>
                  <a:lnTo>
                    <a:pt x="1945" y="95"/>
                  </a:lnTo>
                  <a:cubicBezTo>
                    <a:pt x="1881" y="32"/>
                    <a:pt x="1800" y="0"/>
                    <a:pt x="1719"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 name="Google Shape;1571;p32"/>
            <p:cNvSpPr/>
            <p:nvPr/>
          </p:nvSpPr>
          <p:spPr>
            <a:xfrm>
              <a:off x="4103134" y="3191734"/>
              <a:ext cx="72809" cy="66037"/>
            </a:xfrm>
            <a:custGeom>
              <a:avLst/>
              <a:gdLst/>
              <a:ahLst/>
              <a:cxnLst/>
              <a:rect l="l" t="t" r="r" b="b"/>
              <a:pathLst>
                <a:path w="2161" h="1960" extrusionOk="0">
                  <a:moveTo>
                    <a:pt x="1709" y="0"/>
                  </a:moveTo>
                  <a:lnTo>
                    <a:pt x="0" y="1700"/>
                  </a:lnTo>
                  <a:lnTo>
                    <a:pt x="618" y="1936"/>
                  </a:lnTo>
                  <a:cubicBezTo>
                    <a:pt x="657" y="1952"/>
                    <a:pt x="696" y="1959"/>
                    <a:pt x="735" y="1959"/>
                  </a:cubicBezTo>
                  <a:cubicBezTo>
                    <a:pt x="815" y="1959"/>
                    <a:pt x="893" y="1926"/>
                    <a:pt x="952" y="1867"/>
                  </a:cubicBezTo>
                  <a:lnTo>
                    <a:pt x="2043" y="777"/>
                  </a:lnTo>
                  <a:cubicBezTo>
                    <a:pt x="2161" y="659"/>
                    <a:pt x="2161" y="452"/>
                    <a:pt x="2043" y="334"/>
                  </a:cubicBezTo>
                  <a:lnTo>
                    <a:pt x="1709" y="0"/>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 name="Google Shape;1572;p32"/>
            <p:cNvSpPr/>
            <p:nvPr/>
          </p:nvSpPr>
          <p:spPr>
            <a:xfrm>
              <a:off x="4119980" y="3088431"/>
              <a:ext cx="144676" cy="142620"/>
            </a:xfrm>
            <a:custGeom>
              <a:avLst/>
              <a:gdLst/>
              <a:ahLst/>
              <a:cxnLst/>
              <a:rect l="l" t="t" r="r" b="b"/>
              <a:pathLst>
                <a:path w="4294" h="4233" extrusionOk="0">
                  <a:moveTo>
                    <a:pt x="1495" y="1"/>
                  </a:moveTo>
                  <a:cubicBezTo>
                    <a:pt x="1466" y="1"/>
                    <a:pt x="1436" y="5"/>
                    <a:pt x="1405" y="12"/>
                  </a:cubicBezTo>
                  <a:cubicBezTo>
                    <a:pt x="1297" y="41"/>
                    <a:pt x="1209" y="140"/>
                    <a:pt x="1189" y="248"/>
                  </a:cubicBezTo>
                  <a:lnTo>
                    <a:pt x="1130" y="562"/>
                  </a:lnTo>
                  <a:cubicBezTo>
                    <a:pt x="983" y="1269"/>
                    <a:pt x="639" y="1918"/>
                    <a:pt x="129" y="2428"/>
                  </a:cubicBezTo>
                  <a:cubicBezTo>
                    <a:pt x="1" y="2556"/>
                    <a:pt x="1" y="2752"/>
                    <a:pt x="129" y="2880"/>
                  </a:cubicBezTo>
                  <a:lnTo>
                    <a:pt x="1395" y="4137"/>
                  </a:lnTo>
                  <a:cubicBezTo>
                    <a:pt x="1454" y="4201"/>
                    <a:pt x="1535" y="4233"/>
                    <a:pt x="1616" y="4233"/>
                  </a:cubicBezTo>
                  <a:cubicBezTo>
                    <a:pt x="1698" y="4233"/>
                    <a:pt x="1779" y="4201"/>
                    <a:pt x="1838" y="4137"/>
                  </a:cubicBezTo>
                  <a:cubicBezTo>
                    <a:pt x="2348" y="3627"/>
                    <a:pt x="2997" y="3283"/>
                    <a:pt x="3704" y="3145"/>
                  </a:cubicBezTo>
                  <a:lnTo>
                    <a:pt x="4018" y="3077"/>
                  </a:lnTo>
                  <a:cubicBezTo>
                    <a:pt x="4077" y="3066"/>
                    <a:pt x="4136" y="3037"/>
                    <a:pt x="4175" y="2998"/>
                  </a:cubicBezTo>
                  <a:cubicBezTo>
                    <a:pt x="4214" y="2959"/>
                    <a:pt x="4244" y="2909"/>
                    <a:pt x="4254" y="2861"/>
                  </a:cubicBezTo>
                  <a:cubicBezTo>
                    <a:pt x="4293" y="2752"/>
                    <a:pt x="4263" y="2625"/>
                    <a:pt x="4175" y="2546"/>
                  </a:cubicBezTo>
                  <a:lnTo>
                    <a:pt x="1720" y="91"/>
                  </a:lnTo>
                  <a:cubicBezTo>
                    <a:pt x="1661" y="32"/>
                    <a:pt x="1581" y="1"/>
                    <a:pt x="1495"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 name="Google Shape;1573;p32"/>
            <p:cNvSpPr/>
            <p:nvPr/>
          </p:nvSpPr>
          <p:spPr>
            <a:xfrm>
              <a:off x="4145486" y="3132838"/>
              <a:ext cx="119170" cy="98214"/>
            </a:xfrm>
            <a:custGeom>
              <a:avLst/>
              <a:gdLst/>
              <a:ahLst/>
              <a:cxnLst/>
              <a:rect l="l" t="t" r="r" b="b"/>
              <a:pathLst>
                <a:path w="3537" h="2915" extrusionOk="0">
                  <a:moveTo>
                    <a:pt x="2190" y="0"/>
                  </a:moveTo>
                  <a:lnTo>
                    <a:pt x="0" y="2191"/>
                  </a:lnTo>
                  <a:lnTo>
                    <a:pt x="638" y="2819"/>
                  </a:lnTo>
                  <a:cubicBezTo>
                    <a:pt x="697" y="2883"/>
                    <a:pt x="778" y="2915"/>
                    <a:pt x="859" y="2915"/>
                  </a:cubicBezTo>
                  <a:cubicBezTo>
                    <a:pt x="941" y="2915"/>
                    <a:pt x="1022" y="2883"/>
                    <a:pt x="1081" y="2819"/>
                  </a:cubicBezTo>
                  <a:cubicBezTo>
                    <a:pt x="1591" y="2309"/>
                    <a:pt x="2240" y="1965"/>
                    <a:pt x="2947" y="1827"/>
                  </a:cubicBezTo>
                  <a:lnTo>
                    <a:pt x="3261" y="1759"/>
                  </a:lnTo>
                  <a:cubicBezTo>
                    <a:pt x="3320" y="1748"/>
                    <a:pt x="3379" y="1719"/>
                    <a:pt x="3418" y="1680"/>
                  </a:cubicBezTo>
                  <a:cubicBezTo>
                    <a:pt x="3457" y="1641"/>
                    <a:pt x="3487" y="1591"/>
                    <a:pt x="3497" y="1543"/>
                  </a:cubicBezTo>
                  <a:cubicBezTo>
                    <a:pt x="3536" y="1434"/>
                    <a:pt x="3506" y="1307"/>
                    <a:pt x="3418" y="1228"/>
                  </a:cubicBezTo>
                  <a:lnTo>
                    <a:pt x="2190"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 name="Google Shape;1574;p32"/>
            <p:cNvSpPr/>
            <p:nvPr/>
          </p:nvSpPr>
          <p:spPr>
            <a:xfrm>
              <a:off x="4191140" y="2947189"/>
              <a:ext cx="213813" cy="212802"/>
            </a:xfrm>
            <a:custGeom>
              <a:avLst/>
              <a:gdLst/>
              <a:ahLst/>
              <a:cxnLst/>
              <a:rect l="l" t="t" r="r" b="b"/>
              <a:pathLst>
                <a:path w="6346" h="6316" extrusionOk="0">
                  <a:moveTo>
                    <a:pt x="4135" y="1"/>
                  </a:moveTo>
                  <a:lnTo>
                    <a:pt x="118" y="3458"/>
                  </a:lnTo>
                  <a:cubicBezTo>
                    <a:pt x="1" y="3576"/>
                    <a:pt x="1" y="3782"/>
                    <a:pt x="118" y="3899"/>
                  </a:cubicBezTo>
                  <a:lnTo>
                    <a:pt x="2446" y="6228"/>
                  </a:lnTo>
                  <a:cubicBezTo>
                    <a:pt x="2510" y="6286"/>
                    <a:pt x="2591" y="6316"/>
                    <a:pt x="2672" y="6316"/>
                  </a:cubicBezTo>
                  <a:cubicBezTo>
                    <a:pt x="2753" y="6316"/>
                    <a:pt x="2834" y="6286"/>
                    <a:pt x="2898" y="6228"/>
                  </a:cubicBezTo>
                  <a:lnTo>
                    <a:pt x="6346" y="2220"/>
                  </a:lnTo>
                  <a:lnTo>
                    <a:pt x="4135" y="1"/>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 name="Google Shape;1575;p32"/>
            <p:cNvSpPr/>
            <p:nvPr/>
          </p:nvSpPr>
          <p:spPr>
            <a:xfrm>
              <a:off x="4234470" y="2984554"/>
              <a:ext cx="170484" cy="175437"/>
            </a:xfrm>
            <a:custGeom>
              <a:avLst/>
              <a:gdLst/>
              <a:ahLst/>
              <a:cxnLst/>
              <a:rect l="l" t="t" r="r" b="b"/>
              <a:pathLst>
                <a:path w="5060" h="5207" extrusionOk="0">
                  <a:moveTo>
                    <a:pt x="3949" y="1"/>
                  </a:moveTo>
                  <a:lnTo>
                    <a:pt x="1" y="3960"/>
                  </a:lnTo>
                  <a:lnTo>
                    <a:pt x="1160" y="5119"/>
                  </a:lnTo>
                  <a:cubicBezTo>
                    <a:pt x="1224" y="5177"/>
                    <a:pt x="1305" y="5207"/>
                    <a:pt x="1386" y="5207"/>
                  </a:cubicBezTo>
                  <a:cubicBezTo>
                    <a:pt x="1467" y="5207"/>
                    <a:pt x="1548" y="5177"/>
                    <a:pt x="1612" y="5119"/>
                  </a:cubicBezTo>
                  <a:lnTo>
                    <a:pt x="5060" y="1111"/>
                  </a:lnTo>
                  <a:lnTo>
                    <a:pt x="3949"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 name="Google Shape;1576;p32"/>
            <p:cNvSpPr/>
            <p:nvPr/>
          </p:nvSpPr>
          <p:spPr>
            <a:xfrm>
              <a:off x="4337739" y="2904701"/>
              <a:ext cx="112230" cy="109669"/>
            </a:xfrm>
            <a:custGeom>
              <a:avLst/>
              <a:gdLst/>
              <a:ahLst/>
              <a:cxnLst/>
              <a:rect l="l" t="t" r="r" b="b"/>
              <a:pathLst>
                <a:path w="3331" h="3255" extrusionOk="0">
                  <a:moveTo>
                    <a:pt x="1489" y="0"/>
                  </a:moveTo>
                  <a:cubicBezTo>
                    <a:pt x="1317" y="0"/>
                    <a:pt x="1143" y="59"/>
                    <a:pt x="1002" y="181"/>
                  </a:cubicBezTo>
                  <a:lnTo>
                    <a:pt x="0" y="1035"/>
                  </a:lnTo>
                  <a:lnTo>
                    <a:pt x="2220" y="3255"/>
                  </a:lnTo>
                  <a:lnTo>
                    <a:pt x="3084" y="2253"/>
                  </a:lnTo>
                  <a:cubicBezTo>
                    <a:pt x="3330" y="1958"/>
                    <a:pt x="3320" y="1526"/>
                    <a:pt x="3045" y="1251"/>
                  </a:cubicBezTo>
                  <a:lnTo>
                    <a:pt x="2004" y="210"/>
                  </a:lnTo>
                  <a:cubicBezTo>
                    <a:pt x="1865" y="72"/>
                    <a:pt x="1678" y="0"/>
                    <a:pt x="1489"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 name="Google Shape;1577;p32"/>
            <p:cNvSpPr/>
            <p:nvPr/>
          </p:nvSpPr>
          <p:spPr>
            <a:xfrm>
              <a:off x="4375138" y="2929331"/>
              <a:ext cx="74831" cy="85040"/>
            </a:xfrm>
            <a:custGeom>
              <a:avLst/>
              <a:gdLst/>
              <a:ahLst/>
              <a:cxnLst/>
              <a:rect l="l" t="t" r="r" b="b"/>
              <a:pathLst>
                <a:path w="2221" h="2524" extrusionOk="0">
                  <a:moveTo>
                    <a:pt x="1415" y="0"/>
                  </a:moveTo>
                  <a:lnTo>
                    <a:pt x="1" y="1414"/>
                  </a:lnTo>
                  <a:lnTo>
                    <a:pt x="1110" y="2524"/>
                  </a:lnTo>
                  <a:lnTo>
                    <a:pt x="1974" y="1522"/>
                  </a:lnTo>
                  <a:cubicBezTo>
                    <a:pt x="2220" y="1227"/>
                    <a:pt x="2210" y="795"/>
                    <a:pt x="1935" y="520"/>
                  </a:cubicBezTo>
                  <a:lnTo>
                    <a:pt x="1415" y="0"/>
                  </a:ln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 name="Google Shape;1578;p32"/>
            <p:cNvSpPr/>
            <p:nvPr/>
          </p:nvSpPr>
          <p:spPr>
            <a:xfrm>
              <a:off x="4320859" y="2931049"/>
              <a:ext cx="101313" cy="99460"/>
            </a:xfrm>
            <a:custGeom>
              <a:avLst/>
              <a:gdLst/>
              <a:ahLst/>
              <a:cxnLst/>
              <a:rect l="l" t="t" r="r" b="b"/>
              <a:pathLst>
                <a:path w="3007" h="2952" extrusionOk="0">
                  <a:moveTo>
                    <a:pt x="344" y="1"/>
                  </a:moveTo>
                  <a:cubicBezTo>
                    <a:pt x="263" y="1"/>
                    <a:pt x="182" y="32"/>
                    <a:pt x="119" y="96"/>
                  </a:cubicBezTo>
                  <a:cubicBezTo>
                    <a:pt x="1" y="214"/>
                    <a:pt x="1" y="421"/>
                    <a:pt x="119" y="538"/>
                  </a:cubicBezTo>
                  <a:lnTo>
                    <a:pt x="2437" y="2856"/>
                  </a:lnTo>
                  <a:cubicBezTo>
                    <a:pt x="2500" y="2920"/>
                    <a:pt x="2581" y="2952"/>
                    <a:pt x="2662" y="2952"/>
                  </a:cubicBezTo>
                  <a:cubicBezTo>
                    <a:pt x="2743" y="2952"/>
                    <a:pt x="2824" y="2920"/>
                    <a:pt x="2888" y="2856"/>
                  </a:cubicBezTo>
                  <a:cubicBezTo>
                    <a:pt x="3006" y="2739"/>
                    <a:pt x="3006" y="2532"/>
                    <a:pt x="2888" y="2414"/>
                  </a:cubicBezTo>
                  <a:lnTo>
                    <a:pt x="570" y="96"/>
                  </a:lnTo>
                  <a:cubicBezTo>
                    <a:pt x="506" y="32"/>
                    <a:pt x="425" y="1"/>
                    <a:pt x="344"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 name="Google Shape;1579;p32"/>
            <p:cNvSpPr/>
            <p:nvPr/>
          </p:nvSpPr>
          <p:spPr>
            <a:xfrm>
              <a:off x="4363885" y="2973334"/>
              <a:ext cx="58288" cy="57176"/>
            </a:xfrm>
            <a:custGeom>
              <a:avLst/>
              <a:gdLst/>
              <a:ahLst/>
              <a:cxnLst/>
              <a:rect l="l" t="t" r="r" b="b"/>
              <a:pathLst>
                <a:path w="1730" h="1697" extrusionOk="0">
                  <a:moveTo>
                    <a:pt x="452" y="0"/>
                  </a:moveTo>
                  <a:lnTo>
                    <a:pt x="1" y="442"/>
                  </a:lnTo>
                  <a:lnTo>
                    <a:pt x="1160" y="1601"/>
                  </a:lnTo>
                  <a:cubicBezTo>
                    <a:pt x="1223" y="1665"/>
                    <a:pt x="1304" y="1697"/>
                    <a:pt x="1385" y="1697"/>
                  </a:cubicBezTo>
                  <a:cubicBezTo>
                    <a:pt x="1466" y="1697"/>
                    <a:pt x="1547" y="1665"/>
                    <a:pt x="1611" y="1601"/>
                  </a:cubicBezTo>
                  <a:cubicBezTo>
                    <a:pt x="1729" y="1484"/>
                    <a:pt x="1729" y="1277"/>
                    <a:pt x="1611" y="1159"/>
                  </a:cubicBezTo>
                  <a:lnTo>
                    <a:pt x="452"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 name="Google Shape;1580;p32"/>
            <p:cNvSpPr/>
            <p:nvPr/>
          </p:nvSpPr>
          <p:spPr>
            <a:xfrm>
              <a:off x="4269544" y="3010801"/>
              <a:ext cx="72843" cy="71024"/>
            </a:xfrm>
            <a:custGeom>
              <a:avLst/>
              <a:gdLst/>
              <a:ahLst/>
              <a:cxnLst/>
              <a:rect l="l" t="t" r="r" b="b"/>
              <a:pathLst>
                <a:path w="2162" h="2108" extrusionOk="0">
                  <a:moveTo>
                    <a:pt x="1818" y="0"/>
                  </a:moveTo>
                  <a:cubicBezTo>
                    <a:pt x="1737" y="0"/>
                    <a:pt x="1656" y="32"/>
                    <a:pt x="1592" y="97"/>
                  </a:cubicBezTo>
                  <a:lnTo>
                    <a:pt x="119" y="1570"/>
                  </a:lnTo>
                  <a:cubicBezTo>
                    <a:pt x="1" y="1688"/>
                    <a:pt x="1" y="1884"/>
                    <a:pt x="119" y="2011"/>
                  </a:cubicBezTo>
                  <a:cubicBezTo>
                    <a:pt x="183" y="2075"/>
                    <a:pt x="264" y="2107"/>
                    <a:pt x="345" y="2107"/>
                  </a:cubicBezTo>
                  <a:cubicBezTo>
                    <a:pt x="426" y="2107"/>
                    <a:pt x="507" y="2075"/>
                    <a:pt x="571" y="2011"/>
                  </a:cubicBezTo>
                  <a:lnTo>
                    <a:pt x="2044" y="538"/>
                  </a:lnTo>
                  <a:cubicBezTo>
                    <a:pt x="2162" y="411"/>
                    <a:pt x="2162" y="214"/>
                    <a:pt x="2044" y="97"/>
                  </a:cubicBezTo>
                  <a:cubicBezTo>
                    <a:pt x="1980" y="32"/>
                    <a:pt x="1899" y="0"/>
                    <a:pt x="1818"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 name="Google Shape;1581;p32"/>
            <p:cNvSpPr/>
            <p:nvPr/>
          </p:nvSpPr>
          <p:spPr>
            <a:xfrm>
              <a:off x="4273520" y="3014036"/>
              <a:ext cx="68867" cy="67789"/>
            </a:xfrm>
            <a:custGeom>
              <a:avLst/>
              <a:gdLst/>
              <a:ahLst/>
              <a:cxnLst/>
              <a:rect l="l" t="t" r="r" b="b"/>
              <a:pathLst>
                <a:path w="2044" h="2012" extrusionOk="0">
                  <a:moveTo>
                    <a:pt x="1926" y="1"/>
                  </a:moveTo>
                  <a:lnTo>
                    <a:pt x="1" y="1915"/>
                  </a:lnTo>
                  <a:cubicBezTo>
                    <a:pt x="65" y="1979"/>
                    <a:pt x="146" y="2011"/>
                    <a:pt x="227" y="2011"/>
                  </a:cubicBezTo>
                  <a:cubicBezTo>
                    <a:pt x="308" y="2011"/>
                    <a:pt x="389" y="1979"/>
                    <a:pt x="453" y="1915"/>
                  </a:cubicBezTo>
                  <a:lnTo>
                    <a:pt x="1926" y="442"/>
                  </a:lnTo>
                  <a:cubicBezTo>
                    <a:pt x="2044" y="315"/>
                    <a:pt x="2044" y="118"/>
                    <a:pt x="1926"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 name="Google Shape;1582;p32"/>
            <p:cNvSpPr/>
            <p:nvPr/>
          </p:nvSpPr>
          <p:spPr>
            <a:xfrm>
              <a:off x="4163680" y="3063666"/>
              <a:ext cx="125100" cy="125134"/>
            </a:xfrm>
            <a:custGeom>
              <a:avLst/>
              <a:gdLst/>
              <a:ahLst/>
              <a:cxnLst/>
              <a:rect l="l" t="t" r="r" b="b"/>
              <a:pathLst>
                <a:path w="3713" h="3714" extrusionOk="0">
                  <a:moveTo>
                    <a:pt x="933" y="1"/>
                  </a:moveTo>
                  <a:lnTo>
                    <a:pt x="0" y="806"/>
                  </a:lnTo>
                  <a:lnTo>
                    <a:pt x="2898" y="3713"/>
                  </a:lnTo>
                  <a:lnTo>
                    <a:pt x="3713" y="2771"/>
                  </a:lnTo>
                  <a:lnTo>
                    <a:pt x="933"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 name="Google Shape;1583;p32"/>
            <p:cNvSpPr/>
            <p:nvPr/>
          </p:nvSpPr>
          <p:spPr>
            <a:xfrm>
              <a:off x="4212333" y="3110331"/>
              <a:ext cx="76448" cy="78470"/>
            </a:xfrm>
            <a:custGeom>
              <a:avLst/>
              <a:gdLst/>
              <a:ahLst/>
              <a:cxnLst/>
              <a:rect l="l" t="t" r="r" b="b"/>
              <a:pathLst>
                <a:path w="2269" h="2329" extrusionOk="0">
                  <a:moveTo>
                    <a:pt x="874" y="0"/>
                  </a:moveTo>
                  <a:lnTo>
                    <a:pt x="0" y="875"/>
                  </a:lnTo>
                  <a:lnTo>
                    <a:pt x="1454" y="2328"/>
                  </a:lnTo>
                  <a:lnTo>
                    <a:pt x="2269" y="1386"/>
                  </a:lnTo>
                  <a:lnTo>
                    <a:pt x="874" y="0"/>
                  </a:ln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4" name="Google Shape;1584;p32"/>
          <p:cNvGrpSpPr/>
          <p:nvPr/>
        </p:nvGrpSpPr>
        <p:grpSpPr>
          <a:xfrm>
            <a:off x="4712339" y="2899546"/>
            <a:ext cx="363075" cy="363381"/>
            <a:chOff x="4712339" y="2899546"/>
            <a:chExt cx="363075" cy="363381"/>
          </a:xfrm>
        </p:grpSpPr>
        <p:sp>
          <p:nvSpPr>
            <p:cNvPr id="1585" name="Google Shape;1585;p32"/>
            <p:cNvSpPr/>
            <p:nvPr/>
          </p:nvSpPr>
          <p:spPr>
            <a:xfrm>
              <a:off x="4797414" y="2910429"/>
              <a:ext cx="192923" cy="54649"/>
            </a:xfrm>
            <a:custGeom>
              <a:avLst/>
              <a:gdLst/>
              <a:ahLst/>
              <a:cxnLst/>
              <a:rect l="l" t="t" r="r" b="b"/>
              <a:pathLst>
                <a:path w="5726" h="1622" extrusionOk="0">
                  <a:moveTo>
                    <a:pt x="0" y="1"/>
                  </a:moveTo>
                  <a:cubicBezTo>
                    <a:pt x="0" y="90"/>
                    <a:pt x="39" y="168"/>
                    <a:pt x="108" y="237"/>
                  </a:cubicBezTo>
                  <a:lnTo>
                    <a:pt x="1581" y="1533"/>
                  </a:lnTo>
                  <a:cubicBezTo>
                    <a:pt x="1640" y="1592"/>
                    <a:pt x="1709" y="1622"/>
                    <a:pt x="1788" y="1622"/>
                  </a:cubicBezTo>
                  <a:lnTo>
                    <a:pt x="3938" y="1622"/>
                  </a:lnTo>
                  <a:cubicBezTo>
                    <a:pt x="4017" y="1622"/>
                    <a:pt x="4086" y="1592"/>
                    <a:pt x="4145" y="1533"/>
                  </a:cubicBezTo>
                  <a:lnTo>
                    <a:pt x="5618" y="237"/>
                  </a:lnTo>
                  <a:cubicBezTo>
                    <a:pt x="5687" y="168"/>
                    <a:pt x="5726" y="90"/>
                    <a:pt x="5726"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 name="Google Shape;1586;p32"/>
            <p:cNvSpPr/>
            <p:nvPr/>
          </p:nvSpPr>
          <p:spPr>
            <a:xfrm>
              <a:off x="4893675" y="2910429"/>
              <a:ext cx="96664" cy="54649"/>
            </a:xfrm>
            <a:custGeom>
              <a:avLst/>
              <a:gdLst/>
              <a:ahLst/>
              <a:cxnLst/>
              <a:rect l="l" t="t" r="r" b="b"/>
              <a:pathLst>
                <a:path w="2869" h="1622" extrusionOk="0">
                  <a:moveTo>
                    <a:pt x="1" y="1"/>
                  </a:moveTo>
                  <a:lnTo>
                    <a:pt x="1" y="1622"/>
                  </a:lnTo>
                  <a:lnTo>
                    <a:pt x="1081" y="1622"/>
                  </a:lnTo>
                  <a:cubicBezTo>
                    <a:pt x="1160" y="1622"/>
                    <a:pt x="1229" y="1592"/>
                    <a:pt x="1288" y="1533"/>
                  </a:cubicBezTo>
                  <a:lnTo>
                    <a:pt x="2761" y="237"/>
                  </a:lnTo>
                  <a:cubicBezTo>
                    <a:pt x="2830" y="168"/>
                    <a:pt x="2869" y="90"/>
                    <a:pt x="286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 name="Google Shape;1587;p32"/>
            <p:cNvSpPr/>
            <p:nvPr/>
          </p:nvSpPr>
          <p:spPr>
            <a:xfrm>
              <a:off x="4776221" y="2899546"/>
              <a:ext cx="235308" cy="21530"/>
            </a:xfrm>
            <a:custGeom>
              <a:avLst/>
              <a:gdLst/>
              <a:ahLst/>
              <a:cxnLst/>
              <a:rect l="l" t="t" r="r" b="b"/>
              <a:pathLst>
                <a:path w="6984" h="639" extrusionOk="0">
                  <a:moveTo>
                    <a:pt x="315" y="0"/>
                  </a:moveTo>
                  <a:cubicBezTo>
                    <a:pt x="138" y="0"/>
                    <a:pt x="1" y="147"/>
                    <a:pt x="1" y="324"/>
                  </a:cubicBezTo>
                  <a:cubicBezTo>
                    <a:pt x="1" y="491"/>
                    <a:pt x="138" y="638"/>
                    <a:pt x="315" y="638"/>
                  </a:cubicBezTo>
                  <a:lnTo>
                    <a:pt x="6669" y="638"/>
                  </a:lnTo>
                  <a:cubicBezTo>
                    <a:pt x="6846" y="638"/>
                    <a:pt x="6983" y="491"/>
                    <a:pt x="6983" y="324"/>
                  </a:cubicBezTo>
                  <a:cubicBezTo>
                    <a:pt x="6983" y="147"/>
                    <a:pt x="6846" y="0"/>
                    <a:pt x="6669"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 name="Google Shape;1588;p32"/>
            <p:cNvSpPr/>
            <p:nvPr/>
          </p:nvSpPr>
          <p:spPr>
            <a:xfrm>
              <a:off x="4847044" y="2959116"/>
              <a:ext cx="93665" cy="48349"/>
            </a:xfrm>
            <a:custGeom>
              <a:avLst/>
              <a:gdLst/>
              <a:ahLst/>
              <a:cxnLst/>
              <a:rect l="l" t="t" r="r" b="b"/>
              <a:pathLst>
                <a:path w="2780" h="1435" extrusionOk="0">
                  <a:moveTo>
                    <a:pt x="0" y="0"/>
                  </a:moveTo>
                  <a:lnTo>
                    <a:pt x="0" y="1434"/>
                  </a:lnTo>
                  <a:lnTo>
                    <a:pt x="2780" y="1434"/>
                  </a:lnTo>
                  <a:lnTo>
                    <a:pt x="2780"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 name="Google Shape;1589;p32"/>
            <p:cNvSpPr/>
            <p:nvPr/>
          </p:nvSpPr>
          <p:spPr>
            <a:xfrm>
              <a:off x="4893675" y="2959116"/>
              <a:ext cx="47035" cy="48349"/>
            </a:xfrm>
            <a:custGeom>
              <a:avLst/>
              <a:gdLst/>
              <a:ahLst/>
              <a:cxnLst/>
              <a:rect l="l" t="t" r="r" b="b"/>
              <a:pathLst>
                <a:path w="1396" h="1435" extrusionOk="0">
                  <a:moveTo>
                    <a:pt x="1" y="0"/>
                  </a:moveTo>
                  <a:lnTo>
                    <a:pt x="1" y="1434"/>
                  </a:lnTo>
                  <a:lnTo>
                    <a:pt x="1396" y="1434"/>
                  </a:lnTo>
                  <a:lnTo>
                    <a:pt x="1396"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 name="Google Shape;1590;p32"/>
            <p:cNvSpPr/>
            <p:nvPr/>
          </p:nvSpPr>
          <p:spPr>
            <a:xfrm>
              <a:off x="4841417" y="3198035"/>
              <a:ext cx="233994" cy="64892"/>
            </a:xfrm>
            <a:custGeom>
              <a:avLst/>
              <a:gdLst/>
              <a:ahLst/>
              <a:cxnLst/>
              <a:rect l="l" t="t" r="r" b="b"/>
              <a:pathLst>
                <a:path w="6945" h="1926" extrusionOk="0">
                  <a:moveTo>
                    <a:pt x="345" y="0"/>
                  </a:moveTo>
                  <a:cubicBezTo>
                    <a:pt x="266" y="0"/>
                    <a:pt x="187" y="30"/>
                    <a:pt x="128" y="88"/>
                  </a:cubicBezTo>
                  <a:cubicBezTo>
                    <a:pt x="0" y="217"/>
                    <a:pt x="0" y="413"/>
                    <a:pt x="128" y="540"/>
                  </a:cubicBezTo>
                  <a:cubicBezTo>
                    <a:pt x="1051" y="1463"/>
                    <a:pt x="2259" y="1926"/>
                    <a:pt x="3468" y="1926"/>
                  </a:cubicBezTo>
                  <a:cubicBezTo>
                    <a:pt x="4685" y="1926"/>
                    <a:pt x="5893" y="1463"/>
                    <a:pt x="6816" y="540"/>
                  </a:cubicBezTo>
                  <a:cubicBezTo>
                    <a:pt x="6944" y="413"/>
                    <a:pt x="6944" y="217"/>
                    <a:pt x="6816" y="88"/>
                  </a:cubicBezTo>
                  <a:cubicBezTo>
                    <a:pt x="6757" y="30"/>
                    <a:pt x="6679" y="0"/>
                    <a:pt x="6599" y="0"/>
                  </a:cubicBezTo>
                  <a:cubicBezTo>
                    <a:pt x="6519" y="0"/>
                    <a:pt x="6438" y="30"/>
                    <a:pt x="6375" y="88"/>
                  </a:cubicBezTo>
                  <a:cubicBezTo>
                    <a:pt x="5574" y="889"/>
                    <a:pt x="4523" y="1289"/>
                    <a:pt x="3472" y="1289"/>
                  </a:cubicBezTo>
                  <a:cubicBezTo>
                    <a:pt x="2421" y="1289"/>
                    <a:pt x="1370" y="889"/>
                    <a:pt x="570" y="88"/>
                  </a:cubicBezTo>
                  <a:cubicBezTo>
                    <a:pt x="506" y="30"/>
                    <a:pt x="425" y="0"/>
                    <a:pt x="345"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 name="Google Shape;1591;p32"/>
            <p:cNvSpPr/>
            <p:nvPr/>
          </p:nvSpPr>
          <p:spPr>
            <a:xfrm>
              <a:off x="4871539" y="3167913"/>
              <a:ext cx="173752" cy="52324"/>
            </a:xfrm>
            <a:custGeom>
              <a:avLst/>
              <a:gdLst/>
              <a:ahLst/>
              <a:cxnLst/>
              <a:rect l="l" t="t" r="r" b="b"/>
              <a:pathLst>
                <a:path w="5157" h="1553" extrusionOk="0">
                  <a:moveTo>
                    <a:pt x="344" y="1"/>
                  </a:moveTo>
                  <a:cubicBezTo>
                    <a:pt x="263" y="1"/>
                    <a:pt x="182" y="30"/>
                    <a:pt x="118" y="89"/>
                  </a:cubicBezTo>
                  <a:cubicBezTo>
                    <a:pt x="0" y="216"/>
                    <a:pt x="0" y="413"/>
                    <a:pt x="118" y="541"/>
                  </a:cubicBezTo>
                  <a:cubicBezTo>
                    <a:pt x="795" y="1218"/>
                    <a:pt x="1690" y="1552"/>
                    <a:pt x="2574" y="1552"/>
                  </a:cubicBezTo>
                  <a:cubicBezTo>
                    <a:pt x="3467" y="1552"/>
                    <a:pt x="4361" y="1218"/>
                    <a:pt x="5038" y="541"/>
                  </a:cubicBezTo>
                  <a:cubicBezTo>
                    <a:pt x="5156" y="413"/>
                    <a:pt x="5156" y="216"/>
                    <a:pt x="5038" y="89"/>
                  </a:cubicBezTo>
                  <a:cubicBezTo>
                    <a:pt x="4975" y="30"/>
                    <a:pt x="4894" y="1"/>
                    <a:pt x="4813" y="1"/>
                  </a:cubicBezTo>
                  <a:cubicBezTo>
                    <a:pt x="4732" y="1"/>
                    <a:pt x="4651" y="30"/>
                    <a:pt x="4587" y="89"/>
                  </a:cubicBezTo>
                  <a:cubicBezTo>
                    <a:pt x="4032" y="644"/>
                    <a:pt x="3305" y="921"/>
                    <a:pt x="2578" y="921"/>
                  </a:cubicBezTo>
                  <a:cubicBezTo>
                    <a:pt x="1851" y="921"/>
                    <a:pt x="1125" y="644"/>
                    <a:pt x="570" y="89"/>
                  </a:cubicBezTo>
                  <a:cubicBezTo>
                    <a:pt x="506" y="30"/>
                    <a:pt x="425" y="1"/>
                    <a:pt x="344"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 name="Google Shape;1592;p32"/>
            <p:cNvSpPr/>
            <p:nvPr/>
          </p:nvSpPr>
          <p:spPr>
            <a:xfrm>
              <a:off x="4712339" y="2996819"/>
              <a:ext cx="363070" cy="138375"/>
            </a:xfrm>
            <a:custGeom>
              <a:avLst/>
              <a:gdLst/>
              <a:ahLst/>
              <a:cxnLst/>
              <a:rect l="l" t="t" r="r" b="b"/>
              <a:pathLst>
                <a:path w="10776" h="4107" extrusionOk="0">
                  <a:moveTo>
                    <a:pt x="943" y="1"/>
                  </a:moveTo>
                  <a:cubicBezTo>
                    <a:pt x="423" y="1"/>
                    <a:pt x="1" y="423"/>
                    <a:pt x="1" y="944"/>
                  </a:cubicBezTo>
                  <a:lnTo>
                    <a:pt x="1" y="3153"/>
                  </a:lnTo>
                  <a:cubicBezTo>
                    <a:pt x="1" y="3684"/>
                    <a:pt x="423" y="4106"/>
                    <a:pt x="943" y="4106"/>
                  </a:cubicBezTo>
                  <a:lnTo>
                    <a:pt x="1052" y="4106"/>
                  </a:lnTo>
                  <a:lnTo>
                    <a:pt x="2633" y="3831"/>
                  </a:lnTo>
                  <a:lnTo>
                    <a:pt x="4204" y="4106"/>
                  </a:lnTo>
                  <a:lnTo>
                    <a:pt x="9833" y="4106"/>
                  </a:lnTo>
                  <a:cubicBezTo>
                    <a:pt x="10353" y="4106"/>
                    <a:pt x="10775" y="3684"/>
                    <a:pt x="10775" y="3153"/>
                  </a:cubicBezTo>
                  <a:lnTo>
                    <a:pt x="10775" y="944"/>
                  </a:lnTo>
                  <a:cubicBezTo>
                    <a:pt x="10775" y="423"/>
                    <a:pt x="10353" y="1"/>
                    <a:pt x="9833"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 name="Google Shape;1593;p32"/>
            <p:cNvSpPr/>
            <p:nvPr/>
          </p:nvSpPr>
          <p:spPr>
            <a:xfrm>
              <a:off x="4893675" y="2996819"/>
              <a:ext cx="181737" cy="138375"/>
            </a:xfrm>
            <a:custGeom>
              <a:avLst/>
              <a:gdLst/>
              <a:ahLst/>
              <a:cxnLst/>
              <a:rect l="l" t="t" r="r" b="b"/>
              <a:pathLst>
                <a:path w="5394" h="4107" extrusionOk="0">
                  <a:moveTo>
                    <a:pt x="1" y="1"/>
                  </a:moveTo>
                  <a:lnTo>
                    <a:pt x="1" y="4106"/>
                  </a:lnTo>
                  <a:lnTo>
                    <a:pt x="4451" y="4106"/>
                  </a:lnTo>
                  <a:cubicBezTo>
                    <a:pt x="4971" y="4106"/>
                    <a:pt x="5393" y="3684"/>
                    <a:pt x="5393" y="3153"/>
                  </a:cubicBezTo>
                  <a:lnTo>
                    <a:pt x="5393" y="944"/>
                  </a:lnTo>
                  <a:cubicBezTo>
                    <a:pt x="5393" y="423"/>
                    <a:pt x="4971" y="1"/>
                    <a:pt x="4451"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 name="Google Shape;1594;p32"/>
            <p:cNvSpPr/>
            <p:nvPr/>
          </p:nvSpPr>
          <p:spPr>
            <a:xfrm>
              <a:off x="4893675" y="2899546"/>
              <a:ext cx="117856" cy="21530"/>
            </a:xfrm>
            <a:custGeom>
              <a:avLst/>
              <a:gdLst/>
              <a:ahLst/>
              <a:cxnLst/>
              <a:rect l="l" t="t" r="r" b="b"/>
              <a:pathLst>
                <a:path w="3498" h="639" extrusionOk="0">
                  <a:moveTo>
                    <a:pt x="1" y="0"/>
                  </a:moveTo>
                  <a:lnTo>
                    <a:pt x="1" y="638"/>
                  </a:lnTo>
                  <a:lnTo>
                    <a:pt x="3183" y="638"/>
                  </a:lnTo>
                  <a:cubicBezTo>
                    <a:pt x="3360" y="638"/>
                    <a:pt x="3497" y="491"/>
                    <a:pt x="3497" y="324"/>
                  </a:cubicBezTo>
                  <a:cubicBezTo>
                    <a:pt x="3497" y="147"/>
                    <a:pt x="3360" y="0"/>
                    <a:pt x="3183"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 name="Google Shape;1595;p32"/>
            <p:cNvSpPr/>
            <p:nvPr/>
          </p:nvSpPr>
          <p:spPr>
            <a:xfrm>
              <a:off x="4840069" y="3028591"/>
              <a:ext cx="21226" cy="21530"/>
            </a:xfrm>
            <a:custGeom>
              <a:avLst/>
              <a:gdLst/>
              <a:ahLst/>
              <a:cxnLst/>
              <a:rect l="l" t="t" r="r" b="b"/>
              <a:pathLst>
                <a:path w="630" h="639" extrusionOk="0">
                  <a:moveTo>
                    <a:pt x="315" y="1"/>
                  </a:moveTo>
                  <a:cubicBezTo>
                    <a:pt x="138" y="1"/>
                    <a:pt x="1" y="148"/>
                    <a:pt x="1" y="324"/>
                  </a:cubicBezTo>
                  <a:cubicBezTo>
                    <a:pt x="1" y="492"/>
                    <a:pt x="138" y="639"/>
                    <a:pt x="315" y="639"/>
                  </a:cubicBezTo>
                  <a:cubicBezTo>
                    <a:pt x="492" y="639"/>
                    <a:pt x="629" y="492"/>
                    <a:pt x="629" y="324"/>
                  </a:cubicBezTo>
                  <a:cubicBezTo>
                    <a:pt x="629" y="148"/>
                    <a:pt x="492" y="1"/>
                    <a:pt x="315"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 name="Google Shape;1596;p32"/>
            <p:cNvSpPr/>
            <p:nvPr/>
          </p:nvSpPr>
          <p:spPr>
            <a:xfrm>
              <a:off x="4797414" y="3028591"/>
              <a:ext cx="21193" cy="21530"/>
            </a:xfrm>
            <a:custGeom>
              <a:avLst/>
              <a:gdLst/>
              <a:ahLst/>
              <a:cxnLst/>
              <a:rect l="l" t="t" r="r" b="b"/>
              <a:pathLst>
                <a:path w="629" h="639" extrusionOk="0">
                  <a:moveTo>
                    <a:pt x="314" y="1"/>
                  </a:moveTo>
                  <a:cubicBezTo>
                    <a:pt x="138" y="1"/>
                    <a:pt x="0" y="148"/>
                    <a:pt x="0" y="324"/>
                  </a:cubicBezTo>
                  <a:cubicBezTo>
                    <a:pt x="0" y="492"/>
                    <a:pt x="138" y="639"/>
                    <a:pt x="314" y="639"/>
                  </a:cubicBezTo>
                  <a:cubicBezTo>
                    <a:pt x="491" y="639"/>
                    <a:pt x="629" y="492"/>
                    <a:pt x="629" y="324"/>
                  </a:cubicBezTo>
                  <a:cubicBezTo>
                    <a:pt x="629" y="148"/>
                    <a:pt x="491" y="1"/>
                    <a:pt x="314"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 name="Google Shape;1597;p32"/>
            <p:cNvSpPr/>
            <p:nvPr/>
          </p:nvSpPr>
          <p:spPr>
            <a:xfrm>
              <a:off x="4754691" y="3028591"/>
              <a:ext cx="21563" cy="21530"/>
            </a:xfrm>
            <a:custGeom>
              <a:avLst/>
              <a:gdLst/>
              <a:ahLst/>
              <a:cxnLst/>
              <a:rect l="l" t="t" r="r" b="b"/>
              <a:pathLst>
                <a:path w="640" h="639" extrusionOk="0">
                  <a:moveTo>
                    <a:pt x="325" y="1"/>
                  </a:moveTo>
                  <a:cubicBezTo>
                    <a:pt x="148" y="1"/>
                    <a:pt x="1" y="148"/>
                    <a:pt x="1" y="324"/>
                  </a:cubicBezTo>
                  <a:cubicBezTo>
                    <a:pt x="1" y="492"/>
                    <a:pt x="148" y="639"/>
                    <a:pt x="325" y="639"/>
                  </a:cubicBezTo>
                  <a:cubicBezTo>
                    <a:pt x="492" y="639"/>
                    <a:pt x="640" y="492"/>
                    <a:pt x="640" y="324"/>
                  </a:cubicBezTo>
                  <a:cubicBezTo>
                    <a:pt x="640" y="148"/>
                    <a:pt x="492" y="1"/>
                    <a:pt x="325"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 name="Google Shape;1598;p32"/>
            <p:cNvSpPr/>
            <p:nvPr/>
          </p:nvSpPr>
          <p:spPr>
            <a:xfrm>
              <a:off x="4758363" y="3081860"/>
              <a:ext cx="85040" cy="42722"/>
            </a:xfrm>
            <a:custGeom>
              <a:avLst/>
              <a:gdLst/>
              <a:ahLst/>
              <a:cxnLst/>
              <a:rect l="l" t="t" r="r" b="b"/>
              <a:pathLst>
                <a:path w="2524" h="1268" extrusionOk="0">
                  <a:moveTo>
                    <a:pt x="0" y="1"/>
                  </a:moveTo>
                  <a:lnTo>
                    <a:pt x="0" y="1268"/>
                  </a:lnTo>
                  <a:lnTo>
                    <a:pt x="2524" y="1268"/>
                  </a:lnTo>
                  <a:lnTo>
                    <a:pt x="2524" y="1"/>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 name="Google Shape;1599;p32"/>
            <p:cNvSpPr/>
            <p:nvPr/>
          </p:nvSpPr>
          <p:spPr>
            <a:xfrm>
              <a:off x="4801019" y="3081860"/>
              <a:ext cx="34" cy="42722"/>
            </a:xfrm>
            <a:custGeom>
              <a:avLst/>
              <a:gdLst/>
              <a:ahLst/>
              <a:cxnLst/>
              <a:rect l="l" t="t" r="r" b="b"/>
              <a:pathLst>
                <a:path w="1" h="1268" extrusionOk="0">
                  <a:moveTo>
                    <a:pt x="1" y="1268"/>
                  </a:moveTo>
                  <a:lnTo>
                    <a:pt x="1" y="1"/>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 name="Google Shape;1600;p32"/>
            <p:cNvSpPr/>
            <p:nvPr/>
          </p:nvSpPr>
          <p:spPr>
            <a:xfrm>
              <a:off x="4747750" y="3071281"/>
              <a:ext cx="106266" cy="63915"/>
            </a:xfrm>
            <a:custGeom>
              <a:avLst/>
              <a:gdLst/>
              <a:ahLst/>
              <a:cxnLst/>
              <a:rect l="l" t="t" r="r" b="b"/>
              <a:pathLst>
                <a:path w="3154" h="1897" extrusionOk="0">
                  <a:moveTo>
                    <a:pt x="1268" y="629"/>
                  </a:moveTo>
                  <a:lnTo>
                    <a:pt x="1268" y="1268"/>
                  </a:lnTo>
                  <a:lnTo>
                    <a:pt x="629" y="1268"/>
                  </a:lnTo>
                  <a:lnTo>
                    <a:pt x="629" y="629"/>
                  </a:lnTo>
                  <a:close/>
                  <a:moveTo>
                    <a:pt x="2525" y="629"/>
                  </a:moveTo>
                  <a:lnTo>
                    <a:pt x="2525" y="1268"/>
                  </a:lnTo>
                  <a:lnTo>
                    <a:pt x="1896" y="1268"/>
                  </a:lnTo>
                  <a:lnTo>
                    <a:pt x="1896" y="629"/>
                  </a:lnTo>
                  <a:close/>
                  <a:moveTo>
                    <a:pt x="315" y="0"/>
                  </a:moveTo>
                  <a:cubicBezTo>
                    <a:pt x="138" y="0"/>
                    <a:pt x="1" y="138"/>
                    <a:pt x="1" y="315"/>
                  </a:cubicBezTo>
                  <a:lnTo>
                    <a:pt x="1" y="1896"/>
                  </a:lnTo>
                  <a:lnTo>
                    <a:pt x="3153" y="1896"/>
                  </a:lnTo>
                  <a:lnTo>
                    <a:pt x="3153" y="315"/>
                  </a:lnTo>
                  <a:cubicBezTo>
                    <a:pt x="3153" y="138"/>
                    <a:pt x="3016" y="0"/>
                    <a:pt x="2839"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 name="Google Shape;1601;p32"/>
            <p:cNvSpPr/>
            <p:nvPr/>
          </p:nvSpPr>
          <p:spPr>
            <a:xfrm>
              <a:off x="4883769" y="3028591"/>
              <a:ext cx="148955" cy="148955"/>
            </a:xfrm>
            <a:custGeom>
              <a:avLst/>
              <a:gdLst/>
              <a:ahLst/>
              <a:cxnLst/>
              <a:rect l="l" t="t" r="r" b="b"/>
              <a:pathLst>
                <a:path w="4421" h="4421" extrusionOk="0">
                  <a:moveTo>
                    <a:pt x="2211" y="1"/>
                  </a:moveTo>
                  <a:cubicBezTo>
                    <a:pt x="993" y="1"/>
                    <a:pt x="0" y="992"/>
                    <a:pt x="0" y="2210"/>
                  </a:cubicBezTo>
                  <a:cubicBezTo>
                    <a:pt x="0" y="3428"/>
                    <a:pt x="993" y="4420"/>
                    <a:pt x="2211" y="4420"/>
                  </a:cubicBezTo>
                  <a:cubicBezTo>
                    <a:pt x="3438" y="4420"/>
                    <a:pt x="4420" y="3428"/>
                    <a:pt x="4420" y="2210"/>
                  </a:cubicBezTo>
                  <a:cubicBezTo>
                    <a:pt x="4420" y="992"/>
                    <a:pt x="3438" y="1"/>
                    <a:pt x="2211"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 name="Google Shape;1602;p32"/>
            <p:cNvSpPr/>
            <p:nvPr/>
          </p:nvSpPr>
          <p:spPr>
            <a:xfrm>
              <a:off x="4958231" y="3028591"/>
              <a:ext cx="74494" cy="148955"/>
            </a:xfrm>
            <a:custGeom>
              <a:avLst/>
              <a:gdLst/>
              <a:ahLst/>
              <a:cxnLst/>
              <a:rect l="l" t="t" r="r" b="b"/>
              <a:pathLst>
                <a:path w="2211" h="4421" extrusionOk="0">
                  <a:moveTo>
                    <a:pt x="1" y="1"/>
                  </a:moveTo>
                  <a:lnTo>
                    <a:pt x="1" y="4420"/>
                  </a:lnTo>
                  <a:cubicBezTo>
                    <a:pt x="1228" y="4420"/>
                    <a:pt x="2210" y="3428"/>
                    <a:pt x="2210" y="2210"/>
                  </a:cubicBezTo>
                  <a:cubicBezTo>
                    <a:pt x="2210" y="992"/>
                    <a:pt x="1228" y="1"/>
                    <a:pt x="1"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 name="Google Shape;1603;p32"/>
            <p:cNvSpPr/>
            <p:nvPr/>
          </p:nvSpPr>
          <p:spPr>
            <a:xfrm>
              <a:off x="4926458" y="3071281"/>
              <a:ext cx="63881" cy="63915"/>
            </a:xfrm>
            <a:custGeom>
              <a:avLst/>
              <a:gdLst/>
              <a:ahLst/>
              <a:cxnLst/>
              <a:rect l="l" t="t" r="r" b="b"/>
              <a:pathLst>
                <a:path w="1896" h="1897" extrusionOk="0">
                  <a:moveTo>
                    <a:pt x="944" y="0"/>
                  </a:moveTo>
                  <a:cubicBezTo>
                    <a:pt x="423" y="0"/>
                    <a:pt x="1" y="423"/>
                    <a:pt x="1" y="943"/>
                  </a:cubicBezTo>
                  <a:cubicBezTo>
                    <a:pt x="1" y="1474"/>
                    <a:pt x="423" y="1896"/>
                    <a:pt x="944" y="1896"/>
                  </a:cubicBezTo>
                  <a:cubicBezTo>
                    <a:pt x="1474" y="1896"/>
                    <a:pt x="1896" y="1474"/>
                    <a:pt x="1896" y="943"/>
                  </a:cubicBezTo>
                  <a:cubicBezTo>
                    <a:pt x="1896" y="423"/>
                    <a:pt x="1474" y="0"/>
                    <a:pt x="944"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 name="Google Shape;1604;p32"/>
            <p:cNvSpPr/>
            <p:nvPr/>
          </p:nvSpPr>
          <p:spPr>
            <a:xfrm>
              <a:off x="4958231" y="3198035"/>
              <a:ext cx="117183" cy="64892"/>
            </a:xfrm>
            <a:custGeom>
              <a:avLst/>
              <a:gdLst/>
              <a:ahLst/>
              <a:cxnLst/>
              <a:rect l="l" t="t" r="r" b="b"/>
              <a:pathLst>
                <a:path w="3478" h="1926" extrusionOk="0">
                  <a:moveTo>
                    <a:pt x="3132" y="0"/>
                  </a:moveTo>
                  <a:cubicBezTo>
                    <a:pt x="3052" y="0"/>
                    <a:pt x="2971" y="30"/>
                    <a:pt x="2908" y="88"/>
                  </a:cubicBezTo>
                  <a:cubicBezTo>
                    <a:pt x="2112" y="894"/>
                    <a:pt x="1051" y="1287"/>
                    <a:pt x="1" y="1287"/>
                  </a:cubicBezTo>
                  <a:lnTo>
                    <a:pt x="1" y="1926"/>
                  </a:lnTo>
                  <a:cubicBezTo>
                    <a:pt x="1218" y="1926"/>
                    <a:pt x="2426" y="1463"/>
                    <a:pt x="3349" y="540"/>
                  </a:cubicBezTo>
                  <a:cubicBezTo>
                    <a:pt x="3477" y="413"/>
                    <a:pt x="3477" y="217"/>
                    <a:pt x="3349" y="88"/>
                  </a:cubicBezTo>
                  <a:cubicBezTo>
                    <a:pt x="3290" y="30"/>
                    <a:pt x="3212" y="0"/>
                    <a:pt x="3132"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 name="Google Shape;1605;p32"/>
            <p:cNvSpPr/>
            <p:nvPr/>
          </p:nvSpPr>
          <p:spPr>
            <a:xfrm>
              <a:off x="4958231" y="3167913"/>
              <a:ext cx="87061" cy="52324"/>
            </a:xfrm>
            <a:custGeom>
              <a:avLst/>
              <a:gdLst/>
              <a:ahLst/>
              <a:cxnLst/>
              <a:rect l="l" t="t" r="r" b="b"/>
              <a:pathLst>
                <a:path w="2584" h="1553" extrusionOk="0">
                  <a:moveTo>
                    <a:pt x="2240" y="1"/>
                  </a:moveTo>
                  <a:cubicBezTo>
                    <a:pt x="2159" y="1"/>
                    <a:pt x="2078" y="30"/>
                    <a:pt x="2014" y="89"/>
                  </a:cubicBezTo>
                  <a:cubicBezTo>
                    <a:pt x="1464" y="648"/>
                    <a:pt x="737" y="924"/>
                    <a:pt x="1" y="924"/>
                  </a:cubicBezTo>
                  <a:lnTo>
                    <a:pt x="1" y="1552"/>
                  </a:lnTo>
                  <a:cubicBezTo>
                    <a:pt x="894" y="1552"/>
                    <a:pt x="1788" y="1218"/>
                    <a:pt x="2465" y="541"/>
                  </a:cubicBezTo>
                  <a:cubicBezTo>
                    <a:pt x="2583" y="413"/>
                    <a:pt x="2583" y="216"/>
                    <a:pt x="2465" y="89"/>
                  </a:cubicBezTo>
                  <a:cubicBezTo>
                    <a:pt x="2402" y="30"/>
                    <a:pt x="2321" y="1"/>
                    <a:pt x="224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 name="Google Shape;1606;p32"/>
            <p:cNvSpPr/>
            <p:nvPr/>
          </p:nvSpPr>
          <p:spPr>
            <a:xfrm>
              <a:off x="4958231" y="3071281"/>
              <a:ext cx="32109" cy="63915"/>
            </a:xfrm>
            <a:custGeom>
              <a:avLst/>
              <a:gdLst/>
              <a:ahLst/>
              <a:cxnLst/>
              <a:rect l="l" t="t" r="r" b="b"/>
              <a:pathLst>
                <a:path w="953" h="1897" extrusionOk="0">
                  <a:moveTo>
                    <a:pt x="1" y="0"/>
                  </a:moveTo>
                  <a:lnTo>
                    <a:pt x="1" y="1896"/>
                  </a:lnTo>
                  <a:cubicBezTo>
                    <a:pt x="531" y="1896"/>
                    <a:pt x="953" y="1474"/>
                    <a:pt x="953" y="943"/>
                  </a:cubicBezTo>
                  <a:cubicBezTo>
                    <a:pt x="953" y="423"/>
                    <a:pt x="531" y="0"/>
                    <a:pt x="1"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7" name="Google Shape;1607;p32"/>
          <p:cNvGrpSpPr/>
          <p:nvPr/>
        </p:nvGrpSpPr>
        <p:grpSpPr>
          <a:xfrm>
            <a:off x="5340108" y="2899546"/>
            <a:ext cx="363074" cy="363375"/>
            <a:chOff x="5340108" y="2899546"/>
            <a:chExt cx="363074" cy="363375"/>
          </a:xfrm>
        </p:grpSpPr>
        <p:sp>
          <p:nvSpPr>
            <p:cNvPr id="1608" name="Google Shape;1608;p32"/>
            <p:cNvSpPr/>
            <p:nvPr/>
          </p:nvSpPr>
          <p:spPr>
            <a:xfrm>
              <a:off x="5340108" y="2936609"/>
              <a:ext cx="363070" cy="326312"/>
            </a:xfrm>
            <a:custGeom>
              <a:avLst/>
              <a:gdLst/>
              <a:ahLst/>
              <a:cxnLst/>
              <a:rect l="l" t="t" r="r" b="b"/>
              <a:pathLst>
                <a:path w="10776" h="9685" extrusionOk="0">
                  <a:moveTo>
                    <a:pt x="315" y="0"/>
                  </a:moveTo>
                  <a:cubicBezTo>
                    <a:pt x="138" y="0"/>
                    <a:pt x="1" y="138"/>
                    <a:pt x="1" y="315"/>
                  </a:cubicBezTo>
                  <a:lnTo>
                    <a:pt x="1" y="8103"/>
                  </a:lnTo>
                  <a:cubicBezTo>
                    <a:pt x="1" y="8280"/>
                    <a:pt x="138" y="8417"/>
                    <a:pt x="315" y="8417"/>
                  </a:cubicBezTo>
                  <a:lnTo>
                    <a:pt x="3841" y="8417"/>
                  </a:lnTo>
                  <a:cubicBezTo>
                    <a:pt x="3989" y="9134"/>
                    <a:pt x="4627" y="9685"/>
                    <a:pt x="5393" y="9685"/>
                  </a:cubicBezTo>
                  <a:cubicBezTo>
                    <a:pt x="6149" y="9685"/>
                    <a:pt x="6787" y="9134"/>
                    <a:pt x="6935" y="8417"/>
                  </a:cubicBezTo>
                  <a:lnTo>
                    <a:pt x="10461" y="8417"/>
                  </a:lnTo>
                  <a:cubicBezTo>
                    <a:pt x="10638" y="8417"/>
                    <a:pt x="10775" y="8280"/>
                    <a:pt x="10775" y="8103"/>
                  </a:cubicBezTo>
                  <a:lnTo>
                    <a:pt x="10775" y="315"/>
                  </a:lnTo>
                  <a:cubicBezTo>
                    <a:pt x="10775" y="138"/>
                    <a:pt x="10638" y="0"/>
                    <a:pt x="10461"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 name="Google Shape;1609;p32"/>
            <p:cNvSpPr/>
            <p:nvPr/>
          </p:nvSpPr>
          <p:spPr>
            <a:xfrm>
              <a:off x="5521782" y="2936609"/>
              <a:ext cx="181400" cy="326312"/>
            </a:xfrm>
            <a:custGeom>
              <a:avLst/>
              <a:gdLst/>
              <a:ahLst/>
              <a:cxnLst/>
              <a:rect l="l" t="t" r="r" b="b"/>
              <a:pathLst>
                <a:path w="5384" h="9685" extrusionOk="0">
                  <a:moveTo>
                    <a:pt x="1" y="0"/>
                  </a:moveTo>
                  <a:lnTo>
                    <a:pt x="1" y="9685"/>
                  </a:lnTo>
                  <a:cubicBezTo>
                    <a:pt x="757" y="9685"/>
                    <a:pt x="1395" y="9134"/>
                    <a:pt x="1543" y="8417"/>
                  </a:cubicBezTo>
                  <a:lnTo>
                    <a:pt x="5069" y="8417"/>
                  </a:lnTo>
                  <a:cubicBezTo>
                    <a:pt x="5246" y="8417"/>
                    <a:pt x="5383" y="8280"/>
                    <a:pt x="5383" y="8103"/>
                  </a:cubicBezTo>
                  <a:lnTo>
                    <a:pt x="5383" y="315"/>
                  </a:lnTo>
                  <a:cubicBezTo>
                    <a:pt x="5383" y="138"/>
                    <a:pt x="5246" y="0"/>
                    <a:pt x="5069"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 name="Google Shape;1610;p32"/>
            <p:cNvSpPr/>
            <p:nvPr/>
          </p:nvSpPr>
          <p:spPr>
            <a:xfrm>
              <a:off x="5382798" y="2899546"/>
              <a:ext cx="277997" cy="320685"/>
            </a:xfrm>
            <a:custGeom>
              <a:avLst/>
              <a:gdLst/>
              <a:ahLst/>
              <a:cxnLst/>
              <a:rect l="l" t="t" r="r" b="b"/>
              <a:pathLst>
                <a:path w="8251" h="9518" extrusionOk="0">
                  <a:moveTo>
                    <a:pt x="315" y="0"/>
                  </a:moveTo>
                  <a:cubicBezTo>
                    <a:pt x="138" y="0"/>
                    <a:pt x="1" y="147"/>
                    <a:pt x="1" y="324"/>
                  </a:cubicBezTo>
                  <a:lnTo>
                    <a:pt x="1" y="7936"/>
                  </a:lnTo>
                  <a:cubicBezTo>
                    <a:pt x="1" y="8113"/>
                    <a:pt x="138" y="8250"/>
                    <a:pt x="315" y="8250"/>
                  </a:cubicBezTo>
                  <a:lnTo>
                    <a:pt x="2859" y="8250"/>
                  </a:lnTo>
                  <a:cubicBezTo>
                    <a:pt x="3379" y="8250"/>
                    <a:pt x="3811" y="8683"/>
                    <a:pt x="3811" y="9203"/>
                  </a:cubicBezTo>
                  <a:cubicBezTo>
                    <a:pt x="3811" y="9380"/>
                    <a:pt x="3949" y="9517"/>
                    <a:pt x="4126" y="9517"/>
                  </a:cubicBezTo>
                  <a:cubicBezTo>
                    <a:pt x="4293" y="9517"/>
                    <a:pt x="4440" y="9380"/>
                    <a:pt x="4440" y="9203"/>
                  </a:cubicBezTo>
                  <a:cubicBezTo>
                    <a:pt x="4440" y="8683"/>
                    <a:pt x="4863" y="8250"/>
                    <a:pt x="5383" y="8250"/>
                  </a:cubicBezTo>
                  <a:lnTo>
                    <a:pt x="7937" y="8250"/>
                  </a:lnTo>
                  <a:cubicBezTo>
                    <a:pt x="8104" y="8250"/>
                    <a:pt x="8251" y="8113"/>
                    <a:pt x="8251" y="7936"/>
                  </a:cubicBezTo>
                  <a:lnTo>
                    <a:pt x="8251" y="324"/>
                  </a:lnTo>
                  <a:cubicBezTo>
                    <a:pt x="8251" y="147"/>
                    <a:pt x="8104" y="0"/>
                    <a:pt x="7937" y="0"/>
                  </a:cubicBezTo>
                  <a:lnTo>
                    <a:pt x="6827" y="0"/>
                  </a:lnTo>
                  <a:lnTo>
                    <a:pt x="6188" y="422"/>
                  </a:lnTo>
                  <a:lnTo>
                    <a:pt x="5540" y="0"/>
                  </a:lnTo>
                  <a:lnTo>
                    <a:pt x="5383" y="0"/>
                  </a:lnTo>
                  <a:cubicBezTo>
                    <a:pt x="4872" y="0"/>
                    <a:pt x="4411" y="256"/>
                    <a:pt x="4126" y="638"/>
                  </a:cubicBezTo>
                  <a:cubicBezTo>
                    <a:pt x="3831" y="256"/>
                    <a:pt x="3379" y="0"/>
                    <a:pt x="2859"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 name="Google Shape;1611;p32"/>
            <p:cNvSpPr/>
            <p:nvPr/>
          </p:nvSpPr>
          <p:spPr>
            <a:xfrm>
              <a:off x="5521782" y="2899546"/>
              <a:ext cx="139015" cy="320685"/>
            </a:xfrm>
            <a:custGeom>
              <a:avLst/>
              <a:gdLst/>
              <a:ahLst/>
              <a:cxnLst/>
              <a:rect l="l" t="t" r="r" b="b"/>
              <a:pathLst>
                <a:path w="4126" h="9518" extrusionOk="0">
                  <a:moveTo>
                    <a:pt x="1258" y="0"/>
                  </a:moveTo>
                  <a:cubicBezTo>
                    <a:pt x="747" y="0"/>
                    <a:pt x="286" y="256"/>
                    <a:pt x="1" y="638"/>
                  </a:cubicBezTo>
                  <a:lnTo>
                    <a:pt x="1" y="9517"/>
                  </a:lnTo>
                  <a:cubicBezTo>
                    <a:pt x="168" y="9517"/>
                    <a:pt x="315" y="9380"/>
                    <a:pt x="315" y="9203"/>
                  </a:cubicBezTo>
                  <a:cubicBezTo>
                    <a:pt x="315" y="8683"/>
                    <a:pt x="738" y="8250"/>
                    <a:pt x="1258" y="8250"/>
                  </a:cubicBezTo>
                  <a:lnTo>
                    <a:pt x="3812" y="8250"/>
                  </a:lnTo>
                  <a:cubicBezTo>
                    <a:pt x="3979" y="8250"/>
                    <a:pt x="4126" y="8113"/>
                    <a:pt x="4126" y="7936"/>
                  </a:cubicBezTo>
                  <a:lnTo>
                    <a:pt x="4126" y="324"/>
                  </a:lnTo>
                  <a:cubicBezTo>
                    <a:pt x="4126" y="147"/>
                    <a:pt x="3979" y="0"/>
                    <a:pt x="3812" y="0"/>
                  </a:cubicBezTo>
                  <a:lnTo>
                    <a:pt x="2702" y="0"/>
                  </a:lnTo>
                  <a:lnTo>
                    <a:pt x="2063" y="422"/>
                  </a:lnTo>
                  <a:lnTo>
                    <a:pt x="1415"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 name="Google Shape;1612;p32"/>
            <p:cNvSpPr/>
            <p:nvPr/>
          </p:nvSpPr>
          <p:spPr>
            <a:xfrm>
              <a:off x="5419860" y="2943550"/>
              <a:ext cx="64589" cy="21530"/>
            </a:xfrm>
            <a:custGeom>
              <a:avLst/>
              <a:gdLst/>
              <a:ahLst/>
              <a:cxnLst/>
              <a:rect l="l" t="t" r="r" b="b"/>
              <a:pathLst>
                <a:path w="1917" h="639" extrusionOk="0">
                  <a:moveTo>
                    <a:pt x="315" y="0"/>
                  </a:moveTo>
                  <a:cubicBezTo>
                    <a:pt x="148" y="0"/>
                    <a:pt x="1" y="148"/>
                    <a:pt x="1" y="314"/>
                  </a:cubicBezTo>
                  <a:cubicBezTo>
                    <a:pt x="1" y="491"/>
                    <a:pt x="148" y="639"/>
                    <a:pt x="315" y="639"/>
                  </a:cubicBezTo>
                  <a:lnTo>
                    <a:pt x="1602" y="639"/>
                  </a:lnTo>
                  <a:cubicBezTo>
                    <a:pt x="1779" y="639"/>
                    <a:pt x="1916" y="491"/>
                    <a:pt x="1916" y="314"/>
                  </a:cubicBezTo>
                  <a:cubicBezTo>
                    <a:pt x="1916" y="148"/>
                    <a:pt x="1779" y="0"/>
                    <a:pt x="1602"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 name="Google Shape;1613;p32"/>
            <p:cNvSpPr/>
            <p:nvPr/>
          </p:nvSpPr>
          <p:spPr>
            <a:xfrm>
              <a:off x="5419860" y="2986239"/>
              <a:ext cx="64589" cy="21226"/>
            </a:xfrm>
            <a:custGeom>
              <a:avLst/>
              <a:gdLst/>
              <a:ahLst/>
              <a:cxnLst/>
              <a:rect l="l" t="t" r="r" b="b"/>
              <a:pathLst>
                <a:path w="1917" h="630" extrusionOk="0">
                  <a:moveTo>
                    <a:pt x="315" y="0"/>
                  </a:moveTo>
                  <a:cubicBezTo>
                    <a:pt x="148" y="0"/>
                    <a:pt x="1" y="138"/>
                    <a:pt x="1" y="315"/>
                  </a:cubicBezTo>
                  <a:cubicBezTo>
                    <a:pt x="1" y="492"/>
                    <a:pt x="148" y="629"/>
                    <a:pt x="315" y="629"/>
                  </a:cubicBezTo>
                  <a:lnTo>
                    <a:pt x="1602" y="629"/>
                  </a:lnTo>
                  <a:cubicBezTo>
                    <a:pt x="1779" y="629"/>
                    <a:pt x="1916" y="492"/>
                    <a:pt x="1916" y="315"/>
                  </a:cubicBezTo>
                  <a:cubicBezTo>
                    <a:pt x="1916" y="138"/>
                    <a:pt x="1779" y="0"/>
                    <a:pt x="1602"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 name="Google Shape;1614;p32"/>
            <p:cNvSpPr/>
            <p:nvPr/>
          </p:nvSpPr>
          <p:spPr>
            <a:xfrm>
              <a:off x="5419860" y="3028591"/>
              <a:ext cx="64589" cy="21530"/>
            </a:xfrm>
            <a:custGeom>
              <a:avLst/>
              <a:gdLst/>
              <a:ahLst/>
              <a:cxnLst/>
              <a:rect l="l" t="t" r="r" b="b"/>
              <a:pathLst>
                <a:path w="1917" h="639" extrusionOk="0">
                  <a:moveTo>
                    <a:pt x="315" y="1"/>
                  </a:moveTo>
                  <a:cubicBezTo>
                    <a:pt x="148" y="1"/>
                    <a:pt x="1" y="148"/>
                    <a:pt x="1" y="324"/>
                  </a:cubicBezTo>
                  <a:cubicBezTo>
                    <a:pt x="1" y="492"/>
                    <a:pt x="148" y="639"/>
                    <a:pt x="315" y="639"/>
                  </a:cubicBezTo>
                  <a:lnTo>
                    <a:pt x="1602" y="639"/>
                  </a:lnTo>
                  <a:cubicBezTo>
                    <a:pt x="1779" y="639"/>
                    <a:pt x="1916" y="492"/>
                    <a:pt x="1916" y="324"/>
                  </a:cubicBezTo>
                  <a:cubicBezTo>
                    <a:pt x="1916" y="148"/>
                    <a:pt x="1779" y="1"/>
                    <a:pt x="1602"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 name="Google Shape;1615;p32"/>
            <p:cNvSpPr/>
            <p:nvPr/>
          </p:nvSpPr>
          <p:spPr>
            <a:xfrm>
              <a:off x="5419860" y="3071281"/>
              <a:ext cx="64589" cy="21193"/>
            </a:xfrm>
            <a:custGeom>
              <a:avLst/>
              <a:gdLst/>
              <a:ahLst/>
              <a:cxnLst/>
              <a:rect l="l" t="t" r="r" b="b"/>
              <a:pathLst>
                <a:path w="1917" h="629" extrusionOk="0">
                  <a:moveTo>
                    <a:pt x="315" y="0"/>
                  </a:moveTo>
                  <a:cubicBezTo>
                    <a:pt x="148" y="0"/>
                    <a:pt x="1" y="138"/>
                    <a:pt x="1" y="315"/>
                  </a:cubicBezTo>
                  <a:cubicBezTo>
                    <a:pt x="1" y="491"/>
                    <a:pt x="148" y="629"/>
                    <a:pt x="315" y="629"/>
                  </a:cubicBezTo>
                  <a:lnTo>
                    <a:pt x="1602" y="629"/>
                  </a:lnTo>
                  <a:cubicBezTo>
                    <a:pt x="1779" y="629"/>
                    <a:pt x="1916" y="491"/>
                    <a:pt x="1916" y="315"/>
                  </a:cubicBezTo>
                  <a:cubicBezTo>
                    <a:pt x="1916" y="138"/>
                    <a:pt x="1779" y="0"/>
                    <a:pt x="1602"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 name="Google Shape;1616;p32"/>
            <p:cNvSpPr/>
            <p:nvPr/>
          </p:nvSpPr>
          <p:spPr>
            <a:xfrm>
              <a:off x="5419860" y="3113970"/>
              <a:ext cx="64589" cy="21226"/>
            </a:xfrm>
            <a:custGeom>
              <a:avLst/>
              <a:gdLst/>
              <a:ahLst/>
              <a:cxnLst/>
              <a:rect l="l" t="t" r="r" b="b"/>
              <a:pathLst>
                <a:path w="1917" h="630" extrusionOk="0">
                  <a:moveTo>
                    <a:pt x="315" y="1"/>
                  </a:moveTo>
                  <a:cubicBezTo>
                    <a:pt x="148" y="1"/>
                    <a:pt x="1" y="138"/>
                    <a:pt x="1" y="315"/>
                  </a:cubicBezTo>
                  <a:cubicBezTo>
                    <a:pt x="1" y="482"/>
                    <a:pt x="148" y="629"/>
                    <a:pt x="315" y="629"/>
                  </a:cubicBezTo>
                  <a:lnTo>
                    <a:pt x="1602" y="629"/>
                  </a:lnTo>
                  <a:cubicBezTo>
                    <a:pt x="1779" y="629"/>
                    <a:pt x="1916" y="482"/>
                    <a:pt x="1916" y="315"/>
                  </a:cubicBezTo>
                  <a:cubicBezTo>
                    <a:pt x="1916" y="138"/>
                    <a:pt x="1779" y="1"/>
                    <a:pt x="1602"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 name="Google Shape;1617;p32"/>
            <p:cNvSpPr/>
            <p:nvPr/>
          </p:nvSpPr>
          <p:spPr>
            <a:xfrm>
              <a:off x="5558844" y="3028591"/>
              <a:ext cx="64589" cy="21530"/>
            </a:xfrm>
            <a:custGeom>
              <a:avLst/>
              <a:gdLst/>
              <a:ahLst/>
              <a:cxnLst/>
              <a:rect l="l" t="t" r="r" b="b"/>
              <a:pathLst>
                <a:path w="1917" h="639" extrusionOk="0">
                  <a:moveTo>
                    <a:pt x="315" y="1"/>
                  </a:moveTo>
                  <a:cubicBezTo>
                    <a:pt x="148" y="1"/>
                    <a:pt x="1" y="148"/>
                    <a:pt x="1" y="324"/>
                  </a:cubicBezTo>
                  <a:cubicBezTo>
                    <a:pt x="1" y="492"/>
                    <a:pt x="148" y="639"/>
                    <a:pt x="315" y="639"/>
                  </a:cubicBezTo>
                  <a:lnTo>
                    <a:pt x="1602" y="639"/>
                  </a:lnTo>
                  <a:cubicBezTo>
                    <a:pt x="1779" y="639"/>
                    <a:pt x="1916" y="492"/>
                    <a:pt x="1916" y="324"/>
                  </a:cubicBezTo>
                  <a:cubicBezTo>
                    <a:pt x="1916" y="148"/>
                    <a:pt x="1779" y="1"/>
                    <a:pt x="1602"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 name="Google Shape;1618;p32"/>
            <p:cNvSpPr/>
            <p:nvPr/>
          </p:nvSpPr>
          <p:spPr>
            <a:xfrm>
              <a:off x="5558844" y="3071281"/>
              <a:ext cx="64589" cy="21193"/>
            </a:xfrm>
            <a:custGeom>
              <a:avLst/>
              <a:gdLst/>
              <a:ahLst/>
              <a:cxnLst/>
              <a:rect l="l" t="t" r="r" b="b"/>
              <a:pathLst>
                <a:path w="1917" h="629" extrusionOk="0">
                  <a:moveTo>
                    <a:pt x="315" y="0"/>
                  </a:moveTo>
                  <a:cubicBezTo>
                    <a:pt x="148" y="0"/>
                    <a:pt x="1" y="138"/>
                    <a:pt x="1" y="315"/>
                  </a:cubicBezTo>
                  <a:cubicBezTo>
                    <a:pt x="1" y="491"/>
                    <a:pt x="148" y="629"/>
                    <a:pt x="315" y="629"/>
                  </a:cubicBezTo>
                  <a:lnTo>
                    <a:pt x="1602" y="629"/>
                  </a:lnTo>
                  <a:cubicBezTo>
                    <a:pt x="1779" y="629"/>
                    <a:pt x="1916" y="491"/>
                    <a:pt x="1916" y="315"/>
                  </a:cubicBezTo>
                  <a:cubicBezTo>
                    <a:pt x="1916" y="138"/>
                    <a:pt x="1779" y="0"/>
                    <a:pt x="1602"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 name="Google Shape;1619;p32"/>
            <p:cNvSpPr/>
            <p:nvPr/>
          </p:nvSpPr>
          <p:spPr>
            <a:xfrm>
              <a:off x="5558844" y="3113970"/>
              <a:ext cx="64589" cy="21226"/>
            </a:xfrm>
            <a:custGeom>
              <a:avLst/>
              <a:gdLst/>
              <a:ahLst/>
              <a:cxnLst/>
              <a:rect l="l" t="t" r="r" b="b"/>
              <a:pathLst>
                <a:path w="1917" h="630" extrusionOk="0">
                  <a:moveTo>
                    <a:pt x="315" y="1"/>
                  </a:moveTo>
                  <a:cubicBezTo>
                    <a:pt x="148" y="1"/>
                    <a:pt x="1" y="138"/>
                    <a:pt x="1" y="315"/>
                  </a:cubicBezTo>
                  <a:cubicBezTo>
                    <a:pt x="1" y="482"/>
                    <a:pt x="148" y="629"/>
                    <a:pt x="315" y="629"/>
                  </a:cubicBezTo>
                  <a:lnTo>
                    <a:pt x="1602" y="629"/>
                  </a:lnTo>
                  <a:cubicBezTo>
                    <a:pt x="1779" y="629"/>
                    <a:pt x="1916" y="482"/>
                    <a:pt x="1916" y="315"/>
                  </a:cubicBezTo>
                  <a:cubicBezTo>
                    <a:pt x="1916" y="138"/>
                    <a:pt x="1779" y="1"/>
                    <a:pt x="1602"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 name="Google Shape;1620;p32"/>
            <p:cNvSpPr/>
            <p:nvPr/>
          </p:nvSpPr>
          <p:spPr>
            <a:xfrm>
              <a:off x="5569457" y="2899546"/>
              <a:ext cx="43396" cy="82917"/>
            </a:xfrm>
            <a:custGeom>
              <a:avLst/>
              <a:gdLst/>
              <a:ahLst/>
              <a:cxnLst/>
              <a:rect l="l" t="t" r="r" b="b"/>
              <a:pathLst>
                <a:path w="1288" h="2461" extrusionOk="0">
                  <a:moveTo>
                    <a:pt x="0" y="0"/>
                  </a:moveTo>
                  <a:lnTo>
                    <a:pt x="0" y="2298"/>
                  </a:lnTo>
                  <a:cubicBezTo>
                    <a:pt x="0" y="2393"/>
                    <a:pt x="84" y="2460"/>
                    <a:pt x="169" y="2460"/>
                  </a:cubicBezTo>
                  <a:cubicBezTo>
                    <a:pt x="207" y="2460"/>
                    <a:pt x="245" y="2447"/>
                    <a:pt x="275" y="2416"/>
                  </a:cubicBezTo>
                  <a:lnTo>
                    <a:pt x="648" y="2043"/>
                  </a:lnTo>
                  <a:lnTo>
                    <a:pt x="1021" y="2416"/>
                  </a:lnTo>
                  <a:cubicBezTo>
                    <a:pt x="1052" y="2447"/>
                    <a:pt x="1089" y="2460"/>
                    <a:pt x="1126" y="2460"/>
                  </a:cubicBezTo>
                  <a:cubicBezTo>
                    <a:pt x="1207" y="2460"/>
                    <a:pt x="1287" y="2393"/>
                    <a:pt x="1287" y="2298"/>
                  </a:cubicBezTo>
                  <a:lnTo>
                    <a:pt x="1287"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1" name="Google Shape;1621;p32"/>
          <p:cNvGrpSpPr/>
          <p:nvPr/>
        </p:nvGrpSpPr>
        <p:grpSpPr>
          <a:xfrm>
            <a:off x="5967878" y="2900355"/>
            <a:ext cx="366679" cy="361559"/>
            <a:chOff x="5967878" y="2900355"/>
            <a:chExt cx="366679" cy="361559"/>
          </a:xfrm>
        </p:grpSpPr>
        <p:sp>
          <p:nvSpPr>
            <p:cNvPr id="1622" name="Google Shape;1622;p32"/>
            <p:cNvSpPr/>
            <p:nvPr/>
          </p:nvSpPr>
          <p:spPr>
            <a:xfrm>
              <a:off x="5967878" y="2900523"/>
              <a:ext cx="276683" cy="361386"/>
            </a:xfrm>
            <a:custGeom>
              <a:avLst/>
              <a:gdLst/>
              <a:ahLst/>
              <a:cxnLst/>
              <a:rect l="l" t="t" r="r" b="b"/>
              <a:pathLst>
                <a:path w="8212" h="10726" extrusionOk="0">
                  <a:moveTo>
                    <a:pt x="4106" y="0"/>
                  </a:moveTo>
                  <a:cubicBezTo>
                    <a:pt x="2996" y="0"/>
                    <a:pt x="1955" y="570"/>
                    <a:pt x="1179" y="1602"/>
                  </a:cubicBezTo>
                  <a:cubicBezTo>
                    <a:pt x="423" y="2613"/>
                    <a:pt x="0" y="3949"/>
                    <a:pt x="0" y="5363"/>
                  </a:cubicBezTo>
                  <a:cubicBezTo>
                    <a:pt x="0" y="6777"/>
                    <a:pt x="423" y="8113"/>
                    <a:pt x="1179" y="9125"/>
                  </a:cubicBezTo>
                  <a:cubicBezTo>
                    <a:pt x="1955" y="10156"/>
                    <a:pt x="2996" y="10726"/>
                    <a:pt x="4106" y="10726"/>
                  </a:cubicBezTo>
                  <a:cubicBezTo>
                    <a:pt x="5226" y="10726"/>
                    <a:pt x="6267" y="10156"/>
                    <a:pt x="7043" y="9125"/>
                  </a:cubicBezTo>
                  <a:cubicBezTo>
                    <a:pt x="7799" y="8113"/>
                    <a:pt x="8211" y="6777"/>
                    <a:pt x="8211" y="5363"/>
                  </a:cubicBezTo>
                  <a:cubicBezTo>
                    <a:pt x="8211" y="4892"/>
                    <a:pt x="8006" y="4450"/>
                    <a:pt x="7642" y="4145"/>
                  </a:cubicBezTo>
                  <a:cubicBezTo>
                    <a:pt x="7613" y="4125"/>
                    <a:pt x="7573" y="4096"/>
                    <a:pt x="7534" y="4086"/>
                  </a:cubicBezTo>
                  <a:lnTo>
                    <a:pt x="6061" y="3654"/>
                  </a:lnTo>
                  <a:cubicBezTo>
                    <a:pt x="5579" y="3438"/>
                    <a:pt x="5265" y="2947"/>
                    <a:pt x="5265" y="2416"/>
                  </a:cubicBezTo>
                  <a:lnTo>
                    <a:pt x="5265" y="1150"/>
                  </a:lnTo>
                  <a:cubicBezTo>
                    <a:pt x="5265" y="511"/>
                    <a:pt x="4745" y="0"/>
                    <a:pt x="4106"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 name="Google Shape;1623;p32"/>
            <p:cNvSpPr/>
            <p:nvPr/>
          </p:nvSpPr>
          <p:spPr>
            <a:xfrm>
              <a:off x="5967878" y="3081187"/>
              <a:ext cx="276683" cy="180727"/>
            </a:xfrm>
            <a:custGeom>
              <a:avLst/>
              <a:gdLst/>
              <a:ahLst/>
              <a:cxnLst/>
              <a:rect l="l" t="t" r="r" b="b"/>
              <a:pathLst>
                <a:path w="8212" h="5364" extrusionOk="0">
                  <a:moveTo>
                    <a:pt x="0" y="1"/>
                  </a:moveTo>
                  <a:cubicBezTo>
                    <a:pt x="0" y="1415"/>
                    <a:pt x="423" y="2751"/>
                    <a:pt x="1179" y="3763"/>
                  </a:cubicBezTo>
                  <a:cubicBezTo>
                    <a:pt x="1955" y="4794"/>
                    <a:pt x="2996" y="5364"/>
                    <a:pt x="4106" y="5364"/>
                  </a:cubicBezTo>
                  <a:cubicBezTo>
                    <a:pt x="5226" y="5364"/>
                    <a:pt x="6267" y="4794"/>
                    <a:pt x="7043" y="3763"/>
                  </a:cubicBezTo>
                  <a:cubicBezTo>
                    <a:pt x="7799" y="2751"/>
                    <a:pt x="8211" y="1415"/>
                    <a:pt x="8211"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 name="Google Shape;1624;p32"/>
            <p:cNvSpPr/>
            <p:nvPr/>
          </p:nvSpPr>
          <p:spPr>
            <a:xfrm>
              <a:off x="6095609" y="3159287"/>
              <a:ext cx="63915" cy="63915"/>
            </a:xfrm>
            <a:custGeom>
              <a:avLst/>
              <a:gdLst/>
              <a:ahLst/>
              <a:cxnLst/>
              <a:rect l="l" t="t" r="r" b="b"/>
              <a:pathLst>
                <a:path w="1897" h="1897" extrusionOk="0">
                  <a:moveTo>
                    <a:pt x="944" y="1"/>
                  </a:moveTo>
                  <a:cubicBezTo>
                    <a:pt x="423" y="1"/>
                    <a:pt x="1" y="424"/>
                    <a:pt x="1" y="944"/>
                  </a:cubicBezTo>
                  <a:cubicBezTo>
                    <a:pt x="1" y="1465"/>
                    <a:pt x="423" y="1897"/>
                    <a:pt x="944" y="1897"/>
                  </a:cubicBezTo>
                  <a:cubicBezTo>
                    <a:pt x="1474" y="1897"/>
                    <a:pt x="1897" y="1465"/>
                    <a:pt x="1897" y="944"/>
                  </a:cubicBezTo>
                  <a:cubicBezTo>
                    <a:pt x="1897" y="424"/>
                    <a:pt x="1474" y="1"/>
                    <a:pt x="944"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 name="Google Shape;1625;p32"/>
            <p:cNvSpPr/>
            <p:nvPr/>
          </p:nvSpPr>
          <p:spPr>
            <a:xfrm>
              <a:off x="6014206" y="3109657"/>
              <a:ext cx="63578" cy="63915"/>
            </a:xfrm>
            <a:custGeom>
              <a:avLst/>
              <a:gdLst/>
              <a:ahLst/>
              <a:cxnLst/>
              <a:rect l="l" t="t" r="r" b="b"/>
              <a:pathLst>
                <a:path w="1887" h="1897" extrusionOk="0">
                  <a:moveTo>
                    <a:pt x="943" y="1"/>
                  </a:moveTo>
                  <a:cubicBezTo>
                    <a:pt x="423" y="1"/>
                    <a:pt x="1" y="423"/>
                    <a:pt x="1" y="944"/>
                  </a:cubicBezTo>
                  <a:cubicBezTo>
                    <a:pt x="1" y="1464"/>
                    <a:pt x="423" y="1897"/>
                    <a:pt x="943" y="1897"/>
                  </a:cubicBezTo>
                  <a:cubicBezTo>
                    <a:pt x="1464" y="1897"/>
                    <a:pt x="1886" y="1464"/>
                    <a:pt x="1886" y="944"/>
                  </a:cubicBezTo>
                  <a:cubicBezTo>
                    <a:pt x="1886" y="423"/>
                    <a:pt x="1464" y="1"/>
                    <a:pt x="943"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 name="Google Shape;1626;p32"/>
            <p:cNvSpPr/>
            <p:nvPr/>
          </p:nvSpPr>
          <p:spPr>
            <a:xfrm>
              <a:off x="6006928" y="3017338"/>
              <a:ext cx="63915" cy="63881"/>
            </a:xfrm>
            <a:custGeom>
              <a:avLst/>
              <a:gdLst/>
              <a:ahLst/>
              <a:cxnLst/>
              <a:rect l="l" t="t" r="r" b="b"/>
              <a:pathLst>
                <a:path w="1897" h="1896" extrusionOk="0">
                  <a:moveTo>
                    <a:pt x="954" y="1"/>
                  </a:moveTo>
                  <a:cubicBezTo>
                    <a:pt x="423" y="1"/>
                    <a:pt x="0" y="423"/>
                    <a:pt x="0" y="953"/>
                  </a:cubicBezTo>
                  <a:cubicBezTo>
                    <a:pt x="0" y="1474"/>
                    <a:pt x="423" y="1896"/>
                    <a:pt x="954" y="1896"/>
                  </a:cubicBezTo>
                  <a:cubicBezTo>
                    <a:pt x="1474" y="1896"/>
                    <a:pt x="1896" y="1474"/>
                    <a:pt x="1896" y="953"/>
                  </a:cubicBezTo>
                  <a:cubicBezTo>
                    <a:pt x="1896" y="423"/>
                    <a:pt x="1474" y="1"/>
                    <a:pt x="954"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 name="Google Shape;1627;p32"/>
            <p:cNvSpPr/>
            <p:nvPr/>
          </p:nvSpPr>
          <p:spPr>
            <a:xfrm>
              <a:off x="6045979" y="2932296"/>
              <a:ext cx="63915" cy="63915"/>
            </a:xfrm>
            <a:custGeom>
              <a:avLst/>
              <a:gdLst/>
              <a:ahLst/>
              <a:cxnLst/>
              <a:rect l="l" t="t" r="r" b="b"/>
              <a:pathLst>
                <a:path w="1897" h="1897" extrusionOk="0">
                  <a:moveTo>
                    <a:pt x="943" y="0"/>
                  </a:moveTo>
                  <a:cubicBezTo>
                    <a:pt x="423" y="0"/>
                    <a:pt x="0" y="423"/>
                    <a:pt x="0" y="943"/>
                  </a:cubicBezTo>
                  <a:cubicBezTo>
                    <a:pt x="0" y="1473"/>
                    <a:pt x="423" y="1896"/>
                    <a:pt x="943" y="1896"/>
                  </a:cubicBezTo>
                  <a:cubicBezTo>
                    <a:pt x="1474" y="1896"/>
                    <a:pt x="1896" y="1473"/>
                    <a:pt x="1896" y="943"/>
                  </a:cubicBezTo>
                  <a:cubicBezTo>
                    <a:pt x="1896" y="423"/>
                    <a:pt x="1474" y="0"/>
                    <a:pt x="943"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 name="Google Shape;1628;p32"/>
            <p:cNvSpPr/>
            <p:nvPr/>
          </p:nvSpPr>
          <p:spPr>
            <a:xfrm>
              <a:off x="6156492" y="2900355"/>
              <a:ext cx="178065" cy="174392"/>
            </a:xfrm>
            <a:custGeom>
              <a:avLst/>
              <a:gdLst/>
              <a:ahLst/>
              <a:cxnLst/>
              <a:rect l="l" t="t" r="r" b="b"/>
              <a:pathLst>
                <a:path w="5285" h="5176" extrusionOk="0">
                  <a:moveTo>
                    <a:pt x="4735" y="1"/>
                  </a:moveTo>
                  <a:cubicBezTo>
                    <a:pt x="4495" y="1"/>
                    <a:pt x="4165" y="125"/>
                    <a:pt x="3753" y="369"/>
                  </a:cubicBezTo>
                  <a:cubicBezTo>
                    <a:pt x="3351" y="614"/>
                    <a:pt x="2888" y="958"/>
                    <a:pt x="2437" y="1371"/>
                  </a:cubicBezTo>
                  <a:lnTo>
                    <a:pt x="1926" y="2373"/>
                  </a:lnTo>
                  <a:lnTo>
                    <a:pt x="993" y="2873"/>
                  </a:lnTo>
                  <a:cubicBezTo>
                    <a:pt x="492" y="3473"/>
                    <a:pt x="149" y="4042"/>
                    <a:pt x="11" y="4464"/>
                  </a:cubicBezTo>
                  <a:cubicBezTo>
                    <a:pt x="1" y="4514"/>
                    <a:pt x="11" y="4573"/>
                    <a:pt x="50" y="4621"/>
                  </a:cubicBezTo>
                  <a:lnTo>
                    <a:pt x="561" y="5132"/>
                  </a:lnTo>
                  <a:cubicBezTo>
                    <a:pt x="598" y="5162"/>
                    <a:pt x="641" y="5175"/>
                    <a:pt x="682" y="5175"/>
                  </a:cubicBezTo>
                  <a:cubicBezTo>
                    <a:pt x="694" y="5175"/>
                    <a:pt x="706" y="5174"/>
                    <a:pt x="718" y="5172"/>
                  </a:cubicBezTo>
                  <a:cubicBezTo>
                    <a:pt x="1140" y="5034"/>
                    <a:pt x="1710" y="4691"/>
                    <a:pt x="2309" y="4189"/>
                  </a:cubicBezTo>
                  <a:lnTo>
                    <a:pt x="2810" y="3257"/>
                  </a:lnTo>
                  <a:lnTo>
                    <a:pt x="3812" y="2746"/>
                  </a:lnTo>
                  <a:cubicBezTo>
                    <a:pt x="4224" y="2294"/>
                    <a:pt x="4568" y="1832"/>
                    <a:pt x="4814" y="1430"/>
                  </a:cubicBezTo>
                  <a:cubicBezTo>
                    <a:pt x="5197" y="782"/>
                    <a:pt x="5285" y="339"/>
                    <a:pt x="5059" y="123"/>
                  </a:cubicBezTo>
                  <a:cubicBezTo>
                    <a:pt x="4981" y="41"/>
                    <a:pt x="4873" y="1"/>
                    <a:pt x="4735"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 name="Google Shape;1629;p32"/>
            <p:cNvSpPr/>
            <p:nvPr/>
          </p:nvSpPr>
          <p:spPr>
            <a:xfrm>
              <a:off x="6166768" y="2904499"/>
              <a:ext cx="167789" cy="170248"/>
            </a:xfrm>
            <a:custGeom>
              <a:avLst/>
              <a:gdLst/>
              <a:ahLst/>
              <a:cxnLst/>
              <a:rect l="l" t="t" r="r" b="b"/>
              <a:pathLst>
                <a:path w="4980" h="5053" extrusionOk="0">
                  <a:moveTo>
                    <a:pt x="4754" y="0"/>
                  </a:moveTo>
                  <a:lnTo>
                    <a:pt x="1" y="4754"/>
                  </a:lnTo>
                  <a:lnTo>
                    <a:pt x="256" y="5009"/>
                  </a:lnTo>
                  <a:cubicBezTo>
                    <a:pt x="293" y="5039"/>
                    <a:pt x="336" y="5052"/>
                    <a:pt x="377" y="5052"/>
                  </a:cubicBezTo>
                  <a:cubicBezTo>
                    <a:pt x="389" y="5052"/>
                    <a:pt x="401" y="5051"/>
                    <a:pt x="413" y="5049"/>
                  </a:cubicBezTo>
                  <a:cubicBezTo>
                    <a:pt x="835" y="4911"/>
                    <a:pt x="1405" y="4568"/>
                    <a:pt x="2004" y="4066"/>
                  </a:cubicBezTo>
                  <a:lnTo>
                    <a:pt x="2505" y="3134"/>
                  </a:lnTo>
                  <a:lnTo>
                    <a:pt x="3507" y="2623"/>
                  </a:lnTo>
                  <a:cubicBezTo>
                    <a:pt x="3919" y="2171"/>
                    <a:pt x="4263" y="1709"/>
                    <a:pt x="4509" y="1307"/>
                  </a:cubicBezTo>
                  <a:cubicBezTo>
                    <a:pt x="4892" y="659"/>
                    <a:pt x="4980" y="216"/>
                    <a:pt x="4754"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 name="Google Shape;1630;p32"/>
            <p:cNvSpPr/>
            <p:nvPr/>
          </p:nvSpPr>
          <p:spPr>
            <a:xfrm>
              <a:off x="6189949" y="2946515"/>
              <a:ext cx="94979" cy="95013"/>
            </a:xfrm>
            <a:custGeom>
              <a:avLst/>
              <a:gdLst/>
              <a:ahLst/>
              <a:cxnLst/>
              <a:rect l="l" t="t" r="r" b="b"/>
              <a:pathLst>
                <a:path w="2819" h="2820" extrusionOk="0">
                  <a:moveTo>
                    <a:pt x="1444" y="1"/>
                  </a:moveTo>
                  <a:cubicBezTo>
                    <a:pt x="1247" y="167"/>
                    <a:pt x="1061" y="344"/>
                    <a:pt x="865" y="541"/>
                  </a:cubicBezTo>
                  <a:cubicBezTo>
                    <a:pt x="550" y="855"/>
                    <a:pt x="256" y="1189"/>
                    <a:pt x="0" y="1503"/>
                  </a:cubicBezTo>
                  <a:lnTo>
                    <a:pt x="422" y="1533"/>
                  </a:lnTo>
                  <a:cubicBezTo>
                    <a:pt x="884" y="1572"/>
                    <a:pt x="1247" y="1935"/>
                    <a:pt x="1287" y="2397"/>
                  </a:cubicBezTo>
                  <a:lnTo>
                    <a:pt x="1316" y="2819"/>
                  </a:lnTo>
                  <a:cubicBezTo>
                    <a:pt x="1631" y="2564"/>
                    <a:pt x="1965" y="2269"/>
                    <a:pt x="2279" y="1955"/>
                  </a:cubicBezTo>
                  <a:cubicBezTo>
                    <a:pt x="2475" y="1759"/>
                    <a:pt x="2652" y="1572"/>
                    <a:pt x="2819" y="1376"/>
                  </a:cubicBezTo>
                  <a:cubicBezTo>
                    <a:pt x="2770" y="1032"/>
                    <a:pt x="2603" y="708"/>
                    <a:pt x="2358" y="462"/>
                  </a:cubicBezTo>
                  <a:cubicBezTo>
                    <a:pt x="2112" y="217"/>
                    <a:pt x="1788" y="50"/>
                    <a:pt x="1444"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 name="Google Shape;1631;p32"/>
            <p:cNvSpPr/>
            <p:nvPr/>
          </p:nvSpPr>
          <p:spPr>
            <a:xfrm>
              <a:off x="6224013" y="2962081"/>
              <a:ext cx="60916" cy="79447"/>
            </a:xfrm>
            <a:custGeom>
              <a:avLst/>
              <a:gdLst/>
              <a:ahLst/>
              <a:cxnLst/>
              <a:rect l="l" t="t" r="r" b="b"/>
              <a:pathLst>
                <a:path w="1808" h="2358" extrusionOk="0">
                  <a:moveTo>
                    <a:pt x="1347" y="0"/>
                  </a:moveTo>
                  <a:lnTo>
                    <a:pt x="1" y="1346"/>
                  </a:lnTo>
                  <a:cubicBezTo>
                    <a:pt x="158" y="1493"/>
                    <a:pt x="256" y="1700"/>
                    <a:pt x="276" y="1935"/>
                  </a:cubicBezTo>
                  <a:lnTo>
                    <a:pt x="305" y="2357"/>
                  </a:lnTo>
                  <a:cubicBezTo>
                    <a:pt x="620" y="2102"/>
                    <a:pt x="954" y="1807"/>
                    <a:pt x="1268" y="1493"/>
                  </a:cubicBezTo>
                  <a:cubicBezTo>
                    <a:pt x="1464" y="1297"/>
                    <a:pt x="1641" y="1110"/>
                    <a:pt x="1808" y="914"/>
                  </a:cubicBezTo>
                  <a:cubicBezTo>
                    <a:pt x="1759" y="570"/>
                    <a:pt x="1592" y="246"/>
                    <a:pt x="1347"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 name="Google Shape;1632;p32"/>
            <p:cNvSpPr/>
            <p:nvPr/>
          </p:nvSpPr>
          <p:spPr>
            <a:xfrm>
              <a:off x="6111175" y="3046617"/>
              <a:ext cx="76819" cy="73416"/>
            </a:xfrm>
            <a:custGeom>
              <a:avLst/>
              <a:gdLst/>
              <a:ahLst/>
              <a:cxnLst/>
              <a:rect l="l" t="t" r="r" b="b"/>
              <a:pathLst>
                <a:path w="2280" h="2179" extrusionOk="0">
                  <a:moveTo>
                    <a:pt x="1199" y="1"/>
                  </a:moveTo>
                  <a:cubicBezTo>
                    <a:pt x="939" y="1"/>
                    <a:pt x="678" y="94"/>
                    <a:pt x="492" y="280"/>
                  </a:cubicBezTo>
                  <a:cubicBezTo>
                    <a:pt x="226" y="546"/>
                    <a:pt x="79" y="1410"/>
                    <a:pt x="10" y="1901"/>
                  </a:cubicBezTo>
                  <a:cubicBezTo>
                    <a:pt x="1" y="1980"/>
                    <a:pt x="30" y="2048"/>
                    <a:pt x="79" y="2107"/>
                  </a:cubicBezTo>
                  <a:cubicBezTo>
                    <a:pt x="131" y="2151"/>
                    <a:pt x="189" y="2178"/>
                    <a:pt x="256" y="2178"/>
                  </a:cubicBezTo>
                  <a:cubicBezTo>
                    <a:pt x="265" y="2178"/>
                    <a:pt x="275" y="2178"/>
                    <a:pt x="285" y="2176"/>
                  </a:cubicBezTo>
                  <a:cubicBezTo>
                    <a:pt x="776" y="2107"/>
                    <a:pt x="1641" y="1960"/>
                    <a:pt x="1906" y="1695"/>
                  </a:cubicBezTo>
                  <a:cubicBezTo>
                    <a:pt x="2279" y="1322"/>
                    <a:pt x="2279" y="654"/>
                    <a:pt x="1906" y="280"/>
                  </a:cubicBezTo>
                  <a:cubicBezTo>
                    <a:pt x="1719" y="94"/>
                    <a:pt x="1459" y="1"/>
                    <a:pt x="1199"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 name="Google Shape;1633;p32"/>
            <p:cNvSpPr/>
            <p:nvPr/>
          </p:nvSpPr>
          <p:spPr>
            <a:xfrm>
              <a:off x="6113837" y="3056051"/>
              <a:ext cx="74157" cy="63982"/>
            </a:xfrm>
            <a:custGeom>
              <a:avLst/>
              <a:gdLst/>
              <a:ahLst/>
              <a:cxnLst/>
              <a:rect l="l" t="t" r="r" b="b"/>
              <a:pathLst>
                <a:path w="2201" h="1899" extrusionOk="0">
                  <a:moveTo>
                    <a:pt x="1827" y="0"/>
                  </a:moveTo>
                  <a:lnTo>
                    <a:pt x="0" y="1827"/>
                  </a:lnTo>
                  <a:cubicBezTo>
                    <a:pt x="52" y="1871"/>
                    <a:pt x="110" y="1898"/>
                    <a:pt x="177" y="1898"/>
                  </a:cubicBezTo>
                  <a:cubicBezTo>
                    <a:pt x="186" y="1898"/>
                    <a:pt x="196" y="1898"/>
                    <a:pt x="206" y="1896"/>
                  </a:cubicBezTo>
                  <a:cubicBezTo>
                    <a:pt x="697" y="1827"/>
                    <a:pt x="1562" y="1680"/>
                    <a:pt x="1827" y="1415"/>
                  </a:cubicBezTo>
                  <a:cubicBezTo>
                    <a:pt x="2200" y="1042"/>
                    <a:pt x="2200" y="374"/>
                    <a:pt x="1827"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4" name="Google Shape;1634;p32"/>
          <p:cNvGrpSpPr/>
          <p:nvPr/>
        </p:nvGrpSpPr>
        <p:grpSpPr>
          <a:xfrm>
            <a:off x="6625051" y="2899647"/>
            <a:ext cx="305139" cy="363402"/>
            <a:chOff x="7010748" y="2870163"/>
            <a:chExt cx="363911" cy="433395"/>
          </a:xfrm>
        </p:grpSpPr>
        <p:sp>
          <p:nvSpPr>
            <p:cNvPr id="1635" name="Google Shape;1635;p32"/>
            <p:cNvSpPr/>
            <p:nvPr/>
          </p:nvSpPr>
          <p:spPr>
            <a:xfrm>
              <a:off x="7036386" y="2870163"/>
              <a:ext cx="287363" cy="433395"/>
            </a:xfrm>
            <a:custGeom>
              <a:avLst/>
              <a:gdLst/>
              <a:ahLst/>
              <a:cxnLst/>
              <a:rect l="l" t="t" r="r" b="b"/>
              <a:pathLst>
                <a:path w="7151" h="10785" extrusionOk="0">
                  <a:moveTo>
                    <a:pt x="737" y="0"/>
                  </a:moveTo>
                  <a:cubicBezTo>
                    <a:pt x="325" y="0"/>
                    <a:pt x="0" y="334"/>
                    <a:pt x="0" y="736"/>
                  </a:cubicBezTo>
                  <a:lnTo>
                    <a:pt x="0" y="10047"/>
                  </a:lnTo>
                  <a:cubicBezTo>
                    <a:pt x="0" y="10451"/>
                    <a:pt x="325" y="10785"/>
                    <a:pt x="737" y="10785"/>
                  </a:cubicBezTo>
                  <a:lnTo>
                    <a:pt x="6836" y="10785"/>
                  </a:lnTo>
                  <a:cubicBezTo>
                    <a:pt x="7013" y="10785"/>
                    <a:pt x="7150" y="10637"/>
                    <a:pt x="7150" y="10460"/>
                  </a:cubicBezTo>
                  <a:lnTo>
                    <a:pt x="7150" y="324"/>
                  </a:lnTo>
                  <a:cubicBezTo>
                    <a:pt x="7150" y="147"/>
                    <a:pt x="7013" y="0"/>
                    <a:pt x="6836"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6" name="Google Shape;1636;p32"/>
            <p:cNvSpPr/>
            <p:nvPr/>
          </p:nvSpPr>
          <p:spPr>
            <a:xfrm>
              <a:off x="7311086" y="2870163"/>
              <a:ext cx="63573" cy="433395"/>
            </a:xfrm>
            <a:custGeom>
              <a:avLst/>
              <a:gdLst/>
              <a:ahLst/>
              <a:cxnLst/>
              <a:rect l="l" t="t" r="r" b="b"/>
              <a:pathLst>
                <a:path w="1582" h="10785" extrusionOk="0">
                  <a:moveTo>
                    <a:pt x="0" y="0"/>
                  </a:moveTo>
                  <a:lnTo>
                    <a:pt x="0" y="10785"/>
                  </a:lnTo>
                  <a:lnTo>
                    <a:pt x="845" y="10785"/>
                  </a:lnTo>
                  <a:cubicBezTo>
                    <a:pt x="1248" y="10785"/>
                    <a:pt x="1582" y="10451"/>
                    <a:pt x="1582" y="10047"/>
                  </a:cubicBezTo>
                  <a:lnTo>
                    <a:pt x="1582" y="736"/>
                  </a:lnTo>
                  <a:cubicBezTo>
                    <a:pt x="1582" y="334"/>
                    <a:pt x="1248" y="0"/>
                    <a:pt x="845"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7" name="Google Shape;1637;p32"/>
            <p:cNvSpPr/>
            <p:nvPr/>
          </p:nvSpPr>
          <p:spPr>
            <a:xfrm>
              <a:off x="7010748" y="2930520"/>
              <a:ext cx="59233" cy="59233"/>
            </a:xfrm>
            <a:custGeom>
              <a:avLst/>
              <a:gdLst/>
              <a:ahLst/>
              <a:cxnLst/>
              <a:rect l="l" t="t" r="r" b="b"/>
              <a:pathLst>
                <a:path w="1474" h="1474" extrusionOk="0">
                  <a:moveTo>
                    <a:pt x="324" y="1"/>
                  </a:moveTo>
                  <a:cubicBezTo>
                    <a:pt x="147" y="1"/>
                    <a:pt x="0" y="138"/>
                    <a:pt x="0" y="315"/>
                  </a:cubicBezTo>
                  <a:lnTo>
                    <a:pt x="0" y="1150"/>
                  </a:lnTo>
                  <a:cubicBezTo>
                    <a:pt x="0" y="1327"/>
                    <a:pt x="147" y="1474"/>
                    <a:pt x="324" y="1474"/>
                  </a:cubicBezTo>
                  <a:lnTo>
                    <a:pt x="1159" y="1474"/>
                  </a:lnTo>
                  <a:cubicBezTo>
                    <a:pt x="1336" y="1474"/>
                    <a:pt x="1473" y="1327"/>
                    <a:pt x="1473" y="1150"/>
                  </a:cubicBezTo>
                  <a:lnTo>
                    <a:pt x="1473" y="315"/>
                  </a:lnTo>
                  <a:cubicBezTo>
                    <a:pt x="1473" y="138"/>
                    <a:pt x="1336" y="1"/>
                    <a:pt x="115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8" name="Google Shape;1638;p32"/>
            <p:cNvSpPr/>
            <p:nvPr/>
          </p:nvSpPr>
          <p:spPr>
            <a:xfrm>
              <a:off x="7010748" y="3057222"/>
              <a:ext cx="59233" cy="59233"/>
            </a:xfrm>
            <a:custGeom>
              <a:avLst/>
              <a:gdLst/>
              <a:ahLst/>
              <a:cxnLst/>
              <a:rect l="l" t="t" r="r" b="b"/>
              <a:pathLst>
                <a:path w="1474" h="1474" extrusionOk="0">
                  <a:moveTo>
                    <a:pt x="324" y="1"/>
                  </a:moveTo>
                  <a:cubicBezTo>
                    <a:pt x="147" y="1"/>
                    <a:pt x="0" y="138"/>
                    <a:pt x="0" y="315"/>
                  </a:cubicBezTo>
                  <a:lnTo>
                    <a:pt x="0" y="1160"/>
                  </a:lnTo>
                  <a:cubicBezTo>
                    <a:pt x="0" y="1336"/>
                    <a:pt x="147" y="1474"/>
                    <a:pt x="324" y="1474"/>
                  </a:cubicBezTo>
                  <a:lnTo>
                    <a:pt x="1159" y="1474"/>
                  </a:lnTo>
                  <a:cubicBezTo>
                    <a:pt x="1336" y="1474"/>
                    <a:pt x="1473" y="1336"/>
                    <a:pt x="1473" y="1160"/>
                  </a:cubicBezTo>
                  <a:lnTo>
                    <a:pt x="1473" y="315"/>
                  </a:lnTo>
                  <a:cubicBezTo>
                    <a:pt x="1473" y="138"/>
                    <a:pt x="1336" y="1"/>
                    <a:pt x="115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 name="Google Shape;1639;p32"/>
            <p:cNvSpPr/>
            <p:nvPr/>
          </p:nvSpPr>
          <p:spPr>
            <a:xfrm>
              <a:off x="7010748" y="3183923"/>
              <a:ext cx="59233" cy="59233"/>
            </a:xfrm>
            <a:custGeom>
              <a:avLst/>
              <a:gdLst/>
              <a:ahLst/>
              <a:cxnLst/>
              <a:rect l="l" t="t" r="r" b="b"/>
              <a:pathLst>
                <a:path w="1474" h="1474" extrusionOk="0">
                  <a:moveTo>
                    <a:pt x="324" y="0"/>
                  </a:moveTo>
                  <a:cubicBezTo>
                    <a:pt x="147" y="0"/>
                    <a:pt x="0" y="148"/>
                    <a:pt x="0" y="325"/>
                  </a:cubicBezTo>
                  <a:lnTo>
                    <a:pt x="0" y="1159"/>
                  </a:lnTo>
                  <a:cubicBezTo>
                    <a:pt x="0" y="1336"/>
                    <a:pt x="147" y="1473"/>
                    <a:pt x="324" y="1473"/>
                  </a:cubicBezTo>
                  <a:lnTo>
                    <a:pt x="1159" y="1473"/>
                  </a:lnTo>
                  <a:cubicBezTo>
                    <a:pt x="1336" y="1473"/>
                    <a:pt x="1473" y="1336"/>
                    <a:pt x="1473" y="1159"/>
                  </a:cubicBezTo>
                  <a:lnTo>
                    <a:pt x="1473" y="325"/>
                  </a:lnTo>
                  <a:cubicBezTo>
                    <a:pt x="1473" y="148"/>
                    <a:pt x="1336" y="0"/>
                    <a:pt x="1159"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 name="Google Shape;1640;p32"/>
            <p:cNvSpPr/>
            <p:nvPr/>
          </p:nvSpPr>
          <p:spPr>
            <a:xfrm>
              <a:off x="7108195" y="2921840"/>
              <a:ext cx="160700" cy="93189"/>
            </a:xfrm>
            <a:custGeom>
              <a:avLst/>
              <a:gdLst/>
              <a:ahLst/>
              <a:cxnLst/>
              <a:rect l="l" t="t" r="r" b="b"/>
              <a:pathLst>
                <a:path w="3999" h="2319" extrusionOk="0">
                  <a:moveTo>
                    <a:pt x="315" y="0"/>
                  </a:moveTo>
                  <a:cubicBezTo>
                    <a:pt x="138" y="0"/>
                    <a:pt x="1" y="138"/>
                    <a:pt x="1" y="315"/>
                  </a:cubicBezTo>
                  <a:lnTo>
                    <a:pt x="1" y="2004"/>
                  </a:lnTo>
                  <a:cubicBezTo>
                    <a:pt x="1" y="2171"/>
                    <a:pt x="138" y="2318"/>
                    <a:pt x="315" y="2318"/>
                  </a:cubicBezTo>
                  <a:lnTo>
                    <a:pt x="3684" y="2318"/>
                  </a:lnTo>
                  <a:cubicBezTo>
                    <a:pt x="3861" y="2318"/>
                    <a:pt x="3999" y="2171"/>
                    <a:pt x="3999" y="2004"/>
                  </a:cubicBezTo>
                  <a:lnTo>
                    <a:pt x="3999" y="315"/>
                  </a:lnTo>
                  <a:cubicBezTo>
                    <a:pt x="3999" y="138"/>
                    <a:pt x="3861" y="0"/>
                    <a:pt x="3684"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 name="Google Shape;1641;p32"/>
            <p:cNvSpPr/>
            <p:nvPr/>
          </p:nvSpPr>
          <p:spPr>
            <a:xfrm>
              <a:off x="7108195" y="3048944"/>
              <a:ext cx="160700" cy="25276"/>
            </a:xfrm>
            <a:custGeom>
              <a:avLst/>
              <a:gdLst/>
              <a:ahLst/>
              <a:cxnLst/>
              <a:rect l="l" t="t" r="r" b="b"/>
              <a:pathLst>
                <a:path w="3999" h="629" extrusionOk="0">
                  <a:moveTo>
                    <a:pt x="315" y="0"/>
                  </a:moveTo>
                  <a:cubicBezTo>
                    <a:pt x="138" y="0"/>
                    <a:pt x="1" y="138"/>
                    <a:pt x="1" y="314"/>
                  </a:cubicBezTo>
                  <a:cubicBezTo>
                    <a:pt x="1" y="482"/>
                    <a:pt x="138" y="629"/>
                    <a:pt x="315" y="629"/>
                  </a:cubicBezTo>
                  <a:lnTo>
                    <a:pt x="3684" y="629"/>
                  </a:lnTo>
                  <a:cubicBezTo>
                    <a:pt x="3861" y="629"/>
                    <a:pt x="3999" y="482"/>
                    <a:pt x="3999" y="314"/>
                  </a:cubicBezTo>
                  <a:cubicBezTo>
                    <a:pt x="3999" y="138"/>
                    <a:pt x="3861" y="0"/>
                    <a:pt x="3684"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2" name="Google Shape;1642;p32"/>
            <p:cNvSpPr/>
            <p:nvPr/>
          </p:nvSpPr>
          <p:spPr>
            <a:xfrm>
              <a:off x="7142151" y="3099455"/>
              <a:ext cx="126743" cy="25276"/>
            </a:xfrm>
            <a:custGeom>
              <a:avLst/>
              <a:gdLst/>
              <a:ahLst/>
              <a:cxnLst/>
              <a:rect l="l" t="t" r="r" b="b"/>
              <a:pathLst>
                <a:path w="3154" h="629" extrusionOk="0">
                  <a:moveTo>
                    <a:pt x="315" y="0"/>
                  </a:moveTo>
                  <a:cubicBezTo>
                    <a:pt x="138" y="0"/>
                    <a:pt x="0" y="138"/>
                    <a:pt x="0" y="315"/>
                  </a:cubicBezTo>
                  <a:cubicBezTo>
                    <a:pt x="0" y="491"/>
                    <a:pt x="138" y="629"/>
                    <a:pt x="315" y="629"/>
                  </a:cubicBezTo>
                  <a:lnTo>
                    <a:pt x="2839" y="629"/>
                  </a:lnTo>
                  <a:cubicBezTo>
                    <a:pt x="3016" y="629"/>
                    <a:pt x="3154" y="491"/>
                    <a:pt x="3154" y="315"/>
                  </a:cubicBezTo>
                  <a:cubicBezTo>
                    <a:pt x="3154" y="138"/>
                    <a:pt x="3016" y="0"/>
                    <a:pt x="2839"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3" name="Google Shape;1643;p32"/>
            <p:cNvSpPr/>
            <p:nvPr/>
          </p:nvSpPr>
          <p:spPr>
            <a:xfrm>
              <a:off x="7175705" y="3217839"/>
              <a:ext cx="93189" cy="25317"/>
            </a:xfrm>
            <a:custGeom>
              <a:avLst/>
              <a:gdLst/>
              <a:ahLst/>
              <a:cxnLst/>
              <a:rect l="l" t="t" r="r" b="b"/>
              <a:pathLst>
                <a:path w="2319" h="630" extrusionOk="0">
                  <a:moveTo>
                    <a:pt x="315" y="1"/>
                  </a:moveTo>
                  <a:cubicBezTo>
                    <a:pt x="148" y="1"/>
                    <a:pt x="1" y="138"/>
                    <a:pt x="1" y="315"/>
                  </a:cubicBezTo>
                  <a:cubicBezTo>
                    <a:pt x="1" y="492"/>
                    <a:pt x="148" y="629"/>
                    <a:pt x="315" y="629"/>
                  </a:cubicBezTo>
                  <a:lnTo>
                    <a:pt x="2004" y="629"/>
                  </a:lnTo>
                  <a:cubicBezTo>
                    <a:pt x="2181" y="629"/>
                    <a:pt x="2319" y="492"/>
                    <a:pt x="2319" y="315"/>
                  </a:cubicBezTo>
                  <a:cubicBezTo>
                    <a:pt x="2319" y="138"/>
                    <a:pt x="2181" y="1"/>
                    <a:pt x="2004"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 name="Google Shape;1644;p32"/>
            <p:cNvSpPr/>
            <p:nvPr/>
          </p:nvSpPr>
          <p:spPr>
            <a:xfrm>
              <a:off x="7036386" y="2870163"/>
              <a:ext cx="287363" cy="433395"/>
            </a:xfrm>
            <a:custGeom>
              <a:avLst/>
              <a:gdLst/>
              <a:ahLst/>
              <a:cxnLst/>
              <a:rect l="l" t="t" r="r" b="b"/>
              <a:pathLst>
                <a:path w="7151" h="10785" extrusionOk="0">
                  <a:moveTo>
                    <a:pt x="737" y="0"/>
                  </a:moveTo>
                  <a:cubicBezTo>
                    <a:pt x="325" y="0"/>
                    <a:pt x="0" y="334"/>
                    <a:pt x="0" y="736"/>
                  </a:cubicBezTo>
                  <a:lnTo>
                    <a:pt x="0" y="10047"/>
                  </a:lnTo>
                  <a:cubicBezTo>
                    <a:pt x="0" y="10451"/>
                    <a:pt x="325" y="10785"/>
                    <a:pt x="737" y="10785"/>
                  </a:cubicBezTo>
                  <a:lnTo>
                    <a:pt x="6836" y="10785"/>
                  </a:lnTo>
                  <a:cubicBezTo>
                    <a:pt x="7013" y="10785"/>
                    <a:pt x="7150" y="10637"/>
                    <a:pt x="7150" y="10460"/>
                  </a:cubicBezTo>
                  <a:lnTo>
                    <a:pt x="7150" y="324"/>
                  </a:lnTo>
                  <a:cubicBezTo>
                    <a:pt x="7150" y="147"/>
                    <a:pt x="7013" y="0"/>
                    <a:pt x="6836"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 name="Google Shape;1645;p32"/>
            <p:cNvSpPr/>
            <p:nvPr/>
          </p:nvSpPr>
          <p:spPr>
            <a:xfrm>
              <a:off x="7188323" y="2870163"/>
              <a:ext cx="135423" cy="433395"/>
            </a:xfrm>
            <a:custGeom>
              <a:avLst/>
              <a:gdLst/>
              <a:ahLst/>
              <a:cxnLst/>
              <a:rect l="l" t="t" r="r" b="b"/>
              <a:pathLst>
                <a:path w="3370" h="10785" extrusionOk="0">
                  <a:moveTo>
                    <a:pt x="1" y="0"/>
                  </a:moveTo>
                  <a:lnTo>
                    <a:pt x="1" y="10785"/>
                  </a:lnTo>
                  <a:lnTo>
                    <a:pt x="3055" y="10785"/>
                  </a:lnTo>
                  <a:cubicBezTo>
                    <a:pt x="3232" y="10785"/>
                    <a:pt x="3369" y="10637"/>
                    <a:pt x="3369" y="10460"/>
                  </a:cubicBezTo>
                  <a:lnTo>
                    <a:pt x="3369" y="324"/>
                  </a:lnTo>
                  <a:cubicBezTo>
                    <a:pt x="3369" y="147"/>
                    <a:pt x="3232" y="0"/>
                    <a:pt x="3055"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 name="Google Shape;1646;p32"/>
            <p:cNvSpPr/>
            <p:nvPr/>
          </p:nvSpPr>
          <p:spPr>
            <a:xfrm>
              <a:off x="7010748" y="2930520"/>
              <a:ext cx="59233" cy="59233"/>
            </a:xfrm>
            <a:custGeom>
              <a:avLst/>
              <a:gdLst/>
              <a:ahLst/>
              <a:cxnLst/>
              <a:rect l="l" t="t" r="r" b="b"/>
              <a:pathLst>
                <a:path w="1474" h="1474" extrusionOk="0">
                  <a:moveTo>
                    <a:pt x="324" y="1"/>
                  </a:moveTo>
                  <a:cubicBezTo>
                    <a:pt x="147" y="1"/>
                    <a:pt x="0" y="138"/>
                    <a:pt x="0" y="315"/>
                  </a:cubicBezTo>
                  <a:lnTo>
                    <a:pt x="0" y="1150"/>
                  </a:lnTo>
                  <a:cubicBezTo>
                    <a:pt x="0" y="1327"/>
                    <a:pt x="147" y="1474"/>
                    <a:pt x="324" y="1474"/>
                  </a:cubicBezTo>
                  <a:lnTo>
                    <a:pt x="1159" y="1474"/>
                  </a:lnTo>
                  <a:cubicBezTo>
                    <a:pt x="1336" y="1474"/>
                    <a:pt x="1473" y="1327"/>
                    <a:pt x="1473" y="1150"/>
                  </a:cubicBezTo>
                  <a:lnTo>
                    <a:pt x="1473" y="315"/>
                  </a:lnTo>
                  <a:cubicBezTo>
                    <a:pt x="1473" y="138"/>
                    <a:pt x="1336" y="1"/>
                    <a:pt x="115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 name="Google Shape;1647;p32"/>
            <p:cNvSpPr/>
            <p:nvPr/>
          </p:nvSpPr>
          <p:spPr>
            <a:xfrm>
              <a:off x="7010748" y="3057222"/>
              <a:ext cx="59233" cy="59233"/>
            </a:xfrm>
            <a:custGeom>
              <a:avLst/>
              <a:gdLst/>
              <a:ahLst/>
              <a:cxnLst/>
              <a:rect l="l" t="t" r="r" b="b"/>
              <a:pathLst>
                <a:path w="1474" h="1474" extrusionOk="0">
                  <a:moveTo>
                    <a:pt x="324" y="1"/>
                  </a:moveTo>
                  <a:cubicBezTo>
                    <a:pt x="147" y="1"/>
                    <a:pt x="0" y="138"/>
                    <a:pt x="0" y="315"/>
                  </a:cubicBezTo>
                  <a:lnTo>
                    <a:pt x="0" y="1160"/>
                  </a:lnTo>
                  <a:cubicBezTo>
                    <a:pt x="0" y="1336"/>
                    <a:pt x="147" y="1474"/>
                    <a:pt x="324" y="1474"/>
                  </a:cubicBezTo>
                  <a:lnTo>
                    <a:pt x="1159" y="1474"/>
                  </a:lnTo>
                  <a:cubicBezTo>
                    <a:pt x="1336" y="1474"/>
                    <a:pt x="1473" y="1336"/>
                    <a:pt x="1473" y="1160"/>
                  </a:cubicBezTo>
                  <a:lnTo>
                    <a:pt x="1473" y="315"/>
                  </a:lnTo>
                  <a:cubicBezTo>
                    <a:pt x="1473" y="138"/>
                    <a:pt x="1336" y="1"/>
                    <a:pt x="115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 name="Google Shape;1648;p32"/>
            <p:cNvSpPr/>
            <p:nvPr/>
          </p:nvSpPr>
          <p:spPr>
            <a:xfrm>
              <a:off x="7010748" y="3183923"/>
              <a:ext cx="59233" cy="59233"/>
            </a:xfrm>
            <a:custGeom>
              <a:avLst/>
              <a:gdLst/>
              <a:ahLst/>
              <a:cxnLst/>
              <a:rect l="l" t="t" r="r" b="b"/>
              <a:pathLst>
                <a:path w="1474" h="1474" extrusionOk="0">
                  <a:moveTo>
                    <a:pt x="324" y="0"/>
                  </a:moveTo>
                  <a:cubicBezTo>
                    <a:pt x="147" y="0"/>
                    <a:pt x="0" y="148"/>
                    <a:pt x="0" y="325"/>
                  </a:cubicBezTo>
                  <a:lnTo>
                    <a:pt x="0" y="1159"/>
                  </a:lnTo>
                  <a:cubicBezTo>
                    <a:pt x="0" y="1336"/>
                    <a:pt x="147" y="1473"/>
                    <a:pt x="324" y="1473"/>
                  </a:cubicBezTo>
                  <a:lnTo>
                    <a:pt x="1159" y="1473"/>
                  </a:lnTo>
                  <a:cubicBezTo>
                    <a:pt x="1336" y="1473"/>
                    <a:pt x="1473" y="1336"/>
                    <a:pt x="1473" y="1159"/>
                  </a:cubicBezTo>
                  <a:lnTo>
                    <a:pt x="1473" y="325"/>
                  </a:lnTo>
                  <a:cubicBezTo>
                    <a:pt x="1473" y="148"/>
                    <a:pt x="1336" y="0"/>
                    <a:pt x="1159"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 name="Google Shape;1649;p32"/>
            <p:cNvSpPr/>
            <p:nvPr/>
          </p:nvSpPr>
          <p:spPr>
            <a:xfrm>
              <a:off x="7108195" y="2921840"/>
              <a:ext cx="160700" cy="93189"/>
            </a:xfrm>
            <a:custGeom>
              <a:avLst/>
              <a:gdLst/>
              <a:ahLst/>
              <a:cxnLst/>
              <a:rect l="l" t="t" r="r" b="b"/>
              <a:pathLst>
                <a:path w="3999" h="2319" extrusionOk="0">
                  <a:moveTo>
                    <a:pt x="315" y="0"/>
                  </a:moveTo>
                  <a:cubicBezTo>
                    <a:pt x="138" y="0"/>
                    <a:pt x="1" y="138"/>
                    <a:pt x="1" y="315"/>
                  </a:cubicBezTo>
                  <a:lnTo>
                    <a:pt x="1" y="2004"/>
                  </a:lnTo>
                  <a:cubicBezTo>
                    <a:pt x="1" y="2171"/>
                    <a:pt x="138" y="2318"/>
                    <a:pt x="315" y="2318"/>
                  </a:cubicBezTo>
                  <a:lnTo>
                    <a:pt x="3684" y="2318"/>
                  </a:lnTo>
                  <a:cubicBezTo>
                    <a:pt x="3861" y="2318"/>
                    <a:pt x="3999" y="2171"/>
                    <a:pt x="3999" y="2004"/>
                  </a:cubicBezTo>
                  <a:lnTo>
                    <a:pt x="3999" y="315"/>
                  </a:lnTo>
                  <a:cubicBezTo>
                    <a:pt x="3999" y="138"/>
                    <a:pt x="3861" y="0"/>
                    <a:pt x="3684"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 name="Google Shape;1650;p32"/>
            <p:cNvSpPr/>
            <p:nvPr/>
          </p:nvSpPr>
          <p:spPr>
            <a:xfrm>
              <a:off x="7108195" y="3048944"/>
              <a:ext cx="160700" cy="25276"/>
            </a:xfrm>
            <a:custGeom>
              <a:avLst/>
              <a:gdLst/>
              <a:ahLst/>
              <a:cxnLst/>
              <a:rect l="l" t="t" r="r" b="b"/>
              <a:pathLst>
                <a:path w="3999" h="629" extrusionOk="0">
                  <a:moveTo>
                    <a:pt x="315" y="0"/>
                  </a:moveTo>
                  <a:cubicBezTo>
                    <a:pt x="138" y="0"/>
                    <a:pt x="1" y="138"/>
                    <a:pt x="1" y="314"/>
                  </a:cubicBezTo>
                  <a:cubicBezTo>
                    <a:pt x="1" y="482"/>
                    <a:pt x="138" y="629"/>
                    <a:pt x="315" y="629"/>
                  </a:cubicBezTo>
                  <a:lnTo>
                    <a:pt x="3684" y="629"/>
                  </a:lnTo>
                  <a:cubicBezTo>
                    <a:pt x="3861" y="629"/>
                    <a:pt x="3999" y="482"/>
                    <a:pt x="3999" y="314"/>
                  </a:cubicBezTo>
                  <a:cubicBezTo>
                    <a:pt x="3999" y="138"/>
                    <a:pt x="3861" y="0"/>
                    <a:pt x="3684"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1" name="Google Shape;1651;p32"/>
            <p:cNvSpPr/>
            <p:nvPr/>
          </p:nvSpPr>
          <p:spPr>
            <a:xfrm>
              <a:off x="7142151" y="3099455"/>
              <a:ext cx="126743" cy="25276"/>
            </a:xfrm>
            <a:custGeom>
              <a:avLst/>
              <a:gdLst/>
              <a:ahLst/>
              <a:cxnLst/>
              <a:rect l="l" t="t" r="r" b="b"/>
              <a:pathLst>
                <a:path w="3154" h="629" extrusionOk="0">
                  <a:moveTo>
                    <a:pt x="315" y="0"/>
                  </a:moveTo>
                  <a:cubicBezTo>
                    <a:pt x="138" y="0"/>
                    <a:pt x="0" y="138"/>
                    <a:pt x="0" y="315"/>
                  </a:cubicBezTo>
                  <a:cubicBezTo>
                    <a:pt x="0" y="491"/>
                    <a:pt x="138" y="629"/>
                    <a:pt x="315" y="629"/>
                  </a:cubicBezTo>
                  <a:lnTo>
                    <a:pt x="2839" y="629"/>
                  </a:lnTo>
                  <a:cubicBezTo>
                    <a:pt x="3016" y="629"/>
                    <a:pt x="3154" y="491"/>
                    <a:pt x="3154" y="315"/>
                  </a:cubicBezTo>
                  <a:cubicBezTo>
                    <a:pt x="3154" y="138"/>
                    <a:pt x="3016" y="0"/>
                    <a:pt x="2839"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2" name="Google Shape;1652;p32"/>
            <p:cNvSpPr/>
            <p:nvPr/>
          </p:nvSpPr>
          <p:spPr>
            <a:xfrm>
              <a:off x="7175705" y="3217839"/>
              <a:ext cx="93189" cy="25317"/>
            </a:xfrm>
            <a:custGeom>
              <a:avLst/>
              <a:gdLst/>
              <a:ahLst/>
              <a:cxnLst/>
              <a:rect l="l" t="t" r="r" b="b"/>
              <a:pathLst>
                <a:path w="2319" h="630" extrusionOk="0">
                  <a:moveTo>
                    <a:pt x="315" y="1"/>
                  </a:moveTo>
                  <a:cubicBezTo>
                    <a:pt x="148" y="1"/>
                    <a:pt x="1" y="138"/>
                    <a:pt x="1" y="315"/>
                  </a:cubicBezTo>
                  <a:cubicBezTo>
                    <a:pt x="1" y="492"/>
                    <a:pt x="148" y="629"/>
                    <a:pt x="315" y="629"/>
                  </a:cubicBezTo>
                  <a:lnTo>
                    <a:pt x="2004" y="629"/>
                  </a:lnTo>
                  <a:cubicBezTo>
                    <a:pt x="2181" y="629"/>
                    <a:pt x="2319" y="492"/>
                    <a:pt x="2319" y="315"/>
                  </a:cubicBezTo>
                  <a:cubicBezTo>
                    <a:pt x="2319" y="138"/>
                    <a:pt x="2181" y="1"/>
                    <a:pt x="2004"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 name="Google Shape;1653;p32"/>
            <p:cNvSpPr/>
            <p:nvPr/>
          </p:nvSpPr>
          <p:spPr>
            <a:xfrm>
              <a:off x="7188323" y="2921840"/>
              <a:ext cx="80571" cy="93189"/>
            </a:xfrm>
            <a:custGeom>
              <a:avLst/>
              <a:gdLst/>
              <a:ahLst/>
              <a:cxnLst/>
              <a:rect l="l" t="t" r="r" b="b"/>
              <a:pathLst>
                <a:path w="2005" h="2319" extrusionOk="0">
                  <a:moveTo>
                    <a:pt x="1" y="0"/>
                  </a:moveTo>
                  <a:lnTo>
                    <a:pt x="1" y="2318"/>
                  </a:lnTo>
                  <a:lnTo>
                    <a:pt x="1690" y="2318"/>
                  </a:lnTo>
                  <a:cubicBezTo>
                    <a:pt x="1867" y="2318"/>
                    <a:pt x="2005" y="2171"/>
                    <a:pt x="2005" y="2004"/>
                  </a:cubicBezTo>
                  <a:lnTo>
                    <a:pt x="2005" y="315"/>
                  </a:lnTo>
                  <a:cubicBezTo>
                    <a:pt x="2005" y="138"/>
                    <a:pt x="1867" y="0"/>
                    <a:pt x="1690"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 name="Google Shape;1654;p32"/>
            <p:cNvSpPr/>
            <p:nvPr/>
          </p:nvSpPr>
          <p:spPr>
            <a:xfrm>
              <a:off x="7188323" y="3048944"/>
              <a:ext cx="80571" cy="25276"/>
            </a:xfrm>
            <a:custGeom>
              <a:avLst/>
              <a:gdLst/>
              <a:ahLst/>
              <a:cxnLst/>
              <a:rect l="l" t="t" r="r" b="b"/>
              <a:pathLst>
                <a:path w="2005" h="629" extrusionOk="0">
                  <a:moveTo>
                    <a:pt x="1" y="0"/>
                  </a:moveTo>
                  <a:lnTo>
                    <a:pt x="1" y="629"/>
                  </a:lnTo>
                  <a:lnTo>
                    <a:pt x="1690" y="629"/>
                  </a:lnTo>
                  <a:cubicBezTo>
                    <a:pt x="1867" y="629"/>
                    <a:pt x="2005" y="482"/>
                    <a:pt x="2005" y="314"/>
                  </a:cubicBezTo>
                  <a:cubicBezTo>
                    <a:pt x="2005" y="138"/>
                    <a:pt x="1867" y="0"/>
                    <a:pt x="1690"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 name="Google Shape;1655;p32"/>
            <p:cNvSpPr/>
            <p:nvPr/>
          </p:nvSpPr>
          <p:spPr>
            <a:xfrm>
              <a:off x="7188323" y="3099455"/>
              <a:ext cx="80571" cy="25276"/>
            </a:xfrm>
            <a:custGeom>
              <a:avLst/>
              <a:gdLst/>
              <a:ahLst/>
              <a:cxnLst/>
              <a:rect l="l" t="t" r="r" b="b"/>
              <a:pathLst>
                <a:path w="2005" h="629" extrusionOk="0">
                  <a:moveTo>
                    <a:pt x="1" y="0"/>
                  </a:moveTo>
                  <a:lnTo>
                    <a:pt x="1" y="629"/>
                  </a:lnTo>
                  <a:lnTo>
                    <a:pt x="1690" y="629"/>
                  </a:lnTo>
                  <a:cubicBezTo>
                    <a:pt x="1867" y="629"/>
                    <a:pt x="2005" y="491"/>
                    <a:pt x="2005" y="315"/>
                  </a:cubicBezTo>
                  <a:cubicBezTo>
                    <a:pt x="2005" y="138"/>
                    <a:pt x="1867" y="0"/>
                    <a:pt x="1690"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 name="Google Shape;1656;p32"/>
            <p:cNvSpPr/>
            <p:nvPr/>
          </p:nvSpPr>
          <p:spPr>
            <a:xfrm>
              <a:off x="7188323" y="3217839"/>
              <a:ext cx="80571" cy="25317"/>
            </a:xfrm>
            <a:custGeom>
              <a:avLst/>
              <a:gdLst/>
              <a:ahLst/>
              <a:cxnLst/>
              <a:rect l="l" t="t" r="r" b="b"/>
              <a:pathLst>
                <a:path w="2005" h="630" extrusionOk="0">
                  <a:moveTo>
                    <a:pt x="1" y="1"/>
                  </a:moveTo>
                  <a:lnTo>
                    <a:pt x="1" y="629"/>
                  </a:lnTo>
                  <a:lnTo>
                    <a:pt x="1690" y="629"/>
                  </a:lnTo>
                  <a:cubicBezTo>
                    <a:pt x="1867" y="629"/>
                    <a:pt x="2005" y="492"/>
                    <a:pt x="2005" y="315"/>
                  </a:cubicBezTo>
                  <a:cubicBezTo>
                    <a:pt x="2005" y="138"/>
                    <a:pt x="1867" y="1"/>
                    <a:pt x="1690"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7" name="Google Shape;1657;p32"/>
            <p:cNvSpPr/>
            <p:nvPr/>
          </p:nvSpPr>
          <p:spPr>
            <a:xfrm>
              <a:off x="7311086" y="2870163"/>
              <a:ext cx="63573" cy="433395"/>
            </a:xfrm>
            <a:custGeom>
              <a:avLst/>
              <a:gdLst/>
              <a:ahLst/>
              <a:cxnLst/>
              <a:rect l="l" t="t" r="r" b="b"/>
              <a:pathLst>
                <a:path w="1582" h="10785" extrusionOk="0">
                  <a:moveTo>
                    <a:pt x="0" y="0"/>
                  </a:moveTo>
                  <a:lnTo>
                    <a:pt x="0" y="10785"/>
                  </a:lnTo>
                  <a:lnTo>
                    <a:pt x="845" y="10785"/>
                  </a:lnTo>
                  <a:cubicBezTo>
                    <a:pt x="1248" y="10785"/>
                    <a:pt x="1582" y="10451"/>
                    <a:pt x="1582" y="10047"/>
                  </a:cubicBezTo>
                  <a:lnTo>
                    <a:pt x="1582" y="736"/>
                  </a:lnTo>
                  <a:cubicBezTo>
                    <a:pt x="1582" y="334"/>
                    <a:pt x="1248" y="0"/>
                    <a:pt x="84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58" name="Google Shape;1658;p32"/>
          <p:cNvGrpSpPr/>
          <p:nvPr/>
        </p:nvGrpSpPr>
        <p:grpSpPr>
          <a:xfrm>
            <a:off x="7222744" y="2899614"/>
            <a:ext cx="366041" cy="363212"/>
            <a:chOff x="7222744" y="2899614"/>
            <a:chExt cx="366041" cy="363212"/>
          </a:xfrm>
        </p:grpSpPr>
        <p:sp>
          <p:nvSpPr>
            <p:cNvPr id="1659" name="Google Shape;1659;p32"/>
            <p:cNvSpPr/>
            <p:nvPr/>
          </p:nvSpPr>
          <p:spPr>
            <a:xfrm>
              <a:off x="7222744" y="2899614"/>
              <a:ext cx="365058" cy="363205"/>
            </a:xfrm>
            <a:custGeom>
              <a:avLst/>
              <a:gdLst/>
              <a:ahLst/>
              <a:cxnLst/>
              <a:rect l="l" t="t" r="r" b="b"/>
              <a:pathLst>
                <a:path w="10835" h="10780" extrusionOk="0">
                  <a:moveTo>
                    <a:pt x="2127" y="0"/>
                  </a:moveTo>
                  <a:cubicBezTo>
                    <a:pt x="2046" y="0"/>
                    <a:pt x="1965" y="32"/>
                    <a:pt x="1906" y="96"/>
                  </a:cubicBezTo>
                  <a:lnTo>
                    <a:pt x="119" y="1884"/>
                  </a:lnTo>
                  <a:cubicBezTo>
                    <a:pt x="1" y="2002"/>
                    <a:pt x="1" y="2208"/>
                    <a:pt x="119" y="2326"/>
                  </a:cubicBezTo>
                  <a:lnTo>
                    <a:pt x="845" y="3052"/>
                  </a:lnTo>
                  <a:lnTo>
                    <a:pt x="1288" y="3052"/>
                  </a:lnTo>
                  <a:lnTo>
                    <a:pt x="1288" y="3495"/>
                  </a:lnTo>
                  <a:lnTo>
                    <a:pt x="2240" y="4447"/>
                  </a:lnTo>
                  <a:lnTo>
                    <a:pt x="2682" y="4447"/>
                  </a:lnTo>
                  <a:lnTo>
                    <a:pt x="2682" y="4889"/>
                  </a:lnTo>
                  <a:lnTo>
                    <a:pt x="5913" y="8120"/>
                  </a:lnTo>
                  <a:lnTo>
                    <a:pt x="6365" y="8120"/>
                  </a:lnTo>
                  <a:lnTo>
                    <a:pt x="6365" y="8572"/>
                  </a:lnTo>
                  <a:lnTo>
                    <a:pt x="7308" y="9515"/>
                  </a:lnTo>
                  <a:lnTo>
                    <a:pt x="7760" y="9515"/>
                  </a:lnTo>
                  <a:lnTo>
                    <a:pt x="7760" y="9957"/>
                  </a:lnTo>
                  <a:lnTo>
                    <a:pt x="8477" y="10684"/>
                  </a:lnTo>
                  <a:cubicBezTo>
                    <a:pt x="8541" y="10748"/>
                    <a:pt x="8622" y="10780"/>
                    <a:pt x="8703" y="10780"/>
                  </a:cubicBezTo>
                  <a:cubicBezTo>
                    <a:pt x="8784" y="10780"/>
                    <a:pt x="8865" y="10748"/>
                    <a:pt x="8929" y="10684"/>
                  </a:cubicBezTo>
                  <a:lnTo>
                    <a:pt x="10706" y="8897"/>
                  </a:lnTo>
                  <a:cubicBezTo>
                    <a:pt x="10835" y="8779"/>
                    <a:pt x="10835" y="8572"/>
                    <a:pt x="10706" y="8454"/>
                  </a:cubicBezTo>
                  <a:lnTo>
                    <a:pt x="2349" y="96"/>
                  </a:lnTo>
                  <a:cubicBezTo>
                    <a:pt x="2290" y="32"/>
                    <a:pt x="2208" y="0"/>
                    <a:pt x="2127"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 name="Google Shape;1660;p32"/>
            <p:cNvSpPr/>
            <p:nvPr/>
          </p:nvSpPr>
          <p:spPr>
            <a:xfrm>
              <a:off x="7222744" y="2932936"/>
              <a:ext cx="330961" cy="329883"/>
            </a:xfrm>
            <a:custGeom>
              <a:avLst/>
              <a:gdLst/>
              <a:ahLst/>
              <a:cxnLst/>
              <a:rect l="l" t="t" r="r" b="b"/>
              <a:pathLst>
                <a:path w="9823" h="9791" extrusionOk="0">
                  <a:moveTo>
                    <a:pt x="1013" y="1"/>
                  </a:moveTo>
                  <a:lnTo>
                    <a:pt x="119" y="895"/>
                  </a:lnTo>
                  <a:cubicBezTo>
                    <a:pt x="1" y="1013"/>
                    <a:pt x="1" y="1219"/>
                    <a:pt x="119" y="1337"/>
                  </a:cubicBezTo>
                  <a:lnTo>
                    <a:pt x="845" y="2063"/>
                  </a:lnTo>
                  <a:lnTo>
                    <a:pt x="1288" y="2063"/>
                  </a:lnTo>
                  <a:lnTo>
                    <a:pt x="1288" y="2506"/>
                  </a:lnTo>
                  <a:lnTo>
                    <a:pt x="2240" y="3458"/>
                  </a:lnTo>
                  <a:lnTo>
                    <a:pt x="2682" y="3458"/>
                  </a:lnTo>
                  <a:lnTo>
                    <a:pt x="2682" y="3900"/>
                  </a:lnTo>
                  <a:lnTo>
                    <a:pt x="5913" y="7131"/>
                  </a:lnTo>
                  <a:lnTo>
                    <a:pt x="6365" y="7131"/>
                  </a:lnTo>
                  <a:lnTo>
                    <a:pt x="6365" y="7583"/>
                  </a:lnTo>
                  <a:lnTo>
                    <a:pt x="7308" y="8526"/>
                  </a:lnTo>
                  <a:lnTo>
                    <a:pt x="7760" y="8526"/>
                  </a:lnTo>
                  <a:lnTo>
                    <a:pt x="7760" y="8968"/>
                  </a:lnTo>
                  <a:lnTo>
                    <a:pt x="8477" y="9695"/>
                  </a:lnTo>
                  <a:cubicBezTo>
                    <a:pt x="8541" y="9759"/>
                    <a:pt x="8622" y="9791"/>
                    <a:pt x="8703" y="9791"/>
                  </a:cubicBezTo>
                  <a:cubicBezTo>
                    <a:pt x="8784" y="9791"/>
                    <a:pt x="8865" y="9759"/>
                    <a:pt x="8929" y="9695"/>
                  </a:cubicBezTo>
                  <a:lnTo>
                    <a:pt x="9822" y="8801"/>
                  </a:lnTo>
                  <a:lnTo>
                    <a:pt x="1013"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1" name="Google Shape;1661;p32"/>
            <p:cNvSpPr/>
            <p:nvPr/>
          </p:nvSpPr>
          <p:spPr>
            <a:xfrm>
              <a:off x="7251214" y="2974076"/>
              <a:ext cx="44373" cy="43295"/>
            </a:xfrm>
            <a:custGeom>
              <a:avLst/>
              <a:gdLst/>
              <a:ahLst/>
              <a:cxnLst/>
              <a:rect l="l" t="t" r="r" b="b"/>
              <a:pathLst>
                <a:path w="1317" h="1285" extrusionOk="0">
                  <a:moveTo>
                    <a:pt x="964" y="0"/>
                  </a:moveTo>
                  <a:cubicBezTo>
                    <a:pt x="884" y="0"/>
                    <a:pt x="806" y="32"/>
                    <a:pt x="747" y="96"/>
                  </a:cubicBezTo>
                  <a:lnTo>
                    <a:pt x="0" y="842"/>
                  </a:lnTo>
                  <a:lnTo>
                    <a:pt x="443" y="1285"/>
                  </a:lnTo>
                  <a:lnTo>
                    <a:pt x="1189" y="538"/>
                  </a:lnTo>
                  <a:cubicBezTo>
                    <a:pt x="1316" y="420"/>
                    <a:pt x="1316" y="224"/>
                    <a:pt x="1189" y="96"/>
                  </a:cubicBezTo>
                  <a:cubicBezTo>
                    <a:pt x="1125" y="32"/>
                    <a:pt x="1044" y="0"/>
                    <a:pt x="964"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2" name="Google Shape;1662;p32"/>
            <p:cNvSpPr/>
            <p:nvPr/>
          </p:nvSpPr>
          <p:spPr>
            <a:xfrm>
              <a:off x="7298216" y="3021078"/>
              <a:ext cx="44036" cy="43295"/>
            </a:xfrm>
            <a:custGeom>
              <a:avLst/>
              <a:gdLst/>
              <a:ahLst/>
              <a:cxnLst/>
              <a:rect l="l" t="t" r="r" b="b"/>
              <a:pathLst>
                <a:path w="1307" h="1285" extrusionOk="0">
                  <a:moveTo>
                    <a:pt x="963" y="0"/>
                  </a:moveTo>
                  <a:cubicBezTo>
                    <a:pt x="882" y="0"/>
                    <a:pt x="801" y="32"/>
                    <a:pt x="737" y="96"/>
                  </a:cubicBezTo>
                  <a:lnTo>
                    <a:pt x="0" y="842"/>
                  </a:lnTo>
                  <a:lnTo>
                    <a:pt x="442" y="1284"/>
                  </a:lnTo>
                  <a:lnTo>
                    <a:pt x="1189" y="538"/>
                  </a:lnTo>
                  <a:cubicBezTo>
                    <a:pt x="1307" y="420"/>
                    <a:pt x="1307" y="213"/>
                    <a:pt x="1189" y="96"/>
                  </a:cubicBezTo>
                  <a:cubicBezTo>
                    <a:pt x="1125" y="32"/>
                    <a:pt x="1044" y="0"/>
                    <a:pt x="963"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3" name="Google Shape;1663;p32"/>
            <p:cNvSpPr/>
            <p:nvPr/>
          </p:nvSpPr>
          <p:spPr>
            <a:xfrm>
              <a:off x="7468973" y="3192071"/>
              <a:ext cx="44373" cy="43059"/>
            </a:xfrm>
            <a:custGeom>
              <a:avLst/>
              <a:gdLst/>
              <a:ahLst/>
              <a:cxnLst/>
              <a:rect l="l" t="t" r="r" b="b"/>
              <a:pathLst>
                <a:path w="1317" h="1278" extrusionOk="0">
                  <a:moveTo>
                    <a:pt x="968" y="0"/>
                  </a:moveTo>
                  <a:cubicBezTo>
                    <a:pt x="887" y="0"/>
                    <a:pt x="806" y="30"/>
                    <a:pt x="747" y="89"/>
                  </a:cubicBezTo>
                  <a:lnTo>
                    <a:pt x="0" y="835"/>
                  </a:lnTo>
                  <a:lnTo>
                    <a:pt x="452" y="1277"/>
                  </a:lnTo>
                  <a:lnTo>
                    <a:pt x="1189" y="540"/>
                  </a:lnTo>
                  <a:cubicBezTo>
                    <a:pt x="1316" y="413"/>
                    <a:pt x="1316" y="217"/>
                    <a:pt x="1189" y="89"/>
                  </a:cubicBezTo>
                  <a:cubicBezTo>
                    <a:pt x="1130" y="30"/>
                    <a:pt x="1049" y="0"/>
                    <a:pt x="968"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 name="Google Shape;1664;p32"/>
            <p:cNvSpPr/>
            <p:nvPr/>
          </p:nvSpPr>
          <p:spPr>
            <a:xfrm>
              <a:off x="7421971" y="3145069"/>
              <a:ext cx="44373" cy="43396"/>
            </a:xfrm>
            <a:custGeom>
              <a:avLst/>
              <a:gdLst/>
              <a:ahLst/>
              <a:cxnLst/>
              <a:rect l="l" t="t" r="r" b="b"/>
              <a:pathLst>
                <a:path w="1317" h="1288" extrusionOk="0">
                  <a:moveTo>
                    <a:pt x="972" y="1"/>
                  </a:moveTo>
                  <a:cubicBezTo>
                    <a:pt x="892" y="1"/>
                    <a:pt x="811" y="30"/>
                    <a:pt x="747" y="89"/>
                  </a:cubicBezTo>
                  <a:lnTo>
                    <a:pt x="0" y="835"/>
                  </a:lnTo>
                  <a:lnTo>
                    <a:pt x="452" y="1287"/>
                  </a:lnTo>
                  <a:lnTo>
                    <a:pt x="1189" y="541"/>
                  </a:lnTo>
                  <a:cubicBezTo>
                    <a:pt x="1317" y="413"/>
                    <a:pt x="1317" y="217"/>
                    <a:pt x="1189" y="89"/>
                  </a:cubicBezTo>
                  <a:cubicBezTo>
                    <a:pt x="1130" y="30"/>
                    <a:pt x="1052" y="1"/>
                    <a:pt x="972"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5" name="Google Shape;1665;p32"/>
            <p:cNvSpPr/>
            <p:nvPr/>
          </p:nvSpPr>
          <p:spPr>
            <a:xfrm>
              <a:off x="7476587" y="2987957"/>
              <a:ext cx="102931" cy="111152"/>
            </a:xfrm>
            <a:custGeom>
              <a:avLst/>
              <a:gdLst/>
              <a:ahLst/>
              <a:cxnLst/>
              <a:rect l="l" t="t" r="r" b="b"/>
              <a:pathLst>
                <a:path w="3055" h="3299" extrusionOk="0">
                  <a:moveTo>
                    <a:pt x="1223" y="1"/>
                  </a:moveTo>
                  <a:cubicBezTo>
                    <a:pt x="1142" y="1"/>
                    <a:pt x="1061" y="33"/>
                    <a:pt x="1002" y="96"/>
                  </a:cubicBezTo>
                  <a:cubicBezTo>
                    <a:pt x="874" y="214"/>
                    <a:pt x="874" y="421"/>
                    <a:pt x="1002" y="539"/>
                  </a:cubicBezTo>
                  <a:lnTo>
                    <a:pt x="1670" y="1207"/>
                  </a:lnTo>
                  <a:lnTo>
                    <a:pt x="118" y="2759"/>
                  </a:lnTo>
                  <a:cubicBezTo>
                    <a:pt x="0" y="2886"/>
                    <a:pt x="0" y="3082"/>
                    <a:pt x="118" y="3210"/>
                  </a:cubicBezTo>
                  <a:cubicBezTo>
                    <a:pt x="182" y="3269"/>
                    <a:pt x="263" y="3299"/>
                    <a:pt x="344" y="3299"/>
                  </a:cubicBezTo>
                  <a:cubicBezTo>
                    <a:pt x="425" y="3299"/>
                    <a:pt x="506" y="3269"/>
                    <a:pt x="570" y="3210"/>
                  </a:cubicBezTo>
                  <a:lnTo>
                    <a:pt x="2937" y="843"/>
                  </a:lnTo>
                  <a:cubicBezTo>
                    <a:pt x="3055" y="716"/>
                    <a:pt x="3055" y="519"/>
                    <a:pt x="2937" y="391"/>
                  </a:cubicBezTo>
                  <a:cubicBezTo>
                    <a:pt x="2873" y="332"/>
                    <a:pt x="2792" y="303"/>
                    <a:pt x="2711" y="303"/>
                  </a:cubicBezTo>
                  <a:cubicBezTo>
                    <a:pt x="2630" y="303"/>
                    <a:pt x="2549" y="332"/>
                    <a:pt x="2485" y="391"/>
                  </a:cubicBezTo>
                  <a:lnTo>
                    <a:pt x="2122" y="764"/>
                  </a:lnTo>
                  <a:lnTo>
                    <a:pt x="1444" y="96"/>
                  </a:lnTo>
                  <a:cubicBezTo>
                    <a:pt x="1385" y="33"/>
                    <a:pt x="1304" y="1"/>
                    <a:pt x="1223"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6" name="Google Shape;1666;p32"/>
            <p:cNvSpPr/>
            <p:nvPr/>
          </p:nvSpPr>
          <p:spPr>
            <a:xfrm>
              <a:off x="7510348" y="2899614"/>
              <a:ext cx="78436" cy="76381"/>
            </a:xfrm>
            <a:custGeom>
              <a:avLst/>
              <a:gdLst/>
              <a:ahLst/>
              <a:cxnLst/>
              <a:rect l="l" t="t" r="r" b="b"/>
              <a:pathLst>
                <a:path w="2328" h="2267" extrusionOk="0">
                  <a:moveTo>
                    <a:pt x="1635" y="1"/>
                  </a:moveTo>
                  <a:cubicBezTo>
                    <a:pt x="1473" y="1"/>
                    <a:pt x="1311" y="62"/>
                    <a:pt x="1188" y="184"/>
                  </a:cubicBezTo>
                  <a:lnTo>
                    <a:pt x="0" y="1373"/>
                  </a:lnTo>
                  <a:lnTo>
                    <a:pt x="894" y="2267"/>
                  </a:lnTo>
                  <a:lnTo>
                    <a:pt x="2082" y="1079"/>
                  </a:lnTo>
                  <a:cubicBezTo>
                    <a:pt x="2328" y="833"/>
                    <a:pt x="2328" y="430"/>
                    <a:pt x="2082" y="184"/>
                  </a:cubicBezTo>
                  <a:cubicBezTo>
                    <a:pt x="1959" y="62"/>
                    <a:pt x="1797" y="1"/>
                    <a:pt x="1635"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 name="Google Shape;1667;p32"/>
            <p:cNvSpPr/>
            <p:nvPr/>
          </p:nvSpPr>
          <p:spPr>
            <a:xfrm>
              <a:off x="7525207" y="2905813"/>
              <a:ext cx="63578" cy="70181"/>
            </a:xfrm>
            <a:custGeom>
              <a:avLst/>
              <a:gdLst/>
              <a:ahLst/>
              <a:cxnLst/>
              <a:rect l="l" t="t" r="r" b="b"/>
              <a:pathLst>
                <a:path w="1887" h="2083" extrusionOk="0">
                  <a:moveTo>
                    <a:pt x="1641" y="0"/>
                  </a:moveTo>
                  <a:lnTo>
                    <a:pt x="1" y="1641"/>
                  </a:lnTo>
                  <a:lnTo>
                    <a:pt x="453" y="2083"/>
                  </a:lnTo>
                  <a:lnTo>
                    <a:pt x="1641" y="895"/>
                  </a:lnTo>
                  <a:cubicBezTo>
                    <a:pt x="1887" y="649"/>
                    <a:pt x="1887" y="246"/>
                    <a:pt x="1641"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 name="Google Shape;1668;p32"/>
            <p:cNvSpPr/>
            <p:nvPr/>
          </p:nvSpPr>
          <p:spPr>
            <a:xfrm>
              <a:off x="7237670" y="3156255"/>
              <a:ext cx="92991" cy="91475"/>
            </a:xfrm>
            <a:custGeom>
              <a:avLst/>
              <a:gdLst/>
              <a:ahLst/>
              <a:cxnLst/>
              <a:rect l="l" t="t" r="r" b="b"/>
              <a:pathLst>
                <a:path w="2760" h="2715" extrusionOk="0">
                  <a:moveTo>
                    <a:pt x="1531" y="1"/>
                  </a:moveTo>
                  <a:cubicBezTo>
                    <a:pt x="1518" y="1"/>
                    <a:pt x="1506" y="2"/>
                    <a:pt x="1493" y="3"/>
                  </a:cubicBezTo>
                  <a:cubicBezTo>
                    <a:pt x="1395" y="12"/>
                    <a:pt x="1316" y="71"/>
                    <a:pt x="1267" y="160"/>
                  </a:cubicBezTo>
                  <a:lnTo>
                    <a:pt x="68" y="2242"/>
                  </a:lnTo>
                  <a:cubicBezTo>
                    <a:pt x="0" y="2370"/>
                    <a:pt x="20" y="2517"/>
                    <a:pt x="127" y="2625"/>
                  </a:cubicBezTo>
                  <a:cubicBezTo>
                    <a:pt x="187" y="2684"/>
                    <a:pt x="267" y="2715"/>
                    <a:pt x="348" y="2715"/>
                  </a:cubicBezTo>
                  <a:cubicBezTo>
                    <a:pt x="401" y="2715"/>
                    <a:pt x="454" y="2702"/>
                    <a:pt x="501" y="2674"/>
                  </a:cubicBezTo>
                  <a:lnTo>
                    <a:pt x="2583" y="1486"/>
                  </a:lnTo>
                  <a:cubicBezTo>
                    <a:pt x="2672" y="1437"/>
                    <a:pt x="2731" y="1348"/>
                    <a:pt x="2740" y="1250"/>
                  </a:cubicBezTo>
                  <a:cubicBezTo>
                    <a:pt x="2760" y="1152"/>
                    <a:pt x="2720" y="1053"/>
                    <a:pt x="2652" y="985"/>
                  </a:cubicBezTo>
                  <a:lnTo>
                    <a:pt x="1758" y="91"/>
                  </a:lnTo>
                  <a:cubicBezTo>
                    <a:pt x="1698" y="31"/>
                    <a:pt x="1616" y="1"/>
                    <a:pt x="1531"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9" name="Google Shape;1669;p32"/>
            <p:cNvSpPr/>
            <p:nvPr/>
          </p:nvSpPr>
          <p:spPr>
            <a:xfrm>
              <a:off x="7241949" y="3174517"/>
              <a:ext cx="88712" cy="73214"/>
            </a:xfrm>
            <a:custGeom>
              <a:avLst/>
              <a:gdLst/>
              <a:ahLst/>
              <a:cxnLst/>
              <a:rect l="l" t="t" r="r" b="b"/>
              <a:pathLst>
                <a:path w="2633" h="2173" extrusionOk="0">
                  <a:moveTo>
                    <a:pt x="2083" y="1"/>
                  </a:moveTo>
                  <a:lnTo>
                    <a:pt x="0" y="2083"/>
                  </a:lnTo>
                  <a:cubicBezTo>
                    <a:pt x="60" y="2142"/>
                    <a:pt x="140" y="2173"/>
                    <a:pt x="221" y="2173"/>
                  </a:cubicBezTo>
                  <a:cubicBezTo>
                    <a:pt x="274" y="2173"/>
                    <a:pt x="327" y="2160"/>
                    <a:pt x="374" y="2132"/>
                  </a:cubicBezTo>
                  <a:lnTo>
                    <a:pt x="2456" y="944"/>
                  </a:lnTo>
                  <a:cubicBezTo>
                    <a:pt x="2545" y="895"/>
                    <a:pt x="2604" y="806"/>
                    <a:pt x="2613" y="708"/>
                  </a:cubicBezTo>
                  <a:cubicBezTo>
                    <a:pt x="2633" y="610"/>
                    <a:pt x="2593" y="511"/>
                    <a:pt x="2525" y="443"/>
                  </a:cubicBezTo>
                  <a:lnTo>
                    <a:pt x="2083"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0" name="Google Shape;1670;p32"/>
            <p:cNvSpPr/>
            <p:nvPr/>
          </p:nvSpPr>
          <p:spPr>
            <a:xfrm>
              <a:off x="7309133" y="2983004"/>
              <a:ext cx="195282" cy="193125"/>
            </a:xfrm>
            <a:custGeom>
              <a:avLst/>
              <a:gdLst/>
              <a:ahLst/>
              <a:cxnLst/>
              <a:rect l="l" t="t" r="r" b="b"/>
              <a:pathLst>
                <a:path w="5796" h="5732" extrusionOk="0">
                  <a:moveTo>
                    <a:pt x="4558" y="0"/>
                  </a:moveTo>
                  <a:cubicBezTo>
                    <a:pt x="4477" y="0"/>
                    <a:pt x="4396" y="32"/>
                    <a:pt x="4332" y="96"/>
                  </a:cubicBezTo>
                  <a:lnTo>
                    <a:pt x="128" y="4300"/>
                  </a:lnTo>
                  <a:cubicBezTo>
                    <a:pt x="1" y="4418"/>
                    <a:pt x="1" y="4624"/>
                    <a:pt x="128" y="4742"/>
                  </a:cubicBezTo>
                  <a:lnTo>
                    <a:pt x="1022" y="5636"/>
                  </a:lnTo>
                  <a:cubicBezTo>
                    <a:pt x="1081" y="5700"/>
                    <a:pt x="1162" y="5731"/>
                    <a:pt x="1243" y="5731"/>
                  </a:cubicBezTo>
                  <a:cubicBezTo>
                    <a:pt x="1324" y="5731"/>
                    <a:pt x="1405" y="5700"/>
                    <a:pt x="1464" y="5636"/>
                  </a:cubicBezTo>
                  <a:lnTo>
                    <a:pt x="5678" y="1432"/>
                  </a:lnTo>
                  <a:cubicBezTo>
                    <a:pt x="5795" y="1304"/>
                    <a:pt x="5795" y="1108"/>
                    <a:pt x="5678" y="990"/>
                  </a:cubicBezTo>
                  <a:lnTo>
                    <a:pt x="4783" y="96"/>
                  </a:lnTo>
                  <a:cubicBezTo>
                    <a:pt x="4720" y="32"/>
                    <a:pt x="4639" y="0"/>
                    <a:pt x="4558"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 name="Google Shape;1671;p32"/>
            <p:cNvSpPr/>
            <p:nvPr/>
          </p:nvSpPr>
          <p:spPr>
            <a:xfrm>
              <a:off x="7328338" y="3001131"/>
              <a:ext cx="176077" cy="174999"/>
            </a:xfrm>
            <a:custGeom>
              <a:avLst/>
              <a:gdLst/>
              <a:ahLst/>
              <a:cxnLst/>
              <a:rect l="l" t="t" r="r" b="b"/>
              <a:pathLst>
                <a:path w="5226" h="5194" extrusionOk="0">
                  <a:moveTo>
                    <a:pt x="4656" y="0"/>
                  </a:moveTo>
                  <a:lnTo>
                    <a:pt x="0" y="4656"/>
                  </a:lnTo>
                  <a:lnTo>
                    <a:pt x="452" y="5098"/>
                  </a:lnTo>
                  <a:cubicBezTo>
                    <a:pt x="511" y="5162"/>
                    <a:pt x="592" y="5193"/>
                    <a:pt x="673" y="5193"/>
                  </a:cubicBezTo>
                  <a:cubicBezTo>
                    <a:pt x="754" y="5193"/>
                    <a:pt x="835" y="5162"/>
                    <a:pt x="894" y="5098"/>
                  </a:cubicBezTo>
                  <a:lnTo>
                    <a:pt x="5108" y="894"/>
                  </a:lnTo>
                  <a:cubicBezTo>
                    <a:pt x="5225" y="766"/>
                    <a:pt x="5225" y="570"/>
                    <a:pt x="5108" y="452"/>
                  </a:cubicBezTo>
                  <a:lnTo>
                    <a:pt x="4656"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 name="Google Shape;1672;p32"/>
            <p:cNvSpPr/>
            <p:nvPr/>
          </p:nvSpPr>
          <p:spPr>
            <a:xfrm>
              <a:off x="7455058" y="2927748"/>
              <a:ext cx="104615" cy="103537"/>
            </a:xfrm>
            <a:custGeom>
              <a:avLst/>
              <a:gdLst/>
              <a:ahLst/>
              <a:cxnLst/>
              <a:rect l="l" t="t" r="r" b="b"/>
              <a:pathLst>
                <a:path w="3105" h="3073" extrusionOk="0">
                  <a:moveTo>
                    <a:pt x="1862" y="0"/>
                  </a:moveTo>
                  <a:cubicBezTo>
                    <a:pt x="1781" y="0"/>
                    <a:pt x="1700" y="32"/>
                    <a:pt x="1641" y="96"/>
                  </a:cubicBezTo>
                  <a:lnTo>
                    <a:pt x="1" y="1736"/>
                  </a:lnTo>
                  <a:lnTo>
                    <a:pt x="1347" y="3072"/>
                  </a:lnTo>
                  <a:lnTo>
                    <a:pt x="2977" y="1432"/>
                  </a:lnTo>
                  <a:cubicBezTo>
                    <a:pt x="3104" y="1314"/>
                    <a:pt x="3104" y="1108"/>
                    <a:pt x="2977" y="990"/>
                  </a:cubicBezTo>
                  <a:lnTo>
                    <a:pt x="2083" y="96"/>
                  </a:lnTo>
                  <a:cubicBezTo>
                    <a:pt x="2024" y="32"/>
                    <a:pt x="1943" y="0"/>
                    <a:pt x="1862"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 name="Google Shape;1673;p32"/>
            <p:cNvSpPr/>
            <p:nvPr/>
          </p:nvSpPr>
          <p:spPr>
            <a:xfrm>
              <a:off x="7477565" y="2945875"/>
              <a:ext cx="82109" cy="85410"/>
            </a:xfrm>
            <a:custGeom>
              <a:avLst/>
              <a:gdLst/>
              <a:ahLst/>
              <a:cxnLst/>
              <a:rect l="l" t="t" r="r" b="b"/>
              <a:pathLst>
                <a:path w="2437" h="2535" extrusionOk="0">
                  <a:moveTo>
                    <a:pt x="1867" y="0"/>
                  </a:moveTo>
                  <a:lnTo>
                    <a:pt x="0" y="1866"/>
                  </a:lnTo>
                  <a:lnTo>
                    <a:pt x="679" y="2534"/>
                  </a:lnTo>
                  <a:lnTo>
                    <a:pt x="2309" y="894"/>
                  </a:lnTo>
                  <a:cubicBezTo>
                    <a:pt x="2436" y="776"/>
                    <a:pt x="2436" y="570"/>
                    <a:pt x="2309" y="452"/>
                  </a:cubicBezTo>
                  <a:lnTo>
                    <a:pt x="1867"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 name="Google Shape;1674;p32"/>
            <p:cNvSpPr/>
            <p:nvPr/>
          </p:nvSpPr>
          <p:spPr>
            <a:xfrm>
              <a:off x="7282010" y="3127885"/>
              <a:ext cx="76448" cy="76448"/>
            </a:xfrm>
            <a:custGeom>
              <a:avLst/>
              <a:gdLst/>
              <a:ahLst/>
              <a:cxnLst/>
              <a:rect l="l" t="t" r="r" b="b"/>
              <a:pathLst>
                <a:path w="2269" h="2269" extrusionOk="0">
                  <a:moveTo>
                    <a:pt x="933" y="0"/>
                  </a:moveTo>
                  <a:lnTo>
                    <a:pt x="0" y="933"/>
                  </a:lnTo>
                  <a:lnTo>
                    <a:pt x="1336" y="2269"/>
                  </a:lnTo>
                  <a:lnTo>
                    <a:pt x="2269" y="1336"/>
                  </a:lnTo>
                  <a:lnTo>
                    <a:pt x="933" y="0"/>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5" name="Google Shape;1675;p32"/>
            <p:cNvSpPr/>
            <p:nvPr/>
          </p:nvSpPr>
          <p:spPr>
            <a:xfrm>
              <a:off x="7222744" y="3230447"/>
              <a:ext cx="33120" cy="32378"/>
            </a:xfrm>
            <a:custGeom>
              <a:avLst/>
              <a:gdLst/>
              <a:ahLst/>
              <a:cxnLst/>
              <a:rect l="l" t="t" r="r" b="b"/>
              <a:pathLst>
                <a:path w="983" h="961" extrusionOk="0">
                  <a:moveTo>
                    <a:pt x="541" y="1"/>
                  </a:moveTo>
                  <a:lnTo>
                    <a:pt x="119" y="423"/>
                  </a:lnTo>
                  <a:cubicBezTo>
                    <a:pt x="1" y="541"/>
                    <a:pt x="1" y="747"/>
                    <a:pt x="119" y="865"/>
                  </a:cubicBezTo>
                  <a:cubicBezTo>
                    <a:pt x="183" y="929"/>
                    <a:pt x="264" y="961"/>
                    <a:pt x="345" y="961"/>
                  </a:cubicBezTo>
                  <a:cubicBezTo>
                    <a:pt x="426" y="961"/>
                    <a:pt x="507" y="929"/>
                    <a:pt x="570" y="865"/>
                  </a:cubicBezTo>
                  <a:lnTo>
                    <a:pt x="983" y="453"/>
                  </a:lnTo>
                  <a:lnTo>
                    <a:pt x="541"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6" name="Google Shape;1676;p32"/>
            <p:cNvSpPr/>
            <p:nvPr/>
          </p:nvSpPr>
          <p:spPr>
            <a:xfrm>
              <a:off x="7304517" y="3150392"/>
              <a:ext cx="53942" cy="53942"/>
            </a:xfrm>
            <a:custGeom>
              <a:avLst/>
              <a:gdLst/>
              <a:ahLst/>
              <a:cxnLst/>
              <a:rect l="l" t="t" r="r" b="b"/>
              <a:pathLst>
                <a:path w="1601" h="1601" extrusionOk="0">
                  <a:moveTo>
                    <a:pt x="933" y="0"/>
                  </a:moveTo>
                  <a:lnTo>
                    <a:pt x="0" y="933"/>
                  </a:lnTo>
                  <a:lnTo>
                    <a:pt x="668" y="1601"/>
                  </a:lnTo>
                  <a:lnTo>
                    <a:pt x="1601" y="668"/>
                  </a:lnTo>
                  <a:lnTo>
                    <a:pt x="933"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7" name="Google Shape;1677;p32"/>
            <p:cNvSpPr/>
            <p:nvPr/>
          </p:nvSpPr>
          <p:spPr>
            <a:xfrm>
              <a:off x="7226719" y="3238062"/>
              <a:ext cx="29144" cy="24764"/>
            </a:xfrm>
            <a:custGeom>
              <a:avLst/>
              <a:gdLst/>
              <a:ahLst/>
              <a:cxnLst/>
              <a:rect l="l" t="t" r="r" b="b"/>
              <a:pathLst>
                <a:path w="865" h="735" extrusionOk="0">
                  <a:moveTo>
                    <a:pt x="639" y="0"/>
                  </a:moveTo>
                  <a:lnTo>
                    <a:pt x="1" y="639"/>
                  </a:lnTo>
                  <a:cubicBezTo>
                    <a:pt x="65" y="703"/>
                    <a:pt x="146" y="735"/>
                    <a:pt x="227" y="735"/>
                  </a:cubicBezTo>
                  <a:cubicBezTo>
                    <a:pt x="308" y="735"/>
                    <a:pt x="389" y="703"/>
                    <a:pt x="452" y="639"/>
                  </a:cubicBezTo>
                  <a:lnTo>
                    <a:pt x="865" y="227"/>
                  </a:lnTo>
                  <a:lnTo>
                    <a:pt x="639"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78" name="Google Shape;1678;p32"/>
          <p:cNvGrpSpPr/>
          <p:nvPr/>
        </p:nvGrpSpPr>
        <p:grpSpPr>
          <a:xfrm>
            <a:off x="1572816" y="3555419"/>
            <a:ext cx="363748" cy="363072"/>
            <a:chOff x="1572816" y="3555419"/>
            <a:chExt cx="363748" cy="363072"/>
          </a:xfrm>
        </p:grpSpPr>
        <p:sp>
          <p:nvSpPr>
            <p:cNvPr id="1679" name="Google Shape;1679;p32"/>
            <p:cNvSpPr/>
            <p:nvPr/>
          </p:nvSpPr>
          <p:spPr>
            <a:xfrm>
              <a:off x="1583767" y="3680859"/>
              <a:ext cx="341878" cy="227020"/>
            </a:xfrm>
            <a:custGeom>
              <a:avLst/>
              <a:gdLst/>
              <a:ahLst/>
              <a:cxnLst/>
              <a:rect l="l" t="t" r="r" b="b"/>
              <a:pathLst>
                <a:path w="10147" h="6738" extrusionOk="0">
                  <a:moveTo>
                    <a:pt x="845" y="0"/>
                  </a:moveTo>
                  <a:cubicBezTo>
                    <a:pt x="374" y="0"/>
                    <a:pt x="0" y="383"/>
                    <a:pt x="0" y="845"/>
                  </a:cubicBezTo>
                  <a:lnTo>
                    <a:pt x="0" y="5893"/>
                  </a:lnTo>
                  <a:cubicBezTo>
                    <a:pt x="0" y="6365"/>
                    <a:pt x="374" y="6738"/>
                    <a:pt x="845" y="6738"/>
                  </a:cubicBezTo>
                  <a:lnTo>
                    <a:pt x="9302" y="6738"/>
                  </a:lnTo>
                  <a:cubicBezTo>
                    <a:pt x="9773" y="6738"/>
                    <a:pt x="10147" y="6365"/>
                    <a:pt x="10147" y="5893"/>
                  </a:cubicBezTo>
                  <a:lnTo>
                    <a:pt x="10147" y="845"/>
                  </a:lnTo>
                  <a:cubicBezTo>
                    <a:pt x="10147" y="383"/>
                    <a:pt x="9773" y="0"/>
                    <a:pt x="9302"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0" name="Google Shape;1680;p32"/>
            <p:cNvSpPr/>
            <p:nvPr/>
          </p:nvSpPr>
          <p:spPr>
            <a:xfrm>
              <a:off x="1754523" y="3680859"/>
              <a:ext cx="171124" cy="227020"/>
            </a:xfrm>
            <a:custGeom>
              <a:avLst/>
              <a:gdLst/>
              <a:ahLst/>
              <a:cxnLst/>
              <a:rect l="l" t="t" r="r" b="b"/>
              <a:pathLst>
                <a:path w="5079" h="6738" extrusionOk="0">
                  <a:moveTo>
                    <a:pt x="0" y="0"/>
                  </a:moveTo>
                  <a:lnTo>
                    <a:pt x="0" y="6738"/>
                  </a:lnTo>
                  <a:lnTo>
                    <a:pt x="4234" y="6738"/>
                  </a:lnTo>
                  <a:cubicBezTo>
                    <a:pt x="4705" y="6738"/>
                    <a:pt x="5079" y="6365"/>
                    <a:pt x="5079" y="5893"/>
                  </a:cubicBezTo>
                  <a:lnTo>
                    <a:pt x="5079" y="845"/>
                  </a:lnTo>
                  <a:cubicBezTo>
                    <a:pt x="5079" y="383"/>
                    <a:pt x="4705" y="0"/>
                    <a:pt x="4234"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1" name="Google Shape;1681;p32"/>
            <p:cNvSpPr/>
            <p:nvPr/>
          </p:nvSpPr>
          <p:spPr>
            <a:xfrm>
              <a:off x="1573187" y="3670245"/>
              <a:ext cx="363037" cy="248246"/>
            </a:xfrm>
            <a:custGeom>
              <a:avLst/>
              <a:gdLst/>
              <a:ahLst/>
              <a:cxnLst/>
              <a:rect l="l" t="t" r="r" b="b"/>
              <a:pathLst>
                <a:path w="10775" h="7368" extrusionOk="0">
                  <a:moveTo>
                    <a:pt x="9616" y="629"/>
                  </a:moveTo>
                  <a:cubicBezTo>
                    <a:pt x="9911" y="629"/>
                    <a:pt x="10146" y="865"/>
                    <a:pt x="10146" y="1160"/>
                  </a:cubicBezTo>
                  <a:lnTo>
                    <a:pt x="10146" y="6208"/>
                  </a:lnTo>
                  <a:cubicBezTo>
                    <a:pt x="10146" y="6503"/>
                    <a:pt x="9911" y="6739"/>
                    <a:pt x="9616" y="6739"/>
                  </a:cubicBezTo>
                  <a:lnTo>
                    <a:pt x="1159" y="6739"/>
                  </a:lnTo>
                  <a:cubicBezTo>
                    <a:pt x="864" y="6739"/>
                    <a:pt x="629" y="6503"/>
                    <a:pt x="629" y="6208"/>
                  </a:cubicBezTo>
                  <a:lnTo>
                    <a:pt x="629" y="1160"/>
                  </a:lnTo>
                  <a:cubicBezTo>
                    <a:pt x="629" y="865"/>
                    <a:pt x="864" y="629"/>
                    <a:pt x="1159" y="629"/>
                  </a:cubicBezTo>
                  <a:close/>
                  <a:moveTo>
                    <a:pt x="1159" y="1"/>
                  </a:moveTo>
                  <a:cubicBezTo>
                    <a:pt x="521" y="1"/>
                    <a:pt x="0" y="522"/>
                    <a:pt x="0" y="1160"/>
                  </a:cubicBezTo>
                  <a:lnTo>
                    <a:pt x="0" y="6208"/>
                  </a:lnTo>
                  <a:cubicBezTo>
                    <a:pt x="0" y="6847"/>
                    <a:pt x="521" y="7367"/>
                    <a:pt x="1159" y="7367"/>
                  </a:cubicBezTo>
                  <a:lnTo>
                    <a:pt x="9616" y="7367"/>
                  </a:lnTo>
                  <a:cubicBezTo>
                    <a:pt x="10254" y="7367"/>
                    <a:pt x="10775" y="6847"/>
                    <a:pt x="10775" y="6208"/>
                  </a:cubicBezTo>
                  <a:lnTo>
                    <a:pt x="10775" y="1160"/>
                  </a:lnTo>
                  <a:cubicBezTo>
                    <a:pt x="10775" y="522"/>
                    <a:pt x="10254" y="1"/>
                    <a:pt x="9616"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 name="Google Shape;1682;p32"/>
            <p:cNvSpPr/>
            <p:nvPr/>
          </p:nvSpPr>
          <p:spPr>
            <a:xfrm>
              <a:off x="1754523" y="3670245"/>
              <a:ext cx="181704" cy="248246"/>
            </a:xfrm>
            <a:custGeom>
              <a:avLst/>
              <a:gdLst/>
              <a:ahLst/>
              <a:cxnLst/>
              <a:rect l="l" t="t" r="r" b="b"/>
              <a:pathLst>
                <a:path w="5393" h="7368" extrusionOk="0">
                  <a:moveTo>
                    <a:pt x="0" y="1"/>
                  </a:moveTo>
                  <a:lnTo>
                    <a:pt x="0" y="629"/>
                  </a:lnTo>
                  <a:lnTo>
                    <a:pt x="4234" y="629"/>
                  </a:lnTo>
                  <a:cubicBezTo>
                    <a:pt x="4529" y="629"/>
                    <a:pt x="4764" y="865"/>
                    <a:pt x="4764" y="1160"/>
                  </a:cubicBezTo>
                  <a:lnTo>
                    <a:pt x="4764" y="6208"/>
                  </a:lnTo>
                  <a:cubicBezTo>
                    <a:pt x="4764" y="6503"/>
                    <a:pt x="4529" y="6739"/>
                    <a:pt x="4234" y="6739"/>
                  </a:cubicBezTo>
                  <a:lnTo>
                    <a:pt x="0" y="6739"/>
                  </a:lnTo>
                  <a:lnTo>
                    <a:pt x="0" y="7367"/>
                  </a:lnTo>
                  <a:lnTo>
                    <a:pt x="4234" y="7367"/>
                  </a:lnTo>
                  <a:cubicBezTo>
                    <a:pt x="4872" y="7367"/>
                    <a:pt x="5393" y="6847"/>
                    <a:pt x="5393" y="6208"/>
                  </a:cubicBezTo>
                  <a:lnTo>
                    <a:pt x="5393" y="1160"/>
                  </a:lnTo>
                  <a:cubicBezTo>
                    <a:pt x="5393" y="522"/>
                    <a:pt x="4872" y="1"/>
                    <a:pt x="4234"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3" name="Google Shape;1683;p32"/>
            <p:cNvSpPr/>
            <p:nvPr/>
          </p:nvSpPr>
          <p:spPr>
            <a:xfrm>
              <a:off x="1609238" y="3790698"/>
              <a:ext cx="134736" cy="85107"/>
            </a:xfrm>
            <a:custGeom>
              <a:avLst/>
              <a:gdLst/>
              <a:ahLst/>
              <a:cxnLst/>
              <a:rect l="l" t="t" r="r" b="b"/>
              <a:pathLst>
                <a:path w="3999" h="2526" extrusionOk="0">
                  <a:moveTo>
                    <a:pt x="2005" y="1"/>
                  </a:moveTo>
                  <a:cubicBezTo>
                    <a:pt x="894" y="1"/>
                    <a:pt x="1" y="904"/>
                    <a:pt x="1" y="2005"/>
                  </a:cubicBezTo>
                  <a:lnTo>
                    <a:pt x="1" y="2211"/>
                  </a:lnTo>
                  <a:cubicBezTo>
                    <a:pt x="1" y="2388"/>
                    <a:pt x="138" y="2525"/>
                    <a:pt x="315" y="2525"/>
                  </a:cubicBezTo>
                  <a:lnTo>
                    <a:pt x="3684" y="2525"/>
                  </a:lnTo>
                  <a:cubicBezTo>
                    <a:pt x="3861" y="2525"/>
                    <a:pt x="3998" y="2388"/>
                    <a:pt x="3998" y="2211"/>
                  </a:cubicBezTo>
                  <a:lnTo>
                    <a:pt x="3998" y="2005"/>
                  </a:lnTo>
                  <a:cubicBezTo>
                    <a:pt x="3998" y="904"/>
                    <a:pt x="3105" y="1"/>
                    <a:pt x="2005"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4" name="Google Shape;1684;p32"/>
            <p:cNvSpPr/>
            <p:nvPr/>
          </p:nvSpPr>
          <p:spPr>
            <a:xfrm>
              <a:off x="1676759" y="3790698"/>
              <a:ext cx="67217" cy="85107"/>
            </a:xfrm>
            <a:custGeom>
              <a:avLst/>
              <a:gdLst/>
              <a:ahLst/>
              <a:cxnLst/>
              <a:rect l="l" t="t" r="r" b="b"/>
              <a:pathLst>
                <a:path w="1995" h="2526" extrusionOk="0">
                  <a:moveTo>
                    <a:pt x="1" y="1"/>
                  </a:moveTo>
                  <a:lnTo>
                    <a:pt x="1" y="2525"/>
                  </a:lnTo>
                  <a:lnTo>
                    <a:pt x="1680" y="2525"/>
                  </a:lnTo>
                  <a:cubicBezTo>
                    <a:pt x="1857" y="2525"/>
                    <a:pt x="1994" y="2388"/>
                    <a:pt x="1994" y="2211"/>
                  </a:cubicBezTo>
                  <a:lnTo>
                    <a:pt x="1994" y="2005"/>
                  </a:lnTo>
                  <a:cubicBezTo>
                    <a:pt x="1994" y="904"/>
                    <a:pt x="1101" y="1"/>
                    <a:pt x="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 name="Google Shape;1685;p32"/>
            <p:cNvSpPr/>
            <p:nvPr/>
          </p:nvSpPr>
          <p:spPr>
            <a:xfrm>
              <a:off x="1637709" y="3726850"/>
              <a:ext cx="78133" cy="78133"/>
            </a:xfrm>
            <a:custGeom>
              <a:avLst/>
              <a:gdLst/>
              <a:ahLst/>
              <a:cxnLst/>
              <a:rect l="l" t="t" r="r" b="b"/>
              <a:pathLst>
                <a:path w="2319" h="2319" extrusionOk="0">
                  <a:moveTo>
                    <a:pt x="1160" y="1"/>
                  </a:moveTo>
                  <a:cubicBezTo>
                    <a:pt x="521" y="1"/>
                    <a:pt x="1" y="521"/>
                    <a:pt x="1" y="1160"/>
                  </a:cubicBezTo>
                  <a:cubicBezTo>
                    <a:pt x="1" y="1798"/>
                    <a:pt x="521" y="2319"/>
                    <a:pt x="1160" y="2319"/>
                  </a:cubicBezTo>
                  <a:cubicBezTo>
                    <a:pt x="1798" y="2319"/>
                    <a:pt x="2319" y="1798"/>
                    <a:pt x="2319" y="1160"/>
                  </a:cubicBezTo>
                  <a:cubicBezTo>
                    <a:pt x="2319" y="521"/>
                    <a:pt x="1798" y="1"/>
                    <a:pt x="1160"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 name="Google Shape;1686;p32"/>
            <p:cNvSpPr/>
            <p:nvPr/>
          </p:nvSpPr>
          <p:spPr>
            <a:xfrm>
              <a:off x="1676759" y="3726850"/>
              <a:ext cx="39083" cy="78133"/>
            </a:xfrm>
            <a:custGeom>
              <a:avLst/>
              <a:gdLst/>
              <a:ahLst/>
              <a:cxnLst/>
              <a:rect l="l" t="t" r="r" b="b"/>
              <a:pathLst>
                <a:path w="1160" h="2319" extrusionOk="0">
                  <a:moveTo>
                    <a:pt x="1" y="1"/>
                  </a:moveTo>
                  <a:lnTo>
                    <a:pt x="1" y="2319"/>
                  </a:lnTo>
                  <a:cubicBezTo>
                    <a:pt x="639" y="2319"/>
                    <a:pt x="1160" y="1798"/>
                    <a:pt x="1160" y="1160"/>
                  </a:cubicBezTo>
                  <a:cubicBezTo>
                    <a:pt x="1160" y="521"/>
                    <a:pt x="639" y="1"/>
                    <a:pt x="1"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7" name="Google Shape;1687;p32"/>
            <p:cNvSpPr/>
            <p:nvPr/>
          </p:nvSpPr>
          <p:spPr>
            <a:xfrm>
              <a:off x="1779355" y="3755321"/>
              <a:ext cx="21530" cy="21193"/>
            </a:xfrm>
            <a:custGeom>
              <a:avLst/>
              <a:gdLst/>
              <a:ahLst/>
              <a:cxnLst/>
              <a:rect l="l" t="t" r="r" b="b"/>
              <a:pathLst>
                <a:path w="639" h="629" extrusionOk="0">
                  <a:moveTo>
                    <a:pt x="324" y="0"/>
                  </a:moveTo>
                  <a:cubicBezTo>
                    <a:pt x="147" y="0"/>
                    <a:pt x="0" y="147"/>
                    <a:pt x="0" y="315"/>
                  </a:cubicBezTo>
                  <a:cubicBezTo>
                    <a:pt x="0" y="491"/>
                    <a:pt x="147" y="629"/>
                    <a:pt x="324" y="629"/>
                  </a:cubicBezTo>
                  <a:cubicBezTo>
                    <a:pt x="491" y="629"/>
                    <a:pt x="638" y="491"/>
                    <a:pt x="638" y="315"/>
                  </a:cubicBezTo>
                  <a:cubicBezTo>
                    <a:pt x="638" y="147"/>
                    <a:pt x="491" y="0"/>
                    <a:pt x="324"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8" name="Google Shape;1688;p32"/>
            <p:cNvSpPr/>
            <p:nvPr/>
          </p:nvSpPr>
          <p:spPr>
            <a:xfrm>
              <a:off x="1822010" y="3755321"/>
              <a:ext cx="21226" cy="21193"/>
            </a:xfrm>
            <a:custGeom>
              <a:avLst/>
              <a:gdLst/>
              <a:ahLst/>
              <a:cxnLst/>
              <a:rect l="l" t="t" r="r" b="b"/>
              <a:pathLst>
                <a:path w="630" h="629" extrusionOk="0">
                  <a:moveTo>
                    <a:pt x="315" y="0"/>
                  </a:moveTo>
                  <a:cubicBezTo>
                    <a:pt x="138" y="0"/>
                    <a:pt x="1" y="147"/>
                    <a:pt x="1" y="315"/>
                  </a:cubicBezTo>
                  <a:cubicBezTo>
                    <a:pt x="1" y="491"/>
                    <a:pt x="138" y="629"/>
                    <a:pt x="315" y="629"/>
                  </a:cubicBezTo>
                  <a:cubicBezTo>
                    <a:pt x="492" y="629"/>
                    <a:pt x="630" y="491"/>
                    <a:pt x="630" y="315"/>
                  </a:cubicBezTo>
                  <a:cubicBezTo>
                    <a:pt x="630" y="147"/>
                    <a:pt x="492" y="0"/>
                    <a:pt x="31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 name="Google Shape;1689;p32"/>
            <p:cNvSpPr/>
            <p:nvPr/>
          </p:nvSpPr>
          <p:spPr>
            <a:xfrm>
              <a:off x="1772380" y="3797976"/>
              <a:ext cx="120484" cy="21226"/>
            </a:xfrm>
            <a:custGeom>
              <a:avLst/>
              <a:gdLst/>
              <a:ahLst/>
              <a:cxnLst/>
              <a:rect l="l" t="t" r="r" b="b"/>
              <a:pathLst>
                <a:path w="3576" h="630" extrusionOk="0">
                  <a:moveTo>
                    <a:pt x="315" y="1"/>
                  </a:moveTo>
                  <a:cubicBezTo>
                    <a:pt x="138" y="1"/>
                    <a:pt x="1" y="138"/>
                    <a:pt x="1" y="315"/>
                  </a:cubicBezTo>
                  <a:cubicBezTo>
                    <a:pt x="1" y="492"/>
                    <a:pt x="138" y="630"/>
                    <a:pt x="315" y="630"/>
                  </a:cubicBezTo>
                  <a:lnTo>
                    <a:pt x="3262" y="630"/>
                  </a:lnTo>
                  <a:cubicBezTo>
                    <a:pt x="3438" y="630"/>
                    <a:pt x="3576" y="492"/>
                    <a:pt x="3576" y="315"/>
                  </a:cubicBezTo>
                  <a:cubicBezTo>
                    <a:pt x="3576" y="138"/>
                    <a:pt x="3438" y="1"/>
                    <a:pt x="3262"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 name="Google Shape;1690;p32"/>
            <p:cNvSpPr/>
            <p:nvPr/>
          </p:nvSpPr>
          <p:spPr>
            <a:xfrm>
              <a:off x="1772380" y="3840362"/>
              <a:ext cx="120484" cy="21530"/>
            </a:xfrm>
            <a:custGeom>
              <a:avLst/>
              <a:gdLst/>
              <a:ahLst/>
              <a:cxnLst/>
              <a:rect l="l" t="t" r="r" b="b"/>
              <a:pathLst>
                <a:path w="3576" h="639" extrusionOk="0">
                  <a:moveTo>
                    <a:pt x="315" y="0"/>
                  </a:moveTo>
                  <a:cubicBezTo>
                    <a:pt x="138" y="0"/>
                    <a:pt x="1" y="148"/>
                    <a:pt x="1" y="314"/>
                  </a:cubicBezTo>
                  <a:cubicBezTo>
                    <a:pt x="1" y="491"/>
                    <a:pt x="138" y="639"/>
                    <a:pt x="315" y="639"/>
                  </a:cubicBezTo>
                  <a:lnTo>
                    <a:pt x="3262" y="639"/>
                  </a:lnTo>
                  <a:cubicBezTo>
                    <a:pt x="3438" y="639"/>
                    <a:pt x="3576" y="491"/>
                    <a:pt x="3576" y="314"/>
                  </a:cubicBezTo>
                  <a:cubicBezTo>
                    <a:pt x="3576" y="148"/>
                    <a:pt x="3438" y="0"/>
                    <a:pt x="3262"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 name="Google Shape;1691;p32"/>
            <p:cNvSpPr/>
            <p:nvPr/>
          </p:nvSpPr>
          <p:spPr>
            <a:xfrm>
              <a:off x="1572816" y="3555419"/>
              <a:ext cx="363744" cy="90734"/>
            </a:xfrm>
            <a:custGeom>
              <a:avLst/>
              <a:gdLst/>
              <a:ahLst/>
              <a:cxnLst/>
              <a:rect l="l" t="t" r="r" b="b"/>
              <a:pathLst>
                <a:path w="10796" h="2693" extrusionOk="0">
                  <a:moveTo>
                    <a:pt x="345" y="1"/>
                  </a:moveTo>
                  <a:cubicBezTo>
                    <a:pt x="264" y="1"/>
                    <a:pt x="183" y="30"/>
                    <a:pt x="119" y="89"/>
                  </a:cubicBezTo>
                  <a:cubicBezTo>
                    <a:pt x="1" y="217"/>
                    <a:pt x="1" y="413"/>
                    <a:pt x="119" y="541"/>
                  </a:cubicBezTo>
                  <a:cubicBezTo>
                    <a:pt x="1288" y="1700"/>
                    <a:pt x="2752" y="2427"/>
                    <a:pt x="4372" y="2653"/>
                  </a:cubicBezTo>
                  <a:lnTo>
                    <a:pt x="5393" y="2692"/>
                  </a:lnTo>
                  <a:lnTo>
                    <a:pt x="6425" y="2653"/>
                  </a:lnTo>
                  <a:cubicBezTo>
                    <a:pt x="8045" y="2427"/>
                    <a:pt x="9509" y="1700"/>
                    <a:pt x="10677" y="541"/>
                  </a:cubicBezTo>
                  <a:cubicBezTo>
                    <a:pt x="10795" y="413"/>
                    <a:pt x="10795" y="217"/>
                    <a:pt x="10677" y="89"/>
                  </a:cubicBezTo>
                  <a:cubicBezTo>
                    <a:pt x="10614" y="30"/>
                    <a:pt x="10533" y="1"/>
                    <a:pt x="10452" y="1"/>
                  </a:cubicBezTo>
                  <a:cubicBezTo>
                    <a:pt x="10371" y="1"/>
                    <a:pt x="10290" y="30"/>
                    <a:pt x="10226" y="89"/>
                  </a:cubicBezTo>
                  <a:cubicBezTo>
                    <a:pt x="9165" y="1150"/>
                    <a:pt x="7820" y="1828"/>
                    <a:pt x="6336" y="2024"/>
                  </a:cubicBezTo>
                  <a:lnTo>
                    <a:pt x="5393" y="2073"/>
                  </a:lnTo>
                  <a:lnTo>
                    <a:pt x="4461" y="2024"/>
                  </a:lnTo>
                  <a:cubicBezTo>
                    <a:pt x="2977" y="1828"/>
                    <a:pt x="1632" y="1150"/>
                    <a:pt x="571" y="89"/>
                  </a:cubicBezTo>
                  <a:cubicBezTo>
                    <a:pt x="507" y="30"/>
                    <a:pt x="426" y="1"/>
                    <a:pt x="345"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 name="Google Shape;1692;p32"/>
            <p:cNvSpPr/>
            <p:nvPr/>
          </p:nvSpPr>
          <p:spPr>
            <a:xfrm>
              <a:off x="1754523" y="3555419"/>
              <a:ext cx="182041" cy="90734"/>
            </a:xfrm>
            <a:custGeom>
              <a:avLst/>
              <a:gdLst/>
              <a:ahLst/>
              <a:cxnLst/>
              <a:rect l="l" t="t" r="r" b="b"/>
              <a:pathLst>
                <a:path w="5403" h="2693" extrusionOk="0">
                  <a:moveTo>
                    <a:pt x="5059" y="1"/>
                  </a:moveTo>
                  <a:cubicBezTo>
                    <a:pt x="4978" y="1"/>
                    <a:pt x="4897" y="30"/>
                    <a:pt x="4833" y="89"/>
                  </a:cubicBezTo>
                  <a:cubicBezTo>
                    <a:pt x="3772" y="1150"/>
                    <a:pt x="2427" y="1828"/>
                    <a:pt x="943" y="2024"/>
                  </a:cubicBezTo>
                  <a:lnTo>
                    <a:pt x="0" y="2073"/>
                  </a:lnTo>
                  <a:lnTo>
                    <a:pt x="0" y="2692"/>
                  </a:lnTo>
                  <a:lnTo>
                    <a:pt x="1032" y="2653"/>
                  </a:lnTo>
                  <a:cubicBezTo>
                    <a:pt x="2652" y="2427"/>
                    <a:pt x="4116" y="1700"/>
                    <a:pt x="5284" y="541"/>
                  </a:cubicBezTo>
                  <a:cubicBezTo>
                    <a:pt x="5402" y="413"/>
                    <a:pt x="5402" y="217"/>
                    <a:pt x="5284" y="89"/>
                  </a:cubicBezTo>
                  <a:cubicBezTo>
                    <a:pt x="5221" y="30"/>
                    <a:pt x="5140" y="1"/>
                    <a:pt x="5059"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3" name="Google Shape;1693;p32"/>
            <p:cNvSpPr/>
            <p:nvPr/>
          </p:nvSpPr>
          <p:spPr>
            <a:xfrm>
              <a:off x="1708195" y="3606397"/>
              <a:ext cx="93025" cy="120484"/>
            </a:xfrm>
            <a:custGeom>
              <a:avLst/>
              <a:gdLst/>
              <a:ahLst/>
              <a:cxnLst/>
              <a:rect l="l" t="t" r="r" b="b"/>
              <a:pathLst>
                <a:path w="2761" h="3576" extrusionOk="0">
                  <a:moveTo>
                    <a:pt x="325" y="1"/>
                  </a:moveTo>
                  <a:cubicBezTo>
                    <a:pt x="236" y="1"/>
                    <a:pt x="148" y="40"/>
                    <a:pt x="89" y="108"/>
                  </a:cubicBezTo>
                  <a:cubicBezTo>
                    <a:pt x="30" y="177"/>
                    <a:pt x="0" y="276"/>
                    <a:pt x="20" y="364"/>
                  </a:cubicBezTo>
                  <a:lnTo>
                    <a:pt x="432" y="3310"/>
                  </a:lnTo>
                  <a:cubicBezTo>
                    <a:pt x="462" y="3467"/>
                    <a:pt x="590" y="3576"/>
                    <a:pt x="747" y="3576"/>
                  </a:cubicBezTo>
                  <a:lnTo>
                    <a:pt x="2014" y="3576"/>
                  </a:lnTo>
                  <a:cubicBezTo>
                    <a:pt x="2171" y="3576"/>
                    <a:pt x="2299" y="3467"/>
                    <a:pt x="2328" y="3310"/>
                  </a:cubicBezTo>
                  <a:lnTo>
                    <a:pt x="2741" y="364"/>
                  </a:lnTo>
                  <a:cubicBezTo>
                    <a:pt x="2761" y="276"/>
                    <a:pt x="2731" y="177"/>
                    <a:pt x="2672" y="108"/>
                  </a:cubicBezTo>
                  <a:cubicBezTo>
                    <a:pt x="2613" y="40"/>
                    <a:pt x="2525" y="1"/>
                    <a:pt x="2436"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4" name="Google Shape;1694;p32"/>
            <p:cNvSpPr/>
            <p:nvPr/>
          </p:nvSpPr>
          <p:spPr>
            <a:xfrm>
              <a:off x="1754523" y="3606397"/>
              <a:ext cx="46698" cy="120484"/>
            </a:xfrm>
            <a:custGeom>
              <a:avLst/>
              <a:gdLst/>
              <a:ahLst/>
              <a:cxnLst/>
              <a:rect l="l" t="t" r="r" b="b"/>
              <a:pathLst>
                <a:path w="1386" h="3576" extrusionOk="0">
                  <a:moveTo>
                    <a:pt x="0" y="1"/>
                  </a:moveTo>
                  <a:lnTo>
                    <a:pt x="0" y="3576"/>
                  </a:lnTo>
                  <a:lnTo>
                    <a:pt x="639" y="3576"/>
                  </a:lnTo>
                  <a:cubicBezTo>
                    <a:pt x="796" y="3576"/>
                    <a:pt x="924" y="3467"/>
                    <a:pt x="953" y="3310"/>
                  </a:cubicBezTo>
                  <a:lnTo>
                    <a:pt x="1366" y="364"/>
                  </a:lnTo>
                  <a:cubicBezTo>
                    <a:pt x="1386" y="276"/>
                    <a:pt x="1356" y="177"/>
                    <a:pt x="1297" y="108"/>
                  </a:cubicBezTo>
                  <a:cubicBezTo>
                    <a:pt x="1238" y="40"/>
                    <a:pt x="1150" y="1"/>
                    <a:pt x="106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5" name="Google Shape;1695;p32"/>
            <p:cNvSpPr/>
            <p:nvPr/>
          </p:nvSpPr>
          <p:spPr>
            <a:xfrm>
              <a:off x="1864733" y="3755321"/>
              <a:ext cx="21193" cy="21193"/>
            </a:xfrm>
            <a:custGeom>
              <a:avLst/>
              <a:gdLst/>
              <a:ahLst/>
              <a:cxnLst/>
              <a:rect l="l" t="t" r="r" b="b"/>
              <a:pathLst>
                <a:path w="629" h="629" extrusionOk="0">
                  <a:moveTo>
                    <a:pt x="315" y="0"/>
                  </a:moveTo>
                  <a:cubicBezTo>
                    <a:pt x="138" y="0"/>
                    <a:pt x="0" y="147"/>
                    <a:pt x="0" y="315"/>
                  </a:cubicBezTo>
                  <a:cubicBezTo>
                    <a:pt x="0" y="491"/>
                    <a:pt x="138" y="629"/>
                    <a:pt x="315" y="629"/>
                  </a:cubicBezTo>
                  <a:cubicBezTo>
                    <a:pt x="491" y="629"/>
                    <a:pt x="629" y="491"/>
                    <a:pt x="629" y="315"/>
                  </a:cubicBezTo>
                  <a:cubicBezTo>
                    <a:pt x="629" y="147"/>
                    <a:pt x="491" y="0"/>
                    <a:pt x="31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96" name="Google Shape;1696;p32"/>
          <p:cNvGrpSpPr/>
          <p:nvPr/>
        </p:nvGrpSpPr>
        <p:grpSpPr>
          <a:xfrm>
            <a:off x="2200957" y="3556059"/>
            <a:ext cx="364693" cy="361763"/>
            <a:chOff x="2200957" y="3556059"/>
            <a:chExt cx="364693" cy="361763"/>
          </a:xfrm>
        </p:grpSpPr>
        <p:sp>
          <p:nvSpPr>
            <p:cNvPr id="1697" name="Google Shape;1697;p32"/>
            <p:cNvSpPr/>
            <p:nvPr/>
          </p:nvSpPr>
          <p:spPr>
            <a:xfrm>
              <a:off x="2399510" y="3832748"/>
              <a:ext cx="21226" cy="42385"/>
            </a:xfrm>
            <a:custGeom>
              <a:avLst/>
              <a:gdLst/>
              <a:ahLst/>
              <a:cxnLst/>
              <a:rect l="l" t="t" r="r" b="b"/>
              <a:pathLst>
                <a:path w="630" h="1258" extrusionOk="0">
                  <a:moveTo>
                    <a:pt x="315" y="1"/>
                  </a:moveTo>
                  <a:cubicBezTo>
                    <a:pt x="138" y="1"/>
                    <a:pt x="0" y="138"/>
                    <a:pt x="0" y="315"/>
                  </a:cubicBezTo>
                  <a:lnTo>
                    <a:pt x="0" y="944"/>
                  </a:lnTo>
                  <a:cubicBezTo>
                    <a:pt x="0" y="1120"/>
                    <a:pt x="138" y="1258"/>
                    <a:pt x="315" y="1258"/>
                  </a:cubicBezTo>
                  <a:cubicBezTo>
                    <a:pt x="492" y="1258"/>
                    <a:pt x="629" y="1120"/>
                    <a:pt x="629" y="944"/>
                  </a:cubicBezTo>
                  <a:lnTo>
                    <a:pt x="629" y="315"/>
                  </a:lnTo>
                  <a:cubicBezTo>
                    <a:pt x="629" y="138"/>
                    <a:pt x="492" y="1"/>
                    <a:pt x="315"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8" name="Google Shape;1698;p32"/>
            <p:cNvSpPr/>
            <p:nvPr/>
          </p:nvSpPr>
          <p:spPr>
            <a:xfrm>
              <a:off x="2234717" y="3577286"/>
              <a:ext cx="160848" cy="258455"/>
            </a:xfrm>
            <a:custGeom>
              <a:avLst/>
              <a:gdLst/>
              <a:ahLst/>
              <a:cxnLst/>
              <a:rect l="l" t="t" r="r" b="b"/>
              <a:pathLst>
                <a:path w="4774" h="7671" extrusionOk="0">
                  <a:moveTo>
                    <a:pt x="3310" y="0"/>
                  </a:moveTo>
                  <a:cubicBezTo>
                    <a:pt x="3261" y="0"/>
                    <a:pt x="3212" y="20"/>
                    <a:pt x="3172" y="40"/>
                  </a:cubicBezTo>
                  <a:lnTo>
                    <a:pt x="2170" y="550"/>
                  </a:lnTo>
                  <a:cubicBezTo>
                    <a:pt x="2122" y="570"/>
                    <a:pt x="2082" y="609"/>
                    <a:pt x="2053" y="648"/>
                  </a:cubicBezTo>
                  <a:lnTo>
                    <a:pt x="59" y="3408"/>
                  </a:lnTo>
                  <a:cubicBezTo>
                    <a:pt x="20" y="3467"/>
                    <a:pt x="0" y="3545"/>
                    <a:pt x="0" y="3615"/>
                  </a:cubicBezTo>
                  <a:lnTo>
                    <a:pt x="59" y="4587"/>
                  </a:lnTo>
                  <a:cubicBezTo>
                    <a:pt x="69" y="4665"/>
                    <a:pt x="98" y="4734"/>
                    <a:pt x="147" y="4783"/>
                  </a:cubicBezTo>
                  <a:lnTo>
                    <a:pt x="2868" y="7671"/>
                  </a:lnTo>
                  <a:lnTo>
                    <a:pt x="3329" y="7238"/>
                  </a:lnTo>
                  <a:lnTo>
                    <a:pt x="688" y="4429"/>
                  </a:lnTo>
                  <a:lnTo>
                    <a:pt x="638" y="3693"/>
                  </a:lnTo>
                  <a:lnTo>
                    <a:pt x="2524" y="1081"/>
                  </a:lnTo>
                  <a:lnTo>
                    <a:pt x="3388" y="638"/>
                  </a:lnTo>
                  <a:lnTo>
                    <a:pt x="4774" y="638"/>
                  </a:lnTo>
                  <a:lnTo>
                    <a:pt x="4774" y="0"/>
                  </a:ln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 name="Google Shape;1699;p32"/>
            <p:cNvSpPr/>
            <p:nvPr/>
          </p:nvSpPr>
          <p:spPr>
            <a:xfrm>
              <a:off x="2314435" y="3804277"/>
              <a:ext cx="63915" cy="70855"/>
            </a:xfrm>
            <a:custGeom>
              <a:avLst/>
              <a:gdLst/>
              <a:ahLst/>
              <a:cxnLst/>
              <a:rect l="l" t="t" r="r" b="b"/>
              <a:pathLst>
                <a:path w="1897" h="2103" extrusionOk="0">
                  <a:moveTo>
                    <a:pt x="944" y="1"/>
                  </a:moveTo>
                  <a:cubicBezTo>
                    <a:pt x="424" y="1"/>
                    <a:pt x="1" y="423"/>
                    <a:pt x="1" y="944"/>
                  </a:cubicBezTo>
                  <a:lnTo>
                    <a:pt x="1" y="2103"/>
                  </a:lnTo>
                  <a:lnTo>
                    <a:pt x="1897" y="2103"/>
                  </a:lnTo>
                  <a:lnTo>
                    <a:pt x="1897" y="944"/>
                  </a:lnTo>
                  <a:cubicBezTo>
                    <a:pt x="1897" y="423"/>
                    <a:pt x="1474" y="1"/>
                    <a:pt x="944"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 name="Google Shape;1700;p32"/>
            <p:cNvSpPr/>
            <p:nvPr/>
          </p:nvSpPr>
          <p:spPr>
            <a:xfrm>
              <a:off x="2346208" y="3804277"/>
              <a:ext cx="32143" cy="70855"/>
            </a:xfrm>
            <a:custGeom>
              <a:avLst/>
              <a:gdLst/>
              <a:ahLst/>
              <a:cxnLst/>
              <a:rect l="l" t="t" r="r" b="b"/>
              <a:pathLst>
                <a:path w="954" h="2103" extrusionOk="0">
                  <a:moveTo>
                    <a:pt x="1" y="1"/>
                  </a:moveTo>
                  <a:lnTo>
                    <a:pt x="1" y="2103"/>
                  </a:lnTo>
                  <a:lnTo>
                    <a:pt x="954" y="2103"/>
                  </a:lnTo>
                  <a:lnTo>
                    <a:pt x="954" y="944"/>
                  </a:lnTo>
                  <a:cubicBezTo>
                    <a:pt x="954" y="423"/>
                    <a:pt x="531" y="1"/>
                    <a:pt x="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 name="Google Shape;1701;p32"/>
            <p:cNvSpPr/>
            <p:nvPr/>
          </p:nvSpPr>
          <p:spPr>
            <a:xfrm>
              <a:off x="2228080" y="3864520"/>
              <a:ext cx="236622" cy="53302"/>
            </a:xfrm>
            <a:custGeom>
              <a:avLst/>
              <a:gdLst/>
              <a:ahLst/>
              <a:cxnLst/>
              <a:rect l="l" t="t" r="r" b="b"/>
              <a:pathLst>
                <a:path w="7023" h="1582" extrusionOk="0">
                  <a:moveTo>
                    <a:pt x="1258" y="1"/>
                  </a:moveTo>
                  <a:cubicBezTo>
                    <a:pt x="560" y="1"/>
                    <a:pt x="1" y="570"/>
                    <a:pt x="1" y="1267"/>
                  </a:cubicBezTo>
                  <a:cubicBezTo>
                    <a:pt x="1" y="1444"/>
                    <a:pt x="138" y="1581"/>
                    <a:pt x="315" y="1581"/>
                  </a:cubicBezTo>
                  <a:lnTo>
                    <a:pt x="6709" y="1581"/>
                  </a:lnTo>
                  <a:cubicBezTo>
                    <a:pt x="6885" y="1581"/>
                    <a:pt x="7023" y="1444"/>
                    <a:pt x="7023" y="1267"/>
                  </a:cubicBezTo>
                  <a:cubicBezTo>
                    <a:pt x="7023" y="570"/>
                    <a:pt x="6463" y="1"/>
                    <a:pt x="5766"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 name="Google Shape;1702;p32"/>
            <p:cNvSpPr/>
            <p:nvPr/>
          </p:nvSpPr>
          <p:spPr>
            <a:xfrm>
              <a:off x="2346208" y="3864520"/>
              <a:ext cx="118497" cy="53302"/>
            </a:xfrm>
            <a:custGeom>
              <a:avLst/>
              <a:gdLst/>
              <a:ahLst/>
              <a:cxnLst/>
              <a:rect l="l" t="t" r="r" b="b"/>
              <a:pathLst>
                <a:path w="3517" h="1582" extrusionOk="0">
                  <a:moveTo>
                    <a:pt x="1" y="1"/>
                  </a:moveTo>
                  <a:lnTo>
                    <a:pt x="1" y="1581"/>
                  </a:lnTo>
                  <a:lnTo>
                    <a:pt x="3203" y="1581"/>
                  </a:lnTo>
                  <a:cubicBezTo>
                    <a:pt x="3379" y="1581"/>
                    <a:pt x="3517" y="1444"/>
                    <a:pt x="3517" y="1267"/>
                  </a:cubicBezTo>
                  <a:cubicBezTo>
                    <a:pt x="3517" y="570"/>
                    <a:pt x="2957" y="1"/>
                    <a:pt x="226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 name="Google Shape;1703;p32"/>
            <p:cNvSpPr/>
            <p:nvPr/>
          </p:nvSpPr>
          <p:spPr>
            <a:xfrm>
              <a:off x="2485562" y="3735846"/>
              <a:ext cx="38409" cy="45990"/>
            </a:xfrm>
            <a:custGeom>
              <a:avLst/>
              <a:gdLst/>
              <a:ahLst/>
              <a:cxnLst/>
              <a:rect l="l" t="t" r="r" b="b"/>
              <a:pathLst>
                <a:path w="1140" h="1365" extrusionOk="0">
                  <a:moveTo>
                    <a:pt x="357" y="1"/>
                  </a:moveTo>
                  <a:cubicBezTo>
                    <a:pt x="305" y="1"/>
                    <a:pt x="253" y="13"/>
                    <a:pt x="206" y="38"/>
                  </a:cubicBezTo>
                  <a:cubicBezTo>
                    <a:pt x="49" y="127"/>
                    <a:pt x="0" y="323"/>
                    <a:pt x="88" y="470"/>
                  </a:cubicBezTo>
                  <a:lnTo>
                    <a:pt x="511" y="1207"/>
                  </a:lnTo>
                  <a:cubicBezTo>
                    <a:pt x="570" y="1305"/>
                    <a:pt x="668" y="1364"/>
                    <a:pt x="786" y="1364"/>
                  </a:cubicBezTo>
                  <a:cubicBezTo>
                    <a:pt x="835" y="1364"/>
                    <a:pt x="893" y="1344"/>
                    <a:pt x="943" y="1315"/>
                  </a:cubicBezTo>
                  <a:cubicBezTo>
                    <a:pt x="1090" y="1227"/>
                    <a:pt x="1139" y="1040"/>
                    <a:pt x="1051" y="882"/>
                  </a:cubicBezTo>
                  <a:lnTo>
                    <a:pt x="638" y="156"/>
                  </a:lnTo>
                  <a:cubicBezTo>
                    <a:pt x="578" y="56"/>
                    <a:pt x="468" y="1"/>
                    <a:pt x="357"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 name="Google Shape;1704;p32"/>
            <p:cNvSpPr/>
            <p:nvPr/>
          </p:nvSpPr>
          <p:spPr>
            <a:xfrm>
              <a:off x="2516661" y="3709565"/>
              <a:ext cx="48989" cy="35512"/>
            </a:xfrm>
            <a:custGeom>
              <a:avLst/>
              <a:gdLst/>
              <a:ahLst/>
              <a:cxnLst/>
              <a:rect l="l" t="t" r="r" b="b"/>
              <a:pathLst>
                <a:path w="1454" h="1054" extrusionOk="0">
                  <a:moveTo>
                    <a:pt x="369" y="0"/>
                  </a:moveTo>
                  <a:cubicBezTo>
                    <a:pt x="259" y="0"/>
                    <a:pt x="149" y="60"/>
                    <a:pt x="88" y="160"/>
                  </a:cubicBezTo>
                  <a:cubicBezTo>
                    <a:pt x="0" y="307"/>
                    <a:pt x="49" y="503"/>
                    <a:pt x="206" y="592"/>
                  </a:cubicBezTo>
                  <a:lnTo>
                    <a:pt x="933" y="1014"/>
                  </a:lnTo>
                  <a:cubicBezTo>
                    <a:pt x="983" y="1044"/>
                    <a:pt x="1041" y="1053"/>
                    <a:pt x="1090" y="1053"/>
                  </a:cubicBezTo>
                  <a:cubicBezTo>
                    <a:pt x="1199" y="1053"/>
                    <a:pt x="1306" y="995"/>
                    <a:pt x="1365" y="896"/>
                  </a:cubicBezTo>
                  <a:cubicBezTo>
                    <a:pt x="1454" y="749"/>
                    <a:pt x="1404" y="553"/>
                    <a:pt x="1247" y="464"/>
                  </a:cubicBezTo>
                  <a:lnTo>
                    <a:pt x="520" y="42"/>
                  </a:lnTo>
                  <a:cubicBezTo>
                    <a:pt x="473" y="14"/>
                    <a:pt x="421" y="0"/>
                    <a:pt x="369"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5" name="Google Shape;1705;p32"/>
            <p:cNvSpPr/>
            <p:nvPr/>
          </p:nvSpPr>
          <p:spPr>
            <a:xfrm>
              <a:off x="2448803" y="3749660"/>
              <a:ext cx="21226" cy="49696"/>
            </a:xfrm>
            <a:custGeom>
              <a:avLst/>
              <a:gdLst/>
              <a:ahLst/>
              <a:cxnLst/>
              <a:rect l="l" t="t" r="r" b="b"/>
              <a:pathLst>
                <a:path w="630" h="1475" extrusionOk="0">
                  <a:moveTo>
                    <a:pt x="315" y="1"/>
                  </a:moveTo>
                  <a:cubicBezTo>
                    <a:pt x="138" y="1"/>
                    <a:pt x="0" y="149"/>
                    <a:pt x="0" y="315"/>
                  </a:cubicBezTo>
                  <a:lnTo>
                    <a:pt x="0" y="1160"/>
                  </a:lnTo>
                  <a:cubicBezTo>
                    <a:pt x="0" y="1337"/>
                    <a:pt x="138" y="1474"/>
                    <a:pt x="315" y="1474"/>
                  </a:cubicBezTo>
                  <a:cubicBezTo>
                    <a:pt x="492" y="1474"/>
                    <a:pt x="629" y="1337"/>
                    <a:pt x="629" y="1160"/>
                  </a:cubicBezTo>
                  <a:lnTo>
                    <a:pt x="629" y="315"/>
                  </a:lnTo>
                  <a:cubicBezTo>
                    <a:pt x="629" y="149"/>
                    <a:pt x="492" y="1"/>
                    <a:pt x="315"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6" name="Google Shape;1706;p32"/>
            <p:cNvSpPr/>
            <p:nvPr/>
          </p:nvSpPr>
          <p:spPr>
            <a:xfrm>
              <a:off x="2200957" y="3683824"/>
              <a:ext cx="63881" cy="63915"/>
            </a:xfrm>
            <a:custGeom>
              <a:avLst/>
              <a:gdLst/>
              <a:ahLst/>
              <a:cxnLst/>
              <a:rect l="l" t="t" r="r" b="b"/>
              <a:pathLst>
                <a:path w="1896" h="1897" extrusionOk="0">
                  <a:moveTo>
                    <a:pt x="953" y="1"/>
                  </a:moveTo>
                  <a:cubicBezTo>
                    <a:pt x="422" y="1"/>
                    <a:pt x="0" y="423"/>
                    <a:pt x="0" y="944"/>
                  </a:cubicBezTo>
                  <a:cubicBezTo>
                    <a:pt x="0" y="1464"/>
                    <a:pt x="422" y="1896"/>
                    <a:pt x="953" y="1896"/>
                  </a:cubicBezTo>
                  <a:cubicBezTo>
                    <a:pt x="1474" y="1896"/>
                    <a:pt x="1896" y="1464"/>
                    <a:pt x="1896" y="944"/>
                  </a:cubicBezTo>
                  <a:cubicBezTo>
                    <a:pt x="1896" y="423"/>
                    <a:pt x="1474" y="1"/>
                    <a:pt x="953"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7" name="Google Shape;1707;p32"/>
            <p:cNvSpPr/>
            <p:nvPr/>
          </p:nvSpPr>
          <p:spPr>
            <a:xfrm>
              <a:off x="2293276" y="3556093"/>
              <a:ext cx="63915" cy="63881"/>
            </a:xfrm>
            <a:custGeom>
              <a:avLst/>
              <a:gdLst/>
              <a:ahLst/>
              <a:cxnLst/>
              <a:rect l="l" t="t" r="r" b="b"/>
              <a:pathLst>
                <a:path w="1897" h="1896" extrusionOk="0">
                  <a:moveTo>
                    <a:pt x="943" y="1"/>
                  </a:moveTo>
                  <a:cubicBezTo>
                    <a:pt x="423" y="1"/>
                    <a:pt x="0" y="423"/>
                    <a:pt x="0" y="944"/>
                  </a:cubicBezTo>
                  <a:cubicBezTo>
                    <a:pt x="0" y="1474"/>
                    <a:pt x="423" y="1896"/>
                    <a:pt x="943" y="1896"/>
                  </a:cubicBezTo>
                  <a:cubicBezTo>
                    <a:pt x="1464" y="1896"/>
                    <a:pt x="1896" y="1474"/>
                    <a:pt x="1896" y="944"/>
                  </a:cubicBezTo>
                  <a:cubicBezTo>
                    <a:pt x="1896" y="423"/>
                    <a:pt x="1464" y="1"/>
                    <a:pt x="943"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8" name="Google Shape;1708;p32"/>
            <p:cNvSpPr/>
            <p:nvPr/>
          </p:nvSpPr>
          <p:spPr>
            <a:xfrm>
              <a:off x="2222116" y="3705017"/>
              <a:ext cx="21530" cy="21226"/>
            </a:xfrm>
            <a:custGeom>
              <a:avLst/>
              <a:gdLst/>
              <a:ahLst/>
              <a:cxnLst/>
              <a:rect l="l" t="t" r="r" b="b"/>
              <a:pathLst>
                <a:path w="639" h="630" extrusionOk="0">
                  <a:moveTo>
                    <a:pt x="325" y="0"/>
                  </a:moveTo>
                  <a:cubicBezTo>
                    <a:pt x="148" y="0"/>
                    <a:pt x="1" y="138"/>
                    <a:pt x="1" y="315"/>
                  </a:cubicBezTo>
                  <a:cubicBezTo>
                    <a:pt x="1" y="492"/>
                    <a:pt x="148" y="629"/>
                    <a:pt x="325" y="629"/>
                  </a:cubicBezTo>
                  <a:cubicBezTo>
                    <a:pt x="492" y="629"/>
                    <a:pt x="639" y="492"/>
                    <a:pt x="639" y="315"/>
                  </a:cubicBezTo>
                  <a:cubicBezTo>
                    <a:pt x="639" y="138"/>
                    <a:pt x="492" y="0"/>
                    <a:pt x="325"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9" name="Google Shape;1709;p32"/>
            <p:cNvSpPr/>
            <p:nvPr/>
          </p:nvSpPr>
          <p:spPr>
            <a:xfrm>
              <a:off x="2314435" y="3577286"/>
              <a:ext cx="21226" cy="21530"/>
            </a:xfrm>
            <a:custGeom>
              <a:avLst/>
              <a:gdLst/>
              <a:ahLst/>
              <a:cxnLst/>
              <a:rect l="l" t="t" r="r" b="b"/>
              <a:pathLst>
                <a:path w="630" h="639" extrusionOk="0">
                  <a:moveTo>
                    <a:pt x="315" y="0"/>
                  </a:moveTo>
                  <a:cubicBezTo>
                    <a:pt x="138" y="0"/>
                    <a:pt x="1" y="147"/>
                    <a:pt x="1" y="315"/>
                  </a:cubicBezTo>
                  <a:cubicBezTo>
                    <a:pt x="1" y="491"/>
                    <a:pt x="138" y="638"/>
                    <a:pt x="315" y="638"/>
                  </a:cubicBezTo>
                  <a:cubicBezTo>
                    <a:pt x="492" y="638"/>
                    <a:pt x="629" y="491"/>
                    <a:pt x="629" y="315"/>
                  </a:cubicBezTo>
                  <a:cubicBezTo>
                    <a:pt x="629" y="147"/>
                    <a:pt x="492" y="0"/>
                    <a:pt x="315"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0" name="Google Shape;1710;p32"/>
            <p:cNvSpPr/>
            <p:nvPr/>
          </p:nvSpPr>
          <p:spPr>
            <a:xfrm>
              <a:off x="2369725" y="3556059"/>
              <a:ext cx="87061" cy="87735"/>
            </a:xfrm>
            <a:custGeom>
              <a:avLst/>
              <a:gdLst/>
              <a:ahLst/>
              <a:cxnLst/>
              <a:rect l="l" t="t" r="r" b="b"/>
              <a:pathLst>
                <a:path w="2584" h="2604" extrusionOk="0">
                  <a:moveTo>
                    <a:pt x="1083" y="0"/>
                  </a:moveTo>
                  <a:cubicBezTo>
                    <a:pt x="922" y="0"/>
                    <a:pt x="759" y="41"/>
                    <a:pt x="609" y="129"/>
                  </a:cubicBezTo>
                  <a:cubicBezTo>
                    <a:pt x="158" y="394"/>
                    <a:pt x="0" y="974"/>
                    <a:pt x="265" y="1425"/>
                  </a:cubicBezTo>
                  <a:lnTo>
                    <a:pt x="943" y="2604"/>
                  </a:lnTo>
                  <a:lnTo>
                    <a:pt x="2583" y="1661"/>
                  </a:lnTo>
                  <a:lnTo>
                    <a:pt x="1906" y="473"/>
                  </a:lnTo>
                  <a:cubicBezTo>
                    <a:pt x="1728" y="170"/>
                    <a:pt x="1409" y="0"/>
                    <a:pt x="1083"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1" name="Google Shape;1711;p32"/>
            <p:cNvSpPr/>
            <p:nvPr/>
          </p:nvSpPr>
          <p:spPr>
            <a:xfrm>
              <a:off x="2390244" y="3556059"/>
              <a:ext cx="66543" cy="71866"/>
            </a:xfrm>
            <a:custGeom>
              <a:avLst/>
              <a:gdLst/>
              <a:ahLst/>
              <a:cxnLst/>
              <a:rect l="l" t="t" r="r" b="b"/>
              <a:pathLst>
                <a:path w="1975" h="2133" extrusionOk="0">
                  <a:moveTo>
                    <a:pt x="474" y="0"/>
                  </a:moveTo>
                  <a:cubicBezTo>
                    <a:pt x="313" y="0"/>
                    <a:pt x="150" y="41"/>
                    <a:pt x="0" y="129"/>
                  </a:cubicBezTo>
                  <a:lnTo>
                    <a:pt x="1159" y="2133"/>
                  </a:lnTo>
                  <a:lnTo>
                    <a:pt x="1974" y="1661"/>
                  </a:lnTo>
                  <a:lnTo>
                    <a:pt x="1297" y="473"/>
                  </a:lnTo>
                  <a:cubicBezTo>
                    <a:pt x="1119" y="170"/>
                    <a:pt x="800" y="0"/>
                    <a:pt x="474"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2" name="Google Shape;1712;p32"/>
            <p:cNvSpPr/>
            <p:nvPr/>
          </p:nvSpPr>
          <p:spPr>
            <a:xfrm>
              <a:off x="2347892" y="3587899"/>
              <a:ext cx="203536" cy="149056"/>
            </a:xfrm>
            <a:custGeom>
              <a:avLst/>
              <a:gdLst/>
              <a:ahLst/>
              <a:cxnLst/>
              <a:rect l="l" t="t" r="r" b="b"/>
              <a:pathLst>
                <a:path w="6041" h="4424" extrusionOk="0">
                  <a:moveTo>
                    <a:pt x="3847" y="0"/>
                  </a:moveTo>
                  <a:cubicBezTo>
                    <a:pt x="3438" y="0"/>
                    <a:pt x="3022" y="104"/>
                    <a:pt x="2642" y="323"/>
                  </a:cubicBezTo>
                  <a:lnTo>
                    <a:pt x="1552" y="962"/>
                  </a:lnTo>
                  <a:cubicBezTo>
                    <a:pt x="393" y="1630"/>
                    <a:pt x="0" y="3103"/>
                    <a:pt x="668" y="4262"/>
                  </a:cubicBezTo>
                  <a:cubicBezTo>
                    <a:pt x="727" y="4367"/>
                    <a:pt x="829" y="4424"/>
                    <a:pt x="938" y="4424"/>
                  </a:cubicBezTo>
                  <a:cubicBezTo>
                    <a:pt x="992" y="4424"/>
                    <a:pt x="1048" y="4409"/>
                    <a:pt x="1100" y="4380"/>
                  </a:cubicBezTo>
                  <a:lnTo>
                    <a:pt x="5834" y="1639"/>
                  </a:lnTo>
                  <a:cubicBezTo>
                    <a:pt x="5992" y="1561"/>
                    <a:pt x="6040" y="1364"/>
                    <a:pt x="5952" y="1207"/>
                  </a:cubicBezTo>
                  <a:cubicBezTo>
                    <a:pt x="5504" y="435"/>
                    <a:pt x="4687" y="0"/>
                    <a:pt x="3847"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 name="Google Shape;1713;p32"/>
            <p:cNvSpPr/>
            <p:nvPr/>
          </p:nvSpPr>
          <p:spPr>
            <a:xfrm>
              <a:off x="2418715" y="3587899"/>
              <a:ext cx="132715" cy="101583"/>
            </a:xfrm>
            <a:custGeom>
              <a:avLst/>
              <a:gdLst/>
              <a:ahLst/>
              <a:cxnLst/>
              <a:rect l="l" t="t" r="r" b="b"/>
              <a:pathLst>
                <a:path w="3939" h="3015" extrusionOk="0">
                  <a:moveTo>
                    <a:pt x="1745" y="0"/>
                  </a:moveTo>
                  <a:cubicBezTo>
                    <a:pt x="1336" y="0"/>
                    <a:pt x="920" y="104"/>
                    <a:pt x="540" y="323"/>
                  </a:cubicBezTo>
                  <a:lnTo>
                    <a:pt x="0" y="638"/>
                  </a:lnTo>
                  <a:lnTo>
                    <a:pt x="1365" y="3014"/>
                  </a:lnTo>
                  <a:lnTo>
                    <a:pt x="3732" y="1639"/>
                  </a:lnTo>
                  <a:cubicBezTo>
                    <a:pt x="3890" y="1561"/>
                    <a:pt x="3938" y="1364"/>
                    <a:pt x="3850" y="1207"/>
                  </a:cubicBezTo>
                  <a:cubicBezTo>
                    <a:pt x="3402" y="435"/>
                    <a:pt x="2585" y="0"/>
                    <a:pt x="1745"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4" name="Google Shape;1714;p32"/>
            <p:cNvSpPr/>
            <p:nvPr/>
          </p:nvSpPr>
          <p:spPr>
            <a:xfrm>
              <a:off x="2370399" y="3628567"/>
              <a:ext cx="195248" cy="132883"/>
            </a:xfrm>
            <a:custGeom>
              <a:avLst/>
              <a:gdLst/>
              <a:ahLst/>
              <a:cxnLst/>
              <a:rect l="l" t="t" r="r" b="b"/>
              <a:pathLst>
                <a:path w="5795" h="3944" extrusionOk="0">
                  <a:moveTo>
                    <a:pt x="5284" y="0"/>
                  </a:moveTo>
                  <a:lnTo>
                    <a:pt x="0" y="3055"/>
                  </a:lnTo>
                  <a:lnTo>
                    <a:pt x="422" y="3782"/>
                  </a:lnTo>
                  <a:cubicBezTo>
                    <a:pt x="481" y="3887"/>
                    <a:pt x="584" y="3943"/>
                    <a:pt x="692" y="3943"/>
                  </a:cubicBezTo>
                  <a:cubicBezTo>
                    <a:pt x="746" y="3943"/>
                    <a:pt x="802" y="3929"/>
                    <a:pt x="854" y="3900"/>
                  </a:cubicBezTo>
                  <a:lnTo>
                    <a:pt x="5588" y="1169"/>
                  </a:lnTo>
                  <a:cubicBezTo>
                    <a:pt x="5745" y="1081"/>
                    <a:pt x="5795" y="884"/>
                    <a:pt x="5706" y="737"/>
                  </a:cubicBezTo>
                  <a:lnTo>
                    <a:pt x="5284"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 name="Google Shape;1715;p32"/>
            <p:cNvSpPr/>
            <p:nvPr/>
          </p:nvSpPr>
          <p:spPr>
            <a:xfrm>
              <a:off x="2459383" y="3628567"/>
              <a:ext cx="106266" cy="85410"/>
            </a:xfrm>
            <a:custGeom>
              <a:avLst/>
              <a:gdLst/>
              <a:ahLst/>
              <a:cxnLst/>
              <a:rect l="l" t="t" r="r" b="b"/>
              <a:pathLst>
                <a:path w="3154" h="2535" extrusionOk="0">
                  <a:moveTo>
                    <a:pt x="2643" y="0"/>
                  </a:moveTo>
                  <a:lnTo>
                    <a:pt x="1" y="1532"/>
                  </a:lnTo>
                  <a:lnTo>
                    <a:pt x="581" y="2534"/>
                  </a:lnTo>
                  <a:lnTo>
                    <a:pt x="2947" y="1169"/>
                  </a:lnTo>
                  <a:cubicBezTo>
                    <a:pt x="3104" y="1081"/>
                    <a:pt x="3154" y="884"/>
                    <a:pt x="3065" y="737"/>
                  </a:cubicBezTo>
                  <a:lnTo>
                    <a:pt x="2643"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6" name="Google Shape;1716;p32"/>
            <p:cNvSpPr/>
            <p:nvPr/>
          </p:nvSpPr>
          <p:spPr>
            <a:xfrm>
              <a:off x="2492469" y="3735846"/>
              <a:ext cx="31502" cy="44306"/>
            </a:xfrm>
            <a:custGeom>
              <a:avLst/>
              <a:gdLst/>
              <a:ahLst/>
              <a:cxnLst/>
              <a:rect l="l" t="t" r="r" b="b"/>
              <a:pathLst>
                <a:path w="935" h="1315" extrusionOk="0">
                  <a:moveTo>
                    <a:pt x="152" y="1"/>
                  </a:moveTo>
                  <a:cubicBezTo>
                    <a:pt x="100" y="1"/>
                    <a:pt x="48" y="13"/>
                    <a:pt x="1" y="38"/>
                  </a:cubicBezTo>
                  <a:lnTo>
                    <a:pt x="738" y="1315"/>
                  </a:lnTo>
                  <a:cubicBezTo>
                    <a:pt x="885" y="1227"/>
                    <a:pt x="934" y="1040"/>
                    <a:pt x="846" y="882"/>
                  </a:cubicBezTo>
                  <a:lnTo>
                    <a:pt x="433" y="156"/>
                  </a:lnTo>
                  <a:cubicBezTo>
                    <a:pt x="373" y="56"/>
                    <a:pt x="263" y="1"/>
                    <a:pt x="152"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17" name="Google Shape;1717;p32"/>
          <p:cNvGrpSpPr/>
          <p:nvPr/>
        </p:nvGrpSpPr>
        <p:grpSpPr>
          <a:xfrm>
            <a:off x="2828693" y="3555419"/>
            <a:ext cx="363073" cy="363072"/>
            <a:chOff x="2828693" y="3555419"/>
            <a:chExt cx="363073" cy="363072"/>
          </a:xfrm>
        </p:grpSpPr>
        <p:sp>
          <p:nvSpPr>
            <p:cNvPr id="1718" name="Google Shape;1718;p32"/>
            <p:cNvSpPr/>
            <p:nvPr/>
          </p:nvSpPr>
          <p:spPr>
            <a:xfrm>
              <a:off x="2828693" y="3668931"/>
              <a:ext cx="363070" cy="249560"/>
            </a:xfrm>
            <a:custGeom>
              <a:avLst/>
              <a:gdLst/>
              <a:ahLst/>
              <a:cxnLst/>
              <a:rect l="l" t="t" r="r" b="b"/>
              <a:pathLst>
                <a:path w="10776" h="7407" extrusionOk="0">
                  <a:moveTo>
                    <a:pt x="315" y="0"/>
                  </a:moveTo>
                  <a:cubicBezTo>
                    <a:pt x="149" y="0"/>
                    <a:pt x="1" y="138"/>
                    <a:pt x="1" y="315"/>
                  </a:cubicBezTo>
                  <a:lnTo>
                    <a:pt x="1" y="5825"/>
                  </a:lnTo>
                  <a:cubicBezTo>
                    <a:pt x="1" y="6002"/>
                    <a:pt x="149" y="6139"/>
                    <a:pt x="315" y="6139"/>
                  </a:cubicBezTo>
                  <a:lnTo>
                    <a:pt x="3842" y="6139"/>
                  </a:lnTo>
                  <a:cubicBezTo>
                    <a:pt x="3989" y="6866"/>
                    <a:pt x="4627" y="7406"/>
                    <a:pt x="5393" y="7406"/>
                  </a:cubicBezTo>
                  <a:cubicBezTo>
                    <a:pt x="6149" y="7406"/>
                    <a:pt x="6788" y="6866"/>
                    <a:pt x="6935" y="6139"/>
                  </a:cubicBezTo>
                  <a:lnTo>
                    <a:pt x="10462" y="6139"/>
                  </a:lnTo>
                  <a:cubicBezTo>
                    <a:pt x="10638" y="6139"/>
                    <a:pt x="10776" y="6002"/>
                    <a:pt x="10776" y="5825"/>
                  </a:cubicBezTo>
                  <a:lnTo>
                    <a:pt x="10776" y="315"/>
                  </a:lnTo>
                  <a:cubicBezTo>
                    <a:pt x="10776" y="138"/>
                    <a:pt x="10638" y="0"/>
                    <a:pt x="10462"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9" name="Google Shape;1719;p32"/>
            <p:cNvSpPr/>
            <p:nvPr/>
          </p:nvSpPr>
          <p:spPr>
            <a:xfrm>
              <a:off x="3010399" y="3668931"/>
              <a:ext cx="181367" cy="249560"/>
            </a:xfrm>
            <a:custGeom>
              <a:avLst/>
              <a:gdLst/>
              <a:ahLst/>
              <a:cxnLst/>
              <a:rect l="l" t="t" r="r" b="b"/>
              <a:pathLst>
                <a:path w="5383" h="7407" extrusionOk="0">
                  <a:moveTo>
                    <a:pt x="0" y="0"/>
                  </a:moveTo>
                  <a:lnTo>
                    <a:pt x="0" y="7406"/>
                  </a:lnTo>
                  <a:cubicBezTo>
                    <a:pt x="756" y="7406"/>
                    <a:pt x="1395" y="6866"/>
                    <a:pt x="1542" y="6139"/>
                  </a:cubicBezTo>
                  <a:lnTo>
                    <a:pt x="5069" y="6139"/>
                  </a:lnTo>
                  <a:cubicBezTo>
                    <a:pt x="5245" y="6139"/>
                    <a:pt x="5383" y="6002"/>
                    <a:pt x="5383" y="5825"/>
                  </a:cubicBezTo>
                  <a:lnTo>
                    <a:pt x="5383" y="315"/>
                  </a:lnTo>
                  <a:cubicBezTo>
                    <a:pt x="5383" y="138"/>
                    <a:pt x="5245" y="0"/>
                    <a:pt x="5069"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0" name="Google Shape;1720;p32"/>
            <p:cNvSpPr/>
            <p:nvPr/>
          </p:nvSpPr>
          <p:spPr>
            <a:xfrm>
              <a:off x="2871415" y="3640460"/>
              <a:ext cx="277997" cy="235342"/>
            </a:xfrm>
            <a:custGeom>
              <a:avLst/>
              <a:gdLst/>
              <a:ahLst/>
              <a:cxnLst/>
              <a:rect l="l" t="t" r="r" b="b"/>
              <a:pathLst>
                <a:path w="8251" h="6985" extrusionOk="0">
                  <a:moveTo>
                    <a:pt x="315" y="1"/>
                  </a:moveTo>
                  <a:cubicBezTo>
                    <a:pt x="138" y="1"/>
                    <a:pt x="0" y="138"/>
                    <a:pt x="0" y="315"/>
                  </a:cubicBezTo>
                  <a:lnTo>
                    <a:pt x="0" y="5413"/>
                  </a:lnTo>
                  <a:cubicBezTo>
                    <a:pt x="0" y="5590"/>
                    <a:pt x="138" y="5727"/>
                    <a:pt x="315" y="5727"/>
                  </a:cubicBezTo>
                  <a:lnTo>
                    <a:pt x="2858" y="5727"/>
                  </a:lnTo>
                  <a:cubicBezTo>
                    <a:pt x="3379" y="5727"/>
                    <a:pt x="3811" y="6149"/>
                    <a:pt x="3811" y="6670"/>
                  </a:cubicBezTo>
                  <a:cubicBezTo>
                    <a:pt x="3811" y="6847"/>
                    <a:pt x="3949" y="6984"/>
                    <a:pt x="4125" y="6984"/>
                  </a:cubicBezTo>
                  <a:cubicBezTo>
                    <a:pt x="4302" y="6984"/>
                    <a:pt x="4440" y="6847"/>
                    <a:pt x="4440" y="6670"/>
                  </a:cubicBezTo>
                  <a:cubicBezTo>
                    <a:pt x="4440" y="6149"/>
                    <a:pt x="4862" y="5727"/>
                    <a:pt x="5383" y="5727"/>
                  </a:cubicBezTo>
                  <a:lnTo>
                    <a:pt x="7936" y="5727"/>
                  </a:lnTo>
                  <a:cubicBezTo>
                    <a:pt x="8113" y="5727"/>
                    <a:pt x="8251" y="5590"/>
                    <a:pt x="8251" y="5413"/>
                  </a:cubicBezTo>
                  <a:lnTo>
                    <a:pt x="8251" y="315"/>
                  </a:lnTo>
                  <a:cubicBezTo>
                    <a:pt x="8251" y="138"/>
                    <a:pt x="8113" y="1"/>
                    <a:pt x="7936" y="1"/>
                  </a:cubicBezTo>
                  <a:lnTo>
                    <a:pt x="5383" y="1"/>
                  </a:lnTo>
                  <a:cubicBezTo>
                    <a:pt x="4872" y="1"/>
                    <a:pt x="4410" y="247"/>
                    <a:pt x="4125" y="629"/>
                  </a:cubicBezTo>
                  <a:cubicBezTo>
                    <a:pt x="3840" y="247"/>
                    <a:pt x="3379" y="1"/>
                    <a:pt x="2858"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1" name="Google Shape;1721;p32"/>
            <p:cNvSpPr/>
            <p:nvPr/>
          </p:nvSpPr>
          <p:spPr>
            <a:xfrm>
              <a:off x="3010399" y="3640460"/>
              <a:ext cx="139015" cy="235342"/>
            </a:xfrm>
            <a:custGeom>
              <a:avLst/>
              <a:gdLst/>
              <a:ahLst/>
              <a:cxnLst/>
              <a:rect l="l" t="t" r="r" b="b"/>
              <a:pathLst>
                <a:path w="4126" h="6985" extrusionOk="0">
                  <a:moveTo>
                    <a:pt x="1258" y="1"/>
                  </a:moveTo>
                  <a:cubicBezTo>
                    <a:pt x="747" y="1"/>
                    <a:pt x="285" y="247"/>
                    <a:pt x="0" y="629"/>
                  </a:cubicBezTo>
                  <a:lnTo>
                    <a:pt x="0" y="6984"/>
                  </a:lnTo>
                  <a:cubicBezTo>
                    <a:pt x="177" y="6984"/>
                    <a:pt x="315" y="6847"/>
                    <a:pt x="315" y="6670"/>
                  </a:cubicBezTo>
                  <a:cubicBezTo>
                    <a:pt x="315" y="6149"/>
                    <a:pt x="737" y="5727"/>
                    <a:pt x="1258" y="5727"/>
                  </a:cubicBezTo>
                  <a:lnTo>
                    <a:pt x="3811" y="5727"/>
                  </a:lnTo>
                  <a:cubicBezTo>
                    <a:pt x="3988" y="5727"/>
                    <a:pt x="4126" y="5590"/>
                    <a:pt x="4126" y="5413"/>
                  </a:cubicBezTo>
                  <a:lnTo>
                    <a:pt x="4126" y="315"/>
                  </a:lnTo>
                  <a:cubicBezTo>
                    <a:pt x="4126" y="138"/>
                    <a:pt x="3988" y="1"/>
                    <a:pt x="3811"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2" name="Google Shape;1722;p32"/>
            <p:cNvSpPr/>
            <p:nvPr/>
          </p:nvSpPr>
          <p:spPr>
            <a:xfrm>
              <a:off x="2908478" y="3684497"/>
              <a:ext cx="64555" cy="21226"/>
            </a:xfrm>
            <a:custGeom>
              <a:avLst/>
              <a:gdLst/>
              <a:ahLst/>
              <a:cxnLst/>
              <a:rect l="l" t="t" r="r" b="b"/>
              <a:pathLst>
                <a:path w="1916" h="630" extrusionOk="0">
                  <a:moveTo>
                    <a:pt x="324" y="0"/>
                  </a:moveTo>
                  <a:cubicBezTo>
                    <a:pt x="147" y="0"/>
                    <a:pt x="0" y="138"/>
                    <a:pt x="0" y="315"/>
                  </a:cubicBezTo>
                  <a:cubicBezTo>
                    <a:pt x="0" y="492"/>
                    <a:pt x="147" y="629"/>
                    <a:pt x="324" y="629"/>
                  </a:cubicBezTo>
                  <a:lnTo>
                    <a:pt x="1601" y="629"/>
                  </a:lnTo>
                  <a:cubicBezTo>
                    <a:pt x="1778" y="629"/>
                    <a:pt x="1915" y="492"/>
                    <a:pt x="1915" y="315"/>
                  </a:cubicBezTo>
                  <a:cubicBezTo>
                    <a:pt x="1915" y="138"/>
                    <a:pt x="1778" y="0"/>
                    <a:pt x="1601"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3" name="Google Shape;1723;p32"/>
            <p:cNvSpPr/>
            <p:nvPr/>
          </p:nvSpPr>
          <p:spPr>
            <a:xfrm>
              <a:off x="2908478" y="3726850"/>
              <a:ext cx="64555" cy="21530"/>
            </a:xfrm>
            <a:custGeom>
              <a:avLst/>
              <a:gdLst/>
              <a:ahLst/>
              <a:cxnLst/>
              <a:rect l="l" t="t" r="r" b="b"/>
              <a:pathLst>
                <a:path w="1916" h="639" extrusionOk="0">
                  <a:moveTo>
                    <a:pt x="324" y="1"/>
                  </a:moveTo>
                  <a:cubicBezTo>
                    <a:pt x="147" y="1"/>
                    <a:pt x="0" y="148"/>
                    <a:pt x="0" y="324"/>
                  </a:cubicBezTo>
                  <a:cubicBezTo>
                    <a:pt x="0" y="492"/>
                    <a:pt x="147" y="639"/>
                    <a:pt x="324" y="639"/>
                  </a:cubicBezTo>
                  <a:lnTo>
                    <a:pt x="1601" y="639"/>
                  </a:lnTo>
                  <a:cubicBezTo>
                    <a:pt x="1778" y="639"/>
                    <a:pt x="1915" y="492"/>
                    <a:pt x="1915" y="324"/>
                  </a:cubicBezTo>
                  <a:cubicBezTo>
                    <a:pt x="1915" y="148"/>
                    <a:pt x="1778" y="1"/>
                    <a:pt x="1601"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4" name="Google Shape;1724;p32"/>
            <p:cNvSpPr/>
            <p:nvPr/>
          </p:nvSpPr>
          <p:spPr>
            <a:xfrm>
              <a:off x="2908478" y="3769539"/>
              <a:ext cx="64555" cy="21193"/>
            </a:xfrm>
            <a:custGeom>
              <a:avLst/>
              <a:gdLst/>
              <a:ahLst/>
              <a:cxnLst/>
              <a:rect l="l" t="t" r="r" b="b"/>
              <a:pathLst>
                <a:path w="1916" h="629" extrusionOk="0">
                  <a:moveTo>
                    <a:pt x="324" y="0"/>
                  </a:moveTo>
                  <a:cubicBezTo>
                    <a:pt x="147" y="0"/>
                    <a:pt x="0" y="138"/>
                    <a:pt x="0" y="315"/>
                  </a:cubicBezTo>
                  <a:cubicBezTo>
                    <a:pt x="0" y="491"/>
                    <a:pt x="147" y="629"/>
                    <a:pt x="324" y="629"/>
                  </a:cubicBezTo>
                  <a:lnTo>
                    <a:pt x="1601" y="629"/>
                  </a:lnTo>
                  <a:cubicBezTo>
                    <a:pt x="1778" y="629"/>
                    <a:pt x="1915" y="491"/>
                    <a:pt x="1915" y="315"/>
                  </a:cubicBezTo>
                  <a:cubicBezTo>
                    <a:pt x="1915" y="138"/>
                    <a:pt x="1778" y="0"/>
                    <a:pt x="1601"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5" name="Google Shape;1725;p32"/>
            <p:cNvSpPr/>
            <p:nvPr/>
          </p:nvSpPr>
          <p:spPr>
            <a:xfrm>
              <a:off x="3047462" y="3684497"/>
              <a:ext cx="64555" cy="21226"/>
            </a:xfrm>
            <a:custGeom>
              <a:avLst/>
              <a:gdLst/>
              <a:ahLst/>
              <a:cxnLst/>
              <a:rect l="l" t="t" r="r" b="b"/>
              <a:pathLst>
                <a:path w="1916" h="630" extrusionOk="0">
                  <a:moveTo>
                    <a:pt x="324" y="0"/>
                  </a:moveTo>
                  <a:cubicBezTo>
                    <a:pt x="147" y="0"/>
                    <a:pt x="0" y="138"/>
                    <a:pt x="0" y="315"/>
                  </a:cubicBezTo>
                  <a:cubicBezTo>
                    <a:pt x="0" y="492"/>
                    <a:pt x="147" y="629"/>
                    <a:pt x="324" y="629"/>
                  </a:cubicBezTo>
                  <a:lnTo>
                    <a:pt x="1601" y="629"/>
                  </a:lnTo>
                  <a:cubicBezTo>
                    <a:pt x="1778" y="629"/>
                    <a:pt x="1915" y="492"/>
                    <a:pt x="1915" y="315"/>
                  </a:cubicBezTo>
                  <a:cubicBezTo>
                    <a:pt x="1915" y="138"/>
                    <a:pt x="1778" y="0"/>
                    <a:pt x="1601"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6" name="Google Shape;1726;p32"/>
            <p:cNvSpPr/>
            <p:nvPr/>
          </p:nvSpPr>
          <p:spPr>
            <a:xfrm>
              <a:off x="3047462" y="3726850"/>
              <a:ext cx="64555" cy="21530"/>
            </a:xfrm>
            <a:custGeom>
              <a:avLst/>
              <a:gdLst/>
              <a:ahLst/>
              <a:cxnLst/>
              <a:rect l="l" t="t" r="r" b="b"/>
              <a:pathLst>
                <a:path w="1916" h="639" extrusionOk="0">
                  <a:moveTo>
                    <a:pt x="324" y="1"/>
                  </a:moveTo>
                  <a:cubicBezTo>
                    <a:pt x="147" y="1"/>
                    <a:pt x="0" y="148"/>
                    <a:pt x="0" y="324"/>
                  </a:cubicBezTo>
                  <a:cubicBezTo>
                    <a:pt x="0" y="492"/>
                    <a:pt x="147" y="639"/>
                    <a:pt x="324" y="639"/>
                  </a:cubicBezTo>
                  <a:lnTo>
                    <a:pt x="1601" y="639"/>
                  </a:lnTo>
                  <a:cubicBezTo>
                    <a:pt x="1778" y="639"/>
                    <a:pt x="1915" y="492"/>
                    <a:pt x="1915" y="324"/>
                  </a:cubicBezTo>
                  <a:cubicBezTo>
                    <a:pt x="1915" y="148"/>
                    <a:pt x="1778" y="1"/>
                    <a:pt x="1601"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7" name="Google Shape;1727;p32"/>
            <p:cNvSpPr/>
            <p:nvPr/>
          </p:nvSpPr>
          <p:spPr>
            <a:xfrm>
              <a:off x="3047462" y="3769539"/>
              <a:ext cx="64555" cy="21193"/>
            </a:xfrm>
            <a:custGeom>
              <a:avLst/>
              <a:gdLst/>
              <a:ahLst/>
              <a:cxnLst/>
              <a:rect l="l" t="t" r="r" b="b"/>
              <a:pathLst>
                <a:path w="1916" h="629" extrusionOk="0">
                  <a:moveTo>
                    <a:pt x="324" y="0"/>
                  </a:moveTo>
                  <a:cubicBezTo>
                    <a:pt x="147" y="0"/>
                    <a:pt x="0" y="138"/>
                    <a:pt x="0" y="315"/>
                  </a:cubicBezTo>
                  <a:cubicBezTo>
                    <a:pt x="0" y="491"/>
                    <a:pt x="147" y="629"/>
                    <a:pt x="324" y="629"/>
                  </a:cubicBezTo>
                  <a:lnTo>
                    <a:pt x="1601" y="629"/>
                  </a:lnTo>
                  <a:cubicBezTo>
                    <a:pt x="1778" y="629"/>
                    <a:pt x="1915" y="491"/>
                    <a:pt x="1915" y="315"/>
                  </a:cubicBezTo>
                  <a:cubicBezTo>
                    <a:pt x="1915" y="138"/>
                    <a:pt x="1778" y="0"/>
                    <a:pt x="1601"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8" name="Google Shape;1728;p32"/>
            <p:cNvSpPr/>
            <p:nvPr/>
          </p:nvSpPr>
          <p:spPr>
            <a:xfrm>
              <a:off x="3084828" y="3555419"/>
              <a:ext cx="85107" cy="49696"/>
            </a:xfrm>
            <a:custGeom>
              <a:avLst/>
              <a:gdLst/>
              <a:ahLst/>
              <a:cxnLst/>
              <a:rect l="l" t="t" r="r" b="b"/>
              <a:pathLst>
                <a:path w="2526" h="1475" extrusionOk="0">
                  <a:moveTo>
                    <a:pt x="315" y="1"/>
                  </a:moveTo>
                  <a:cubicBezTo>
                    <a:pt x="138" y="1"/>
                    <a:pt x="1" y="138"/>
                    <a:pt x="1" y="315"/>
                  </a:cubicBezTo>
                  <a:lnTo>
                    <a:pt x="1" y="1160"/>
                  </a:lnTo>
                  <a:cubicBezTo>
                    <a:pt x="1" y="1337"/>
                    <a:pt x="138" y="1474"/>
                    <a:pt x="315" y="1474"/>
                  </a:cubicBezTo>
                  <a:cubicBezTo>
                    <a:pt x="335" y="1474"/>
                    <a:pt x="365" y="1474"/>
                    <a:pt x="384" y="1464"/>
                  </a:cubicBezTo>
                  <a:lnTo>
                    <a:pt x="2280" y="1042"/>
                  </a:lnTo>
                  <a:cubicBezTo>
                    <a:pt x="2427" y="1012"/>
                    <a:pt x="2526" y="885"/>
                    <a:pt x="2526" y="737"/>
                  </a:cubicBezTo>
                  <a:cubicBezTo>
                    <a:pt x="2526" y="590"/>
                    <a:pt x="2427" y="462"/>
                    <a:pt x="2280" y="433"/>
                  </a:cubicBezTo>
                  <a:lnTo>
                    <a:pt x="384" y="10"/>
                  </a:lnTo>
                  <a:cubicBezTo>
                    <a:pt x="365" y="1"/>
                    <a:pt x="335" y="1"/>
                    <a:pt x="315"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9" name="Google Shape;1729;p32"/>
            <p:cNvSpPr/>
            <p:nvPr/>
          </p:nvSpPr>
          <p:spPr>
            <a:xfrm>
              <a:off x="3084828" y="3580251"/>
              <a:ext cx="85107" cy="24865"/>
            </a:xfrm>
            <a:custGeom>
              <a:avLst/>
              <a:gdLst/>
              <a:ahLst/>
              <a:cxnLst/>
              <a:rect l="l" t="t" r="r" b="b"/>
              <a:pathLst>
                <a:path w="2526" h="738" extrusionOk="0">
                  <a:moveTo>
                    <a:pt x="1" y="0"/>
                  </a:moveTo>
                  <a:lnTo>
                    <a:pt x="1" y="423"/>
                  </a:lnTo>
                  <a:cubicBezTo>
                    <a:pt x="1" y="600"/>
                    <a:pt x="138" y="737"/>
                    <a:pt x="315" y="737"/>
                  </a:cubicBezTo>
                  <a:cubicBezTo>
                    <a:pt x="335" y="737"/>
                    <a:pt x="365" y="737"/>
                    <a:pt x="384" y="727"/>
                  </a:cubicBezTo>
                  <a:lnTo>
                    <a:pt x="2280" y="305"/>
                  </a:lnTo>
                  <a:cubicBezTo>
                    <a:pt x="2427" y="275"/>
                    <a:pt x="2526" y="148"/>
                    <a:pt x="2526"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0" name="Google Shape;1730;p32"/>
            <p:cNvSpPr/>
            <p:nvPr/>
          </p:nvSpPr>
          <p:spPr>
            <a:xfrm>
              <a:off x="2850896" y="3555419"/>
              <a:ext cx="63881" cy="49696"/>
            </a:xfrm>
            <a:custGeom>
              <a:avLst/>
              <a:gdLst/>
              <a:ahLst/>
              <a:cxnLst/>
              <a:rect l="l" t="t" r="r" b="b"/>
              <a:pathLst>
                <a:path w="1896" h="1475" extrusionOk="0">
                  <a:moveTo>
                    <a:pt x="315" y="1"/>
                  </a:moveTo>
                  <a:cubicBezTo>
                    <a:pt x="138" y="1"/>
                    <a:pt x="0" y="138"/>
                    <a:pt x="0" y="315"/>
                  </a:cubicBezTo>
                  <a:lnTo>
                    <a:pt x="0" y="1160"/>
                  </a:lnTo>
                  <a:cubicBezTo>
                    <a:pt x="0" y="1337"/>
                    <a:pt x="138" y="1474"/>
                    <a:pt x="315" y="1474"/>
                  </a:cubicBezTo>
                  <a:lnTo>
                    <a:pt x="1572" y="1474"/>
                  </a:lnTo>
                  <a:cubicBezTo>
                    <a:pt x="1749" y="1474"/>
                    <a:pt x="1896" y="1337"/>
                    <a:pt x="1896" y="1160"/>
                  </a:cubicBezTo>
                  <a:lnTo>
                    <a:pt x="1896" y="315"/>
                  </a:lnTo>
                  <a:cubicBezTo>
                    <a:pt x="1896" y="138"/>
                    <a:pt x="1749" y="1"/>
                    <a:pt x="1572"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1" name="Google Shape;1731;p32"/>
            <p:cNvSpPr/>
            <p:nvPr/>
          </p:nvSpPr>
          <p:spPr>
            <a:xfrm>
              <a:off x="2850896" y="3580251"/>
              <a:ext cx="63881" cy="24865"/>
            </a:xfrm>
            <a:custGeom>
              <a:avLst/>
              <a:gdLst/>
              <a:ahLst/>
              <a:cxnLst/>
              <a:rect l="l" t="t" r="r" b="b"/>
              <a:pathLst>
                <a:path w="1896" h="738" extrusionOk="0">
                  <a:moveTo>
                    <a:pt x="0" y="0"/>
                  </a:moveTo>
                  <a:lnTo>
                    <a:pt x="0" y="423"/>
                  </a:lnTo>
                  <a:cubicBezTo>
                    <a:pt x="0" y="600"/>
                    <a:pt x="138" y="737"/>
                    <a:pt x="315" y="737"/>
                  </a:cubicBezTo>
                  <a:lnTo>
                    <a:pt x="1572" y="737"/>
                  </a:lnTo>
                  <a:cubicBezTo>
                    <a:pt x="1749" y="737"/>
                    <a:pt x="1896" y="600"/>
                    <a:pt x="1896" y="423"/>
                  </a:cubicBezTo>
                  <a:lnTo>
                    <a:pt x="1896"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2" name="Google Shape;1732;p32"/>
            <p:cNvSpPr/>
            <p:nvPr/>
          </p:nvSpPr>
          <p:spPr>
            <a:xfrm>
              <a:off x="2903828" y="3555419"/>
              <a:ext cx="42722" cy="49696"/>
            </a:xfrm>
            <a:custGeom>
              <a:avLst/>
              <a:gdLst/>
              <a:ahLst/>
              <a:cxnLst/>
              <a:rect l="l" t="t" r="r" b="b"/>
              <a:pathLst>
                <a:path w="1268" h="1475" extrusionOk="0">
                  <a:moveTo>
                    <a:pt x="1" y="1"/>
                  </a:moveTo>
                  <a:lnTo>
                    <a:pt x="1" y="1474"/>
                  </a:lnTo>
                  <a:lnTo>
                    <a:pt x="953" y="1474"/>
                  </a:lnTo>
                  <a:cubicBezTo>
                    <a:pt x="1130" y="1474"/>
                    <a:pt x="1267" y="1337"/>
                    <a:pt x="1267" y="1160"/>
                  </a:cubicBezTo>
                  <a:lnTo>
                    <a:pt x="1267" y="315"/>
                  </a:lnTo>
                  <a:cubicBezTo>
                    <a:pt x="1267" y="138"/>
                    <a:pt x="1130" y="1"/>
                    <a:pt x="953"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3" name="Google Shape;1733;p32"/>
            <p:cNvSpPr/>
            <p:nvPr/>
          </p:nvSpPr>
          <p:spPr>
            <a:xfrm>
              <a:off x="2903828" y="3580251"/>
              <a:ext cx="42722" cy="24865"/>
            </a:xfrm>
            <a:custGeom>
              <a:avLst/>
              <a:gdLst/>
              <a:ahLst/>
              <a:cxnLst/>
              <a:rect l="l" t="t" r="r" b="b"/>
              <a:pathLst>
                <a:path w="1268" h="738" extrusionOk="0">
                  <a:moveTo>
                    <a:pt x="1" y="0"/>
                  </a:moveTo>
                  <a:lnTo>
                    <a:pt x="1" y="737"/>
                  </a:lnTo>
                  <a:lnTo>
                    <a:pt x="953" y="737"/>
                  </a:lnTo>
                  <a:cubicBezTo>
                    <a:pt x="1130" y="737"/>
                    <a:pt x="1267" y="600"/>
                    <a:pt x="1267" y="423"/>
                  </a:cubicBezTo>
                  <a:lnTo>
                    <a:pt x="1267"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4" name="Google Shape;1734;p32"/>
            <p:cNvSpPr/>
            <p:nvPr/>
          </p:nvSpPr>
          <p:spPr>
            <a:xfrm>
              <a:off x="2935938" y="3555419"/>
              <a:ext cx="159534" cy="49696"/>
            </a:xfrm>
            <a:custGeom>
              <a:avLst/>
              <a:gdLst/>
              <a:ahLst/>
              <a:cxnLst/>
              <a:rect l="l" t="t" r="r" b="b"/>
              <a:pathLst>
                <a:path w="4735" h="1475" extrusionOk="0">
                  <a:moveTo>
                    <a:pt x="0" y="1"/>
                  </a:moveTo>
                  <a:lnTo>
                    <a:pt x="0" y="1474"/>
                  </a:lnTo>
                  <a:lnTo>
                    <a:pt x="4734" y="1474"/>
                  </a:lnTo>
                  <a:lnTo>
                    <a:pt x="4734"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5" name="Google Shape;1735;p32"/>
            <p:cNvSpPr/>
            <p:nvPr/>
          </p:nvSpPr>
          <p:spPr>
            <a:xfrm>
              <a:off x="2935938" y="3580251"/>
              <a:ext cx="159534" cy="24865"/>
            </a:xfrm>
            <a:custGeom>
              <a:avLst/>
              <a:gdLst/>
              <a:ahLst/>
              <a:cxnLst/>
              <a:rect l="l" t="t" r="r" b="b"/>
              <a:pathLst>
                <a:path w="4735" h="738" extrusionOk="0">
                  <a:moveTo>
                    <a:pt x="0" y="0"/>
                  </a:moveTo>
                  <a:lnTo>
                    <a:pt x="0" y="737"/>
                  </a:lnTo>
                  <a:lnTo>
                    <a:pt x="4734" y="737"/>
                  </a:lnTo>
                  <a:lnTo>
                    <a:pt x="4734" y="0"/>
                  </a:ln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36" name="Google Shape;1736;p32"/>
          <p:cNvGrpSpPr/>
          <p:nvPr/>
        </p:nvGrpSpPr>
        <p:grpSpPr>
          <a:xfrm>
            <a:off x="3507103" y="3555419"/>
            <a:ext cx="262469" cy="363077"/>
            <a:chOff x="3507103" y="3555419"/>
            <a:chExt cx="262469" cy="363077"/>
          </a:xfrm>
        </p:grpSpPr>
        <p:sp>
          <p:nvSpPr>
            <p:cNvPr id="1737" name="Google Shape;1737;p32"/>
            <p:cNvSpPr/>
            <p:nvPr/>
          </p:nvSpPr>
          <p:spPr>
            <a:xfrm>
              <a:off x="3528296" y="3705690"/>
              <a:ext cx="63915" cy="74460"/>
            </a:xfrm>
            <a:custGeom>
              <a:avLst/>
              <a:gdLst/>
              <a:ahLst/>
              <a:cxnLst/>
              <a:rect l="l" t="t" r="r" b="b"/>
              <a:pathLst>
                <a:path w="1897" h="2210" extrusionOk="0">
                  <a:moveTo>
                    <a:pt x="314" y="0"/>
                  </a:moveTo>
                  <a:cubicBezTo>
                    <a:pt x="138" y="0"/>
                    <a:pt x="0" y="147"/>
                    <a:pt x="0" y="314"/>
                  </a:cubicBezTo>
                  <a:lnTo>
                    <a:pt x="0" y="1473"/>
                  </a:lnTo>
                  <a:cubicBezTo>
                    <a:pt x="0" y="1886"/>
                    <a:pt x="334" y="2210"/>
                    <a:pt x="737" y="2210"/>
                  </a:cubicBezTo>
                  <a:lnTo>
                    <a:pt x="1582" y="2210"/>
                  </a:lnTo>
                  <a:cubicBezTo>
                    <a:pt x="1748" y="2210"/>
                    <a:pt x="1896" y="2072"/>
                    <a:pt x="1896" y="1895"/>
                  </a:cubicBezTo>
                  <a:cubicBezTo>
                    <a:pt x="1896" y="1718"/>
                    <a:pt x="1434" y="1581"/>
                    <a:pt x="1268" y="1581"/>
                  </a:cubicBezTo>
                  <a:lnTo>
                    <a:pt x="737" y="1581"/>
                  </a:lnTo>
                  <a:cubicBezTo>
                    <a:pt x="678" y="1581"/>
                    <a:pt x="629" y="1532"/>
                    <a:pt x="629" y="1473"/>
                  </a:cubicBezTo>
                  <a:lnTo>
                    <a:pt x="629" y="314"/>
                  </a:lnTo>
                  <a:cubicBezTo>
                    <a:pt x="629" y="147"/>
                    <a:pt x="491" y="0"/>
                    <a:pt x="314"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8" name="Google Shape;1738;p32"/>
            <p:cNvSpPr/>
            <p:nvPr/>
          </p:nvSpPr>
          <p:spPr>
            <a:xfrm>
              <a:off x="3597131" y="3833421"/>
              <a:ext cx="139015" cy="21193"/>
            </a:xfrm>
            <a:custGeom>
              <a:avLst/>
              <a:gdLst/>
              <a:ahLst/>
              <a:cxnLst/>
              <a:rect l="l" t="t" r="r" b="b"/>
              <a:pathLst>
                <a:path w="4126" h="629" extrusionOk="0">
                  <a:moveTo>
                    <a:pt x="0" y="0"/>
                  </a:moveTo>
                  <a:lnTo>
                    <a:pt x="0" y="629"/>
                  </a:lnTo>
                  <a:lnTo>
                    <a:pt x="4125" y="629"/>
                  </a:lnTo>
                  <a:lnTo>
                    <a:pt x="4125"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 name="Google Shape;1739;p32"/>
            <p:cNvSpPr/>
            <p:nvPr/>
          </p:nvSpPr>
          <p:spPr>
            <a:xfrm>
              <a:off x="3666606" y="3833421"/>
              <a:ext cx="69541" cy="21193"/>
            </a:xfrm>
            <a:custGeom>
              <a:avLst/>
              <a:gdLst/>
              <a:ahLst/>
              <a:cxnLst/>
              <a:rect l="l" t="t" r="r" b="b"/>
              <a:pathLst>
                <a:path w="2064" h="629" extrusionOk="0">
                  <a:moveTo>
                    <a:pt x="1" y="0"/>
                  </a:moveTo>
                  <a:lnTo>
                    <a:pt x="1" y="629"/>
                  </a:lnTo>
                  <a:lnTo>
                    <a:pt x="2063" y="629"/>
                  </a:lnTo>
                  <a:lnTo>
                    <a:pt x="2063"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 name="Google Shape;1740;p32"/>
            <p:cNvSpPr/>
            <p:nvPr/>
          </p:nvSpPr>
          <p:spPr>
            <a:xfrm>
              <a:off x="3577623" y="3789384"/>
              <a:ext cx="37095" cy="123483"/>
            </a:xfrm>
            <a:custGeom>
              <a:avLst/>
              <a:gdLst/>
              <a:ahLst/>
              <a:cxnLst/>
              <a:rect l="l" t="t" r="r" b="b"/>
              <a:pathLst>
                <a:path w="1101" h="3665" extrusionOk="0">
                  <a:moveTo>
                    <a:pt x="471" y="1"/>
                  </a:moveTo>
                  <a:lnTo>
                    <a:pt x="0" y="3576"/>
                  </a:lnTo>
                  <a:lnTo>
                    <a:pt x="618" y="3665"/>
                  </a:lnTo>
                  <a:lnTo>
                    <a:pt x="1100" y="89"/>
                  </a:lnTo>
                  <a:lnTo>
                    <a:pt x="471"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 name="Google Shape;1741;p32"/>
            <p:cNvSpPr/>
            <p:nvPr/>
          </p:nvSpPr>
          <p:spPr>
            <a:xfrm>
              <a:off x="3718224" y="3789384"/>
              <a:ext cx="37095" cy="123483"/>
            </a:xfrm>
            <a:custGeom>
              <a:avLst/>
              <a:gdLst/>
              <a:ahLst/>
              <a:cxnLst/>
              <a:rect l="l" t="t" r="r" b="b"/>
              <a:pathLst>
                <a:path w="1101" h="3665" extrusionOk="0">
                  <a:moveTo>
                    <a:pt x="629" y="1"/>
                  </a:moveTo>
                  <a:lnTo>
                    <a:pt x="1" y="89"/>
                  </a:lnTo>
                  <a:lnTo>
                    <a:pt x="483" y="3665"/>
                  </a:lnTo>
                  <a:lnTo>
                    <a:pt x="1101" y="3576"/>
                  </a:lnTo>
                  <a:lnTo>
                    <a:pt x="629"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 name="Google Shape;1742;p32"/>
            <p:cNvSpPr/>
            <p:nvPr/>
          </p:nvSpPr>
          <p:spPr>
            <a:xfrm>
              <a:off x="3719909" y="3897270"/>
              <a:ext cx="49663" cy="21226"/>
            </a:xfrm>
            <a:custGeom>
              <a:avLst/>
              <a:gdLst/>
              <a:ahLst/>
              <a:cxnLst/>
              <a:rect l="l" t="t" r="r" b="b"/>
              <a:pathLst>
                <a:path w="1474" h="630" extrusionOk="0">
                  <a:moveTo>
                    <a:pt x="315" y="1"/>
                  </a:moveTo>
                  <a:cubicBezTo>
                    <a:pt x="138" y="1"/>
                    <a:pt x="0" y="138"/>
                    <a:pt x="0" y="315"/>
                  </a:cubicBezTo>
                  <a:cubicBezTo>
                    <a:pt x="0" y="492"/>
                    <a:pt x="138" y="629"/>
                    <a:pt x="315" y="629"/>
                  </a:cubicBezTo>
                  <a:lnTo>
                    <a:pt x="1149" y="629"/>
                  </a:lnTo>
                  <a:cubicBezTo>
                    <a:pt x="1326" y="629"/>
                    <a:pt x="1474" y="492"/>
                    <a:pt x="1474" y="315"/>
                  </a:cubicBezTo>
                  <a:cubicBezTo>
                    <a:pt x="1474" y="138"/>
                    <a:pt x="1326" y="1"/>
                    <a:pt x="1149"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 name="Google Shape;1743;p32"/>
            <p:cNvSpPr/>
            <p:nvPr/>
          </p:nvSpPr>
          <p:spPr>
            <a:xfrm>
              <a:off x="3563707" y="3897270"/>
              <a:ext cx="49663" cy="21226"/>
            </a:xfrm>
            <a:custGeom>
              <a:avLst/>
              <a:gdLst/>
              <a:ahLst/>
              <a:cxnLst/>
              <a:rect l="l" t="t" r="r" b="b"/>
              <a:pathLst>
                <a:path w="1474" h="630" extrusionOk="0">
                  <a:moveTo>
                    <a:pt x="315" y="1"/>
                  </a:moveTo>
                  <a:cubicBezTo>
                    <a:pt x="138" y="1"/>
                    <a:pt x="0" y="138"/>
                    <a:pt x="0" y="315"/>
                  </a:cubicBezTo>
                  <a:cubicBezTo>
                    <a:pt x="0" y="492"/>
                    <a:pt x="138" y="629"/>
                    <a:pt x="315" y="629"/>
                  </a:cubicBezTo>
                  <a:lnTo>
                    <a:pt x="1159" y="629"/>
                  </a:lnTo>
                  <a:cubicBezTo>
                    <a:pt x="1336" y="629"/>
                    <a:pt x="1474" y="492"/>
                    <a:pt x="1474" y="315"/>
                  </a:cubicBezTo>
                  <a:cubicBezTo>
                    <a:pt x="1474" y="138"/>
                    <a:pt x="1336" y="1"/>
                    <a:pt x="1159"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 name="Google Shape;1744;p32"/>
            <p:cNvSpPr/>
            <p:nvPr/>
          </p:nvSpPr>
          <p:spPr>
            <a:xfrm>
              <a:off x="3712631" y="3705690"/>
              <a:ext cx="21193" cy="63881"/>
            </a:xfrm>
            <a:custGeom>
              <a:avLst/>
              <a:gdLst/>
              <a:ahLst/>
              <a:cxnLst/>
              <a:rect l="l" t="t" r="r" b="b"/>
              <a:pathLst>
                <a:path w="629" h="1896" extrusionOk="0">
                  <a:moveTo>
                    <a:pt x="315" y="0"/>
                  </a:moveTo>
                  <a:cubicBezTo>
                    <a:pt x="138" y="0"/>
                    <a:pt x="0" y="147"/>
                    <a:pt x="0" y="314"/>
                  </a:cubicBezTo>
                  <a:lnTo>
                    <a:pt x="0" y="1581"/>
                  </a:lnTo>
                  <a:cubicBezTo>
                    <a:pt x="0" y="1758"/>
                    <a:pt x="138" y="1895"/>
                    <a:pt x="315" y="1895"/>
                  </a:cubicBezTo>
                  <a:cubicBezTo>
                    <a:pt x="491" y="1895"/>
                    <a:pt x="629" y="1758"/>
                    <a:pt x="629" y="1581"/>
                  </a:cubicBezTo>
                  <a:lnTo>
                    <a:pt x="629" y="314"/>
                  </a:lnTo>
                  <a:cubicBezTo>
                    <a:pt x="629" y="147"/>
                    <a:pt x="491" y="0"/>
                    <a:pt x="315"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 name="Google Shape;1745;p32"/>
            <p:cNvSpPr/>
            <p:nvPr/>
          </p:nvSpPr>
          <p:spPr>
            <a:xfrm>
              <a:off x="3599119" y="3705690"/>
              <a:ext cx="21530" cy="63881"/>
            </a:xfrm>
            <a:custGeom>
              <a:avLst/>
              <a:gdLst/>
              <a:ahLst/>
              <a:cxnLst/>
              <a:rect l="l" t="t" r="r" b="b"/>
              <a:pathLst>
                <a:path w="639" h="1896" extrusionOk="0">
                  <a:moveTo>
                    <a:pt x="314" y="0"/>
                  </a:moveTo>
                  <a:cubicBezTo>
                    <a:pt x="148" y="0"/>
                    <a:pt x="0" y="147"/>
                    <a:pt x="0" y="314"/>
                  </a:cubicBezTo>
                  <a:lnTo>
                    <a:pt x="0" y="1581"/>
                  </a:lnTo>
                  <a:cubicBezTo>
                    <a:pt x="0" y="1758"/>
                    <a:pt x="148" y="1895"/>
                    <a:pt x="314" y="1895"/>
                  </a:cubicBezTo>
                  <a:cubicBezTo>
                    <a:pt x="491" y="1895"/>
                    <a:pt x="639" y="1758"/>
                    <a:pt x="639" y="1581"/>
                  </a:cubicBezTo>
                  <a:lnTo>
                    <a:pt x="639" y="314"/>
                  </a:lnTo>
                  <a:cubicBezTo>
                    <a:pt x="639" y="147"/>
                    <a:pt x="491" y="0"/>
                    <a:pt x="314"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 name="Google Shape;1746;p32"/>
            <p:cNvSpPr/>
            <p:nvPr/>
          </p:nvSpPr>
          <p:spPr>
            <a:xfrm>
              <a:off x="3577926" y="3555419"/>
              <a:ext cx="177391" cy="171461"/>
            </a:xfrm>
            <a:custGeom>
              <a:avLst/>
              <a:gdLst/>
              <a:ahLst/>
              <a:cxnLst/>
              <a:rect l="l" t="t" r="r" b="b"/>
              <a:pathLst>
                <a:path w="5265" h="5089" extrusionOk="0">
                  <a:moveTo>
                    <a:pt x="2633" y="1"/>
                  </a:moveTo>
                  <a:cubicBezTo>
                    <a:pt x="1179" y="1"/>
                    <a:pt x="0" y="1180"/>
                    <a:pt x="0" y="2633"/>
                  </a:cubicBezTo>
                  <a:lnTo>
                    <a:pt x="0" y="4774"/>
                  </a:lnTo>
                  <a:cubicBezTo>
                    <a:pt x="0" y="4951"/>
                    <a:pt x="1720" y="5089"/>
                    <a:pt x="1896" y="5089"/>
                  </a:cubicBezTo>
                  <a:lnTo>
                    <a:pt x="4951" y="5089"/>
                  </a:lnTo>
                  <a:cubicBezTo>
                    <a:pt x="5118" y="5089"/>
                    <a:pt x="5265" y="4951"/>
                    <a:pt x="5265" y="4774"/>
                  </a:cubicBezTo>
                  <a:lnTo>
                    <a:pt x="5265" y="2633"/>
                  </a:lnTo>
                  <a:cubicBezTo>
                    <a:pt x="5265" y="1180"/>
                    <a:pt x="4086" y="1"/>
                    <a:pt x="2633"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7" name="Google Shape;1747;p32"/>
            <p:cNvSpPr/>
            <p:nvPr/>
          </p:nvSpPr>
          <p:spPr>
            <a:xfrm>
              <a:off x="3570985" y="3758926"/>
              <a:ext cx="191306" cy="43430"/>
            </a:xfrm>
            <a:custGeom>
              <a:avLst/>
              <a:gdLst/>
              <a:ahLst/>
              <a:cxnLst/>
              <a:rect l="l" t="t" r="r" b="b"/>
              <a:pathLst>
                <a:path w="5678" h="1289" extrusionOk="0">
                  <a:moveTo>
                    <a:pt x="1" y="1"/>
                  </a:moveTo>
                  <a:lnTo>
                    <a:pt x="1" y="964"/>
                  </a:lnTo>
                  <a:cubicBezTo>
                    <a:pt x="1" y="1140"/>
                    <a:pt x="138" y="1288"/>
                    <a:pt x="315" y="1288"/>
                  </a:cubicBezTo>
                  <a:lnTo>
                    <a:pt x="5363" y="1288"/>
                  </a:lnTo>
                  <a:cubicBezTo>
                    <a:pt x="5540" y="1288"/>
                    <a:pt x="5678" y="1140"/>
                    <a:pt x="5678" y="964"/>
                  </a:cubicBezTo>
                  <a:lnTo>
                    <a:pt x="5678" y="315"/>
                  </a:lnTo>
                  <a:cubicBezTo>
                    <a:pt x="5678" y="138"/>
                    <a:pt x="5540" y="1"/>
                    <a:pt x="5363"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8" name="Google Shape;1748;p32"/>
            <p:cNvSpPr/>
            <p:nvPr/>
          </p:nvSpPr>
          <p:spPr>
            <a:xfrm>
              <a:off x="3666606" y="3758926"/>
              <a:ext cx="95687" cy="43430"/>
            </a:xfrm>
            <a:custGeom>
              <a:avLst/>
              <a:gdLst/>
              <a:ahLst/>
              <a:cxnLst/>
              <a:rect l="l" t="t" r="r" b="b"/>
              <a:pathLst>
                <a:path w="2840" h="1289" extrusionOk="0">
                  <a:moveTo>
                    <a:pt x="1" y="1"/>
                  </a:moveTo>
                  <a:lnTo>
                    <a:pt x="1" y="1288"/>
                  </a:lnTo>
                  <a:lnTo>
                    <a:pt x="2525" y="1288"/>
                  </a:lnTo>
                  <a:cubicBezTo>
                    <a:pt x="2702" y="1288"/>
                    <a:pt x="2840" y="1140"/>
                    <a:pt x="2840" y="964"/>
                  </a:cubicBezTo>
                  <a:lnTo>
                    <a:pt x="2840" y="315"/>
                  </a:lnTo>
                  <a:cubicBezTo>
                    <a:pt x="2840" y="138"/>
                    <a:pt x="2702" y="1"/>
                    <a:pt x="2525"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 name="Google Shape;1749;p32"/>
            <p:cNvSpPr/>
            <p:nvPr/>
          </p:nvSpPr>
          <p:spPr>
            <a:xfrm>
              <a:off x="3507103" y="3684497"/>
              <a:ext cx="155929" cy="42385"/>
            </a:xfrm>
            <a:custGeom>
              <a:avLst/>
              <a:gdLst/>
              <a:ahLst/>
              <a:cxnLst/>
              <a:rect l="l" t="t" r="r" b="b"/>
              <a:pathLst>
                <a:path w="4628" h="1258" extrusionOk="0">
                  <a:moveTo>
                    <a:pt x="629" y="0"/>
                  </a:moveTo>
                  <a:cubicBezTo>
                    <a:pt x="276" y="0"/>
                    <a:pt x="1" y="285"/>
                    <a:pt x="1" y="629"/>
                  </a:cubicBezTo>
                  <a:cubicBezTo>
                    <a:pt x="1" y="983"/>
                    <a:pt x="276" y="1258"/>
                    <a:pt x="629" y="1258"/>
                  </a:cubicBezTo>
                  <a:lnTo>
                    <a:pt x="3998" y="1258"/>
                  </a:lnTo>
                  <a:cubicBezTo>
                    <a:pt x="4342" y="1258"/>
                    <a:pt x="4627" y="983"/>
                    <a:pt x="4627" y="629"/>
                  </a:cubicBezTo>
                  <a:cubicBezTo>
                    <a:pt x="4627" y="285"/>
                    <a:pt x="4342" y="0"/>
                    <a:pt x="3998"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 name="Google Shape;1750;p32"/>
            <p:cNvSpPr/>
            <p:nvPr/>
          </p:nvSpPr>
          <p:spPr>
            <a:xfrm>
              <a:off x="3666606" y="3555419"/>
              <a:ext cx="88712" cy="171461"/>
            </a:xfrm>
            <a:custGeom>
              <a:avLst/>
              <a:gdLst/>
              <a:ahLst/>
              <a:cxnLst/>
              <a:rect l="l" t="t" r="r" b="b"/>
              <a:pathLst>
                <a:path w="2633" h="5089" extrusionOk="0">
                  <a:moveTo>
                    <a:pt x="1" y="1"/>
                  </a:moveTo>
                  <a:lnTo>
                    <a:pt x="1" y="5089"/>
                  </a:lnTo>
                  <a:lnTo>
                    <a:pt x="2319" y="5089"/>
                  </a:lnTo>
                  <a:cubicBezTo>
                    <a:pt x="2486" y="5089"/>
                    <a:pt x="2633" y="4951"/>
                    <a:pt x="2633" y="4774"/>
                  </a:cubicBezTo>
                  <a:lnTo>
                    <a:pt x="2633" y="2633"/>
                  </a:lnTo>
                  <a:cubicBezTo>
                    <a:pt x="2633" y="1180"/>
                    <a:pt x="1454" y="1"/>
                    <a:pt x="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51" name="Google Shape;1751;p32"/>
          <p:cNvGrpSpPr/>
          <p:nvPr/>
        </p:nvGrpSpPr>
        <p:grpSpPr>
          <a:xfrm>
            <a:off x="4113714" y="3555419"/>
            <a:ext cx="304785" cy="363075"/>
            <a:chOff x="4113714" y="3555419"/>
            <a:chExt cx="304785" cy="363075"/>
          </a:xfrm>
        </p:grpSpPr>
        <p:sp>
          <p:nvSpPr>
            <p:cNvPr id="1752" name="Google Shape;1752;p32"/>
            <p:cNvSpPr/>
            <p:nvPr/>
          </p:nvSpPr>
          <p:spPr>
            <a:xfrm>
              <a:off x="4134873" y="3555419"/>
              <a:ext cx="262465" cy="296865"/>
            </a:xfrm>
            <a:custGeom>
              <a:avLst/>
              <a:gdLst/>
              <a:ahLst/>
              <a:cxnLst/>
              <a:rect l="l" t="t" r="r" b="b"/>
              <a:pathLst>
                <a:path w="7790" h="8811" extrusionOk="0">
                  <a:moveTo>
                    <a:pt x="3890" y="1"/>
                  </a:moveTo>
                  <a:cubicBezTo>
                    <a:pt x="1749" y="1"/>
                    <a:pt x="1" y="1749"/>
                    <a:pt x="1" y="3890"/>
                  </a:cubicBezTo>
                  <a:lnTo>
                    <a:pt x="1" y="8496"/>
                  </a:lnTo>
                  <a:cubicBezTo>
                    <a:pt x="1" y="8673"/>
                    <a:pt x="138" y="8811"/>
                    <a:pt x="315" y="8811"/>
                  </a:cubicBezTo>
                  <a:lnTo>
                    <a:pt x="7475" y="8811"/>
                  </a:lnTo>
                  <a:cubicBezTo>
                    <a:pt x="7642" y="8811"/>
                    <a:pt x="7789" y="8673"/>
                    <a:pt x="7789" y="8496"/>
                  </a:cubicBezTo>
                  <a:lnTo>
                    <a:pt x="7789" y="3890"/>
                  </a:lnTo>
                  <a:cubicBezTo>
                    <a:pt x="7789" y="1749"/>
                    <a:pt x="6041" y="1"/>
                    <a:pt x="3890"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 name="Google Shape;1753;p32"/>
            <p:cNvSpPr/>
            <p:nvPr/>
          </p:nvSpPr>
          <p:spPr>
            <a:xfrm>
              <a:off x="4265939" y="3555419"/>
              <a:ext cx="131401" cy="296865"/>
            </a:xfrm>
            <a:custGeom>
              <a:avLst/>
              <a:gdLst/>
              <a:ahLst/>
              <a:cxnLst/>
              <a:rect l="l" t="t" r="r" b="b"/>
              <a:pathLst>
                <a:path w="3900" h="8811" extrusionOk="0">
                  <a:moveTo>
                    <a:pt x="0" y="1"/>
                  </a:moveTo>
                  <a:lnTo>
                    <a:pt x="0" y="8811"/>
                  </a:lnTo>
                  <a:lnTo>
                    <a:pt x="3585" y="8811"/>
                  </a:lnTo>
                  <a:cubicBezTo>
                    <a:pt x="3752" y="8811"/>
                    <a:pt x="3899" y="8673"/>
                    <a:pt x="3899" y="8496"/>
                  </a:cubicBezTo>
                  <a:lnTo>
                    <a:pt x="3899" y="3890"/>
                  </a:lnTo>
                  <a:cubicBezTo>
                    <a:pt x="3899" y="1749"/>
                    <a:pt x="2151" y="1"/>
                    <a:pt x="0"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 name="Google Shape;1754;p32"/>
            <p:cNvSpPr/>
            <p:nvPr/>
          </p:nvSpPr>
          <p:spPr>
            <a:xfrm>
              <a:off x="4113714" y="3810577"/>
              <a:ext cx="304782" cy="107917"/>
            </a:xfrm>
            <a:custGeom>
              <a:avLst/>
              <a:gdLst/>
              <a:ahLst/>
              <a:cxnLst/>
              <a:rect l="l" t="t" r="r" b="b"/>
              <a:pathLst>
                <a:path w="9046" h="3203" extrusionOk="0">
                  <a:moveTo>
                    <a:pt x="2416" y="0"/>
                  </a:moveTo>
                  <a:cubicBezTo>
                    <a:pt x="1081" y="0"/>
                    <a:pt x="0" y="1091"/>
                    <a:pt x="0" y="2427"/>
                  </a:cubicBezTo>
                  <a:lnTo>
                    <a:pt x="0" y="2888"/>
                  </a:lnTo>
                  <a:cubicBezTo>
                    <a:pt x="0" y="3065"/>
                    <a:pt x="138" y="3202"/>
                    <a:pt x="315" y="3202"/>
                  </a:cubicBezTo>
                  <a:lnTo>
                    <a:pt x="8732" y="3202"/>
                  </a:lnTo>
                  <a:cubicBezTo>
                    <a:pt x="8908" y="3202"/>
                    <a:pt x="9046" y="3065"/>
                    <a:pt x="9046" y="2888"/>
                  </a:cubicBezTo>
                  <a:lnTo>
                    <a:pt x="9046" y="2427"/>
                  </a:lnTo>
                  <a:cubicBezTo>
                    <a:pt x="9046" y="1091"/>
                    <a:pt x="7956" y="0"/>
                    <a:pt x="6630" y="0"/>
                  </a:cubicBezTo>
                  <a:lnTo>
                    <a:pt x="6099" y="0"/>
                  </a:lnTo>
                  <a:lnTo>
                    <a:pt x="4518" y="423"/>
                  </a:lnTo>
                  <a:lnTo>
                    <a:pt x="2947"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 name="Google Shape;1755;p32"/>
            <p:cNvSpPr/>
            <p:nvPr/>
          </p:nvSpPr>
          <p:spPr>
            <a:xfrm>
              <a:off x="4265939" y="3810577"/>
              <a:ext cx="152560" cy="107917"/>
            </a:xfrm>
            <a:custGeom>
              <a:avLst/>
              <a:gdLst/>
              <a:ahLst/>
              <a:cxnLst/>
              <a:rect l="l" t="t" r="r" b="b"/>
              <a:pathLst>
                <a:path w="4528" h="3203" extrusionOk="0">
                  <a:moveTo>
                    <a:pt x="1581" y="0"/>
                  </a:moveTo>
                  <a:lnTo>
                    <a:pt x="0" y="423"/>
                  </a:lnTo>
                  <a:lnTo>
                    <a:pt x="0" y="3202"/>
                  </a:lnTo>
                  <a:lnTo>
                    <a:pt x="4214" y="3202"/>
                  </a:lnTo>
                  <a:cubicBezTo>
                    <a:pt x="4390" y="3202"/>
                    <a:pt x="4528" y="3065"/>
                    <a:pt x="4528" y="2888"/>
                  </a:cubicBezTo>
                  <a:lnTo>
                    <a:pt x="4528" y="2427"/>
                  </a:lnTo>
                  <a:cubicBezTo>
                    <a:pt x="4528" y="1091"/>
                    <a:pt x="3438" y="0"/>
                    <a:pt x="2112"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 name="Google Shape;1756;p32"/>
            <p:cNvSpPr/>
            <p:nvPr/>
          </p:nvSpPr>
          <p:spPr>
            <a:xfrm>
              <a:off x="4212973" y="3777154"/>
              <a:ext cx="106266" cy="97338"/>
            </a:xfrm>
            <a:custGeom>
              <a:avLst/>
              <a:gdLst/>
              <a:ahLst/>
              <a:cxnLst/>
              <a:rect l="l" t="t" r="r" b="b"/>
              <a:pathLst>
                <a:path w="3154" h="2889" extrusionOk="0">
                  <a:moveTo>
                    <a:pt x="629" y="1"/>
                  </a:moveTo>
                  <a:lnTo>
                    <a:pt x="629" y="992"/>
                  </a:lnTo>
                  <a:lnTo>
                    <a:pt x="1" y="992"/>
                  </a:lnTo>
                  <a:lnTo>
                    <a:pt x="1" y="1306"/>
                  </a:lnTo>
                  <a:cubicBezTo>
                    <a:pt x="1" y="2181"/>
                    <a:pt x="708" y="2888"/>
                    <a:pt x="1572" y="2888"/>
                  </a:cubicBezTo>
                  <a:cubicBezTo>
                    <a:pt x="2446" y="2888"/>
                    <a:pt x="3153" y="2181"/>
                    <a:pt x="3153" y="1306"/>
                  </a:cubicBezTo>
                  <a:lnTo>
                    <a:pt x="3153" y="992"/>
                  </a:lnTo>
                  <a:lnTo>
                    <a:pt x="2525" y="992"/>
                  </a:lnTo>
                  <a:lnTo>
                    <a:pt x="2525"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7" name="Google Shape;1757;p32"/>
            <p:cNvSpPr/>
            <p:nvPr/>
          </p:nvSpPr>
          <p:spPr>
            <a:xfrm>
              <a:off x="4265939" y="3777154"/>
              <a:ext cx="53302" cy="97338"/>
            </a:xfrm>
            <a:custGeom>
              <a:avLst/>
              <a:gdLst/>
              <a:ahLst/>
              <a:cxnLst/>
              <a:rect l="l" t="t" r="r" b="b"/>
              <a:pathLst>
                <a:path w="1582" h="2889" extrusionOk="0">
                  <a:moveTo>
                    <a:pt x="0" y="1"/>
                  </a:moveTo>
                  <a:lnTo>
                    <a:pt x="0" y="2888"/>
                  </a:lnTo>
                  <a:cubicBezTo>
                    <a:pt x="874" y="2888"/>
                    <a:pt x="1581" y="2181"/>
                    <a:pt x="1581" y="1306"/>
                  </a:cubicBezTo>
                  <a:lnTo>
                    <a:pt x="1581" y="992"/>
                  </a:lnTo>
                  <a:lnTo>
                    <a:pt x="953" y="992"/>
                  </a:lnTo>
                  <a:lnTo>
                    <a:pt x="953"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8" name="Google Shape;1758;p32"/>
            <p:cNvSpPr/>
            <p:nvPr/>
          </p:nvSpPr>
          <p:spPr>
            <a:xfrm>
              <a:off x="4177259" y="3627994"/>
              <a:ext cx="177391" cy="175673"/>
            </a:xfrm>
            <a:custGeom>
              <a:avLst/>
              <a:gdLst/>
              <a:ahLst/>
              <a:cxnLst/>
              <a:rect l="l" t="t" r="r" b="b"/>
              <a:pathLst>
                <a:path w="5265" h="5214" extrusionOk="0">
                  <a:moveTo>
                    <a:pt x="2634" y="0"/>
                  </a:moveTo>
                  <a:cubicBezTo>
                    <a:pt x="2566" y="0"/>
                    <a:pt x="2500" y="22"/>
                    <a:pt x="2445" y="67"/>
                  </a:cubicBezTo>
                  <a:cubicBezTo>
                    <a:pt x="2023" y="401"/>
                    <a:pt x="1493" y="577"/>
                    <a:pt x="952" y="577"/>
                  </a:cubicBezTo>
                  <a:lnTo>
                    <a:pt x="324" y="577"/>
                  </a:lnTo>
                  <a:cubicBezTo>
                    <a:pt x="147" y="577"/>
                    <a:pt x="0" y="724"/>
                    <a:pt x="0" y="901"/>
                  </a:cubicBezTo>
                  <a:lnTo>
                    <a:pt x="0" y="2551"/>
                  </a:lnTo>
                  <a:cubicBezTo>
                    <a:pt x="0" y="4005"/>
                    <a:pt x="1169" y="5203"/>
                    <a:pt x="2622" y="5213"/>
                  </a:cubicBezTo>
                  <a:cubicBezTo>
                    <a:pt x="2628" y="5213"/>
                    <a:pt x="2634" y="5213"/>
                    <a:pt x="2639" y="5213"/>
                  </a:cubicBezTo>
                  <a:cubicBezTo>
                    <a:pt x="4085" y="5213"/>
                    <a:pt x="5265" y="4029"/>
                    <a:pt x="5265" y="2581"/>
                  </a:cubicBezTo>
                  <a:lnTo>
                    <a:pt x="5265" y="901"/>
                  </a:lnTo>
                  <a:cubicBezTo>
                    <a:pt x="5265" y="724"/>
                    <a:pt x="5127" y="577"/>
                    <a:pt x="4950" y="577"/>
                  </a:cubicBezTo>
                  <a:lnTo>
                    <a:pt x="4322" y="577"/>
                  </a:lnTo>
                  <a:cubicBezTo>
                    <a:pt x="3772" y="577"/>
                    <a:pt x="3251" y="401"/>
                    <a:pt x="2829" y="67"/>
                  </a:cubicBezTo>
                  <a:cubicBezTo>
                    <a:pt x="2770" y="22"/>
                    <a:pt x="2701" y="0"/>
                    <a:pt x="2634"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 name="Google Shape;1759;p32"/>
            <p:cNvSpPr/>
            <p:nvPr/>
          </p:nvSpPr>
          <p:spPr>
            <a:xfrm>
              <a:off x="4265939" y="3627893"/>
              <a:ext cx="88712" cy="175774"/>
            </a:xfrm>
            <a:custGeom>
              <a:avLst/>
              <a:gdLst/>
              <a:ahLst/>
              <a:cxnLst/>
              <a:rect l="l" t="t" r="r" b="b"/>
              <a:pathLst>
                <a:path w="2633" h="5217" extrusionOk="0">
                  <a:moveTo>
                    <a:pt x="0" y="1"/>
                  </a:moveTo>
                  <a:lnTo>
                    <a:pt x="0" y="5216"/>
                  </a:lnTo>
                  <a:cubicBezTo>
                    <a:pt x="1454" y="5216"/>
                    <a:pt x="2633" y="4038"/>
                    <a:pt x="2633" y="2584"/>
                  </a:cubicBezTo>
                  <a:lnTo>
                    <a:pt x="2633" y="904"/>
                  </a:lnTo>
                  <a:cubicBezTo>
                    <a:pt x="2633" y="727"/>
                    <a:pt x="2495" y="580"/>
                    <a:pt x="2318" y="580"/>
                  </a:cubicBezTo>
                  <a:lnTo>
                    <a:pt x="1690" y="580"/>
                  </a:lnTo>
                  <a:cubicBezTo>
                    <a:pt x="1140" y="580"/>
                    <a:pt x="619" y="404"/>
                    <a:pt x="197" y="70"/>
                  </a:cubicBezTo>
                  <a:cubicBezTo>
                    <a:pt x="138" y="30"/>
                    <a:pt x="69" y="1"/>
                    <a:pt x="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 name="Google Shape;1760;p32"/>
            <p:cNvSpPr/>
            <p:nvPr/>
          </p:nvSpPr>
          <p:spPr>
            <a:xfrm>
              <a:off x="4241107" y="3688136"/>
              <a:ext cx="49663" cy="21193"/>
            </a:xfrm>
            <a:custGeom>
              <a:avLst/>
              <a:gdLst/>
              <a:ahLst/>
              <a:cxnLst/>
              <a:rect l="l" t="t" r="r" b="b"/>
              <a:pathLst>
                <a:path w="1474" h="629" extrusionOk="0">
                  <a:moveTo>
                    <a:pt x="315" y="0"/>
                  </a:moveTo>
                  <a:cubicBezTo>
                    <a:pt x="148" y="0"/>
                    <a:pt x="0" y="138"/>
                    <a:pt x="0" y="314"/>
                  </a:cubicBezTo>
                  <a:cubicBezTo>
                    <a:pt x="0" y="491"/>
                    <a:pt x="148" y="629"/>
                    <a:pt x="315" y="629"/>
                  </a:cubicBezTo>
                  <a:lnTo>
                    <a:pt x="1159" y="629"/>
                  </a:lnTo>
                  <a:cubicBezTo>
                    <a:pt x="1336" y="629"/>
                    <a:pt x="1474" y="491"/>
                    <a:pt x="1474" y="314"/>
                  </a:cubicBezTo>
                  <a:cubicBezTo>
                    <a:pt x="1474" y="138"/>
                    <a:pt x="1336" y="0"/>
                    <a:pt x="1159"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 name="Google Shape;1761;p32"/>
            <p:cNvSpPr/>
            <p:nvPr/>
          </p:nvSpPr>
          <p:spPr>
            <a:xfrm>
              <a:off x="4265939" y="3688136"/>
              <a:ext cx="24831" cy="21193"/>
            </a:xfrm>
            <a:custGeom>
              <a:avLst/>
              <a:gdLst/>
              <a:ahLst/>
              <a:cxnLst/>
              <a:rect l="l" t="t" r="r" b="b"/>
              <a:pathLst>
                <a:path w="737" h="629" extrusionOk="0">
                  <a:moveTo>
                    <a:pt x="0" y="0"/>
                  </a:moveTo>
                  <a:lnTo>
                    <a:pt x="0" y="629"/>
                  </a:lnTo>
                  <a:lnTo>
                    <a:pt x="422" y="629"/>
                  </a:lnTo>
                  <a:cubicBezTo>
                    <a:pt x="599" y="629"/>
                    <a:pt x="737" y="491"/>
                    <a:pt x="737" y="314"/>
                  </a:cubicBezTo>
                  <a:cubicBezTo>
                    <a:pt x="737" y="138"/>
                    <a:pt x="599" y="0"/>
                    <a:pt x="422"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 name="Google Shape;1762;p32"/>
            <p:cNvSpPr/>
            <p:nvPr/>
          </p:nvSpPr>
          <p:spPr>
            <a:xfrm>
              <a:off x="4276519" y="3666640"/>
              <a:ext cx="63881" cy="63881"/>
            </a:xfrm>
            <a:custGeom>
              <a:avLst/>
              <a:gdLst/>
              <a:ahLst/>
              <a:cxnLst/>
              <a:rect l="l" t="t" r="r" b="b"/>
              <a:pathLst>
                <a:path w="1896" h="1896" extrusionOk="0">
                  <a:moveTo>
                    <a:pt x="953" y="0"/>
                  </a:moveTo>
                  <a:cubicBezTo>
                    <a:pt x="433" y="0"/>
                    <a:pt x="1" y="432"/>
                    <a:pt x="1" y="952"/>
                  </a:cubicBezTo>
                  <a:cubicBezTo>
                    <a:pt x="1" y="1473"/>
                    <a:pt x="433" y="1895"/>
                    <a:pt x="953" y="1895"/>
                  </a:cubicBezTo>
                  <a:cubicBezTo>
                    <a:pt x="1474" y="1895"/>
                    <a:pt x="1896" y="1473"/>
                    <a:pt x="1896" y="952"/>
                  </a:cubicBezTo>
                  <a:cubicBezTo>
                    <a:pt x="1896" y="432"/>
                    <a:pt x="1474" y="0"/>
                    <a:pt x="953"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 name="Google Shape;1763;p32"/>
            <p:cNvSpPr/>
            <p:nvPr/>
          </p:nvSpPr>
          <p:spPr>
            <a:xfrm>
              <a:off x="4191477" y="3666640"/>
              <a:ext cx="63915" cy="63881"/>
            </a:xfrm>
            <a:custGeom>
              <a:avLst/>
              <a:gdLst/>
              <a:ahLst/>
              <a:cxnLst/>
              <a:rect l="l" t="t" r="r" b="b"/>
              <a:pathLst>
                <a:path w="1897" h="1896" extrusionOk="0">
                  <a:moveTo>
                    <a:pt x="953" y="0"/>
                  </a:moveTo>
                  <a:cubicBezTo>
                    <a:pt x="423" y="0"/>
                    <a:pt x="0" y="432"/>
                    <a:pt x="0" y="952"/>
                  </a:cubicBezTo>
                  <a:cubicBezTo>
                    <a:pt x="0" y="1473"/>
                    <a:pt x="423" y="1895"/>
                    <a:pt x="953" y="1895"/>
                  </a:cubicBezTo>
                  <a:cubicBezTo>
                    <a:pt x="1473" y="1895"/>
                    <a:pt x="1896" y="1473"/>
                    <a:pt x="1896" y="952"/>
                  </a:cubicBezTo>
                  <a:cubicBezTo>
                    <a:pt x="1896" y="432"/>
                    <a:pt x="1473" y="0"/>
                    <a:pt x="953"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64" name="Google Shape;1764;p32"/>
          <p:cNvGrpSpPr/>
          <p:nvPr/>
        </p:nvGrpSpPr>
        <p:grpSpPr>
          <a:xfrm>
            <a:off x="4712339" y="3555419"/>
            <a:ext cx="363075" cy="363077"/>
            <a:chOff x="4712339" y="3555419"/>
            <a:chExt cx="363075" cy="363077"/>
          </a:xfrm>
        </p:grpSpPr>
        <p:sp>
          <p:nvSpPr>
            <p:cNvPr id="1765" name="Google Shape;1765;p32"/>
            <p:cNvSpPr/>
            <p:nvPr/>
          </p:nvSpPr>
          <p:spPr>
            <a:xfrm>
              <a:off x="4917867" y="3660002"/>
              <a:ext cx="56940" cy="53302"/>
            </a:xfrm>
            <a:custGeom>
              <a:avLst/>
              <a:gdLst/>
              <a:ahLst/>
              <a:cxnLst/>
              <a:rect l="l" t="t" r="r" b="b"/>
              <a:pathLst>
                <a:path w="1690" h="1582" extrusionOk="0">
                  <a:moveTo>
                    <a:pt x="0" y="1"/>
                  </a:moveTo>
                  <a:lnTo>
                    <a:pt x="0" y="1582"/>
                  </a:lnTo>
                  <a:lnTo>
                    <a:pt x="894" y="1582"/>
                  </a:lnTo>
                  <a:cubicBezTo>
                    <a:pt x="1336" y="1582"/>
                    <a:pt x="1690" y="1228"/>
                    <a:pt x="1690" y="786"/>
                  </a:cubicBezTo>
                  <a:cubicBezTo>
                    <a:pt x="1690" y="354"/>
                    <a:pt x="1336" y="1"/>
                    <a:pt x="894"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 name="Google Shape;1766;p32"/>
            <p:cNvSpPr/>
            <p:nvPr/>
          </p:nvSpPr>
          <p:spPr>
            <a:xfrm>
              <a:off x="4740809" y="3660002"/>
              <a:ext cx="56637" cy="53302"/>
            </a:xfrm>
            <a:custGeom>
              <a:avLst/>
              <a:gdLst/>
              <a:ahLst/>
              <a:cxnLst/>
              <a:rect l="l" t="t" r="r" b="b"/>
              <a:pathLst>
                <a:path w="1681" h="1582" extrusionOk="0">
                  <a:moveTo>
                    <a:pt x="786" y="1"/>
                  </a:moveTo>
                  <a:cubicBezTo>
                    <a:pt x="354" y="1"/>
                    <a:pt x="0" y="354"/>
                    <a:pt x="0" y="786"/>
                  </a:cubicBezTo>
                  <a:cubicBezTo>
                    <a:pt x="0" y="1228"/>
                    <a:pt x="354" y="1582"/>
                    <a:pt x="786" y="1582"/>
                  </a:cubicBezTo>
                  <a:lnTo>
                    <a:pt x="1680" y="1582"/>
                  </a:lnTo>
                  <a:lnTo>
                    <a:pt x="1680"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 name="Google Shape;1767;p32"/>
            <p:cNvSpPr/>
            <p:nvPr/>
          </p:nvSpPr>
          <p:spPr>
            <a:xfrm>
              <a:off x="4712339" y="3796359"/>
              <a:ext cx="290598" cy="122135"/>
            </a:xfrm>
            <a:custGeom>
              <a:avLst/>
              <a:gdLst/>
              <a:ahLst/>
              <a:cxnLst/>
              <a:rect l="l" t="t" r="r" b="b"/>
              <a:pathLst>
                <a:path w="8625" h="3625" extrusionOk="0">
                  <a:moveTo>
                    <a:pt x="2417" y="0"/>
                  </a:moveTo>
                  <a:cubicBezTo>
                    <a:pt x="1081" y="0"/>
                    <a:pt x="1" y="1090"/>
                    <a:pt x="1" y="2426"/>
                  </a:cubicBezTo>
                  <a:lnTo>
                    <a:pt x="1" y="3310"/>
                  </a:lnTo>
                  <a:cubicBezTo>
                    <a:pt x="1" y="3487"/>
                    <a:pt x="138" y="3624"/>
                    <a:pt x="315" y="3624"/>
                  </a:cubicBezTo>
                  <a:lnTo>
                    <a:pt x="1474" y="3624"/>
                  </a:lnTo>
                  <a:lnTo>
                    <a:pt x="1788" y="3271"/>
                  </a:lnTo>
                  <a:lnTo>
                    <a:pt x="2102" y="3624"/>
                  </a:lnTo>
                  <a:lnTo>
                    <a:pt x="6562" y="3624"/>
                  </a:lnTo>
                  <a:cubicBezTo>
                    <a:pt x="6738" y="3624"/>
                    <a:pt x="8624" y="3487"/>
                    <a:pt x="8624" y="3310"/>
                  </a:cubicBezTo>
                  <a:lnTo>
                    <a:pt x="8624" y="2426"/>
                  </a:lnTo>
                  <a:cubicBezTo>
                    <a:pt x="8624" y="1090"/>
                    <a:pt x="7544" y="0"/>
                    <a:pt x="6208" y="0"/>
                  </a:cubicBezTo>
                  <a:lnTo>
                    <a:pt x="5894" y="0"/>
                  </a:lnTo>
                  <a:lnTo>
                    <a:pt x="4313" y="422"/>
                  </a:lnTo>
                  <a:lnTo>
                    <a:pt x="2731"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 name="Google Shape;1768;p32"/>
            <p:cNvSpPr/>
            <p:nvPr/>
          </p:nvSpPr>
          <p:spPr>
            <a:xfrm>
              <a:off x="4857623" y="3796359"/>
              <a:ext cx="145316" cy="122135"/>
            </a:xfrm>
            <a:custGeom>
              <a:avLst/>
              <a:gdLst/>
              <a:ahLst/>
              <a:cxnLst/>
              <a:rect l="l" t="t" r="r" b="b"/>
              <a:pathLst>
                <a:path w="4313" h="3625" extrusionOk="0">
                  <a:moveTo>
                    <a:pt x="1582" y="0"/>
                  </a:moveTo>
                  <a:lnTo>
                    <a:pt x="1" y="422"/>
                  </a:lnTo>
                  <a:lnTo>
                    <a:pt x="1" y="3624"/>
                  </a:lnTo>
                  <a:lnTo>
                    <a:pt x="2250" y="3624"/>
                  </a:lnTo>
                  <a:cubicBezTo>
                    <a:pt x="2426" y="3624"/>
                    <a:pt x="4312" y="3487"/>
                    <a:pt x="4312" y="3310"/>
                  </a:cubicBezTo>
                  <a:lnTo>
                    <a:pt x="4312" y="2426"/>
                  </a:lnTo>
                  <a:cubicBezTo>
                    <a:pt x="4312" y="1090"/>
                    <a:pt x="3232" y="0"/>
                    <a:pt x="1896"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 name="Google Shape;1769;p32"/>
            <p:cNvSpPr/>
            <p:nvPr/>
          </p:nvSpPr>
          <p:spPr>
            <a:xfrm>
              <a:off x="4804355" y="3761284"/>
              <a:ext cx="106569" cy="98955"/>
            </a:xfrm>
            <a:custGeom>
              <a:avLst/>
              <a:gdLst/>
              <a:ahLst/>
              <a:cxnLst/>
              <a:rect l="l" t="t" r="r" b="b"/>
              <a:pathLst>
                <a:path w="3163" h="2937" extrusionOk="0">
                  <a:moveTo>
                    <a:pt x="639" y="0"/>
                  </a:moveTo>
                  <a:lnTo>
                    <a:pt x="639" y="1041"/>
                  </a:lnTo>
                  <a:lnTo>
                    <a:pt x="0" y="1041"/>
                  </a:lnTo>
                  <a:lnTo>
                    <a:pt x="0" y="1365"/>
                  </a:lnTo>
                  <a:cubicBezTo>
                    <a:pt x="0" y="2229"/>
                    <a:pt x="707" y="2936"/>
                    <a:pt x="1582" y="2936"/>
                  </a:cubicBezTo>
                  <a:cubicBezTo>
                    <a:pt x="2455" y="2936"/>
                    <a:pt x="3163" y="2229"/>
                    <a:pt x="3163" y="1365"/>
                  </a:cubicBezTo>
                  <a:lnTo>
                    <a:pt x="3163" y="1041"/>
                  </a:lnTo>
                  <a:lnTo>
                    <a:pt x="2534" y="1041"/>
                  </a:lnTo>
                  <a:lnTo>
                    <a:pt x="2534"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 name="Google Shape;1770;p32"/>
            <p:cNvSpPr/>
            <p:nvPr/>
          </p:nvSpPr>
          <p:spPr>
            <a:xfrm>
              <a:off x="4857623" y="3761284"/>
              <a:ext cx="53302" cy="98955"/>
            </a:xfrm>
            <a:custGeom>
              <a:avLst/>
              <a:gdLst/>
              <a:ahLst/>
              <a:cxnLst/>
              <a:rect l="l" t="t" r="r" b="b"/>
              <a:pathLst>
                <a:path w="1582" h="2937" extrusionOk="0">
                  <a:moveTo>
                    <a:pt x="1" y="0"/>
                  </a:moveTo>
                  <a:lnTo>
                    <a:pt x="1" y="2936"/>
                  </a:lnTo>
                  <a:cubicBezTo>
                    <a:pt x="874" y="2936"/>
                    <a:pt x="1582" y="2229"/>
                    <a:pt x="1582" y="1365"/>
                  </a:cubicBezTo>
                  <a:lnTo>
                    <a:pt x="1582" y="1041"/>
                  </a:lnTo>
                  <a:lnTo>
                    <a:pt x="953" y="1041"/>
                  </a:lnTo>
                  <a:lnTo>
                    <a:pt x="953"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 name="Google Shape;1771;p32"/>
            <p:cNvSpPr/>
            <p:nvPr/>
          </p:nvSpPr>
          <p:spPr>
            <a:xfrm>
              <a:off x="4761969" y="3870787"/>
              <a:ext cx="21226" cy="47709"/>
            </a:xfrm>
            <a:custGeom>
              <a:avLst/>
              <a:gdLst/>
              <a:ahLst/>
              <a:cxnLst/>
              <a:rect l="l" t="t" r="r" b="b"/>
              <a:pathLst>
                <a:path w="630" h="1416" extrusionOk="0">
                  <a:moveTo>
                    <a:pt x="315" y="1"/>
                  </a:moveTo>
                  <a:cubicBezTo>
                    <a:pt x="138" y="1"/>
                    <a:pt x="1" y="148"/>
                    <a:pt x="1" y="325"/>
                  </a:cubicBezTo>
                  <a:lnTo>
                    <a:pt x="1" y="1415"/>
                  </a:lnTo>
                  <a:lnTo>
                    <a:pt x="629" y="1415"/>
                  </a:lnTo>
                  <a:lnTo>
                    <a:pt x="629" y="325"/>
                  </a:lnTo>
                  <a:cubicBezTo>
                    <a:pt x="629" y="148"/>
                    <a:pt x="492" y="1"/>
                    <a:pt x="315"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 name="Google Shape;1772;p32"/>
            <p:cNvSpPr/>
            <p:nvPr/>
          </p:nvSpPr>
          <p:spPr>
            <a:xfrm>
              <a:off x="4776221" y="3630891"/>
              <a:ext cx="163173" cy="158523"/>
            </a:xfrm>
            <a:custGeom>
              <a:avLst/>
              <a:gdLst/>
              <a:ahLst/>
              <a:cxnLst/>
              <a:rect l="l" t="t" r="r" b="b"/>
              <a:pathLst>
                <a:path w="4843" h="4705" extrusionOk="0">
                  <a:moveTo>
                    <a:pt x="315" y="0"/>
                  </a:moveTo>
                  <a:cubicBezTo>
                    <a:pt x="138" y="0"/>
                    <a:pt x="1" y="147"/>
                    <a:pt x="1" y="315"/>
                  </a:cubicBezTo>
                  <a:lnTo>
                    <a:pt x="1" y="2288"/>
                  </a:lnTo>
                  <a:cubicBezTo>
                    <a:pt x="1" y="3624"/>
                    <a:pt x="1081" y="4705"/>
                    <a:pt x="2417" y="4705"/>
                  </a:cubicBezTo>
                  <a:cubicBezTo>
                    <a:pt x="3752" y="4705"/>
                    <a:pt x="4842" y="3624"/>
                    <a:pt x="4842" y="2288"/>
                  </a:cubicBezTo>
                  <a:lnTo>
                    <a:pt x="4842" y="1965"/>
                  </a:lnTo>
                  <a:lnTo>
                    <a:pt x="4420"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 name="Google Shape;1773;p32"/>
            <p:cNvSpPr/>
            <p:nvPr/>
          </p:nvSpPr>
          <p:spPr>
            <a:xfrm>
              <a:off x="4857623" y="3630891"/>
              <a:ext cx="81772" cy="158523"/>
            </a:xfrm>
            <a:custGeom>
              <a:avLst/>
              <a:gdLst/>
              <a:ahLst/>
              <a:cxnLst/>
              <a:rect l="l" t="t" r="r" b="b"/>
              <a:pathLst>
                <a:path w="2427" h="4705" extrusionOk="0">
                  <a:moveTo>
                    <a:pt x="1" y="0"/>
                  </a:moveTo>
                  <a:lnTo>
                    <a:pt x="1" y="4705"/>
                  </a:lnTo>
                  <a:cubicBezTo>
                    <a:pt x="1336" y="4705"/>
                    <a:pt x="2426" y="3624"/>
                    <a:pt x="2426" y="2288"/>
                  </a:cubicBezTo>
                  <a:lnTo>
                    <a:pt x="2426" y="1965"/>
                  </a:lnTo>
                  <a:lnTo>
                    <a:pt x="2004"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 name="Google Shape;1774;p32"/>
            <p:cNvSpPr/>
            <p:nvPr/>
          </p:nvSpPr>
          <p:spPr>
            <a:xfrm>
              <a:off x="4747750" y="3555419"/>
              <a:ext cx="191643" cy="141677"/>
            </a:xfrm>
            <a:custGeom>
              <a:avLst/>
              <a:gdLst/>
              <a:ahLst/>
              <a:cxnLst/>
              <a:rect l="l" t="t" r="r" b="b"/>
              <a:pathLst>
                <a:path w="5688" h="4205" extrusionOk="0">
                  <a:moveTo>
                    <a:pt x="1385" y="1"/>
                  </a:moveTo>
                  <a:cubicBezTo>
                    <a:pt x="629" y="1"/>
                    <a:pt x="1" y="619"/>
                    <a:pt x="1" y="1366"/>
                  </a:cubicBezTo>
                  <a:cubicBezTo>
                    <a:pt x="1" y="2240"/>
                    <a:pt x="708" y="2948"/>
                    <a:pt x="1582" y="2948"/>
                  </a:cubicBezTo>
                  <a:lnTo>
                    <a:pt x="4312" y="2948"/>
                  </a:lnTo>
                  <a:lnTo>
                    <a:pt x="4312" y="3153"/>
                  </a:lnTo>
                  <a:cubicBezTo>
                    <a:pt x="4312" y="3743"/>
                    <a:pt x="4784" y="4205"/>
                    <a:pt x="5364" y="4205"/>
                  </a:cubicBezTo>
                  <a:lnTo>
                    <a:pt x="5687" y="4205"/>
                  </a:lnTo>
                  <a:lnTo>
                    <a:pt x="5687" y="1994"/>
                  </a:lnTo>
                  <a:cubicBezTo>
                    <a:pt x="5687" y="1356"/>
                    <a:pt x="5167" y="846"/>
                    <a:pt x="4528" y="846"/>
                  </a:cubicBezTo>
                  <a:lnTo>
                    <a:pt x="2731" y="846"/>
                  </a:lnTo>
                  <a:cubicBezTo>
                    <a:pt x="2594" y="846"/>
                    <a:pt x="2525" y="757"/>
                    <a:pt x="2505" y="718"/>
                  </a:cubicBezTo>
                  <a:cubicBezTo>
                    <a:pt x="2485" y="678"/>
                    <a:pt x="2437" y="580"/>
                    <a:pt x="2496" y="453"/>
                  </a:cubicBezTo>
                  <a:cubicBezTo>
                    <a:pt x="2555" y="335"/>
                    <a:pt x="2535" y="187"/>
                    <a:pt x="2426" y="89"/>
                  </a:cubicBezTo>
                  <a:cubicBezTo>
                    <a:pt x="2368" y="30"/>
                    <a:pt x="2289" y="1"/>
                    <a:pt x="220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 name="Google Shape;1775;p32"/>
            <p:cNvSpPr/>
            <p:nvPr/>
          </p:nvSpPr>
          <p:spPr>
            <a:xfrm>
              <a:off x="4857623" y="3583889"/>
              <a:ext cx="81772" cy="113207"/>
            </a:xfrm>
            <a:custGeom>
              <a:avLst/>
              <a:gdLst/>
              <a:ahLst/>
              <a:cxnLst/>
              <a:rect l="l" t="t" r="r" b="b"/>
              <a:pathLst>
                <a:path w="2427" h="3360" extrusionOk="0">
                  <a:moveTo>
                    <a:pt x="1" y="1"/>
                  </a:moveTo>
                  <a:lnTo>
                    <a:pt x="1" y="2103"/>
                  </a:lnTo>
                  <a:lnTo>
                    <a:pt x="1051" y="2103"/>
                  </a:lnTo>
                  <a:lnTo>
                    <a:pt x="1051" y="2308"/>
                  </a:lnTo>
                  <a:cubicBezTo>
                    <a:pt x="1051" y="2898"/>
                    <a:pt x="1523" y="3360"/>
                    <a:pt x="2103" y="3360"/>
                  </a:cubicBezTo>
                  <a:lnTo>
                    <a:pt x="2426" y="3360"/>
                  </a:lnTo>
                  <a:lnTo>
                    <a:pt x="2426" y="1149"/>
                  </a:lnTo>
                  <a:cubicBezTo>
                    <a:pt x="2426" y="511"/>
                    <a:pt x="1906" y="1"/>
                    <a:pt x="1267"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 name="Google Shape;1776;p32"/>
            <p:cNvSpPr/>
            <p:nvPr/>
          </p:nvSpPr>
          <p:spPr>
            <a:xfrm>
              <a:off x="4933399" y="3741068"/>
              <a:ext cx="142014" cy="177425"/>
            </a:xfrm>
            <a:custGeom>
              <a:avLst/>
              <a:gdLst/>
              <a:ahLst/>
              <a:cxnLst/>
              <a:rect l="l" t="t" r="r" b="b"/>
              <a:pathLst>
                <a:path w="4215" h="5266" extrusionOk="0">
                  <a:moveTo>
                    <a:pt x="954" y="1"/>
                  </a:moveTo>
                  <a:cubicBezTo>
                    <a:pt x="433" y="1"/>
                    <a:pt x="1" y="433"/>
                    <a:pt x="1" y="954"/>
                  </a:cubicBezTo>
                  <a:lnTo>
                    <a:pt x="1" y="5265"/>
                  </a:lnTo>
                  <a:lnTo>
                    <a:pt x="3272" y="5265"/>
                  </a:lnTo>
                  <a:cubicBezTo>
                    <a:pt x="3792" y="5265"/>
                    <a:pt x="4214" y="4843"/>
                    <a:pt x="4214" y="4322"/>
                  </a:cubicBezTo>
                  <a:lnTo>
                    <a:pt x="4214" y="954"/>
                  </a:lnTo>
                  <a:cubicBezTo>
                    <a:pt x="4214" y="433"/>
                    <a:pt x="3792" y="1"/>
                    <a:pt x="3272"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 name="Google Shape;1777;p32"/>
            <p:cNvSpPr/>
            <p:nvPr/>
          </p:nvSpPr>
          <p:spPr>
            <a:xfrm>
              <a:off x="5004559" y="3741068"/>
              <a:ext cx="70855" cy="177425"/>
            </a:xfrm>
            <a:custGeom>
              <a:avLst/>
              <a:gdLst/>
              <a:ahLst/>
              <a:cxnLst/>
              <a:rect l="l" t="t" r="r" b="b"/>
              <a:pathLst>
                <a:path w="2103" h="5266" extrusionOk="0">
                  <a:moveTo>
                    <a:pt x="1" y="1"/>
                  </a:moveTo>
                  <a:lnTo>
                    <a:pt x="1" y="5265"/>
                  </a:lnTo>
                  <a:lnTo>
                    <a:pt x="1160" y="5265"/>
                  </a:lnTo>
                  <a:cubicBezTo>
                    <a:pt x="1680" y="5265"/>
                    <a:pt x="2102" y="4843"/>
                    <a:pt x="2102" y="4322"/>
                  </a:cubicBezTo>
                  <a:lnTo>
                    <a:pt x="2102" y="954"/>
                  </a:lnTo>
                  <a:cubicBezTo>
                    <a:pt x="2102" y="433"/>
                    <a:pt x="1680" y="1"/>
                    <a:pt x="116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 name="Google Shape;1778;p32"/>
            <p:cNvSpPr/>
            <p:nvPr/>
          </p:nvSpPr>
          <p:spPr>
            <a:xfrm>
              <a:off x="4976088" y="3812228"/>
              <a:ext cx="56637" cy="21226"/>
            </a:xfrm>
            <a:custGeom>
              <a:avLst/>
              <a:gdLst/>
              <a:ahLst/>
              <a:cxnLst/>
              <a:rect l="l" t="t" r="r" b="b"/>
              <a:pathLst>
                <a:path w="1681" h="630" extrusionOk="0">
                  <a:moveTo>
                    <a:pt x="315" y="1"/>
                  </a:moveTo>
                  <a:cubicBezTo>
                    <a:pt x="138" y="1"/>
                    <a:pt x="1" y="138"/>
                    <a:pt x="1" y="315"/>
                  </a:cubicBezTo>
                  <a:cubicBezTo>
                    <a:pt x="1" y="492"/>
                    <a:pt x="138" y="629"/>
                    <a:pt x="315" y="629"/>
                  </a:cubicBezTo>
                  <a:lnTo>
                    <a:pt x="1366" y="629"/>
                  </a:lnTo>
                  <a:cubicBezTo>
                    <a:pt x="1543" y="629"/>
                    <a:pt x="1680" y="492"/>
                    <a:pt x="1680" y="315"/>
                  </a:cubicBezTo>
                  <a:cubicBezTo>
                    <a:pt x="1680" y="138"/>
                    <a:pt x="1543" y="1"/>
                    <a:pt x="1366"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 name="Google Shape;1779;p32"/>
            <p:cNvSpPr/>
            <p:nvPr/>
          </p:nvSpPr>
          <p:spPr>
            <a:xfrm>
              <a:off x="4976088" y="3854581"/>
              <a:ext cx="56637" cy="21226"/>
            </a:xfrm>
            <a:custGeom>
              <a:avLst/>
              <a:gdLst/>
              <a:ahLst/>
              <a:cxnLst/>
              <a:rect l="l" t="t" r="r" b="b"/>
              <a:pathLst>
                <a:path w="1681" h="630" extrusionOk="0">
                  <a:moveTo>
                    <a:pt x="315" y="1"/>
                  </a:moveTo>
                  <a:cubicBezTo>
                    <a:pt x="138" y="1"/>
                    <a:pt x="1" y="148"/>
                    <a:pt x="1" y="315"/>
                  </a:cubicBezTo>
                  <a:cubicBezTo>
                    <a:pt x="1" y="492"/>
                    <a:pt x="138" y="629"/>
                    <a:pt x="315" y="629"/>
                  </a:cubicBezTo>
                  <a:lnTo>
                    <a:pt x="1366" y="629"/>
                  </a:lnTo>
                  <a:cubicBezTo>
                    <a:pt x="1543" y="629"/>
                    <a:pt x="1680" y="492"/>
                    <a:pt x="1680" y="315"/>
                  </a:cubicBezTo>
                  <a:cubicBezTo>
                    <a:pt x="1680" y="148"/>
                    <a:pt x="1543" y="1"/>
                    <a:pt x="1366"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 name="Google Shape;1780;p32"/>
            <p:cNvSpPr/>
            <p:nvPr/>
          </p:nvSpPr>
          <p:spPr>
            <a:xfrm>
              <a:off x="4969147" y="3719909"/>
              <a:ext cx="70855" cy="42722"/>
            </a:xfrm>
            <a:custGeom>
              <a:avLst/>
              <a:gdLst/>
              <a:ahLst/>
              <a:cxnLst/>
              <a:rect l="l" t="t" r="r" b="b"/>
              <a:pathLst>
                <a:path w="2103" h="1268" extrusionOk="0">
                  <a:moveTo>
                    <a:pt x="737" y="0"/>
                  </a:moveTo>
                  <a:cubicBezTo>
                    <a:pt x="325" y="0"/>
                    <a:pt x="0" y="334"/>
                    <a:pt x="0" y="737"/>
                  </a:cubicBezTo>
                  <a:lnTo>
                    <a:pt x="0" y="943"/>
                  </a:lnTo>
                  <a:cubicBezTo>
                    <a:pt x="0" y="1120"/>
                    <a:pt x="138" y="1267"/>
                    <a:pt x="315" y="1267"/>
                  </a:cubicBezTo>
                  <a:lnTo>
                    <a:pt x="1788" y="1267"/>
                  </a:lnTo>
                  <a:cubicBezTo>
                    <a:pt x="1965" y="1267"/>
                    <a:pt x="2102" y="1120"/>
                    <a:pt x="2102" y="943"/>
                  </a:cubicBezTo>
                  <a:lnTo>
                    <a:pt x="2102" y="737"/>
                  </a:lnTo>
                  <a:cubicBezTo>
                    <a:pt x="2102" y="334"/>
                    <a:pt x="1768" y="0"/>
                    <a:pt x="1366"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 name="Google Shape;1781;p32"/>
            <p:cNvSpPr/>
            <p:nvPr/>
          </p:nvSpPr>
          <p:spPr>
            <a:xfrm>
              <a:off x="5004559" y="3719909"/>
              <a:ext cx="35445" cy="42722"/>
            </a:xfrm>
            <a:custGeom>
              <a:avLst/>
              <a:gdLst/>
              <a:ahLst/>
              <a:cxnLst/>
              <a:rect l="l" t="t" r="r" b="b"/>
              <a:pathLst>
                <a:path w="1052" h="1268" extrusionOk="0">
                  <a:moveTo>
                    <a:pt x="1" y="0"/>
                  </a:moveTo>
                  <a:lnTo>
                    <a:pt x="1" y="1267"/>
                  </a:lnTo>
                  <a:lnTo>
                    <a:pt x="737" y="1267"/>
                  </a:lnTo>
                  <a:cubicBezTo>
                    <a:pt x="914" y="1267"/>
                    <a:pt x="1051" y="1120"/>
                    <a:pt x="1051" y="943"/>
                  </a:cubicBezTo>
                  <a:lnTo>
                    <a:pt x="1051" y="737"/>
                  </a:lnTo>
                  <a:cubicBezTo>
                    <a:pt x="1051" y="334"/>
                    <a:pt x="717" y="0"/>
                    <a:pt x="315"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 name="Google Shape;1782;p32"/>
            <p:cNvSpPr/>
            <p:nvPr/>
          </p:nvSpPr>
          <p:spPr>
            <a:xfrm>
              <a:off x="5004559" y="3812228"/>
              <a:ext cx="28167" cy="21226"/>
            </a:xfrm>
            <a:custGeom>
              <a:avLst/>
              <a:gdLst/>
              <a:ahLst/>
              <a:cxnLst/>
              <a:rect l="l" t="t" r="r" b="b"/>
              <a:pathLst>
                <a:path w="836" h="630" extrusionOk="0">
                  <a:moveTo>
                    <a:pt x="1" y="1"/>
                  </a:moveTo>
                  <a:lnTo>
                    <a:pt x="1" y="629"/>
                  </a:lnTo>
                  <a:lnTo>
                    <a:pt x="521" y="629"/>
                  </a:lnTo>
                  <a:cubicBezTo>
                    <a:pt x="698" y="629"/>
                    <a:pt x="835" y="492"/>
                    <a:pt x="835" y="315"/>
                  </a:cubicBezTo>
                  <a:cubicBezTo>
                    <a:pt x="835" y="138"/>
                    <a:pt x="698" y="1"/>
                    <a:pt x="521"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 name="Google Shape;1783;p32"/>
            <p:cNvSpPr/>
            <p:nvPr/>
          </p:nvSpPr>
          <p:spPr>
            <a:xfrm>
              <a:off x="5004559" y="3854581"/>
              <a:ext cx="28167" cy="21226"/>
            </a:xfrm>
            <a:custGeom>
              <a:avLst/>
              <a:gdLst/>
              <a:ahLst/>
              <a:cxnLst/>
              <a:rect l="l" t="t" r="r" b="b"/>
              <a:pathLst>
                <a:path w="836" h="630" extrusionOk="0">
                  <a:moveTo>
                    <a:pt x="1" y="1"/>
                  </a:moveTo>
                  <a:lnTo>
                    <a:pt x="1" y="629"/>
                  </a:lnTo>
                  <a:lnTo>
                    <a:pt x="521" y="629"/>
                  </a:lnTo>
                  <a:cubicBezTo>
                    <a:pt x="698" y="629"/>
                    <a:pt x="835" y="492"/>
                    <a:pt x="835" y="315"/>
                  </a:cubicBezTo>
                  <a:cubicBezTo>
                    <a:pt x="835" y="148"/>
                    <a:pt x="698" y="1"/>
                    <a:pt x="521"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84" name="Google Shape;1784;p32"/>
          <p:cNvGrpSpPr/>
          <p:nvPr/>
        </p:nvGrpSpPr>
        <p:grpSpPr>
          <a:xfrm>
            <a:off x="5340108" y="3555419"/>
            <a:ext cx="363075" cy="363208"/>
            <a:chOff x="5340108" y="3555419"/>
            <a:chExt cx="363075" cy="363208"/>
          </a:xfrm>
        </p:grpSpPr>
        <p:sp>
          <p:nvSpPr>
            <p:cNvPr id="1785" name="Google Shape;1785;p32"/>
            <p:cNvSpPr/>
            <p:nvPr/>
          </p:nvSpPr>
          <p:spPr>
            <a:xfrm>
              <a:off x="5455608" y="3555756"/>
              <a:ext cx="218765" cy="173449"/>
            </a:xfrm>
            <a:custGeom>
              <a:avLst/>
              <a:gdLst/>
              <a:ahLst/>
              <a:cxnLst/>
              <a:rect l="l" t="t" r="r" b="b"/>
              <a:pathLst>
                <a:path w="6493" h="5148" extrusionOk="0">
                  <a:moveTo>
                    <a:pt x="2927" y="0"/>
                  </a:moveTo>
                  <a:cubicBezTo>
                    <a:pt x="2191" y="79"/>
                    <a:pt x="1523" y="393"/>
                    <a:pt x="1012" y="875"/>
                  </a:cubicBezTo>
                  <a:lnTo>
                    <a:pt x="973" y="1287"/>
                  </a:lnTo>
                  <a:lnTo>
                    <a:pt x="590" y="1366"/>
                  </a:lnTo>
                  <a:cubicBezTo>
                    <a:pt x="266" y="1818"/>
                    <a:pt x="59" y="2358"/>
                    <a:pt x="0" y="2938"/>
                  </a:cubicBezTo>
                  <a:lnTo>
                    <a:pt x="462" y="3252"/>
                  </a:lnTo>
                  <a:lnTo>
                    <a:pt x="0" y="3566"/>
                  </a:lnTo>
                  <a:cubicBezTo>
                    <a:pt x="59" y="4155"/>
                    <a:pt x="266" y="4686"/>
                    <a:pt x="590" y="5147"/>
                  </a:cubicBezTo>
                  <a:lnTo>
                    <a:pt x="5904" y="5147"/>
                  </a:lnTo>
                  <a:cubicBezTo>
                    <a:pt x="6227" y="4686"/>
                    <a:pt x="6434" y="4155"/>
                    <a:pt x="6493" y="3566"/>
                  </a:cubicBezTo>
                  <a:lnTo>
                    <a:pt x="6238" y="3252"/>
                  </a:lnTo>
                  <a:lnTo>
                    <a:pt x="6493" y="2938"/>
                  </a:lnTo>
                  <a:cubicBezTo>
                    <a:pt x="6434" y="2358"/>
                    <a:pt x="6227" y="1818"/>
                    <a:pt x="5904" y="1366"/>
                  </a:cubicBezTo>
                  <a:lnTo>
                    <a:pt x="5559" y="1218"/>
                  </a:lnTo>
                  <a:lnTo>
                    <a:pt x="5481" y="875"/>
                  </a:lnTo>
                  <a:cubicBezTo>
                    <a:pt x="4970" y="393"/>
                    <a:pt x="4302" y="79"/>
                    <a:pt x="3566" y="0"/>
                  </a:cubicBezTo>
                  <a:lnTo>
                    <a:pt x="3242" y="207"/>
                  </a:lnTo>
                  <a:lnTo>
                    <a:pt x="2927" y="0"/>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 name="Google Shape;1786;p32"/>
            <p:cNvSpPr/>
            <p:nvPr/>
          </p:nvSpPr>
          <p:spPr>
            <a:xfrm>
              <a:off x="5564808" y="3555756"/>
              <a:ext cx="109568" cy="173449"/>
            </a:xfrm>
            <a:custGeom>
              <a:avLst/>
              <a:gdLst/>
              <a:ahLst/>
              <a:cxnLst/>
              <a:rect l="l" t="t" r="r" b="b"/>
              <a:pathLst>
                <a:path w="3252" h="5148" extrusionOk="0">
                  <a:moveTo>
                    <a:pt x="325" y="0"/>
                  </a:moveTo>
                  <a:lnTo>
                    <a:pt x="1" y="207"/>
                  </a:lnTo>
                  <a:lnTo>
                    <a:pt x="1" y="5147"/>
                  </a:lnTo>
                  <a:lnTo>
                    <a:pt x="2663" y="5147"/>
                  </a:lnTo>
                  <a:cubicBezTo>
                    <a:pt x="2986" y="4686"/>
                    <a:pt x="3193" y="4155"/>
                    <a:pt x="3252" y="3566"/>
                  </a:cubicBezTo>
                  <a:lnTo>
                    <a:pt x="2997" y="3252"/>
                  </a:lnTo>
                  <a:lnTo>
                    <a:pt x="3252" y="2938"/>
                  </a:lnTo>
                  <a:cubicBezTo>
                    <a:pt x="3193" y="2358"/>
                    <a:pt x="2986" y="1818"/>
                    <a:pt x="2663" y="1366"/>
                  </a:cubicBezTo>
                  <a:lnTo>
                    <a:pt x="2318" y="1218"/>
                  </a:lnTo>
                  <a:lnTo>
                    <a:pt x="2240" y="875"/>
                  </a:lnTo>
                  <a:cubicBezTo>
                    <a:pt x="1729" y="393"/>
                    <a:pt x="1061" y="79"/>
                    <a:pt x="325"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 name="Google Shape;1787;p32"/>
            <p:cNvSpPr/>
            <p:nvPr/>
          </p:nvSpPr>
          <p:spPr>
            <a:xfrm>
              <a:off x="5454934" y="3555419"/>
              <a:ext cx="220113" cy="173786"/>
            </a:xfrm>
            <a:custGeom>
              <a:avLst/>
              <a:gdLst/>
              <a:ahLst/>
              <a:cxnLst/>
              <a:rect l="l" t="t" r="r" b="b"/>
              <a:pathLst>
                <a:path w="6533" h="5158" extrusionOk="0">
                  <a:moveTo>
                    <a:pt x="3262" y="1"/>
                  </a:moveTo>
                  <a:cubicBezTo>
                    <a:pt x="3163" y="1"/>
                    <a:pt x="3056" y="1"/>
                    <a:pt x="2947" y="10"/>
                  </a:cubicBezTo>
                  <a:lnTo>
                    <a:pt x="2947" y="2948"/>
                  </a:lnTo>
                  <a:lnTo>
                    <a:pt x="1886" y="2948"/>
                  </a:lnTo>
                  <a:cubicBezTo>
                    <a:pt x="1818" y="2171"/>
                    <a:pt x="1504" y="1455"/>
                    <a:pt x="1032" y="885"/>
                  </a:cubicBezTo>
                  <a:cubicBezTo>
                    <a:pt x="875" y="1032"/>
                    <a:pt x="738" y="1199"/>
                    <a:pt x="610" y="1376"/>
                  </a:cubicBezTo>
                  <a:cubicBezTo>
                    <a:pt x="963" y="1818"/>
                    <a:pt x="1190" y="2358"/>
                    <a:pt x="1248" y="2948"/>
                  </a:cubicBezTo>
                  <a:lnTo>
                    <a:pt x="20" y="2948"/>
                  </a:lnTo>
                  <a:cubicBezTo>
                    <a:pt x="11" y="3046"/>
                    <a:pt x="1" y="3153"/>
                    <a:pt x="1" y="3262"/>
                  </a:cubicBezTo>
                  <a:cubicBezTo>
                    <a:pt x="1" y="3369"/>
                    <a:pt x="11" y="3478"/>
                    <a:pt x="20" y="3576"/>
                  </a:cubicBezTo>
                  <a:lnTo>
                    <a:pt x="1248" y="3576"/>
                  </a:lnTo>
                  <a:cubicBezTo>
                    <a:pt x="1190" y="4165"/>
                    <a:pt x="963" y="4705"/>
                    <a:pt x="610" y="5157"/>
                  </a:cubicBezTo>
                  <a:lnTo>
                    <a:pt x="1376" y="5157"/>
                  </a:lnTo>
                  <a:cubicBezTo>
                    <a:pt x="1651" y="4686"/>
                    <a:pt x="1838" y="4155"/>
                    <a:pt x="1886" y="3576"/>
                  </a:cubicBezTo>
                  <a:lnTo>
                    <a:pt x="2947" y="3576"/>
                  </a:lnTo>
                  <a:lnTo>
                    <a:pt x="2947" y="5157"/>
                  </a:lnTo>
                  <a:lnTo>
                    <a:pt x="3586" y="5157"/>
                  </a:lnTo>
                  <a:lnTo>
                    <a:pt x="3586" y="3576"/>
                  </a:lnTo>
                  <a:lnTo>
                    <a:pt x="4647" y="3576"/>
                  </a:lnTo>
                  <a:cubicBezTo>
                    <a:pt x="4695" y="4155"/>
                    <a:pt x="4872" y="4686"/>
                    <a:pt x="5158" y="5157"/>
                  </a:cubicBezTo>
                  <a:lnTo>
                    <a:pt x="5924" y="5157"/>
                  </a:lnTo>
                  <a:cubicBezTo>
                    <a:pt x="5570" y="4705"/>
                    <a:pt x="5344" y="4165"/>
                    <a:pt x="5285" y="3576"/>
                  </a:cubicBezTo>
                  <a:lnTo>
                    <a:pt x="6513" y="3576"/>
                  </a:lnTo>
                  <a:cubicBezTo>
                    <a:pt x="6522" y="3478"/>
                    <a:pt x="6533" y="3369"/>
                    <a:pt x="6533" y="3262"/>
                  </a:cubicBezTo>
                  <a:cubicBezTo>
                    <a:pt x="6533" y="3153"/>
                    <a:pt x="6522" y="3046"/>
                    <a:pt x="6513" y="2948"/>
                  </a:cubicBezTo>
                  <a:lnTo>
                    <a:pt x="5285" y="2948"/>
                  </a:lnTo>
                  <a:cubicBezTo>
                    <a:pt x="5344" y="2358"/>
                    <a:pt x="5570" y="1818"/>
                    <a:pt x="5924" y="1376"/>
                  </a:cubicBezTo>
                  <a:cubicBezTo>
                    <a:pt x="5796" y="1199"/>
                    <a:pt x="5658" y="1032"/>
                    <a:pt x="5501" y="885"/>
                  </a:cubicBezTo>
                  <a:cubicBezTo>
                    <a:pt x="5020" y="1455"/>
                    <a:pt x="4715" y="2171"/>
                    <a:pt x="4647" y="2948"/>
                  </a:cubicBezTo>
                  <a:lnTo>
                    <a:pt x="3586" y="2948"/>
                  </a:lnTo>
                  <a:lnTo>
                    <a:pt x="3586" y="10"/>
                  </a:lnTo>
                  <a:cubicBezTo>
                    <a:pt x="3478" y="1"/>
                    <a:pt x="3370" y="1"/>
                    <a:pt x="3262"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 name="Google Shape;1788;p32"/>
            <p:cNvSpPr/>
            <p:nvPr/>
          </p:nvSpPr>
          <p:spPr>
            <a:xfrm>
              <a:off x="5564808" y="3555419"/>
              <a:ext cx="110242" cy="173786"/>
            </a:xfrm>
            <a:custGeom>
              <a:avLst/>
              <a:gdLst/>
              <a:ahLst/>
              <a:cxnLst/>
              <a:rect l="l" t="t" r="r" b="b"/>
              <a:pathLst>
                <a:path w="3272" h="5158" extrusionOk="0">
                  <a:moveTo>
                    <a:pt x="1" y="1"/>
                  </a:moveTo>
                  <a:lnTo>
                    <a:pt x="1" y="5157"/>
                  </a:lnTo>
                  <a:lnTo>
                    <a:pt x="325" y="5157"/>
                  </a:lnTo>
                  <a:lnTo>
                    <a:pt x="325" y="3576"/>
                  </a:lnTo>
                  <a:lnTo>
                    <a:pt x="1386" y="3576"/>
                  </a:lnTo>
                  <a:cubicBezTo>
                    <a:pt x="1434" y="4155"/>
                    <a:pt x="1611" y="4686"/>
                    <a:pt x="1897" y="5157"/>
                  </a:cubicBezTo>
                  <a:lnTo>
                    <a:pt x="2663" y="5157"/>
                  </a:lnTo>
                  <a:cubicBezTo>
                    <a:pt x="2309" y="4705"/>
                    <a:pt x="2083" y="4165"/>
                    <a:pt x="2024" y="3576"/>
                  </a:cubicBezTo>
                  <a:lnTo>
                    <a:pt x="3252" y="3576"/>
                  </a:lnTo>
                  <a:cubicBezTo>
                    <a:pt x="3261" y="3478"/>
                    <a:pt x="3272" y="3369"/>
                    <a:pt x="3272" y="3262"/>
                  </a:cubicBezTo>
                  <a:cubicBezTo>
                    <a:pt x="3272" y="3153"/>
                    <a:pt x="3261" y="3046"/>
                    <a:pt x="3252" y="2948"/>
                  </a:cubicBezTo>
                  <a:lnTo>
                    <a:pt x="2024" y="2948"/>
                  </a:lnTo>
                  <a:cubicBezTo>
                    <a:pt x="2083" y="2358"/>
                    <a:pt x="2309" y="1818"/>
                    <a:pt x="2663" y="1376"/>
                  </a:cubicBezTo>
                  <a:cubicBezTo>
                    <a:pt x="2535" y="1199"/>
                    <a:pt x="2397" y="1032"/>
                    <a:pt x="2240" y="885"/>
                  </a:cubicBezTo>
                  <a:cubicBezTo>
                    <a:pt x="1759" y="1455"/>
                    <a:pt x="1454" y="2171"/>
                    <a:pt x="1386" y="2948"/>
                  </a:cubicBezTo>
                  <a:lnTo>
                    <a:pt x="325" y="2948"/>
                  </a:lnTo>
                  <a:lnTo>
                    <a:pt x="325" y="10"/>
                  </a:lnTo>
                  <a:cubicBezTo>
                    <a:pt x="217" y="1"/>
                    <a:pt x="109" y="1"/>
                    <a:pt x="1"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 name="Google Shape;1789;p32"/>
            <p:cNvSpPr/>
            <p:nvPr/>
          </p:nvSpPr>
          <p:spPr>
            <a:xfrm>
              <a:off x="5361301" y="3718561"/>
              <a:ext cx="86724" cy="21226"/>
            </a:xfrm>
            <a:custGeom>
              <a:avLst/>
              <a:gdLst/>
              <a:ahLst/>
              <a:cxnLst/>
              <a:rect l="l" t="t" r="r" b="b"/>
              <a:pathLst>
                <a:path w="2574" h="630" extrusionOk="0">
                  <a:moveTo>
                    <a:pt x="324" y="1"/>
                  </a:moveTo>
                  <a:cubicBezTo>
                    <a:pt x="147" y="1"/>
                    <a:pt x="0" y="138"/>
                    <a:pt x="0" y="315"/>
                  </a:cubicBezTo>
                  <a:cubicBezTo>
                    <a:pt x="0" y="492"/>
                    <a:pt x="147" y="629"/>
                    <a:pt x="324" y="629"/>
                  </a:cubicBezTo>
                  <a:lnTo>
                    <a:pt x="2260" y="629"/>
                  </a:lnTo>
                  <a:cubicBezTo>
                    <a:pt x="2426" y="629"/>
                    <a:pt x="2574" y="492"/>
                    <a:pt x="2574" y="315"/>
                  </a:cubicBezTo>
                  <a:cubicBezTo>
                    <a:pt x="2574" y="138"/>
                    <a:pt x="2426" y="1"/>
                    <a:pt x="226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 name="Google Shape;1790;p32"/>
            <p:cNvSpPr/>
            <p:nvPr/>
          </p:nvSpPr>
          <p:spPr>
            <a:xfrm>
              <a:off x="5444355" y="3736115"/>
              <a:ext cx="241272" cy="182512"/>
            </a:xfrm>
            <a:custGeom>
              <a:avLst/>
              <a:gdLst/>
              <a:ahLst/>
              <a:cxnLst/>
              <a:rect l="l" t="t" r="r" b="b"/>
              <a:pathLst>
                <a:path w="7161" h="5417" extrusionOk="0">
                  <a:moveTo>
                    <a:pt x="2348" y="2004"/>
                  </a:moveTo>
                  <a:lnTo>
                    <a:pt x="2407" y="2633"/>
                  </a:lnTo>
                  <a:lnTo>
                    <a:pt x="1552" y="2633"/>
                  </a:lnTo>
                  <a:lnTo>
                    <a:pt x="1434" y="2004"/>
                  </a:lnTo>
                  <a:close/>
                  <a:moveTo>
                    <a:pt x="4175" y="2004"/>
                  </a:moveTo>
                  <a:lnTo>
                    <a:pt x="4116" y="2633"/>
                  </a:lnTo>
                  <a:lnTo>
                    <a:pt x="3045" y="2633"/>
                  </a:lnTo>
                  <a:lnTo>
                    <a:pt x="2986" y="2004"/>
                  </a:lnTo>
                  <a:close/>
                  <a:moveTo>
                    <a:pt x="5727" y="2004"/>
                  </a:moveTo>
                  <a:lnTo>
                    <a:pt x="5609" y="2633"/>
                  </a:lnTo>
                  <a:lnTo>
                    <a:pt x="4754" y="2633"/>
                  </a:lnTo>
                  <a:lnTo>
                    <a:pt x="4804" y="2004"/>
                  </a:lnTo>
                  <a:close/>
                  <a:moveTo>
                    <a:pt x="2466" y="3262"/>
                  </a:moveTo>
                  <a:lnTo>
                    <a:pt x="2525" y="3900"/>
                  </a:lnTo>
                  <a:lnTo>
                    <a:pt x="1788" y="3900"/>
                  </a:lnTo>
                  <a:lnTo>
                    <a:pt x="1670" y="3262"/>
                  </a:lnTo>
                  <a:close/>
                  <a:moveTo>
                    <a:pt x="4057" y="3262"/>
                  </a:moveTo>
                  <a:lnTo>
                    <a:pt x="3998" y="3900"/>
                  </a:lnTo>
                  <a:lnTo>
                    <a:pt x="3154" y="3900"/>
                  </a:lnTo>
                  <a:lnTo>
                    <a:pt x="3104" y="3262"/>
                  </a:lnTo>
                  <a:close/>
                  <a:moveTo>
                    <a:pt x="5491" y="3262"/>
                  </a:moveTo>
                  <a:lnTo>
                    <a:pt x="5373" y="3900"/>
                  </a:lnTo>
                  <a:lnTo>
                    <a:pt x="4636" y="3900"/>
                  </a:lnTo>
                  <a:lnTo>
                    <a:pt x="4695" y="3262"/>
                  </a:lnTo>
                  <a:close/>
                  <a:moveTo>
                    <a:pt x="561" y="1"/>
                  </a:moveTo>
                  <a:lnTo>
                    <a:pt x="0" y="285"/>
                  </a:lnTo>
                  <a:lnTo>
                    <a:pt x="747" y="1788"/>
                  </a:lnTo>
                  <a:lnTo>
                    <a:pt x="1375" y="5157"/>
                  </a:lnTo>
                  <a:cubicBezTo>
                    <a:pt x="1402" y="5307"/>
                    <a:pt x="1538" y="5417"/>
                    <a:pt x="1687" y="5417"/>
                  </a:cubicBezTo>
                  <a:cubicBezTo>
                    <a:pt x="1704" y="5417"/>
                    <a:pt x="1722" y="5415"/>
                    <a:pt x="1739" y="5412"/>
                  </a:cubicBezTo>
                  <a:cubicBezTo>
                    <a:pt x="1916" y="5373"/>
                    <a:pt x="2024" y="5216"/>
                    <a:pt x="1995" y="5039"/>
                  </a:cubicBezTo>
                  <a:lnTo>
                    <a:pt x="1906" y="4528"/>
                  </a:lnTo>
                  <a:lnTo>
                    <a:pt x="2584" y="4528"/>
                  </a:lnTo>
                  <a:lnTo>
                    <a:pt x="2633" y="5128"/>
                  </a:lnTo>
                  <a:cubicBezTo>
                    <a:pt x="2651" y="5284"/>
                    <a:pt x="2782" y="5414"/>
                    <a:pt x="2943" y="5414"/>
                  </a:cubicBezTo>
                  <a:cubicBezTo>
                    <a:pt x="2954" y="5414"/>
                    <a:pt x="2965" y="5413"/>
                    <a:pt x="2977" y="5412"/>
                  </a:cubicBezTo>
                  <a:cubicBezTo>
                    <a:pt x="3154" y="5392"/>
                    <a:pt x="3281" y="5246"/>
                    <a:pt x="3261" y="5069"/>
                  </a:cubicBezTo>
                  <a:lnTo>
                    <a:pt x="3212" y="4528"/>
                  </a:lnTo>
                  <a:lnTo>
                    <a:pt x="3949" y="4528"/>
                  </a:lnTo>
                  <a:lnTo>
                    <a:pt x="3900" y="5069"/>
                  </a:lnTo>
                  <a:cubicBezTo>
                    <a:pt x="3880" y="5246"/>
                    <a:pt x="4008" y="5392"/>
                    <a:pt x="4184" y="5412"/>
                  </a:cubicBezTo>
                  <a:cubicBezTo>
                    <a:pt x="4195" y="5413"/>
                    <a:pt x="4206" y="5414"/>
                    <a:pt x="4217" y="5414"/>
                  </a:cubicBezTo>
                  <a:cubicBezTo>
                    <a:pt x="4371" y="5414"/>
                    <a:pt x="4510" y="5284"/>
                    <a:pt x="4529" y="5128"/>
                  </a:cubicBezTo>
                  <a:lnTo>
                    <a:pt x="4577" y="4528"/>
                  </a:lnTo>
                  <a:lnTo>
                    <a:pt x="5255" y="4528"/>
                  </a:lnTo>
                  <a:lnTo>
                    <a:pt x="5167" y="5039"/>
                  </a:lnTo>
                  <a:cubicBezTo>
                    <a:pt x="5127" y="5216"/>
                    <a:pt x="5245" y="5373"/>
                    <a:pt x="5413" y="5412"/>
                  </a:cubicBezTo>
                  <a:cubicBezTo>
                    <a:pt x="5431" y="5415"/>
                    <a:pt x="5449" y="5417"/>
                    <a:pt x="5468" y="5417"/>
                  </a:cubicBezTo>
                  <a:cubicBezTo>
                    <a:pt x="5623" y="5417"/>
                    <a:pt x="5759" y="5307"/>
                    <a:pt x="5786" y="5157"/>
                  </a:cubicBezTo>
                  <a:lnTo>
                    <a:pt x="6404" y="1788"/>
                  </a:lnTo>
                  <a:lnTo>
                    <a:pt x="7161" y="285"/>
                  </a:lnTo>
                  <a:lnTo>
                    <a:pt x="6591" y="1"/>
                  </a:lnTo>
                  <a:lnTo>
                    <a:pt x="5913" y="1376"/>
                  </a:lnTo>
                  <a:lnTo>
                    <a:pt x="4863" y="1376"/>
                  </a:lnTo>
                  <a:lnTo>
                    <a:pt x="4970" y="138"/>
                  </a:lnTo>
                  <a:lnTo>
                    <a:pt x="4342" y="79"/>
                  </a:lnTo>
                  <a:lnTo>
                    <a:pt x="4234" y="1376"/>
                  </a:lnTo>
                  <a:lnTo>
                    <a:pt x="2927" y="1376"/>
                  </a:lnTo>
                  <a:lnTo>
                    <a:pt x="2809" y="79"/>
                  </a:lnTo>
                  <a:lnTo>
                    <a:pt x="2181" y="138"/>
                  </a:lnTo>
                  <a:lnTo>
                    <a:pt x="2299" y="1376"/>
                  </a:lnTo>
                  <a:lnTo>
                    <a:pt x="1248" y="1376"/>
                  </a:lnTo>
                  <a:lnTo>
                    <a:pt x="561" y="1"/>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 name="Google Shape;1791;p32"/>
            <p:cNvSpPr/>
            <p:nvPr/>
          </p:nvSpPr>
          <p:spPr>
            <a:xfrm>
              <a:off x="5564808" y="3736115"/>
              <a:ext cx="120821" cy="182512"/>
            </a:xfrm>
            <a:custGeom>
              <a:avLst/>
              <a:gdLst/>
              <a:ahLst/>
              <a:cxnLst/>
              <a:rect l="l" t="t" r="r" b="b"/>
              <a:pathLst>
                <a:path w="3586" h="5417" extrusionOk="0">
                  <a:moveTo>
                    <a:pt x="2152" y="2004"/>
                  </a:moveTo>
                  <a:lnTo>
                    <a:pt x="2034" y="2633"/>
                  </a:lnTo>
                  <a:lnTo>
                    <a:pt x="1179" y="2633"/>
                  </a:lnTo>
                  <a:lnTo>
                    <a:pt x="1229" y="2004"/>
                  </a:lnTo>
                  <a:close/>
                  <a:moveTo>
                    <a:pt x="1916" y="3262"/>
                  </a:moveTo>
                  <a:lnTo>
                    <a:pt x="1798" y="3900"/>
                  </a:lnTo>
                  <a:lnTo>
                    <a:pt x="1061" y="3900"/>
                  </a:lnTo>
                  <a:lnTo>
                    <a:pt x="1120" y="3262"/>
                  </a:lnTo>
                  <a:close/>
                  <a:moveTo>
                    <a:pt x="3016" y="1"/>
                  </a:moveTo>
                  <a:lnTo>
                    <a:pt x="2338" y="1376"/>
                  </a:lnTo>
                  <a:lnTo>
                    <a:pt x="1288" y="1376"/>
                  </a:lnTo>
                  <a:lnTo>
                    <a:pt x="1395" y="138"/>
                  </a:lnTo>
                  <a:lnTo>
                    <a:pt x="767" y="79"/>
                  </a:lnTo>
                  <a:lnTo>
                    <a:pt x="659" y="1376"/>
                  </a:lnTo>
                  <a:lnTo>
                    <a:pt x="1" y="1376"/>
                  </a:lnTo>
                  <a:lnTo>
                    <a:pt x="1" y="2004"/>
                  </a:lnTo>
                  <a:lnTo>
                    <a:pt x="600" y="2004"/>
                  </a:lnTo>
                  <a:lnTo>
                    <a:pt x="541" y="2633"/>
                  </a:lnTo>
                  <a:lnTo>
                    <a:pt x="1" y="2633"/>
                  </a:lnTo>
                  <a:lnTo>
                    <a:pt x="1" y="3262"/>
                  </a:lnTo>
                  <a:lnTo>
                    <a:pt x="482" y="3262"/>
                  </a:lnTo>
                  <a:lnTo>
                    <a:pt x="423" y="3900"/>
                  </a:lnTo>
                  <a:lnTo>
                    <a:pt x="1" y="3900"/>
                  </a:lnTo>
                  <a:lnTo>
                    <a:pt x="1" y="4528"/>
                  </a:lnTo>
                  <a:lnTo>
                    <a:pt x="374" y="4528"/>
                  </a:lnTo>
                  <a:lnTo>
                    <a:pt x="325" y="5069"/>
                  </a:lnTo>
                  <a:cubicBezTo>
                    <a:pt x="305" y="5246"/>
                    <a:pt x="433" y="5392"/>
                    <a:pt x="609" y="5412"/>
                  </a:cubicBezTo>
                  <a:cubicBezTo>
                    <a:pt x="620" y="5413"/>
                    <a:pt x="631" y="5414"/>
                    <a:pt x="642" y="5414"/>
                  </a:cubicBezTo>
                  <a:cubicBezTo>
                    <a:pt x="796" y="5414"/>
                    <a:pt x="935" y="5284"/>
                    <a:pt x="954" y="5128"/>
                  </a:cubicBezTo>
                  <a:lnTo>
                    <a:pt x="1002" y="4528"/>
                  </a:lnTo>
                  <a:lnTo>
                    <a:pt x="1680" y="4528"/>
                  </a:lnTo>
                  <a:lnTo>
                    <a:pt x="1592" y="5039"/>
                  </a:lnTo>
                  <a:cubicBezTo>
                    <a:pt x="1552" y="5216"/>
                    <a:pt x="1670" y="5373"/>
                    <a:pt x="1838" y="5412"/>
                  </a:cubicBezTo>
                  <a:cubicBezTo>
                    <a:pt x="1856" y="5415"/>
                    <a:pt x="1874" y="5417"/>
                    <a:pt x="1893" y="5417"/>
                  </a:cubicBezTo>
                  <a:cubicBezTo>
                    <a:pt x="2048" y="5417"/>
                    <a:pt x="2184" y="5307"/>
                    <a:pt x="2211" y="5157"/>
                  </a:cubicBezTo>
                  <a:lnTo>
                    <a:pt x="2829" y="1788"/>
                  </a:lnTo>
                  <a:lnTo>
                    <a:pt x="3586" y="285"/>
                  </a:lnTo>
                  <a:lnTo>
                    <a:pt x="3016" y="1"/>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 name="Google Shape;1792;p32"/>
            <p:cNvSpPr/>
            <p:nvPr/>
          </p:nvSpPr>
          <p:spPr>
            <a:xfrm>
              <a:off x="5426834" y="3707982"/>
              <a:ext cx="276346" cy="42385"/>
            </a:xfrm>
            <a:custGeom>
              <a:avLst/>
              <a:gdLst/>
              <a:ahLst/>
              <a:cxnLst/>
              <a:rect l="l" t="t" r="r" b="b"/>
              <a:pathLst>
                <a:path w="8202" h="1258" extrusionOk="0">
                  <a:moveTo>
                    <a:pt x="629" y="0"/>
                  </a:moveTo>
                  <a:cubicBezTo>
                    <a:pt x="275" y="0"/>
                    <a:pt x="0" y="275"/>
                    <a:pt x="0" y="629"/>
                  </a:cubicBezTo>
                  <a:cubicBezTo>
                    <a:pt x="0" y="973"/>
                    <a:pt x="275" y="1258"/>
                    <a:pt x="629" y="1258"/>
                  </a:cubicBezTo>
                  <a:lnTo>
                    <a:pt x="7572" y="1258"/>
                  </a:lnTo>
                  <a:cubicBezTo>
                    <a:pt x="7917" y="1258"/>
                    <a:pt x="8201" y="973"/>
                    <a:pt x="8201" y="629"/>
                  </a:cubicBezTo>
                  <a:cubicBezTo>
                    <a:pt x="8201" y="275"/>
                    <a:pt x="7917" y="0"/>
                    <a:pt x="7572"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 name="Google Shape;1793;p32"/>
            <p:cNvSpPr/>
            <p:nvPr/>
          </p:nvSpPr>
          <p:spPr>
            <a:xfrm>
              <a:off x="5564808" y="3707982"/>
              <a:ext cx="138375" cy="42385"/>
            </a:xfrm>
            <a:custGeom>
              <a:avLst/>
              <a:gdLst/>
              <a:ahLst/>
              <a:cxnLst/>
              <a:rect l="l" t="t" r="r" b="b"/>
              <a:pathLst>
                <a:path w="4107" h="1258" extrusionOk="0">
                  <a:moveTo>
                    <a:pt x="1" y="0"/>
                  </a:moveTo>
                  <a:lnTo>
                    <a:pt x="1" y="1258"/>
                  </a:lnTo>
                  <a:lnTo>
                    <a:pt x="3477" y="1258"/>
                  </a:lnTo>
                  <a:cubicBezTo>
                    <a:pt x="3822" y="1258"/>
                    <a:pt x="4106" y="973"/>
                    <a:pt x="4106" y="629"/>
                  </a:cubicBezTo>
                  <a:cubicBezTo>
                    <a:pt x="4106" y="275"/>
                    <a:pt x="3822" y="0"/>
                    <a:pt x="3477"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 name="Google Shape;1794;p32"/>
            <p:cNvSpPr/>
            <p:nvPr/>
          </p:nvSpPr>
          <p:spPr>
            <a:xfrm>
              <a:off x="5340108" y="3555419"/>
              <a:ext cx="42722" cy="347504"/>
            </a:xfrm>
            <a:custGeom>
              <a:avLst/>
              <a:gdLst/>
              <a:ahLst/>
              <a:cxnLst/>
              <a:rect l="l" t="t" r="r" b="b"/>
              <a:pathLst>
                <a:path w="1268" h="10314" extrusionOk="0">
                  <a:moveTo>
                    <a:pt x="315" y="1"/>
                  </a:moveTo>
                  <a:cubicBezTo>
                    <a:pt x="138" y="1"/>
                    <a:pt x="1" y="138"/>
                    <a:pt x="1" y="315"/>
                  </a:cubicBezTo>
                  <a:lnTo>
                    <a:pt x="1" y="10000"/>
                  </a:lnTo>
                  <a:cubicBezTo>
                    <a:pt x="1" y="10176"/>
                    <a:pt x="138" y="10314"/>
                    <a:pt x="315" y="10314"/>
                  </a:cubicBezTo>
                  <a:lnTo>
                    <a:pt x="953" y="10314"/>
                  </a:lnTo>
                  <a:cubicBezTo>
                    <a:pt x="1121" y="10314"/>
                    <a:pt x="1268" y="10176"/>
                    <a:pt x="1268" y="10000"/>
                  </a:cubicBezTo>
                  <a:lnTo>
                    <a:pt x="1268" y="315"/>
                  </a:lnTo>
                  <a:cubicBezTo>
                    <a:pt x="1268" y="138"/>
                    <a:pt x="1121" y="1"/>
                    <a:pt x="953"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95" name="Google Shape;1795;p32"/>
          <p:cNvGrpSpPr/>
          <p:nvPr/>
        </p:nvGrpSpPr>
        <p:grpSpPr>
          <a:xfrm>
            <a:off x="5967878" y="3555419"/>
            <a:ext cx="363074" cy="363076"/>
            <a:chOff x="5967878" y="3555419"/>
            <a:chExt cx="363074" cy="363076"/>
          </a:xfrm>
        </p:grpSpPr>
        <p:sp>
          <p:nvSpPr>
            <p:cNvPr id="1796" name="Google Shape;1796;p32"/>
            <p:cNvSpPr/>
            <p:nvPr/>
          </p:nvSpPr>
          <p:spPr>
            <a:xfrm>
              <a:off x="6060871" y="3673547"/>
              <a:ext cx="177425" cy="94676"/>
            </a:xfrm>
            <a:custGeom>
              <a:avLst/>
              <a:gdLst/>
              <a:ahLst/>
              <a:cxnLst/>
              <a:rect l="l" t="t" r="r" b="b"/>
              <a:pathLst>
                <a:path w="5266" h="2810" extrusionOk="0">
                  <a:moveTo>
                    <a:pt x="1444" y="1"/>
                  </a:moveTo>
                  <a:cubicBezTo>
                    <a:pt x="619" y="158"/>
                    <a:pt x="1" y="885"/>
                    <a:pt x="1" y="1759"/>
                  </a:cubicBezTo>
                  <a:lnTo>
                    <a:pt x="1" y="2496"/>
                  </a:lnTo>
                  <a:cubicBezTo>
                    <a:pt x="1" y="2663"/>
                    <a:pt x="138" y="2810"/>
                    <a:pt x="315" y="2810"/>
                  </a:cubicBezTo>
                  <a:lnTo>
                    <a:pt x="4951" y="2810"/>
                  </a:lnTo>
                  <a:cubicBezTo>
                    <a:pt x="5118" y="2810"/>
                    <a:pt x="5265" y="2663"/>
                    <a:pt x="5265" y="2496"/>
                  </a:cubicBezTo>
                  <a:lnTo>
                    <a:pt x="5265" y="1759"/>
                  </a:lnTo>
                  <a:cubicBezTo>
                    <a:pt x="5265" y="885"/>
                    <a:pt x="4637" y="158"/>
                    <a:pt x="3821"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7" name="Google Shape;1797;p32"/>
            <p:cNvSpPr/>
            <p:nvPr/>
          </p:nvSpPr>
          <p:spPr>
            <a:xfrm>
              <a:off x="6149585" y="3673547"/>
              <a:ext cx="88712" cy="94676"/>
            </a:xfrm>
            <a:custGeom>
              <a:avLst/>
              <a:gdLst/>
              <a:ahLst/>
              <a:cxnLst/>
              <a:rect l="l" t="t" r="r" b="b"/>
              <a:pathLst>
                <a:path w="2633" h="2810" extrusionOk="0">
                  <a:moveTo>
                    <a:pt x="0" y="1"/>
                  </a:moveTo>
                  <a:lnTo>
                    <a:pt x="0" y="2810"/>
                  </a:lnTo>
                  <a:lnTo>
                    <a:pt x="2318" y="2810"/>
                  </a:lnTo>
                  <a:cubicBezTo>
                    <a:pt x="2485" y="2810"/>
                    <a:pt x="2632" y="2663"/>
                    <a:pt x="2632" y="2496"/>
                  </a:cubicBezTo>
                  <a:lnTo>
                    <a:pt x="2632" y="1759"/>
                  </a:lnTo>
                  <a:cubicBezTo>
                    <a:pt x="2632" y="885"/>
                    <a:pt x="2004" y="158"/>
                    <a:pt x="1188"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8" name="Google Shape;1798;p32"/>
            <p:cNvSpPr/>
            <p:nvPr/>
          </p:nvSpPr>
          <p:spPr>
            <a:xfrm>
              <a:off x="6109524" y="3672233"/>
              <a:ext cx="80121" cy="60444"/>
            </a:xfrm>
            <a:custGeom>
              <a:avLst/>
              <a:gdLst/>
              <a:ahLst/>
              <a:cxnLst/>
              <a:rect l="l" t="t" r="r" b="b"/>
              <a:pathLst>
                <a:path w="2378" h="1794" extrusionOk="0">
                  <a:moveTo>
                    <a:pt x="344" y="1"/>
                  </a:moveTo>
                  <a:cubicBezTo>
                    <a:pt x="226" y="1"/>
                    <a:pt x="109" y="20"/>
                    <a:pt x="0" y="40"/>
                  </a:cubicBezTo>
                  <a:lnTo>
                    <a:pt x="914" y="1631"/>
                  </a:lnTo>
                  <a:cubicBezTo>
                    <a:pt x="973" y="1739"/>
                    <a:pt x="1078" y="1793"/>
                    <a:pt x="1185" y="1793"/>
                  </a:cubicBezTo>
                  <a:cubicBezTo>
                    <a:pt x="1292" y="1793"/>
                    <a:pt x="1400" y="1739"/>
                    <a:pt x="1464" y="1631"/>
                  </a:cubicBezTo>
                  <a:lnTo>
                    <a:pt x="2377" y="40"/>
                  </a:lnTo>
                  <a:cubicBezTo>
                    <a:pt x="2259" y="20"/>
                    <a:pt x="2152" y="1"/>
                    <a:pt x="2034"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9" name="Google Shape;1799;p32"/>
            <p:cNvSpPr/>
            <p:nvPr/>
          </p:nvSpPr>
          <p:spPr>
            <a:xfrm>
              <a:off x="6149585" y="3672233"/>
              <a:ext cx="40060" cy="60613"/>
            </a:xfrm>
            <a:custGeom>
              <a:avLst/>
              <a:gdLst/>
              <a:ahLst/>
              <a:cxnLst/>
              <a:rect l="l" t="t" r="r" b="b"/>
              <a:pathLst>
                <a:path w="1189" h="1799" extrusionOk="0">
                  <a:moveTo>
                    <a:pt x="0" y="1"/>
                  </a:moveTo>
                  <a:lnTo>
                    <a:pt x="0" y="1798"/>
                  </a:lnTo>
                  <a:cubicBezTo>
                    <a:pt x="108" y="1798"/>
                    <a:pt x="216" y="1740"/>
                    <a:pt x="275" y="1631"/>
                  </a:cubicBezTo>
                  <a:lnTo>
                    <a:pt x="1188" y="40"/>
                  </a:lnTo>
                  <a:cubicBezTo>
                    <a:pt x="1070" y="20"/>
                    <a:pt x="963" y="1"/>
                    <a:pt x="845"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0" name="Google Shape;1800;p32"/>
            <p:cNvSpPr/>
            <p:nvPr/>
          </p:nvSpPr>
          <p:spPr>
            <a:xfrm>
              <a:off x="6138972" y="3711284"/>
              <a:ext cx="21226" cy="56940"/>
            </a:xfrm>
            <a:custGeom>
              <a:avLst/>
              <a:gdLst/>
              <a:ahLst/>
              <a:cxnLst/>
              <a:rect l="l" t="t" r="r" b="b"/>
              <a:pathLst>
                <a:path w="630" h="1690" extrusionOk="0">
                  <a:moveTo>
                    <a:pt x="315" y="1"/>
                  </a:moveTo>
                  <a:cubicBezTo>
                    <a:pt x="138" y="1"/>
                    <a:pt x="1" y="148"/>
                    <a:pt x="1" y="315"/>
                  </a:cubicBezTo>
                  <a:lnTo>
                    <a:pt x="1" y="1376"/>
                  </a:lnTo>
                  <a:cubicBezTo>
                    <a:pt x="1" y="1543"/>
                    <a:pt x="138" y="1690"/>
                    <a:pt x="315" y="1690"/>
                  </a:cubicBezTo>
                  <a:cubicBezTo>
                    <a:pt x="492" y="1690"/>
                    <a:pt x="629" y="1543"/>
                    <a:pt x="629" y="1376"/>
                  </a:cubicBezTo>
                  <a:lnTo>
                    <a:pt x="629" y="315"/>
                  </a:lnTo>
                  <a:cubicBezTo>
                    <a:pt x="629" y="148"/>
                    <a:pt x="492" y="1"/>
                    <a:pt x="315"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 name="Google Shape;1801;p32"/>
            <p:cNvSpPr/>
            <p:nvPr/>
          </p:nvSpPr>
          <p:spPr>
            <a:xfrm>
              <a:off x="6149585" y="3711284"/>
              <a:ext cx="10613" cy="56940"/>
            </a:xfrm>
            <a:custGeom>
              <a:avLst/>
              <a:gdLst/>
              <a:ahLst/>
              <a:cxnLst/>
              <a:rect l="l" t="t" r="r" b="b"/>
              <a:pathLst>
                <a:path w="315" h="1690" extrusionOk="0">
                  <a:moveTo>
                    <a:pt x="0" y="1"/>
                  </a:moveTo>
                  <a:lnTo>
                    <a:pt x="0" y="1690"/>
                  </a:lnTo>
                  <a:cubicBezTo>
                    <a:pt x="177" y="1690"/>
                    <a:pt x="314" y="1543"/>
                    <a:pt x="314" y="1376"/>
                  </a:cubicBezTo>
                  <a:lnTo>
                    <a:pt x="314" y="315"/>
                  </a:lnTo>
                  <a:cubicBezTo>
                    <a:pt x="314" y="148"/>
                    <a:pt x="177" y="1"/>
                    <a:pt x="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2" name="Google Shape;1802;p32"/>
            <p:cNvSpPr/>
            <p:nvPr/>
          </p:nvSpPr>
          <p:spPr>
            <a:xfrm>
              <a:off x="6011241" y="3656700"/>
              <a:ext cx="37399" cy="111522"/>
            </a:xfrm>
            <a:custGeom>
              <a:avLst/>
              <a:gdLst/>
              <a:ahLst/>
              <a:cxnLst/>
              <a:rect l="l" t="t" r="r" b="b"/>
              <a:pathLst>
                <a:path w="1110" h="3310" extrusionOk="0">
                  <a:moveTo>
                    <a:pt x="531" y="0"/>
                  </a:moveTo>
                  <a:lnTo>
                    <a:pt x="30" y="1188"/>
                  </a:lnTo>
                  <a:cubicBezTo>
                    <a:pt x="10" y="1228"/>
                    <a:pt x="1" y="1267"/>
                    <a:pt x="1" y="1306"/>
                  </a:cubicBezTo>
                  <a:lnTo>
                    <a:pt x="1" y="3310"/>
                  </a:lnTo>
                  <a:lnTo>
                    <a:pt x="629" y="3310"/>
                  </a:lnTo>
                  <a:lnTo>
                    <a:pt x="629" y="1376"/>
                  </a:lnTo>
                  <a:lnTo>
                    <a:pt x="1110" y="246"/>
                  </a:lnTo>
                  <a:lnTo>
                    <a:pt x="531" y="0"/>
                  </a:ln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3" name="Google Shape;1803;p32"/>
            <p:cNvSpPr/>
            <p:nvPr/>
          </p:nvSpPr>
          <p:spPr>
            <a:xfrm>
              <a:off x="6250159" y="3656700"/>
              <a:ext cx="37769" cy="111522"/>
            </a:xfrm>
            <a:custGeom>
              <a:avLst/>
              <a:gdLst/>
              <a:ahLst/>
              <a:cxnLst/>
              <a:rect l="l" t="t" r="r" b="b"/>
              <a:pathLst>
                <a:path w="1121" h="3310" extrusionOk="0">
                  <a:moveTo>
                    <a:pt x="590" y="0"/>
                  </a:moveTo>
                  <a:lnTo>
                    <a:pt x="1" y="246"/>
                  </a:lnTo>
                  <a:lnTo>
                    <a:pt x="482" y="1376"/>
                  </a:lnTo>
                  <a:lnTo>
                    <a:pt x="482" y="3310"/>
                  </a:lnTo>
                  <a:lnTo>
                    <a:pt x="1121" y="3310"/>
                  </a:lnTo>
                  <a:lnTo>
                    <a:pt x="1121" y="1306"/>
                  </a:lnTo>
                  <a:cubicBezTo>
                    <a:pt x="1121" y="1267"/>
                    <a:pt x="1110" y="1228"/>
                    <a:pt x="1091" y="1188"/>
                  </a:cubicBezTo>
                  <a:lnTo>
                    <a:pt x="590"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4" name="Google Shape;1804;p32"/>
            <p:cNvSpPr/>
            <p:nvPr/>
          </p:nvSpPr>
          <p:spPr>
            <a:xfrm>
              <a:off x="5997663" y="3760610"/>
              <a:ext cx="303805" cy="78436"/>
            </a:xfrm>
            <a:custGeom>
              <a:avLst/>
              <a:gdLst/>
              <a:ahLst/>
              <a:cxnLst/>
              <a:rect l="l" t="t" r="r" b="b"/>
              <a:pathLst>
                <a:path w="9017" h="2328" extrusionOk="0">
                  <a:moveTo>
                    <a:pt x="0" y="0"/>
                  </a:moveTo>
                  <a:lnTo>
                    <a:pt x="629" y="2102"/>
                  </a:lnTo>
                  <a:cubicBezTo>
                    <a:pt x="668" y="2240"/>
                    <a:pt x="786" y="2328"/>
                    <a:pt x="934" y="2328"/>
                  </a:cubicBezTo>
                  <a:lnTo>
                    <a:pt x="8084" y="2328"/>
                  </a:lnTo>
                  <a:cubicBezTo>
                    <a:pt x="8222" y="2328"/>
                    <a:pt x="8349" y="2240"/>
                    <a:pt x="8388" y="2102"/>
                  </a:cubicBezTo>
                  <a:lnTo>
                    <a:pt x="9017" y="0"/>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 name="Google Shape;1805;p32"/>
            <p:cNvSpPr/>
            <p:nvPr/>
          </p:nvSpPr>
          <p:spPr>
            <a:xfrm>
              <a:off x="6149585" y="3760610"/>
              <a:ext cx="151886" cy="78436"/>
            </a:xfrm>
            <a:custGeom>
              <a:avLst/>
              <a:gdLst/>
              <a:ahLst/>
              <a:cxnLst/>
              <a:rect l="l" t="t" r="r" b="b"/>
              <a:pathLst>
                <a:path w="4508" h="2328" extrusionOk="0">
                  <a:moveTo>
                    <a:pt x="0" y="0"/>
                  </a:moveTo>
                  <a:lnTo>
                    <a:pt x="0" y="2328"/>
                  </a:lnTo>
                  <a:lnTo>
                    <a:pt x="3575" y="2328"/>
                  </a:lnTo>
                  <a:cubicBezTo>
                    <a:pt x="3713" y="2328"/>
                    <a:pt x="3840" y="2240"/>
                    <a:pt x="3879" y="2102"/>
                  </a:cubicBezTo>
                  <a:lnTo>
                    <a:pt x="4508" y="0"/>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6" name="Google Shape;1806;p32"/>
            <p:cNvSpPr/>
            <p:nvPr/>
          </p:nvSpPr>
          <p:spPr>
            <a:xfrm>
              <a:off x="6018182" y="3830120"/>
              <a:ext cx="262465" cy="88375"/>
            </a:xfrm>
            <a:custGeom>
              <a:avLst/>
              <a:gdLst/>
              <a:ahLst/>
              <a:cxnLst/>
              <a:rect l="l" t="t" r="r" b="b"/>
              <a:pathLst>
                <a:path w="7790" h="2623" extrusionOk="0">
                  <a:moveTo>
                    <a:pt x="0" y="0"/>
                  </a:moveTo>
                  <a:lnTo>
                    <a:pt x="0" y="2308"/>
                  </a:lnTo>
                  <a:cubicBezTo>
                    <a:pt x="0" y="2485"/>
                    <a:pt x="148" y="2622"/>
                    <a:pt x="325" y="2622"/>
                  </a:cubicBezTo>
                  <a:lnTo>
                    <a:pt x="7475" y="2622"/>
                  </a:lnTo>
                  <a:cubicBezTo>
                    <a:pt x="7652" y="2622"/>
                    <a:pt x="7789" y="2485"/>
                    <a:pt x="7789" y="2308"/>
                  </a:cubicBezTo>
                  <a:lnTo>
                    <a:pt x="7789"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7" name="Google Shape;1807;p32"/>
            <p:cNvSpPr/>
            <p:nvPr/>
          </p:nvSpPr>
          <p:spPr>
            <a:xfrm>
              <a:off x="6149585" y="3830120"/>
              <a:ext cx="131064" cy="88375"/>
            </a:xfrm>
            <a:custGeom>
              <a:avLst/>
              <a:gdLst/>
              <a:ahLst/>
              <a:cxnLst/>
              <a:rect l="l" t="t" r="r" b="b"/>
              <a:pathLst>
                <a:path w="3890" h="2623" extrusionOk="0">
                  <a:moveTo>
                    <a:pt x="0" y="0"/>
                  </a:moveTo>
                  <a:lnTo>
                    <a:pt x="0" y="2622"/>
                  </a:lnTo>
                  <a:lnTo>
                    <a:pt x="3575" y="2622"/>
                  </a:lnTo>
                  <a:cubicBezTo>
                    <a:pt x="3752" y="2622"/>
                    <a:pt x="3889" y="2485"/>
                    <a:pt x="3889" y="2308"/>
                  </a:cubicBezTo>
                  <a:lnTo>
                    <a:pt x="3889" y="0"/>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8" name="Google Shape;1808;p32"/>
            <p:cNvSpPr/>
            <p:nvPr/>
          </p:nvSpPr>
          <p:spPr>
            <a:xfrm>
              <a:off x="5967878" y="3746695"/>
              <a:ext cx="363070" cy="21530"/>
            </a:xfrm>
            <a:custGeom>
              <a:avLst/>
              <a:gdLst/>
              <a:ahLst/>
              <a:cxnLst/>
              <a:rect l="l" t="t" r="r" b="b"/>
              <a:pathLst>
                <a:path w="10776" h="639" extrusionOk="0">
                  <a:moveTo>
                    <a:pt x="315" y="1"/>
                  </a:moveTo>
                  <a:cubicBezTo>
                    <a:pt x="148" y="1"/>
                    <a:pt x="0" y="148"/>
                    <a:pt x="0" y="325"/>
                  </a:cubicBezTo>
                  <a:cubicBezTo>
                    <a:pt x="0" y="492"/>
                    <a:pt x="148" y="639"/>
                    <a:pt x="315" y="639"/>
                  </a:cubicBezTo>
                  <a:lnTo>
                    <a:pt x="10461" y="639"/>
                  </a:lnTo>
                  <a:cubicBezTo>
                    <a:pt x="10638" y="639"/>
                    <a:pt x="10775" y="492"/>
                    <a:pt x="10775" y="325"/>
                  </a:cubicBezTo>
                  <a:cubicBezTo>
                    <a:pt x="10775" y="148"/>
                    <a:pt x="10638" y="1"/>
                    <a:pt x="1046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9" name="Google Shape;1809;p32"/>
            <p:cNvSpPr/>
            <p:nvPr/>
          </p:nvSpPr>
          <p:spPr>
            <a:xfrm>
              <a:off x="6021821" y="3629881"/>
              <a:ext cx="42722" cy="42385"/>
            </a:xfrm>
            <a:custGeom>
              <a:avLst/>
              <a:gdLst/>
              <a:ahLst/>
              <a:cxnLst/>
              <a:rect l="l" t="t" r="r" b="b"/>
              <a:pathLst>
                <a:path w="1268" h="1258" extrusionOk="0">
                  <a:moveTo>
                    <a:pt x="629" y="0"/>
                  </a:moveTo>
                  <a:cubicBezTo>
                    <a:pt x="285" y="0"/>
                    <a:pt x="1" y="286"/>
                    <a:pt x="1" y="629"/>
                  </a:cubicBezTo>
                  <a:cubicBezTo>
                    <a:pt x="1" y="983"/>
                    <a:pt x="285" y="1258"/>
                    <a:pt x="629" y="1258"/>
                  </a:cubicBezTo>
                  <a:cubicBezTo>
                    <a:pt x="983" y="1258"/>
                    <a:pt x="1267" y="983"/>
                    <a:pt x="1267" y="629"/>
                  </a:cubicBezTo>
                  <a:cubicBezTo>
                    <a:pt x="1267" y="286"/>
                    <a:pt x="983" y="0"/>
                    <a:pt x="629"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 name="Google Shape;1810;p32"/>
            <p:cNvSpPr/>
            <p:nvPr/>
          </p:nvSpPr>
          <p:spPr>
            <a:xfrm>
              <a:off x="6234593" y="3629881"/>
              <a:ext cx="42756" cy="42385"/>
            </a:xfrm>
            <a:custGeom>
              <a:avLst/>
              <a:gdLst/>
              <a:ahLst/>
              <a:cxnLst/>
              <a:rect l="l" t="t" r="r" b="b"/>
              <a:pathLst>
                <a:path w="1269" h="1258" extrusionOk="0">
                  <a:moveTo>
                    <a:pt x="629" y="0"/>
                  </a:moveTo>
                  <a:cubicBezTo>
                    <a:pt x="286" y="0"/>
                    <a:pt x="1" y="286"/>
                    <a:pt x="1" y="629"/>
                  </a:cubicBezTo>
                  <a:cubicBezTo>
                    <a:pt x="1" y="983"/>
                    <a:pt x="286" y="1258"/>
                    <a:pt x="629" y="1258"/>
                  </a:cubicBezTo>
                  <a:cubicBezTo>
                    <a:pt x="983" y="1258"/>
                    <a:pt x="1268" y="983"/>
                    <a:pt x="1268" y="629"/>
                  </a:cubicBezTo>
                  <a:cubicBezTo>
                    <a:pt x="1268" y="286"/>
                    <a:pt x="983" y="0"/>
                    <a:pt x="629"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1" name="Google Shape;1811;p32"/>
            <p:cNvSpPr/>
            <p:nvPr/>
          </p:nvSpPr>
          <p:spPr>
            <a:xfrm>
              <a:off x="6099921" y="3566032"/>
              <a:ext cx="99325" cy="53302"/>
            </a:xfrm>
            <a:custGeom>
              <a:avLst/>
              <a:gdLst/>
              <a:ahLst/>
              <a:cxnLst/>
              <a:rect l="l" t="t" r="r" b="b"/>
              <a:pathLst>
                <a:path w="2948" h="1582" extrusionOk="0">
                  <a:moveTo>
                    <a:pt x="315" y="0"/>
                  </a:moveTo>
                  <a:cubicBezTo>
                    <a:pt x="138" y="0"/>
                    <a:pt x="1" y="138"/>
                    <a:pt x="1" y="315"/>
                  </a:cubicBezTo>
                  <a:lnTo>
                    <a:pt x="1" y="1267"/>
                  </a:lnTo>
                  <a:cubicBezTo>
                    <a:pt x="1" y="1434"/>
                    <a:pt x="138" y="1581"/>
                    <a:pt x="315" y="1581"/>
                  </a:cubicBezTo>
                  <a:lnTo>
                    <a:pt x="2633" y="1581"/>
                  </a:lnTo>
                  <a:cubicBezTo>
                    <a:pt x="2800" y="1581"/>
                    <a:pt x="2947" y="1434"/>
                    <a:pt x="2947" y="1267"/>
                  </a:cubicBezTo>
                  <a:lnTo>
                    <a:pt x="2947" y="315"/>
                  </a:lnTo>
                  <a:cubicBezTo>
                    <a:pt x="2947" y="138"/>
                    <a:pt x="2800" y="0"/>
                    <a:pt x="2633"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2" name="Google Shape;1812;p32"/>
            <p:cNvSpPr/>
            <p:nvPr/>
          </p:nvSpPr>
          <p:spPr>
            <a:xfrm>
              <a:off x="6149585" y="3566032"/>
              <a:ext cx="49663" cy="53302"/>
            </a:xfrm>
            <a:custGeom>
              <a:avLst/>
              <a:gdLst/>
              <a:ahLst/>
              <a:cxnLst/>
              <a:rect l="l" t="t" r="r" b="b"/>
              <a:pathLst>
                <a:path w="1474" h="1582" extrusionOk="0">
                  <a:moveTo>
                    <a:pt x="0" y="0"/>
                  </a:moveTo>
                  <a:lnTo>
                    <a:pt x="0" y="1581"/>
                  </a:lnTo>
                  <a:lnTo>
                    <a:pt x="1159" y="1581"/>
                  </a:lnTo>
                  <a:cubicBezTo>
                    <a:pt x="1326" y="1581"/>
                    <a:pt x="1473" y="1434"/>
                    <a:pt x="1473" y="1267"/>
                  </a:cubicBezTo>
                  <a:lnTo>
                    <a:pt x="1473" y="315"/>
                  </a:lnTo>
                  <a:cubicBezTo>
                    <a:pt x="1473" y="138"/>
                    <a:pt x="1326" y="0"/>
                    <a:pt x="1159"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3" name="Google Shape;1813;p32"/>
            <p:cNvSpPr/>
            <p:nvPr/>
          </p:nvSpPr>
          <p:spPr>
            <a:xfrm>
              <a:off x="6099921" y="3608688"/>
              <a:ext cx="99325" cy="74528"/>
            </a:xfrm>
            <a:custGeom>
              <a:avLst/>
              <a:gdLst/>
              <a:ahLst/>
              <a:cxnLst/>
              <a:rect l="l" t="t" r="r" b="b"/>
              <a:pathLst>
                <a:path w="2948" h="2212" extrusionOk="0">
                  <a:moveTo>
                    <a:pt x="1" y="1"/>
                  </a:moveTo>
                  <a:lnTo>
                    <a:pt x="1" y="738"/>
                  </a:lnTo>
                  <a:cubicBezTo>
                    <a:pt x="1" y="1543"/>
                    <a:pt x="658" y="2211"/>
                    <a:pt x="1474" y="2211"/>
                  </a:cubicBezTo>
                  <a:cubicBezTo>
                    <a:pt x="2289" y="2211"/>
                    <a:pt x="2947" y="1543"/>
                    <a:pt x="2947" y="738"/>
                  </a:cubicBezTo>
                  <a:lnTo>
                    <a:pt x="2947"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 name="Google Shape;1814;p32"/>
            <p:cNvSpPr/>
            <p:nvPr/>
          </p:nvSpPr>
          <p:spPr>
            <a:xfrm>
              <a:off x="6149585" y="3608688"/>
              <a:ext cx="49663" cy="74528"/>
            </a:xfrm>
            <a:custGeom>
              <a:avLst/>
              <a:gdLst/>
              <a:ahLst/>
              <a:cxnLst/>
              <a:rect l="l" t="t" r="r" b="b"/>
              <a:pathLst>
                <a:path w="1474" h="2212" extrusionOk="0">
                  <a:moveTo>
                    <a:pt x="0" y="1"/>
                  </a:moveTo>
                  <a:lnTo>
                    <a:pt x="0" y="2211"/>
                  </a:lnTo>
                  <a:cubicBezTo>
                    <a:pt x="815" y="2211"/>
                    <a:pt x="1473" y="1543"/>
                    <a:pt x="1473" y="738"/>
                  </a:cubicBezTo>
                  <a:lnTo>
                    <a:pt x="1473"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 name="Google Shape;1815;p32"/>
            <p:cNvSpPr/>
            <p:nvPr/>
          </p:nvSpPr>
          <p:spPr>
            <a:xfrm>
              <a:off x="6057232" y="3555419"/>
              <a:ext cx="184365" cy="49696"/>
            </a:xfrm>
            <a:custGeom>
              <a:avLst/>
              <a:gdLst/>
              <a:ahLst/>
              <a:cxnLst/>
              <a:rect l="l" t="t" r="r" b="b"/>
              <a:pathLst>
                <a:path w="5472" h="1475" extrusionOk="0">
                  <a:moveTo>
                    <a:pt x="315" y="1"/>
                  </a:moveTo>
                  <a:cubicBezTo>
                    <a:pt x="148" y="1"/>
                    <a:pt x="0" y="138"/>
                    <a:pt x="0" y="315"/>
                  </a:cubicBezTo>
                  <a:cubicBezTo>
                    <a:pt x="0" y="492"/>
                    <a:pt x="148" y="630"/>
                    <a:pt x="315" y="630"/>
                  </a:cubicBezTo>
                  <a:lnTo>
                    <a:pt x="4843" y="630"/>
                  </a:lnTo>
                  <a:lnTo>
                    <a:pt x="4843" y="1160"/>
                  </a:lnTo>
                  <a:cubicBezTo>
                    <a:pt x="4843" y="1337"/>
                    <a:pt x="4990" y="1474"/>
                    <a:pt x="5157" y="1474"/>
                  </a:cubicBezTo>
                  <a:cubicBezTo>
                    <a:pt x="5334" y="1474"/>
                    <a:pt x="5471" y="1337"/>
                    <a:pt x="5471" y="1160"/>
                  </a:cubicBezTo>
                  <a:lnTo>
                    <a:pt x="5471" y="315"/>
                  </a:lnTo>
                  <a:cubicBezTo>
                    <a:pt x="5471" y="138"/>
                    <a:pt x="5334" y="1"/>
                    <a:pt x="5157"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6" name="Google Shape;1816;p32"/>
            <p:cNvSpPr/>
            <p:nvPr/>
          </p:nvSpPr>
          <p:spPr>
            <a:xfrm>
              <a:off x="6149585" y="3555419"/>
              <a:ext cx="92014" cy="49696"/>
            </a:xfrm>
            <a:custGeom>
              <a:avLst/>
              <a:gdLst/>
              <a:ahLst/>
              <a:cxnLst/>
              <a:rect l="l" t="t" r="r" b="b"/>
              <a:pathLst>
                <a:path w="2731" h="1475" extrusionOk="0">
                  <a:moveTo>
                    <a:pt x="0" y="1"/>
                  </a:moveTo>
                  <a:lnTo>
                    <a:pt x="0" y="630"/>
                  </a:lnTo>
                  <a:lnTo>
                    <a:pt x="2102" y="630"/>
                  </a:lnTo>
                  <a:lnTo>
                    <a:pt x="2102" y="1160"/>
                  </a:lnTo>
                  <a:cubicBezTo>
                    <a:pt x="2102" y="1337"/>
                    <a:pt x="2249" y="1474"/>
                    <a:pt x="2416" y="1474"/>
                  </a:cubicBezTo>
                  <a:cubicBezTo>
                    <a:pt x="2593" y="1474"/>
                    <a:pt x="2730" y="1337"/>
                    <a:pt x="2730" y="1160"/>
                  </a:cubicBezTo>
                  <a:lnTo>
                    <a:pt x="2730" y="315"/>
                  </a:lnTo>
                  <a:cubicBezTo>
                    <a:pt x="2730" y="138"/>
                    <a:pt x="2593" y="1"/>
                    <a:pt x="2416"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 name="Google Shape;1817;p32"/>
            <p:cNvSpPr/>
            <p:nvPr/>
          </p:nvSpPr>
          <p:spPr>
            <a:xfrm>
              <a:off x="6149585" y="3746695"/>
              <a:ext cx="181367" cy="21530"/>
            </a:xfrm>
            <a:custGeom>
              <a:avLst/>
              <a:gdLst/>
              <a:ahLst/>
              <a:cxnLst/>
              <a:rect l="l" t="t" r="r" b="b"/>
              <a:pathLst>
                <a:path w="5383" h="639" extrusionOk="0">
                  <a:moveTo>
                    <a:pt x="0" y="1"/>
                  </a:moveTo>
                  <a:lnTo>
                    <a:pt x="0" y="639"/>
                  </a:lnTo>
                  <a:lnTo>
                    <a:pt x="5068" y="639"/>
                  </a:lnTo>
                  <a:cubicBezTo>
                    <a:pt x="5245" y="639"/>
                    <a:pt x="5382" y="492"/>
                    <a:pt x="5382" y="325"/>
                  </a:cubicBezTo>
                  <a:cubicBezTo>
                    <a:pt x="5382" y="148"/>
                    <a:pt x="5245" y="1"/>
                    <a:pt x="5068"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18" name="Google Shape;1818;p32"/>
          <p:cNvGrpSpPr/>
          <p:nvPr/>
        </p:nvGrpSpPr>
        <p:grpSpPr>
          <a:xfrm>
            <a:off x="6646289" y="3555419"/>
            <a:ext cx="262466" cy="363070"/>
            <a:chOff x="6646289" y="3555419"/>
            <a:chExt cx="262466" cy="363070"/>
          </a:xfrm>
        </p:grpSpPr>
        <p:sp>
          <p:nvSpPr>
            <p:cNvPr id="1819" name="Google Shape;1819;p32"/>
            <p:cNvSpPr/>
            <p:nvPr/>
          </p:nvSpPr>
          <p:spPr>
            <a:xfrm>
              <a:off x="6656868" y="3566032"/>
              <a:ext cx="240935" cy="341844"/>
            </a:xfrm>
            <a:custGeom>
              <a:avLst/>
              <a:gdLst/>
              <a:ahLst/>
              <a:cxnLst/>
              <a:rect l="l" t="t" r="r" b="b"/>
              <a:pathLst>
                <a:path w="7151" h="10146" extrusionOk="0">
                  <a:moveTo>
                    <a:pt x="845" y="0"/>
                  </a:moveTo>
                  <a:cubicBezTo>
                    <a:pt x="374" y="0"/>
                    <a:pt x="0" y="374"/>
                    <a:pt x="0" y="845"/>
                  </a:cubicBezTo>
                  <a:lnTo>
                    <a:pt x="0" y="9301"/>
                  </a:lnTo>
                  <a:cubicBezTo>
                    <a:pt x="0" y="9773"/>
                    <a:pt x="374" y="10146"/>
                    <a:pt x="845" y="10146"/>
                  </a:cubicBezTo>
                  <a:lnTo>
                    <a:pt x="6316" y="10146"/>
                  </a:lnTo>
                  <a:cubicBezTo>
                    <a:pt x="6777" y="10146"/>
                    <a:pt x="7151" y="9773"/>
                    <a:pt x="7151" y="9301"/>
                  </a:cubicBezTo>
                  <a:lnTo>
                    <a:pt x="7151" y="845"/>
                  </a:lnTo>
                  <a:cubicBezTo>
                    <a:pt x="7151" y="374"/>
                    <a:pt x="6777" y="0"/>
                    <a:pt x="6316"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0" name="Google Shape;1820;p32"/>
            <p:cNvSpPr/>
            <p:nvPr/>
          </p:nvSpPr>
          <p:spPr>
            <a:xfrm>
              <a:off x="6777321" y="3566032"/>
              <a:ext cx="120484" cy="341844"/>
            </a:xfrm>
            <a:custGeom>
              <a:avLst/>
              <a:gdLst/>
              <a:ahLst/>
              <a:cxnLst/>
              <a:rect l="l" t="t" r="r" b="b"/>
              <a:pathLst>
                <a:path w="3576" h="10146" extrusionOk="0">
                  <a:moveTo>
                    <a:pt x="1" y="0"/>
                  </a:moveTo>
                  <a:lnTo>
                    <a:pt x="1" y="10146"/>
                  </a:lnTo>
                  <a:lnTo>
                    <a:pt x="2741" y="10146"/>
                  </a:lnTo>
                  <a:cubicBezTo>
                    <a:pt x="3202" y="10146"/>
                    <a:pt x="3576" y="9773"/>
                    <a:pt x="3576" y="9301"/>
                  </a:cubicBezTo>
                  <a:lnTo>
                    <a:pt x="3576" y="845"/>
                  </a:lnTo>
                  <a:cubicBezTo>
                    <a:pt x="3576" y="374"/>
                    <a:pt x="3202" y="0"/>
                    <a:pt x="2741"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 name="Google Shape;1821;p32"/>
            <p:cNvSpPr/>
            <p:nvPr/>
          </p:nvSpPr>
          <p:spPr>
            <a:xfrm>
              <a:off x="6695919" y="3644773"/>
              <a:ext cx="163173" cy="163173"/>
            </a:xfrm>
            <a:custGeom>
              <a:avLst/>
              <a:gdLst/>
              <a:ahLst/>
              <a:cxnLst/>
              <a:rect l="l" t="t" r="r" b="b"/>
              <a:pathLst>
                <a:path w="4843" h="4843" extrusionOk="0">
                  <a:moveTo>
                    <a:pt x="2417" y="1"/>
                  </a:moveTo>
                  <a:cubicBezTo>
                    <a:pt x="1081" y="1"/>
                    <a:pt x="0" y="1081"/>
                    <a:pt x="0" y="2417"/>
                  </a:cubicBezTo>
                  <a:cubicBezTo>
                    <a:pt x="0" y="3753"/>
                    <a:pt x="1081" y="4843"/>
                    <a:pt x="2417" y="4843"/>
                  </a:cubicBezTo>
                  <a:cubicBezTo>
                    <a:pt x="3752" y="4843"/>
                    <a:pt x="4843" y="3753"/>
                    <a:pt x="4843" y="2417"/>
                  </a:cubicBezTo>
                  <a:cubicBezTo>
                    <a:pt x="4843" y="1081"/>
                    <a:pt x="3752" y="1"/>
                    <a:pt x="2417"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2" name="Google Shape;1822;p32"/>
            <p:cNvSpPr/>
            <p:nvPr/>
          </p:nvSpPr>
          <p:spPr>
            <a:xfrm>
              <a:off x="6777321" y="3644773"/>
              <a:ext cx="81772" cy="163173"/>
            </a:xfrm>
            <a:custGeom>
              <a:avLst/>
              <a:gdLst/>
              <a:ahLst/>
              <a:cxnLst/>
              <a:rect l="l" t="t" r="r" b="b"/>
              <a:pathLst>
                <a:path w="2427" h="4843" extrusionOk="0">
                  <a:moveTo>
                    <a:pt x="1" y="1"/>
                  </a:moveTo>
                  <a:lnTo>
                    <a:pt x="1" y="4843"/>
                  </a:lnTo>
                  <a:cubicBezTo>
                    <a:pt x="1336" y="4843"/>
                    <a:pt x="2427" y="3753"/>
                    <a:pt x="2427" y="2417"/>
                  </a:cubicBezTo>
                  <a:cubicBezTo>
                    <a:pt x="2427" y="1081"/>
                    <a:pt x="1336" y="1"/>
                    <a:pt x="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 name="Google Shape;1823;p32"/>
            <p:cNvSpPr/>
            <p:nvPr/>
          </p:nvSpPr>
          <p:spPr>
            <a:xfrm>
              <a:off x="6717752" y="3569334"/>
              <a:ext cx="119507" cy="50000"/>
            </a:xfrm>
            <a:custGeom>
              <a:avLst/>
              <a:gdLst/>
              <a:ahLst/>
              <a:cxnLst/>
              <a:rect l="l" t="t" r="r" b="b"/>
              <a:pathLst>
                <a:path w="3547" h="1484" extrusionOk="0">
                  <a:moveTo>
                    <a:pt x="1" y="0"/>
                  </a:moveTo>
                  <a:lnTo>
                    <a:pt x="413" y="1267"/>
                  </a:lnTo>
                  <a:cubicBezTo>
                    <a:pt x="463" y="1395"/>
                    <a:pt x="581" y="1483"/>
                    <a:pt x="718" y="1483"/>
                  </a:cubicBezTo>
                  <a:lnTo>
                    <a:pt x="2820" y="1483"/>
                  </a:lnTo>
                  <a:cubicBezTo>
                    <a:pt x="2957" y="1483"/>
                    <a:pt x="3075" y="1395"/>
                    <a:pt x="3124" y="1267"/>
                  </a:cubicBezTo>
                  <a:lnTo>
                    <a:pt x="3547"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 name="Google Shape;1824;p32"/>
            <p:cNvSpPr/>
            <p:nvPr/>
          </p:nvSpPr>
          <p:spPr>
            <a:xfrm>
              <a:off x="6777321" y="3569334"/>
              <a:ext cx="59939" cy="50000"/>
            </a:xfrm>
            <a:custGeom>
              <a:avLst/>
              <a:gdLst/>
              <a:ahLst/>
              <a:cxnLst/>
              <a:rect l="l" t="t" r="r" b="b"/>
              <a:pathLst>
                <a:path w="1779" h="1484" extrusionOk="0">
                  <a:moveTo>
                    <a:pt x="1" y="0"/>
                  </a:moveTo>
                  <a:lnTo>
                    <a:pt x="1" y="1483"/>
                  </a:lnTo>
                  <a:lnTo>
                    <a:pt x="1052" y="1483"/>
                  </a:lnTo>
                  <a:cubicBezTo>
                    <a:pt x="1189" y="1483"/>
                    <a:pt x="1307" y="1395"/>
                    <a:pt x="1356" y="1267"/>
                  </a:cubicBezTo>
                  <a:lnTo>
                    <a:pt x="1779"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 name="Google Shape;1825;p32"/>
            <p:cNvSpPr/>
            <p:nvPr/>
          </p:nvSpPr>
          <p:spPr>
            <a:xfrm>
              <a:off x="6646289" y="3555419"/>
              <a:ext cx="262465" cy="363070"/>
            </a:xfrm>
            <a:custGeom>
              <a:avLst/>
              <a:gdLst/>
              <a:ahLst/>
              <a:cxnLst/>
              <a:rect l="l" t="t" r="r" b="b"/>
              <a:pathLst>
                <a:path w="7790" h="10776" extrusionOk="0">
                  <a:moveTo>
                    <a:pt x="6630" y="630"/>
                  </a:moveTo>
                  <a:cubicBezTo>
                    <a:pt x="6915" y="630"/>
                    <a:pt x="7150" y="865"/>
                    <a:pt x="7150" y="1160"/>
                  </a:cubicBezTo>
                  <a:lnTo>
                    <a:pt x="7150" y="8566"/>
                  </a:lnTo>
                  <a:lnTo>
                    <a:pt x="4204" y="8566"/>
                  </a:lnTo>
                  <a:lnTo>
                    <a:pt x="3890" y="8988"/>
                  </a:lnTo>
                  <a:lnTo>
                    <a:pt x="3575" y="8566"/>
                  </a:lnTo>
                  <a:lnTo>
                    <a:pt x="629" y="8566"/>
                  </a:lnTo>
                  <a:lnTo>
                    <a:pt x="629" y="1160"/>
                  </a:lnTo>
                  <a:cubicBezTo>
                    <a:pt x="629" y="865"/>
                    <a:pt x="864" y="630"/>
                    <a:pt x="1159" y="630"/>
                  </a:cubicBezTo>
                  <a:close/>
                  <a:moveTo>
                    <a:pt x="1159" y="1"/>
                  </a:moveTo>
                  <a:cubicBezTo>
                    <a:pt x="521" y="1"/>
                    <a:pt x="0" y="521"/>
                    <a:pt x="0" y="1160"/>
                  </a:cubicBezTo>
                  <a:lnTo>
                    <a:pt x="0" y="9616"/>
                  </a:lnTo>
                  <a:cubicBezTo>
                    <a:pt x="0" y="10255"/>
                    <a:pt x="521" y="10775"/>
                    <a:pt x="1159" y="10775"/>
                  </a:cubicBezTo>
                  <a:lnTo>
                    <a:pt x="6630" y="10775"/>
                  </a:lnTo>
                  <a:cubicBezTo>
                    <a:pt x="7268" y="10775"/>
                    <a:pt x="7789" y="10255"/>
                    <a:pt x="7789" y="9616"/>
                  </a:cubicBezTo>
                  <a:lnTo>
                    <a:pt x="7789" y="1160"/>
                  </a:lnTo>
                  <a:cubicBezTo>
                    <a:pt x="7789" y="521"/>
                    <a:pt x="7268" y="1"/>
                    <a:pt x="6630"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6" name="Google Shape;1826;p32"/>
            <p:cNvSpPr/>
            <p:nvPr/>
          </p:nvSpPr>
          <p:spPr>
            <a:xfrm>
              <a:off x="6777321" y="3555419"/>
              <a:ext cx="131434" cy="363070"/>
            </a:xfrm>
            <a:custGeom>
              <a:avLst/>
              <a:gdLst/>
              <a:ahLst/>
              <a:cxnLst/>
              <a:rect l="l" t="t" r="r" b="b"/>
              <a:pathLst>
                <a:path w="3901" h="10776" extrusionOk="0">
                  <a:moveTo>
                    <a:pt x="1" y="1"/>
                  </a:moveTo>
                  <a:lnTo>
                    <a:pt x="1" y="630"/>
                  </a:lnTo>
                  <a:lnTo>
                    <a:pt x="2741" y="630"/>
                  </a:lnTo>
                  <a:cubicBezTo>
                    <a:pt x="3026" y="630"/>
                    <a:pt x="3261" y="865"/>
                    <a:pt x="3261" y="1160"/>
                  </a:cubicBezTo>
                  <a:lnTo>
                    <a:pt x="3261" y="8566"/>
                  </a:lnTo>
                  <a:lnTo>
                    <a:pt x="315" y="8566"/>
                  </a:lnTo>
                  <a:lnTo>
                    <a:pt x="1" y="8988"/>
                  </a:lnTo>
                  <a:lnTo>
                    <a:pt x="1" y="10775"/>
                  </a:lnTo>
                  <a:lnTo>
                    <a:pt x="2741" y="10775"/>
                  </a:lnTo>
                  <a:cubicBezTo>
                    <a:pt x="3379" y="10775"/>
                    <a:pt x="3900" y="10255"/>
                    <a:pt x="3900" y="9616"/>
                  </a:cubicBezTo>
                  <a:lnTo>
                    <a:pt x="3900" y="1160"/>
                  </a:lnTo>
                  <a:cubicBezTo>
                    <a:pt x="3900" y="521"/>
                    <a:pt x="3379" y="1"/>
                    <a:pt x="2741"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7" name="Google Shape;1827;p32"/>
            <p:cNvSpPr/>
            <p:nvPr/>
          </p:nvSpPr>
          <p:spPr>
            <a:xfrm>
              <a:off x="6766741" y="3844001"/>
              <a:ext cx="21193" cy="31806"/>
            </a:xfrm>
            <a:custGeom>
              <a:avLst/>
              <a:gdLst/>
              <a:ahLst/>
              <a:cxnLst/>
              <a:rect l="l" t="t" r="r" b="b"/>
              <a:pathLst>
                <a:path w="629" h="944" extrusionOk="0">
                  <a:moveTo>
                    <a:pt x="0" y="1"/>
                  </a:moveTo>
                  <a:lnTo>
                    <a:pt x="0" y="629"/>
                  </a:lnTo>
                  <a:cubicBezTo>
                    <a:pt x="0" y="806"/>
                    <a:pt x="138" y="943"/>
                    <a:pt x="315" y="943"/>
                  </a:cubicBezTo>
                  <a:cubicBezTo>
                    <a:pt x="491" y="943"/>
                    <a:pt x="629" y="806"/>
                    <a:pt x="629" y="629"/>
                  </a:cubicBezTo>
                  <a:lnTo>
                    <a:pt x="629"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8" name="Google Shape;1828;p32"/>
            <p:cNvSpPr/>
            <p:nvPr/>
          </p:nvSpPr>
          <p:spPr>
            <a:xfrm>
              <a:off x="6748850" y="3683824"/>
              <a:ext cx="71192" cy="85074"/>
            </a:xfrm>
            <a:custGeom>
              <a:avLst/>
              <a:gdLst/>
              <a:ahLst/>
              <a:cxnLst/>
              <a:rect l="l" t="t" r="r" b="b"/>
              <a:pathLst>
                <a:path w="2113" h="2525" extrusionOk="0">
                  <a:moveTo>
                    <a:pt x="317" y="0"/>
                  </a:moveTo>
                  <a:cubicBezTo>
                    <a:pt x="265" y="0"/>
                    <a:pt x="213" y="13"/>
                    <a:pt x="168" y="40"/>
                  </a:cubicBezTo>
                  <a:cubicBezTo>
                    <a:pt x="70" y="89"/>
                    <a:pt x="1" y="197"/>
                    <a:pt x="1" y="315"/>
                  </a:cubicBezTo>
                  <a:lnTo>
                    <a:pt x="1" y="2210"/>
                  </a:lnTo>
                  <a:cubicBezTo>
                    <a:pt x="1" y="2328"/>
                    <a:pt x="70" y="2426"/>
                    <a:pt x="168" y="2485"/>
                  </a:cubicBezTo>
                  <a:cubicBezTo>
                    <a:pt x="217" y="2515"/>
                    <a:pt x="266" y="2525"/>
                    <a:pt x="325" y="2525"/>
                  </a:cubicBezTo>
                  <a:cubicBezTo>
                    <a:pt x="384" y="2525"/>
                    <a:pt x="443" y="2505"/>
                    <a:pt x="492" y="2476"/>
                  </a:cubicBezTo>
                  <a:lnTo>
                    <a:pt x="1965" y="1523"/>
                  </a:lnTo>
                  <a:cubicBezTo>
                    <a:pt x="2054" y="1464"/>
                    <a:pt x="2113" y="1366"/>
                    <a:pt x="2113" y="1258"/>
                  </a:cubicBezTo>
                  <a:cubicBezTo>
                    <a:pt x="2113" y="1150"/>
                    <a:pt x="2054" y="1051"/>
                    <a:pt x="1965" y="992"/>
                  </a:cubicBezTo>
                  <a:lnTo>
                    <a:pt x="492" y="50"/>
                  </a:lnTo>
                  <a:cubicBezTo>
                    <a:pt x="439" y="18"/>
                    <a:pt x="377" y="0"/>
                    <a:pt x="317"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9" name="Google Shape;1829;p32"/>
            <p:cNvSpPr/>
            <p:nvPr/>
          </p:nvSpPr>
          <p:spPr>
            <a:xfrm>
              <a:off x="6777321" y="3844001"/>
              <a:ext cx="10613" cy="31806"/>
            </a:xfrm>
            <a:custGeom>
              <a:avLst/>
              <a:gdLst/>
              <a:ahLst/>
              <a:cxnLst/>
              <a:rect l="l" t="t" r="r" b="b"/>
              <a:pathLst>
                <a:path w="315" h="944" extrusionOk="0">
                  <a:moveTo>
                    <a:pt x="1" y="1"/>
                  </a:moveTo>
                  <a:lnTo>
                    <a:pt x="1" y="943"/>
                  </a:lnTo>
                  <a:cubicBezTo>
                    <a:pt x="177" y="943"/>
                    <a:pt x="315" y="806"/>
                    <a:pt x="315" y="629"/>
                  </a:cubicBezTo>
                  <a:lnTo>
                    <a:pt x="315"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 name="Google Shape;1830;p32"/>
            <p:cNvSpPr/>
            <p:nvPr/>
          </p:nvSpPr>
          <p:spPr>
            <a:xfrm>
              <a:off x="6777321" y="3693089"/>
              <a:ext cx="42722" cy="66543"/>
            </a:xfrm>
            <a:custGeom>
              <a:avLst/>
              <a:gdLst/>
              <a:ahLst/>
              <a:cxnLst/>
              <a:rect l="l" t="t" r="r" b="b"/>
              <a:pathLst>
                <a:path w="1268" h="1975" extrusionOk="0">
                  <a:moveTo>
                    <a:pt x="1" y="1"/>
                  </a:moveTo>
                  <a:lnTo>
                    <a:pt x="1" y="1975"/>
                  </a:lnTo>
                  <a:lnTo>
                    <a:pt x="1120" y="1248"/>
                  </a:lnTo>
                  <a:cubicBezTo>
                    <a:pt x="1209" y="1189"/>
                    <a:pt x="1268" y="1091"/>
                    <a:pt x="1268" y="983"/>
                  </a:cubicBezTo>
                  <a:cubicBezTo>
                    <a:pt x="1268" y="875"/>
                    <a:pt x="1209" y="776"/>
                    <a:pt x="1120" y="717"/>
                  </a:cubicBezTo>
                  <a:lnTo>
                    <a:pt x="1"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31" name="Google Shape;1831;p32"/>
          <p:cNvGrpSpPr/>
          <p:nvPr/>
        </p:nvGrpSpPr>
        <p:grpSpPr>
          <a:xfrm>
            <a:off x="7224040" y="3555546"/>
            <a:ext cx="363065" cy="363094"/>
            <a:chOff x="7725105" y="3652393"/>
            <a:chExt cx="432993" cy="433028"/>
          </a:xfrm>
        </p:grpSpPr>
        <p:sp>
          <p:nvSpPr>
            <p:cNvPr id="1832" name="Google Shape;1832;p32"/>
            <p:cNvSpPr/>
            <p:nvPr/>
          </p:nvSpPr>
          <p:spPr>
            <a:xfrm>
              <a:off x="7954035" y="3813050"/>
              <a:ext cx="85674" cy="25276"/>
            </a:xfrm>
            <a:custGeom>
              <a:avLst/>
              <a:gdLst/>
              <a:ahLst/>
              <a:cxnLst/>
              <a:rect l="l" t="t" r="r" b="b"/>
              <a:pathLst>
                <a:path w="2132" h="629" extrusionOk="0">
                  <a:moveTo>
                    <a:pt x="0" y="0"/>
                  </a:moveTo>
                  <a:lnTo>
                    <a:pt x="0" y="629"/>
                  </a:lnTo>
                  <a:lnTo>
                    <a:pt x="2131" y="629"/>
                  </a:lnTo>
                  <a:lnTo>
                    <a:pt x="2131"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 name="Google Shape;1833;p32"/>
            <p:cNvSpPr/>
            <p:nvPr/>
          </p:nvSpPr>
          <p:spPr>
            <a:xfrm>
              <a:off x="7843529" y="3813050"/>
              <a:ext cx="85273" cy="25276"/>
            </a:xfrm>
            <a:custGeom>
              <a:avLst/>
              <a:gdLst/>
              <a:ahLst/>
              <a:cxnLst/>
              <a:rect l="l" t="t" r="r" b="b"/>
              <a:pathLst>
                <a:path w="2122" h="629" extrusionOk="0">
                  <a:moveTo>
                    <a:pt x="0" y="0"/>
                  </a:moveTo>
                  <a:lnTo>
                    <a:pt x="0" y="629"/>
                  </a:lnTo>
                  <a:lnTo>
                    <a:pt x="2122" y="629"/>
                  </a:lnTo>
                  <a:lnTo>
                    <a:pt x="2122"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4" name="Google Shape;1834;p32"/>
            <p:cNvSpPr/>
            <p:nvPr/>
          </p:nvSpPr>
          <p:spPr>
            <a:xfrm>
              <a:off x="7742063" y="3719903"/>
              <a:ext cx="109745" cy="245530"/>
            </a:xfrm>
            <a:custGeom>
              <a:avLst/>
              <a:gdLst/>
              <a:ahLst/>
              <a:cxnLst/>
              <a:rect l="l" t="t" r="r" b="b"/>
              <a:pathLst>
                <a:path w="2731" h="6110" extrusionOk="0">
                  <a:moveTo>
                    <a:pt x="315" y="0"/>
                  </a:moveTo>
                  <a:cubicBezTo>
                    <a:pt x="138" y="0"/>
                    <a:pt x="1" y="148"/>
                    <a:pt x="1" y="314"/>
                  </a:cubicBezTo>
                  <a:lnTo>
                    <a:pt x="1" y="4734"/>
                  </a:lnTo>
                  <a:cubicBezTo>
                    <a:pt x="1" y="5491"/>
                    <a:pt x="609" y="6109"/>
                    <a:pt x="1366" y="6109"/>
                  </a:cubicBezTo>
                  <a:cubicBezTo>
                    <a:pt x="2122" y="6109"/>
                    <a:pt x="2731" y="5491"/>
                    <a:pt x="2731" y="4734"/>
                  </a:cubicBezTo>
                  <a:lnTo>
                    <a:pt x="2731" y="314"/>
                  </a:lnTo>
                  <a:cubicBezTo>
                    <a:pt x="2731" y="148"/>
                    <a:pt x="2593" y="0"/>
                    <a:pt x="2417"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5" name="Google Shape;1835;p32"/>
            <p:cNvSpPr/>
            <p:nvPr/>
          </p:nvSpPr>
          <p:spPr>
            <a:xfrm>
              <a:off x="7796955" y="3719903"/>
              <a:ext cx="54853" cy="245530"/>
            </a:xfrm>
            <a:custGeom>
              <a:avLst/>
              <a:gdLst/>
              <a:ahLst/>
              <a:cxnLst/>
              <a:rect l="l" t="t" r="r" b="b"/>
              <a:pathLst>
                <a:path w="1365" h="6110" extrusionOk="0">
                  <a:moveTo>
                    <a:pt x="0" y="0"/>
                  </a:moveTo>
                  <a:lnTo>
                    <a:pt x="0" y="6109"/>
                  </a:lnTo>
                  <a:cubicBezTo>
                    <a:pt x="756" y="6109"/>
                    <a:pt x="1365" y="5491"/>
                    <a:pt x="1365" y="4734"/>
                  </a:cubicBezTo>
                  <a:lnTo>
                    <a:pt x="1365" y="314"/>
                  </a:lnTo>
                  <a:cubicBezTo>
                    <a:pt x="1365" y="148"/>
                    <a:pt x="1227" y="0"/>
                    <a:pt x="1051"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6" name="Google Shape;1836;p32"/>
            <p:cNvSpPr/>
            <p:nvPr/>
          </p:nvSpPr>
          <p:spPr>
            <a:xfrm>
              <a:off x="7725105" y="3800392"/>
              <a:ext cx="143702" cy="50553"/>
            </a:xfrm>
            <a:custGeom>
              <a:avLst/>
              <a:gdLst/>
              <a:ahLst/>
              <a:cxnLst/>
              <a:rect l="l" t="t" r="r" b="b"/>
              <a:pathLst>
                <a:path w="3576" h="1258" extrusionOk="0">
                  <a:moveTo>
                    <a:pt x="315" y="1"/>
                  </a:moveTo>
                  <a:cubicBezTo>
                    <a:pt x="138" y="1"/>
                    <a:pt x="1" y="138"/>
                    <a:pt x="1" y="315"/>
                  </a:cubicBezTo>
                  <a:lnTo>
                    <a:pt x="1" y="944"/>
                  </a:lnTo>
                  <a:cubicBezTo>
                    <a:pt x="1" y="1120"/>
                    <a:pt x="138" y="1258"/>
                    <a:pt x="315" y="1258"/>
                  </a:cubicBezTo>
                  <a:lnTo>
                    <a:pt x="3261" y="1258"/>
                  </a:lnTo>
                  <a:cubicBezTo>
                    <a:pt x="3438" y="1258"/>
                    <a:pt x="3576" y="1120"/>
                    <a:pt x="3576" y="944"/>
                  </a:cubicBezTo>
                  <a:lnTo>
                    <a:pt x="3576" y="315"/>
                  </a:lnTo>
                  <a:cubicBezTo>
                    <a:pt x="3576" y="138"/>
                    <a:pt x="3438" y="1"/>
                    <a:pt x="3261"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 name="Google Shape;1837;p32"/>
            <p:cNvSpPr/>
            <p:nvPr/>
          </p:nvSpPr>
          <p:spPr>
            <a:xfrm>
              <a:off x="7796955" y="3800392"/>
              <a:ext cx="71851" cy="50553"/>
            </a:xfrm>
            <a:custGeom>
              <a:avLst/>
              <a:gdLst/>
              <a:ahLst/>
              <a:cxnLst/>
              <a:rect l="l" t="t" r="r" b="b"/>
              <a:pathLst>
                <a:path w="1788" h="1258" extrusionOk="0">
                  <a:moveTo>
                    <a:pt x="0" y="1"/>
                  </a:moveTo>
                  <a:lnTo>
                    <a:pt x="0" y="1258"/>
                  </a:lnTo>
                  <a:lnTo>
                    <a:pt x="1473" y="1258"/>
                  </a:lnTo>
                  <a:cubicBezTo>
                    <a:pt x="1650" y="1258"/>
                    <a:pt x="1788" y="1120"/>
                    <a:pt x="1788" y="944"/>
                  </a:cubicBezTo>
                  <a:lnTo>
                    <a:pt x="1788" y="315"/>
                  </a:lnTo>
                  <a:cubicBezTo>
                    <a:pt x="1788" y="138"/>
                    <a:pt x="1650" y="1"/>
                    <a:pt x="1473"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8" name="Google Shape;1838;p32"/>
            <p:cNvSpPr/>
            <p:nvPr/>
          </p:nvSpPr>
          <p:spPr>
            <a:xfrm>
              <a:off x="7742063" y="3665051"/>
              <a:ext cx="109745" cy="67511"/>
            </a:xfrm>
            <a:custGeom>
              <a:avLst/>
              <a:gdLst/>
              <a:ahLst/>
              <a:cxnLst/>
              <a:rect l="l" t="t" r="r" b="b"/>
              <a:pathLst>
                <a:path w="2731" h="1680" extrusionOk="0">
                  <a:moveTo>
                    <a:pt x="1" y="0"/>
                  </a:moveTo>
                  <a:lnTo>
                    <a:pt x="1" y="1679"/>
                  </a:lnTo>
                  <a:lnTo>
                    <a:pt x="2731" y="1679"/>
                  </a:lnTo>
                  <a:lnTo>
                    <a:pt x="2731"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9" name="Google Shape;1839;p32"/>
            <p:cNvSpPr/>
            <p:nvPr/>
          </p:nvSpPr>
          <p:spPr>
            <a:xfrm>
              <a:off x="7796955" y="3665051"/>
              <a:ext cx="54853" cy="67511"/>
            </a:xfrm>
            <a:custGeom>
              <a:avLst/>
              <a:gdLst/>
              <a:ahLst/>
              <a:cxnLst/>
              <a:rect l="l" t="t" r="r" b="b"/>
              <a:pathLst>
                <a:path w="1365" h="1680" extrusionOk="0">
                  <a:moveTo>
                    <a:pt x="0" y="0"/>
                  </a:moveTo>
                  <a:lnTo>
                    <a:pt x="0" y="1679"/>
                  </a:lnTo>
                  <a:lnTo>
                    <a:pt x="1365" y="1679"/>
                  </a:lnTo>
                  <a:lnTo>
                    <a:pt x="1365" y="0"/>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 name="Google Shape;1840;p32"/>
            <p:cNvSpPr/>
            <p:nvPr/>
          </p:nvSpPr>
          <p:spPr>
            <a:xfrm>
              <a:off x="7725105" y="3652393"/>
              <a:ext cx="143702" cy="25317"/>
            </a:xfrm>
            <a:custGeom>
              <a:avLst/>
              <a:gdLst/>
              <a:ahLst/>
              <a:cxnLst/>
              <a:rect l="l" t="t" r="r" b="b"/>
              <a:pathLst>
                <a:path w="3576" h="630" extrusionOk="0">
                  <a:moveTo>
                    <a:pt x="315" y="1"/>
                  </a:moveTo>
                  <a:cubicBezTo>
                    <a:pt x="138" y="1"/>
                    <a:pt x="1" y="138"/>
                    <a:pt x="1" y="315"/>
                  </a:cubicBezTo>
                  <a:cubicBezTo>
                    <a:pt x="1" y="492"/>
                    <a:pt x="138" y="630"/>
                    <a:pt x="315" y="630"/>
                  </a:cubicBezTo>
                  <a:lnTo>
                    <a:pt x="3261" y="630"/>
                  </a:lnTo>
                  <a:cubicBezTo>
                    <a:pt x="3438" y="630"/>
                    <a:pt x="3576" y="492"/>
                    <a:pt x="3576" y="315"/>
                  </a:cubicBezTo>
                  <a:cubicBezTo>
                    <a:pt x="3576" y="138"/>
                    <a:pt x="3438" y="1"/>
                    <a:pt x="3261"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1" name="Google Shape;1841;p32"/>
            <p:cNvSpPr/>
            <p:nvPr/>
          </p:nvSpPr>
          <p:spPr>
            <a:xfrm>
              <a:off x="7796955" y="3652393"/>
              <a:ext cx="71851" cy="25317"/>
            </a:xfrm>
            <a:custGeom>
              <a:avLst/>
              <a:gdLst/>
              <a:ahLst/>
              <a:cxnLst/>
              <a:rect l="l" t="t" r="r" b="b"/>
              <a:pathLst>
                <a:path w="1788" h="630" extrusionOk="0">
                  <a:moveTo>
                    <a:pt x="0" y="1"/>
                  </a:moveTo>
                  <a:lnTo>
                    <a:pt x="0" y="630"/>
                  </a:lnTo>
                  <a:lnTo>
                    <a:pt x="1473" y="630"/>
                  </a:lnTo>
                  <a:cubicBezTo>
                    <a:pt x="1650" y="630"/>
                    <a:pt x="1788" y="492"/>
                    <a:pt x="1788" y="315"/>
                  </a:cubicBezTo>
                  <a:cubicBezTo>
                    <a:pt x="1788" y="138"/>
                    <a:pt x="1650" y="1"/>
                    <a:pt x="1473"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2" name="Google Shape;1842;p32"/>
            <p:cNvSpPr/>
            <p:nvPr/>
          </p:nvSpPr>
          <p:spPr>
            <a:xfrm>
              <a:off x="8030989" y="3719903"/>
              <a:ext cx="110147" cy="245530"/>
            </a:xfrm>
            <a:custGeom>
              <a:avLst/>
              <a:gdLst/>
              <a:ahLst/>
              <a:cxnLst/>
              <a:rect l="l" t="t" r="r" b="b"/>
              <a:pathLst>
                <a:path w="2741" h="6110" extrusionOk="0">
                  <a:moveTo>
                    <a:pt x="325" y="0"/>
                  </a:moveTo>
                  <a:cubicBezTo>
                    <a:pt x="148" y="0"/>
                    <a:pt x="0" y="148"/>
                    <a:pt x="0" y="314"/>
                  </a:cubicBezTo>
                  <a:lnTo>
                    <a:pt x="0" y="4734"/>
                  </a:lnTo>
                  <a:cubicBezTo>
                    <a:pt x="0" y="5491"/>
                    <a:pt x="619" y="6109"/>
                    <a:pt x="1375" y="6109"/>
                  </a:cubicBezTo>
                  <a:cubicBezTo>
                    <a:pt x="2132" y="6109"/>
                    <a:pt x="2741" y="5491"/>
                    <a:pt x="2741" y="4734"/>
                  </a:cubicBezTo>
                  <a:lnTo>
                    <a:pt x="2741" y="314"/>
                  </a:lnTo>
                  <a:cubicBezTo>
                    <a:pt x="2741" y="148"/>
                    <a:pt x="2603" y="0"/>
                    <a:pt x="2426"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 name="Google Shape;1843;p32"/>
            <p:cNvSpPr/>
            <p:nvPr/>
          </p:nvSpPr>
          <p:spPr>
            <a:xfrm>
              <a:off x="8086242" y="3719903"/>
              <a:ext cx="54893" cy="245530"/>
            </a:xfrm>
            <a:custGeom>
              <a:avLst/>
              <a:gdLst/>
              <a:ahLst/>
              <a:cxnLst/>
              <a:rect l="l" t="t" r="r" b="b"/>
              <a:pathLst>
                <a:path w="1366" h="6110" extrusionOk="0">
                  <a:moveTo>
                    <a:pt x="0" y="0"/>
                  </a:moveTo>
                  <a:lnTo>
                    <a:pt x="0" y="6109"/>
                  </a:lnTo>
                  <a:cubicBezTo>
                    <a:pt x="757" y="6109"/>
                    <a:pt x="1366" y="5491"/>
                    <a:pt x="1366" y="4734"/>
                  </a:cubicBezTo>
                  <a:lnTo>
                    <a:pt x="1366" y="314"/>
                  </a:lnTo>
                  <a:cubicBezTo>
                    <a:pt x="1366" y="148"/>
                    <a:pt x="1228" y="0"/>
                    <a:pt x="1051"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4" name="Google Shape;1844;p32"/>
            <p:cNvSpPr/>
            <p:nvPr/>
          </p:nvSpPr>
          <p:spPr>
            <a:xfrm>
              <a:off x="8014392" y="3800392"/>
              <a:ext cx="143702" cy="50553"/>
            </a:xfrm>
            <a:custGeom>
              <a:avLst/>
              <a:gdLst/>
              <a:ahLst/>
              <a:cxnLst/>
              <a:rect l="l" t="t" r="r" b="b"/>
              <a:pathLst>
                <a:path w="3576" h="1258" extrusionOk="0">
                  <a:moveTo>
                    <a:pt x="315" y="1"/>
                  </a:moveTo>
                  <a:cubicBezTo>
                    <a:pt x="138" y="1"/>
                    <a:pt x="1" y="138"/>
                    <a:pt x="1" y="315"/>
                  </a:cubicBezTo>
                  <a:lnTo>
                    <a:pt x="1" y="944"/>
                  </a:lnTo>
                  <a:cubicBezTo>
                    <a:pt x="1" y="1120"/>
                    <a:pt x="138" y="1258"/>
                    <a:pt x="315" y="1258"/>
                  </a:cubicBezTo>
                  <a:lnTo>
                    <a:pt x="3261" y="1258"/>
                  </a:lnTo>
                  <a:cubicBezTo>
                    <a:pt x="3429" y="1258"/>
                    <a:pt x="3576" y="1120"/>
                    <a:pt x="3576" y="944"/>
                  </a:cubicBezTo>
                  <a:lnTo>
                    <a:pt x="3576" y="315"/>
                  </a:lnTo>
                  <a:cubicBezTo>
                    <a:pt x="3576" y="138"/>
                    <a:pt x="3429" y="1"/>
                    <a:pt x="3261"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5" name="Google Shape;1845;p32"/>
            <p:cNvSpPr/>
            <p:nvPr/>
          </p:nvSpPr>
          <p:spPr>
            <a:xfrm>
              <a:off x="8086242" y="3800392"/>
              <a:ext cx="71851" cy="50553"/>
            </a:xfrm>
            <a:custGeom>
              <a:avLst/>
              <a:gdLst/>
              <a:ahLst/>
              <a:cxnLst/>
              <a:rect l="l" t="t" r="r" b="b"/>
              <a:pathLst>
                <a:path w="1788" h="1258" extrusionOk="0">
                  <a:moveTo>
                    <a:pt x="0" y="1"/>
                  </a:moveTo>
                  <a:lnTo>
                    <a:pt x="0" y="1258"/>
                  </a:lnTo>
                  <a:lnTo>
                    <a:pt x="1473" y="1258"/>
                  </a:lnTo>
                  <a:cubicBezTo>
                    <a:pt x="1641" y="1258"/>
                    <a:pt x="1788" y="1120"/>
                    <a:pt x="1788" y="944"/>
                  </a:cubicBezTo>
                  <a:lnTo>
                    <a:pt x="1788" y="315"/>
                  </a:lnTo>
                  <a:cubicBezTo>
                    <a:pt x="1788" y="138"/>
                    <a:pt x="1641" y="1"/>
                    <a:pt x="1473"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6" name="Google Shape;1846;p32"/>
            <p:cNvSpPr/>
            <p:nvPr/>
          </p:nvSpPr>
          <p:spPr>
            <a:xfrm>
              <a:off x="8030989" y="3665051"/>
              <a:ext cx="110147" cy="67511"/>
            </a:xfrm>
            <a:custGeom>
              <a:avLst/>
              <a:gdLst/>
              <a:ahLst/>
              <a:cxnLst/>
              <a:rect l="l" t="t" r="r" b="b"/>
              <a:pathLst>
                <a:path w="2741" h="1680" extrusionOk="0">
                  <a:moveTo>
                    <a:pt x="0" y="0"/>
                  </a:moveTo>
                  <a:lnTo>
                    <a:pt x="0" y="1679"/>
                  </a:lnTo>
                  <a:lnTo>
                    <a:pt x="2741" y="1679"/>
                  </a:lnTo>
                  <a:lnTo>
                    <a:pt x="2741"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7" name="Google Shape;1847;p32"/>
            <p:cNvSpPr/>
            <p:nvPr/>
          </p:nvSpPr>
          <p:spPr>
            <a:xfrm>
              <a:off x="8086242" y="3665051"/>
              <a:ext cx="54893" cy="67511"/>
            </a:xfrm>
            <a:custGeom>
              <a:avLst/>
              <a:gdLst/>
              <a:ahLst/>
              <a:cxnLst/>
              <a:rect l="l" t="t" r="r" b="b"/>
              <a:pathLst>
                <a:path w="1366" h="1680" extrusionOk="0">
                  <a:moveTo>
                    <a:pt x="0" y="0"/>
                  </a:moveTo>
                  <a:lnTo>
                    <a:pt x="0" y="1679"/>
                  </a:lnTo>
                  <a:lnTo>
                    <a:pt x="1366" y="1679"/>
                  </a:lnTo>
                  <a:lnTo>
                    <a:pt x="1366" y="0"/>
                  </a:ln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 name="Google Shape;1848;p32"/>
            <p:cNvSpPr/>
            <p:nvPr/>
          </p:nvSpPr>
          <p:spPr>
            <a:xfrm>
              <a:off x="8014392" y="3652393"/>
              <a:ext cx="143702" cy="25317"/>
            </a:xfrm>
            <a:custGeom>
              <a:avLst/>
              <a:gdLst/>
              <a:ahLst/>
              <a:cxnLst/>
              <a:rect l="l" t="t" r="r" b="b"/>
              <a:pathLst>
                <a:path w="3576" h="630" extrusionOk="0">
                  <a:moveTo>
                    <a:pt x="315" y="1"/>
                  </a:moveTo>
                  <a:cubicBezTo>
                    <a:pt x="138" y="1"/>
                    <a:pt x="1" y="138"/>
                    <a:pt x="1" y="315"/>
                  </a:cubicBezTo>
                  <a:cubicBezTo>
                    <a:pt x="1" y="492"/>
                    <a:pt x="138" y="630"/>
                    <a:pt x="315" y="630"/>
                  </a:cubicBezTo>
                  <a:lnTo>
                    <a:pt x="3261" y="630"/>
                  </a:lnTo>
                  <a:cubicBezTo>
                    <a:pt x="3429" y="630"/>
                    <a:pt x="3576" y="492"/>
                    <a:pt x="3576" y="315"/>
                  </a:cubicBezTo>
                  <a:cubicBezTo>
                    <a:pt x="3576" y="138"/>
                    <a:pt x="3429" y="1"/>
                    <a:pt x="3261"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9" name="Google Shape;1849;p32"/>
            <p:cNvSpPr/>
            <p:nvPr/>
          </p:nvSpPr>
          <p:spPr>
            <a:xfrm>
              <a:off x="8086242" y="3652393"/>
              <a:ext cx="71851" cy="25317"/>
            </a:xfrm>
            <a:custGeom>
              <a:avLst/>
              <a:gdLst/>
              <a:ahLst/>
              <a:cxnLst/>
              <a:rect l="l" t="t" r="r" b="b"/>
              <a:pathLst>
                <a:path w="1788" h="630" extrusionOk="0">
                  <a:moveTo>
                    <a:pt x="0" y="1"/>
                  </a:moveTo>
                  <a:lnTo>
                    <a:pt x="0" y="630"/>
                  </a:lnTo>
                  <a:lnTo>
                    <a:pt x="1473" y="630"/>
                  </a:lnTo>
                  <a:cubicBezTo>
                    <a:pt x="1641" y="630"/>
                    <a:pt x="1788" y="492"/>
                    <a:pt x="1788" y="315"/>
                  </a:cubicBezTo>
                  <a:cubicBezTo>
                    <a:pt x="1788" y="138"/>
                    <a:pt x="1641" y="1"/>
                    <a:pt x="1473"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 name="Google Shape;1850;p32"/>
            <p:cNvSpPr/>
            <p:nvPr/>
          </p:nvSpPr>
          <p:spPr>
            <a:xfrm>
              <a:off x="7916142" y="3758199"/>
              <a:ext cx="50914" cy="191843"/>
            </a:xfrm>
            <a:custGeom>
              <a:avLst/>
              <a:gdLst/>
              <a:ahLst/>
              <a:cxnLst/>
              <a:rect l="l" t="t" r="r" b="b"/>
              <a:pathLst>
                <a:path w="1267" h="4774" extrusionOk="0">
                  <a:moveTo>
                    <a:pt x="629" y="0"/>
                  </a:moveTo>
                  <a:cubicBezTo>
                    <a:pt x="285" y="0"/>
                    <a:pt x="0" y="285"/>
                    <a:pt x="0" y="629"/>
                  </a:cubicBezTo>
                  <a:lnTo>
                    <a:pt x="0" y="4774"/>
                  </a:lnTo>
                  <a:lnTo>
                    <a:pt x="1267" y="4774"/>
                  </a:lnTo>
                  <a:lnTo>
                    <a:pt x="1267" y="629"/>
                  </a:lnTo>
                  <a:cubicBezTo>
                    <a:pt x="1267" y="285"/>
                    <a:pt x="982" y="0"/>
                    <a:pt x="629"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1" name="Google Shape;1851;p32"/>
            <p:cNvSpPr/>
            <p:nvPr/>
          </p:nvSpPr>
          <p:spPr>
            <a:xfrm>
              <a:off x="7941377" y="3758199"/>
              <a:ext cx="25678" cy="191843"/>
            </a:xfrm>
            <a:custGeom>
              <a:avLst/>
              <a:gdLst/>
              <a:ahLst/>
              <a:cxnLst/>
              <a:rect l="l" t="t" r="r" b="b"/>
              <a:pathLst>
                <a:path w="639" h="4774" extrusionOk="0">
                  <a:moveTo>
                    <a:pt x="1" y="0"/>
                  </a:moveTo>
                  <a:lnTo>
                    <a:pt x="1" y="4774"/>
                  </a:lnTo>
                  <a:lnTo>
                    <a:pt x="639" y="4774"/>
                  </a:lnTo>
                  <a:lnTo>
                    <a:pt x="639" y="629"/>
                  </a:lnTo>
                  <a:cubicBezTo>
                    <a:pt x="639" y="285"/>
                    <a:pt x="354" y="0"/>
                    <a:pt x="1"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2" name="Google Shape;1852;p32"/>
            <p:cNvSpPr/>
            <p:nvPr/>
          </p:nvSpPr>
          <p:spPr>
            <a:xfrm>
              <a:off x="7865188" y="3937381"/>
              <a:ext cx="152422" cy="97127"/>
            </a:xfrm>
            <a:custGeom>
              <a:avLst/>
              <a:gdLst/>
              <a:ahLst/>
              <a:cxnLst/>
              <a:rect l="l" t="t" r="r" b="b"/>
              <a:pathLst>
                <a:path w="3793" h="2417" extrusionOk="0">
                  <a:moveTo>
                    <a:pt x="1268" y="0"/>
                  </a:moveTo>
                  <a:cubicBezTo>
                    <a:pt x="571" y="0"/>
                    <a:pt x="1" y="570"/>
                    <a:pt x="1" y="1267"/>
                  </a:cubicBezTo>
                  <a:lnTo>
                    <a:pt x="1" y="2416"/>
                  </a:lnTo>
                  <a:lnTo>
                    <a:pt x="3792" y="2416"/>
                  </a:lnTo>
                  <a:lnTo>
                    <a:pt x="3792" y="1267"/>
                  </a:lnTo>
                  <a:cubicBezTo>
                    <a:pt x="3792" y="570"/>
                    <a:pt x="3233" y="0"/>
                    <a:pt x="2535"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 name="Google Shape;1853;p32"/>
            <p:cNvSpPr/>
            <p:nvPr/>
          </p:nvSpPr>
          <p:spPr>
            <a:xfrm>
              <a:off x="7941377" y="3937381"/>
              <a:ext cx="76231" cy="97127"/>
            </a:xfrm>
            <a:custGeom>
              <a:avLst/>
              <a:gdLst/>
              <a:ahLst/>
              <a:cxnLst/>
              <a:rect l="l" t="t" r="r" b="b"/>
              <a:pathLst>
                <a:path w="1897" h="2417" extrusionOk="0">
                  <a:moveTo>
                    <a:pt x="1" y="0"/>
                  </a:moveTo>
                  <a:lnTo>
                    <a:pt x="1" y="2416"/>
                  </a:lnTo>
                  <a:lnTo>
                    <a:pt x="1896" y="2416"/>
                  </a:lnTo>
                  <a:lnTo>
                    <a:pt x="1896" y="1267"/>
                  </a:lnTo>
                  <a:cubicBezTo>
                    <a:pt x="1896" y="570"/>
                    <a:pt x="1337" y="0"/>
                    <a:pt x="639"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 name="Google Shape;1854;p32"/>
            <p:cNvSpPr/>
            <p:nvPr/>
          </p:nvSpPr>
          <p:spPr>
            <a:xfrm>
              <a:off x="7928760" y="3975275"/>
              <a:ext cx="25317" cy="59233"/>
            </a:xfrm>
            <a:custGeom>
              <a:avLst/>
              <a:gdLst/>
              <a:ahLst/>
              <a:cxnLst/>
              <a:rect l="l" t="t" r="r" b="b"/>
              <a:pathLst>
                <a:path w="630" h="1474" extrusionOk="0">
                  <a:moveTo>
                    <a:pt x="315" y="0"/>
                  </a:moveTo>
                  <a:cubicBezTo>
                    <a:pt x="148" y="0"/>
                    <a:pt x="1" y="147"/>
                    <a:pt x="1" y="324"/>
                  </a:cubicBezTo>
                  <a:lnTo>
                    <a:pt x="1" y="1473"/>
                  </a:lnTo>
                  <a:lnTo>
                    <a:pt x="629" y="1473"/>
                  </a:lnTo>
                  <a:lnTo>
                    <a:pt x="629" y="324"/>
                  </a:lnTo>
                  <a:cubicBezTo>
                    <a:pt x="629" y="147"/>
                    <a:pt x="492" y="0"/>
                    <a:pt x="315" y="0"/>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5" name="Google Shape;1855;p32"/>
            <p:cNvSpPr/>
            <p:nvPr/>
          </p:nvSpPr>
          <p:spPr>
            <a:xfrm>
              <a:off x="7941377" y="3975275"/>
              <a:ext cx="12698" cy="59233"/>
            </a:xfrm>
            <a:custGeom>
              <a:avLst/>
              <a:gdLst/>
              <a:ahLst/>
              <a:cxnLst/>
              <a:rect l="l" t="t" r="r" b="b"/>
              <a:pathLst>
                <a:path w="316" h="1474" extrusionOk="0">
                  <a:moveTo>
                    <a:pt x="1" y="0"/>
                  </a:moveTo>
                  <a:lnTo>
                    <a:pt x="1" y="1473"/>
                  </a:lnTo>
                  <a:lnTo>
                    <a:pt x="315" y="1473"/>
                  </a:lnTo>
                  <a:lnTo>
                    <a:pt x="315" y="324"/>
                  </a:lnTo>
                  <a:cubicBezTo>
                    <a:pt x="315" y="147"/>
                    <a:pt x="178" y="0"/>
                    <a:pt x="1"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6" name="Google Shape;1856;p32"/>
            <p:cNvSpPr/>
            <p:nvPr/>
          </p:nvSpPr>
          <p:spPr>
            <a:xfrm>
              <a:off x="7725105" y="4021045"/>
              <a:ext cx="432993" cy="64376"/>
            </a:xfrm>
            <a:custGeom>
              <a:avLst/>
              <a:gdLst/>
              <a:ahLst/>
              <a:cxnLst/>
              <a:rect l="l" t="t" r="r" b="b"/>
              <a:pathLst>
                <a:path w="10775" h="1602" extrusionOk="0">
                  <a:moveTo>
                    <a:pt x="835" y="1"/>
                  </a:moveTo>
                  <a:cubicBezTo>
                    <a:pt x="374" y="1"/>
                    <a:pt x="1" y="383"/>
                    <a:pt x="1" y="845"/>
                  </a:cubicBezTo>
                  <a:lnTo>
                    <a:pt x="1" y="1287"/>
                  </a:lnTo>
                  <a:cubicBezTo>
                    <a:pt x="1" y="1464"/>
                    <a:pt x="138" y="1601"/>
                    <a:pt x="315" y="1601"/>
                  </a:cubicBezTo>
                  <a:lnTo>
                    <a:pt x="10460" y="1601"/>
                  </a:lnTo>
                  <a:cubicBezTo>
                    <a:pt x="10628" y="1601"/>
                    <a:pt x="10775" y="1464"/>
                    <a:pt x="10775" y="1287"/>
                  </a:cubicBezTo>
                  <a:lnTo>
                    <a:pt x="10775" y="845"/>
                  </a:lnTo>
                  <a:cubicBezTo>
                    <a:pt x="10775" y="383"/>
                    <a:pt x="10392" y="1"/>
                    <a:pt x="9930"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7" name="Google Shape;1857;p32"/>
            <p:cNvSpPr/>
            <p:nvPr/>
          </p:nvSpPr>
          <p:spPr>
            <a:xfrm>
              <a:off x="7941377" y="4021045"/>
              <a:ext cx="216718" cy="64376"/>
            </a:xfrm>
            <a:custGeom>
              <a:avLst/>
              <a:gdLst/>
              <a:ahLst/>
              <a:cxnLst/>
              <a:rect l="l" t="t" r="r" b="b"/>
              <a:pathLst>
                <a:path w="5393" h="1602" extrusionOk="0">
                  <a:moveTo>
                    <a:pt x="1" y="1"/>
                  </a:moveTo>
                  <a:lnTo>
                    <a:pt x="1" y="1601"/>
                  </a:lnTo>
                  <a:lnTo>
                    <a:pt x="5078" y="1601"/>
                  </a:lnTo>
                  <a:cubicBezTo>
                    <a:pt x="5246" y="1601"/>
                    <a:pt x="5393" y="1464"/>
                    <a:pt x="5393" y="1287"/>
                  </a:cubicBezTo>
                  <a:lnTo>
                    <a:pt x="5393" y="845"/>
                  </a:lnTo>
                  <a:cubicBezTo>
                    <a:pt x="5393" y="383"/>
                    <a:pt x="5010" y="1"/>
                    <a:pt x="4548"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58" name="Google Shape;1858;p32"/>
          <p:cNvGrpSpPr/>
          <p:nvPr/>
        </p:nvGrpSpPr>
        <p:grpSpPr>
          <a:xfrm>
            <a:off x="1593032" y="4210988"/>
            <a:ext cx="358088" cy="363376"/>
            <a:chOff x="1593032" y="4210988"/>
            <a:chExt cx="358088" cy="363376"/>
          </a:xfrm>
        </p:grpSpPr>
        <p:sp>
          <p:nvSpPr>
            <p:cNvPr id="1859" name="Google Shape;1859;p32"/>
            <p:cNvSpPr/>
            <p:nvPr/>
          </p:nvSpPr>
          <p:spPr>
            <a:xfrm>
              <a:off x="1593032" y="4210988"/>
              <a:ext cx="179076" cy="203570"/>
            </a:xfrm>
            <a:custGeom>
              <a:avLst/>
              <a:gdLst/>
              <a:ahLst/>
              <a:cxnLst/>
              <a:rect l="l" t="t" r="r" b="b"/>
              <a:pathLst>
                <a:path w="5315" h="6042" extrusionOk="0">
                  <a:moveTo>
                    <a:pt x="3065" y="2319"/>
                  </a:moveTo>
                  <a:lnTo>
                    <a:pt x="4047" y="2888"/>
                  </a:lnTo>
                  <a:lnTo>
                    <a:pt x="4047" y="4018"/>
                  </a:lnTo>
                  <a:lnTo>
                    <a:pt x="3065" y="4578"/>
                  </a:lnTo>
                  <a:lnTo>
                    <a:pt x="2093" y="4018"/>
                  </a:lnTo>
                  <a:lnTo>
                    <a:pt x="2093" y="2888"/>
                  </a:lnTo>
                  <a:lnTo>
                    <a:pt x="3065" y="2319"/>
                  </a:lnTo>
                  <a:close/>
                  <a:moveTo>
                    <a:pt x="3065" y="1"/>
                  </a:moveTo>
                  <a:cubicBezTo>
                    <a:pt x="2898" y="1"/>
                    <a:pt x="2750" y="148"/>
                    <a:pt x="2750" y="325"/>
                  </a:cubicBezTo>
                  <a:lnTo>
                    <a:pt x="2750" y="1042"/>
                  </a:lnTo>
                  <a:lnTo>
                    <a:pt x="1140" y="1975"/>
                  </a:lnTo>
                  <a:lnTo>
                    <a:pt x="511" y="1611"/>
                  </a:lnTo>
                  <a:cubicBezTo>
                    <a:pt x="464" y="1583"/>
                    <a:pt x="412" y="1570"/>
                    <a:pt x="360" y="1570"/>
                  </a:cubicBezTo>
                  <a:cubicBezTo>
                    <a:pt x="249" y="1570"/>
                    <a:pt x="139" y="1629"/>
                    <a:pt x="79" y="1729"/>
                  </a:cubicBezTo>
                  <a:cubicBezTo>
                    <a:pt x="0" y="1877"/>
                    <a:pt x="50" y="2073"/>
                    <a:pt x="197" y="2161"/>
                  </a:cubicBezTo>
                  <a:lnTo>
                    <a:pt x="825" y="2525"/>
                  </a:lnTo>
                  <a:lnTo>
                    <a:pt x="825" y="4381"/>
                  </a:lnTo>
                  <a:lnTo>
                    <a:pt x="197" y="4745"/>
                  </a:lnTo>
                  <a:cubicBezTo>
                    <a:pt x="50" y="4833"/>
                    <a:pt x="0" y="5020"/>
                    <a:pt x="79" y="5177"/>
                  </a:cubicBezTo>
                  <a:cubicBezTo>
                    <a:pt x="139" y="5277"/>
                    <a:pt x="250" y="5332"/>
                    <a:pt x="360" y="5332"/>
                  </a:cubicBezTo>
                  <a:cubicBezTo>
                    <a:pt x="412" y="5332"/>
                    <a:pt x="464" y="5320"/>
                    <a:pt x="511" y="5295"/>
                  </a:cubicBezTo>
                  <a:lnTo>
                    <a:pt x="1140" y="4931"/>
                  </a:lnTo>
                  <a:lnTo>
                    <a:pt x="3065" y="6041"/>
                  </a:lnTo>
                  <a:lnTo>
                    <a:pt x="5314" y="4745"/>
                  </a:lnTo>
                  <a:lnTo>
                    <a:pt x="5314" y="2161"/>
                  </a:lnTo>
                  <a:lnTo>
                    <a:pt x="3389" y="1042"/>
                  </a:lnTo>
                  <a:lnTo>
                    <a:pt x="3389" y="325"/>
                  </a:lnTo>
                  <a:cubicBezTo>
                    <a:pt x="3389" y="148"/>
                    <a:pt x="3242" y="1"/>
                    <a:pt x="3065"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0" name="Google Shape;1860;p32"/>
            <p:cNvSpPr/>
            <p:nvPr/>
          </p:nvSpPr>
          <p:spPr>
            <a:xfrm>
              <a:off x="1772077" y="4210988"/>
              <a:ext cx="179042" cy="203570"/>
            </a:xfrm>
            <a:custGeom>
              <a:avLst/>
              <a:gdLst/>
              <a:ahLst/>
              <a:cxnLst/>
              <a:rect l="l" t="t" r="r" b="b"/>
              <a:pathLst>
                <a:path w="5314" h="6042" extrusionOk="0">
                  <a:moveTo>
                    <a:pt x="2240" y="2319"/>
                  </a:moveTo>
                  <a:lnTo>
                    <a:pt x="3212" y="2888"/>
                  </a:lnTo>
                  <a:lnTo>
                    <a:pt x="3212" y="4018"/>
                  </a:lnTo>
                  <a:lnTo>
                    <a:pt x="2240" y="4578"/>
                  </a:lnTo>
                  <a:lnTo>
                    <a:pt x="1257" y="4018"/>
                  </a:lnTo>
                  <a:lnTo>
                    <a:pt x="1257" y="2888"/>
                  </a:lnTo>
                  <a:lnTo>
                    <a:pt x="2240" y="2319"/>
                  </a:lnTo>
                  <a:close/>
                  <a:moveTo>
                    <a:pt x="2240" y="1"/>
                  </a:moveTo>
                  <a:cubicBezTo>
                    <a:pt x="2063" y="1"/>
                    <a:pt x="1925" y="148"/>
                    <a:pt x="1925" y="325"/>
                  </a:cubicBezTo>
                  <a:lnTo>
                    <a:pt x="1925" y="1042"/>
                  </a:lnTo>
                  <a:lnTo>
                    <a:pt x="0" y="2161"/>
                  </a:lnTo>
                  <a:lnTo>
                    <a:pt x="0" y="4745"/>
                  </a:lnTo>
                  <a:lnTo>
                    <a:pt x="2240" y="6041"/>
                  </a:lnTo>
                  <a:lnTo>
                    <a:pt x="4165" y="4931"/>
                  </a:lnTo>
                  <a:lnTo>
                    <a:pt x="4793" y="5295"/>
                  </a:lnTo>
                  <a:cubicBezTo>
                    <a:pt x="4840" y="5320"/>
                    <a:pt x="4892" y="5332"/>
                    <a:pt x="4944" y="5332"/>
                  </a:cubicBezTo>
                  <a:cubicBezTo>
                    <a:pt x="5055" y="5332"/>
                    <a:pt x="5165" y="5277"/>
                    <a:pt x="5225" y="5177"/>
                  </a:cubicBezTo>
                  <a:cubicBezTo>
                    <a:pt x="5313" y="5020"/>
                    <a:pt x="5255" y="4833"/>
                    <a:pt x="5108" y="4745"/>
                  </a:cubicBezTo>
                  <a:lnTo>
                    <a:pt x="4479" y="4381"/>
                  </a:lnTo>
                  <a:lnTo>
                    <a:pt x="4479" y="2525"/>
                  </a:lnTo>
                  <a:lnTo>
                    <a:pt x="5108" y="2161"/>
                  </a:lnTo>
                  <a:cubicBezTo>
                    <a:pt x="5255" y="2073"/>
                    <a:pt x="5313" y="1877"/>
                    <a:pt x="5225" y="1729"/>
                  </a:cubicBezTo>
                  <a:cubicBezTo>
                    <a:pt x="5165" y="1629"/>
                    <a:pt x="5055" y="1570"/>
                    <a:pt x="4944" y="1570"/>
                  </a:cubicBezTo>
                  <a:cubicBezTo>
                    <a:pt x="4892" y="1570"/>
                    <a:pt x="4840" y="1583"/>
                    <a:pt x="4793" y="1611"/>
                  </a:cubicBezTo>
                  <a:lnTo>
                    <a:pt x="4165" y="1975"/>
                  </a:lnTo>
                  <a:lnTo>
                    <a:pt x="2554" y="1042"/>
                  </a:lnTo>
                  <a:lnTo>
                    <a:pt x="2554" y="325"/>
                  </a:lnTo>
                  <a:cubicBezTo>
                    <a:pt x="2554" y="148"/>
                    <a:pt x="2406" y="1"/>
                    <a:pt x="2240"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1" name="Google Shape;1861;p32"/>
            <p:cNvSpPr/>
            <p:nvPr/>
          </p:nvSpPr>
          <p:spPr>
            <a:xfrm>
              <a:off x="1847516" y="4210988"/>
              <a:ext cx="103604" cy="203570"/>
            </a:xfrm>
            <a:custGeom>
              <a:avLst/>
              <a:gdLst/>
              <a:ahLst/>
              <a:cxnLst/>
              <a:rect l="l" t="t" r="r" b="b"/>
              <a:pathLst>
                <a:path w="3075" h="6042" extrusionOk="0">
                  <a:moveTo>
                    <a:pt x="1" y="1"/>
                  </a:moveTo>
                  <a:lnTo>
                    <a:pt x="1" y="2319"/>
                  </a:lnTo>
                  <a:lnTo>
                    <a:pt x="973" y="2888"/>
                  </a:lnTo>
                  <a:lnTo>
                    <a:pt x="973" y="4018"/>
                  </a:lnTo>
                  <a:lnTo>
                    <a:pt x="1" y="4578"/>
                  </a:lnTo>
                  <a:lnTo>
                    <a:pt x="1" y="6041"/>
                  </a:lnTo>
                  <a:lnTo>
                    <a:pt x="1926" y="4931"/>
                  </a:lnTo>
                  <a:lnTo>
                    <a:pt x="2554" y="5295"/>
                  </a:lnTo>
                  <a:cubicBezTo>
                    <a:pt x="2601" y="5320"/>
                    <a:pt x="2653" y="5332"/>
                    <a:pt x="2705" y="5332"/>
                  </a:cubicBezTo>
                  <a:cubicBezTo>
                    <a:pt x="2816" y="5332"/>
                    <a:pt x="2926" y="5277"/>
                    <a:pt x="2986" y="5177"/>
                  </a:cubicBezTo>
                  <a:cubicBezTo>
                    <a:pt x="3074" y="5020"/>
                    <a:pt x="3016" y="4833"/>
                    <a:pt x="2869" y="4745"/>
                  </a:cubicBezTo>
                  <a:lnTo>
                    <a:pt x="2240" y="4381"/>
                  </a:lnTo>
                  <a:lnTo>
                    <a:pt x="2240" y="2525"/>
                  </a:lnTo>
                  <a:lnTo>
                    <a:pt x="2869" y="2161"/>
                  </a:lnTo>
                  <a:cubicBezTo>
                    <a:pt x="3016" y="2073"/>
                    <a:pt x="3074" y="1877"/>
                    <a:pt x="2986" y="1729"/>
                  </a:cubicBezTo>
                  <a:cubicBezTo>
                    <a:pt x="2926" y="1629"/>
                    <a:pt x="2816" y="1570"/>
                    <a:pt x="2705" y="1570"/>
                  </a:cubicBezTo>
                  <a:cubicBezTo>
                    <a:pt x="2653" y="1570"/>
                    <a:pt x="2601" y="1583"/>
                    <a:pt x="2554" y="1611"/>
                  </a:cubicBezTo>
                  <a:lnTo>
                    <a:pt x="1926" y="1975"/>
                  </a:lnTo>
                  <a:lnTo>
                    <a:pt x="315" y="1042"/>
                  </a:lnTo>
                  <a:lnTo>
                    <a:pt x="315" y="325"/>
                  </a:lnTo>
                  <a:cubicBezTo>
                    <a:pt x="315" y="148"/>
                    <a:pt x="167" y="1"/>
                    <a:pt x="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2" name="Google Shape;1862;p32"/>
            <p:cNvSpPr/>
            <p:nvPr/>
          </p:nvSpPr>
          <p:spPr>
            <a:xfrm>
              <a:off x="1668471" y="4370828"/>
              <a:ext cx="206872" cy="203536"/>
            </a:xfrm>
            <a:custGeom>
              <a:avLst/>
              <a:gdLst/>
              <a:ahLst/>
              <a:cxnLst/>
              <a:rect l="l" t="t" r="r" b="b"/>
              <a:pathLst>
                <a:path w="6140" h="6041" extrusionOk="0">
                  <a:moveTo>
                    <a:pt x="3075" y="1464"/>
                  </a:moveTo>
                  <a:lnTo>
                    <a:pt x="4047" y="2024"/>
                  </a:lnTo>
                  <a:lnTo>
                    <a:pt x="4047" y="3153"/>
                  </a:lnTo>
                  <a:lnTo>
                    <a:pt x="3075" y="3723"/>
                  </a:lnTo>
                  <a:lnTo>
                    <a:pt x="2093" y="3153"/>
                  </a:lnTo>
                  <a:lnTo>
                    <a:pt x="2093" y="2024"/>
                  </a:lnTo>
                  <a:lnTo>
                    <a:pt x="3075" y="1464"/>
                  </a:lnTo>
                  <a:close/>
                  <a:moveTo>
                    <a:pt x="3075" y="1"/>
                  </a:moveTo>
                  <a:lnTo>
                    <a:pt x="826" y="1297"/>
                  </a:lnTo>
                  <a:lnTo>
                    <a:pt x="826" y="3517"/>
                  </a:lnTo>
                  <a:lnTo>
                    <a:pt x="197" y="3880"/>
                  </a:lnTo>
                  <a:cubicBezTo>
                    <a:pt x="50" y="3969"/>
                    <a:pt x="1" y="4165"/>
                    <a:pt x="89" y="4312"/>
                  </a:cubicBezTo>
                  <a:cubicBezTo>
                    <a:pt x="143" y="4413"/>
                    <a:pt x="250" y="4472"/>
                    <a:pt x="363" y="4472"/>
                  </a:cubicBezTo>
                  <a:cubicBezTo>
                    <a:pt x="417" y="4472"/>
                    <a:pt x="471" y="4459"/>
                    <a:pt x="522" y="4430"/>
                  </a:cubicBezTo>
                  <a:lnTo>
                    <a:pt x="1150" y="4067"/>
                  </a:lnTo>
                  <a:lnTo>
                    <a:pt x="2751" y="4990"/>
                  </a:lnTo>
                  <a:lnTo>
                    <a:pt x="2751" y="5717"/>
                  </a:lnTo>
                  <a:cubicBezTo>
                    <a:pt x="2751" y="5894"/>
                    <a:pt x="2899" y="6041"/>
                    <a:pt x="3075" y="6041"/>
                  </a:cubicBezTo>
                  <a:cubicBezTo>
                    <a:pt x="3242" y="6041"/>
                    <a:pt x="3390" y="5894"/>
                    <a:pt x="3390" y="5717"/>
                  </a:cubicBezTo>
                  <a:lnTo>
                    <a:pt x="3390" y="4990"/>
                  </a:lnTo>
                  <a:lnTo>
                    <a:pt x="5000" y="4067"/>
                  </a:lnTo>
                  <a:lnTo>
                    <a:pt x="5629" y="4430"/>
                  </a:lnTo>
                  <a:cubicBezTo>
                    <a:pt x="5676" y="4459"/>
                    <a:pt x="5728" y="4472"/>
                    <a:pt x="5780" y="4472"/>
                  </a:cubicBezTo>
                  <a:cubicBezTo>
                    <a:pt x="5890" y="4472"/>
                    <a:pt x="5998" y="4413"/>
                    <a:pt x="6051" y="4312"/>
                  </a:cubicBezTo>
                  <a:cubicBezTo>
                    <a:pt x="6140" y="4165"/>
                    <a:pt x="6090" y="3969"/>
                    <a:pt x="5943" y="3880"/>
                  </a:cubicBezTo>
                  <a:lnTo>
                    <a:pt x="5315" y="3517"/>
                  </a:lnTo>
                  <a:lnTo>
                    <a:pt x="5315" y="1297"/>
                  </a:lnTo>
                  <a:lnTo>
                    <a:pt x="3075" y="1"/>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3" name="Google Shape;1863;p32"/>
            <p:cNvSpPr/>
            <p:nvPr/>
          </p:nvSpPr>
          <p:spPr>
            <a:xfrm>
              <a:off x="1772077" y="4370828"/>
              <a:ext cx="103268" cy="203536"/>
            </a:xfrm>
            <a:custGeom>
              <a:avLst/>
              <a:gdLst/>
              <a:ahLst/>
              <a:cxnLst/>
              <a:rect l="l" t="t" r="r" b="b"/>
              <a:pathLst>
                <a:path w="3065" h="6041" extrusionOk="0">
                  <a:moveTo>
                    <a:pt x="0" y="1"/>
                  </a:moveTo>
                  <a:lnTo>
                    <a:pt x="0" y="1464"/>
                  </a:lnTo>
                  <a:lnTo>
                    <a:pt x="972" y="2024"/>
                  </a:lnTo>
                  <a:lnTo>
                    <a:pt x="972" y="3153"/>
                  </a:lnTo>
                  <a:lnTo>
                    <a:pt x="0" y="3723"/>
                  </a:lnTo>
                  <a:lnTo>
                    <a:pt x="0" y="6041"/>
                  </a:lnTo>
                  <a:cubicBezTo>
                    <a:pt x="167" y="6041"/>
                    <a:pt x="315" y="5894"/>
                    <a:pt x="315" y="5717"/>
                  </a:cubicBezTo>
                  <a:lnTo>
                    <a:pt x="315" y="4990"/>
                  </a:lnTo>
                  <a:lnTo>
                    <a:pt x="1925" y="4067"/>
                  </a:lnTo>
                  <a:lnTo>
                    <a:pt x="2554" y="4430"/>
                  </a:lnTo>
                  <a:cubicBezTo>
                    <a:pt x="2601" y="4459"/>
                    <a:pt x="2653" y="4472"/>
                    <a:pt x="2705" y="4472"/>
                  </a:cubicBezTo>
                  <a:cubicBezTo>
                    <a:pt x="2815" y="4472"/>
                    <a:pt x="2923" y="4413"/>
                    <a:pt x="2976" y="4312"/>
                  </a:cubicBezTo>
                  <a:cubicBezTo>
                    <a:pt x="3065" y="4165"/>
                    <a:pt x="3015" y="3969"/>
                    <a:pt x="2868" y="3880"/>
                  </a:cubicBezTo>
                  <a:lnTo>
                    <a:pt x="2240" y="3517"/>
                  </a:lnTo>
                  <a:lnTo>
                    <a:pt x="2240" y="1297"/>
                  </a:lnTo>
                  <a:lnTo>
                    <a:pt x="0"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4" name="Google Shape;1864;p32"/>
            <p:cNvSpPr/>
            <p:nvPr/>
          </p:nvSpPr>
          <p:spPr>
            <a:xfrm>
              <a:off x="1696268" y="4210988"/>
              <a:ext cx="75842" cy="203570"/>
            </a:xfrm>
            <a:custGeom>
              <a:avLst/>
              <a:gdLst/>
              <a:ahLst/>
              <a:cxnLst/>
              <a:rect l="l" t="t" r="r" b="b"/>
              <a:pathLst>
                <a:path w="2251" h="6042" extrusionOk="0">
                  <a:moveTo>
                    <a:pt x="1" y="1"/>
                  </a:moveTo>
                  <a:lnTo>
                    <a:pt x="1" y="2319"/>
                  </a:lnTo>
                  <a:lnTo>
                    <a:pt x="983" y="2888"/>
                  </a:lnTo>
                  <a:lnTo>
                    <a:pt x="983" y="4018"/>
                  </a:lnTo>
                  <a:lnTo>
                    <a:pt x="1" y="4578"/>
                  </a:lnTo>
                  <a:lnTo>
                    <a:pt x="1" y="6041"/>
                  </a:lnTo>
                  <a:lnTo>
                    <a:pt x="2250" y="4745"/>
                  </a:lnTo>
                  <a:lnTo>
                    <a:pt x="2250" y="2161"/>
                  </a:lnTo>
                  <a:lnTo>
                    <a:pt x="325" y="1042"/>
                  </a:lnTo>
                  <a:lnTo>
                    <a:pt x="325" y="325"/>
                  </a:lnTo>
                  <a:cubicBezTo>
                    <a:pt x="325" y="148"/>
                    <a:pt x="178" y="1"/>
                    <a:pt x="1"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65" name="Google Shape;1865;p32"/>
          <p:cNvGrpSpPr/>
          <p:nvPr/>
        </p:nvGrpSpPr>
        <p:grpSpPr>
          <a:xfrm>
            <a:off x="2200957" y="4210988"/>
            <a:ext cx="363040" cy="363380"/>
            <a:chOff x="2200957" y="4210988"/>
            <a:chExt cx="363040" cy="363380"/>
          </a:xfrm>
        </p:grpSpPr>
        <p:sp>
          <p:nvSpPr>
            <p:cNvPr id="1866" name="Google Shape;1866;p32"/>
            <p:cNvSpPr/>
            <p:nvPr/>
          </p:nvSpPr>
          <p:spPr>
            <a:xfrm>
              <a:off x="2222116" y="4239459"/>
              <a:ext cx="320685" cy="237633"/>
            </a:xfrm>
            <a:custGeom>
              <a:avLst/>
              <a:gdLst/>
              <a:ahLst/>
              <a:cxnLst/>
              <a:rect l="l" t="t" r="r" b="b"/>
              <a:pathLst>
                <a:path w="9518" h="7053" extrusionOk="0">
                  <a:moveTo>
                    <a:pt x="325" y="0"/>
                  </a:moveTo>
                  <a:cubicBezTo>
                    <a:pt x="148" y="0"/>
                    <a:pt x="1" y="148"/>
                    <a:pt x="1" y="315"/>
                  </a:cubicBezTo>
                  <a:lnTo>
                    <a:pt x="1" y="7052"/>
                  </a:lnTo>
                  <a:lnTo>
                    <a:pt x="9518" y="7052"/>
                  </a:lnTo>
                  <a:lnTo>
                    <a:pt x="9518" y="315"/>
                  </a:lnTo>
                  <a:cubicBezTo>
                    <a:pt x="9518" y="148"/>
                    <a:pt x="9380" y="0"/>
                    <a:pt x="9204"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7" name="Google Shape;1867;p32"/>
            <p:cNvSpPr/>
            <p:nvPr/>
          </p:nvSpPr>
          <p:spPr>
            <a:xfrm>
              <a:off x="2382630" y="4239459"/>
              <a:ext cx="160174" cy="237633"/>
            </a:xfrm>
            <a:custGeom>
              <a:avLst/>
              <a:gdLst/>
              <a:ahLst/>
              <a:cxnLst/>
              <a:rect l="l" t="t" r="r" b="b"/>
              <a:pathLst>
                <a:path w="4754" h="7053" extrusionOk="0">
                  <a:moveTo>
                    <a:pt x="0" y="0"/>
                  </a:moveTo>
                  <a:lnTo>
                    <a:pt x="0" y="7052"/>
                  </a:lnTo>
                  <a:lnTo>
                    <a:pt x="4754" y="7052"/>
                  </a:lnTo>
                  <a:lnTo>
                    <a:pt x="4754" y="315"/>
                  </a:lnTo>
                  <a:cubicBezTo>
                    <a:pt x="4754" y="148"/>
                    <a:pt x="4616" y="0"/>
                    <a:pt x="4440"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8" name="Google Shape;1868;p32"/>
            <p:cNvSpPr/>
            <p:nvPr/>
          </p:nvSpPr>
          <p:spPr>
            <a:xfrm>
              <a:off x="2372016" y="4477063"/>
              <a:ext cx="21226" cy="44036"/>
            </a:xfrm>
            <a:custGeom>
              <a:avLst/>
              <a:gdLst/>
              <a:ahLst/>
              <a:cxnLst/>
              <a:rect l="l" t="t" r="r" b="b"/>
              <a:pathLst>
                <a:path w="630" h="1307" extrusionOk="0">
                  <a:moveTo>
                    <a:pt x="1" y="0"/>
                  </a:moveTo>
                  <a:lnTo>
                    <a:pt x="1" y="1307"/>
                  </a:lnTo>
                  <a:lnTo>
                    <a:pt x="629" y="1307"/>
                  </a:lnTo>
                  <a:lnTo>
                    <a:pt x="629"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9" name="Google Shape;1869;p32"/>
            <p:cNvSpPr/>
            <p:nvPr/>
          </p:nvSpPr>
          <p:spPr>
            <a:xfrm>
              <a:off x="2382630" y="4477063"/>
              <a:ext cx="10613" cy="44036"/>
            </a:xfrm>
            <a:custGeom>
              <a:avLst/>
              <a:gdLst/>
              <a:ahLst/>
              <a:cxnLst/>
              <a:rect l="l" t="t" r="r" b="b"/>
              <a:pathLst>
                <a:path w="315" h="1307" extrusionOk="0">
                  <a:moveTo>
                    <a:pt x="0" y="0"/>
                  </a:moveTo>
                  <a:lnTo>
                    <a:pt x="0" y="1307"/>
                  </a:lnTo>
                  <a:lnTo>
                    <a:pt x="314" y="1307"/>
                  </a:lnTo>
                  <a:lnTo>
                    <a:pt x="314" y="0"/>
                  </a:ln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0" name="Google Shape;1870;p32"/>
            <p:cNvSpPr/>
            <p:nvPr/>
          </p:nvSpPr>
          <p:spPr>
            <a:xfrm>
              <a:off x="2200957" y="4466450"/>
              <a:ext cx="363037" cy="21226"/>
            </a:xfrm>
            <a:custGeom>
              <a:avLst/>
              <a:gdLst/>
              <a:ahLst/>
              <a:cxnLst/>
              <a:rect l="l" t="t" r="r" b="b"/>
              <a:pathLst>
                <a:path w="10775" h="630" extrusionOk="0">
                  <a:moveTo>
                    <a:pt x="315" y="1"/>
                  </a:moveTo>
                  <a:cubicBezTo>
                    <a:pt x="138" y="1"/>
                    <a:pt x="0" y="138"/>
                    <a:pt x="0" y="315"/>
                  </a:cubicBezTo>
                  <a:cubicBezTo>
                    <a:pt x="0" y="492"/>
                    <a:pt x="138" y="630"/>
                    <a:pt x="315" y="630"/>
                  </a:cubicBezTo>
                  <a:lnTo>
                    <a:pt x="10460" y="630"/>
                  </a:lnTo>
                  <a:cubicBezTo>
                    <a:pt x="10637" y="630"/>
                    <a:pt x="10774" y="492"/>
                    <a:pt x="10774" y="315"/>
                  </a:cubicBezTo>
                  <a:cubicBezTo>
                    <a:pt x="10774" y="138"/>
                    <a:pt x="10637" y="1"/>
                    <a:pt x="10460"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1" name="Google Shape;1871;p32"/>
            <p:cNvSpPr/>
            <p:nvPr/>
          </p:nvSpPr>
          <p:spPr>
            <a:xfrm>
              <a:off x="2382630" y="4466450"/>
              <a:ext cx="181367" cy="21226"/>
            </a:xfrm>
            <a:custGeom>
              <a:avLst/>
              <a:gdLst/>
              <a:ahLst/>
              <a:cxnLst/>
              <a:rect l="l" t="t" r="r" b="b"/>
              <a:pathLst>
                <a:path w="5383" h="630" extrusionOk="0">
                  <a:moveTo>
                    <a:pt x="0" y="1"/>
                  </a:moveTo>
                  <a:lnTo>
                    <a:pt x="0" y="630"/>
                  </a:lnTo>
                  <a:lnTo>
                    <a:pt x="5068" y="630"/>
                  </a:lnTo>
                  <a:cubicBezTo>
                    <a:pt x="5245" y="630"/>
                    <a:pt x="5382" y="492"/>
                    <a:pt x="5382" y="315"/>
                  </a:cubicBezTo>
                  <a:cubicBezTo>
                    <a:pt x="5382" y="138"/>
                    <a:pt x="5245" y="1"/>
                    <a:pt x="5068"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2" name="Google Shape;1872;p32"/>
            <p:cNvSpPr/>
            <p:nvPr/>
          </p:nvSpPr>
          <p:spPr>
            <a:xfrm>
              <a:off x="2200957" y="4210988"/>
              <a:ext cx="363037" cy="53335"/>
            </a:xfrm>
            <a:custGeom>
              <a:avLst/>
              <a:gdLst/>
              <a:ahLst/>
              <a:cxnLst/>
              <a:rect l="l" t="t" r="r" b="b"/>
              <a:pathLst>
                <a:path w="10775" h="1583" extrusionOk="0">
                  <a:moveTo>
                    <a:pt x="315" y="1"/>
                  </a:moveTo>
                  <a:cubicBezTo>
                    <a:pt x="138" y="1"/>
                    <a:pt x="0" y="148"/>
                    <a:pt x="0" y="325"/>
                  </a:cubicBezTo>
                  <a:lnTo>
                    <a:pt x="0" y="639"/>
                  </a:lnTo>
                  <a:cubicBezTo>
                    <a:pt x="0" y="1160"/>
                    <a:pt x="422" y="1582"/>
                    <a:pt x="953" y="1582"/>
                  </a:cubicBezTo>
                  <a:lnTo>
                    <a:pt x="9832" y="1582"/>
                  </a:lnTo>
                  <a:cubicBezTo>
                    <a:pt x="10353" y="1582"/>
                    <a:pt x="10774" y="1160"/>
                    <a:pt x="10774" y="639"/>
                  </a:cubicBezTo>
                  <a:lnTo>
                    <a:pt x="10774" y="325"/>
                  </a:lnTo>
                  <a:cubicBezTo>
                    <a:pt x="10774" y="148"/>
                    <a:pt x="10637" y="1"/>
                    <a:pt x="10460"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3" name="Google Shape;1873;p32"/>
            <p:cNvSpPr/>
            <p:nvPr/>
          </p:nvSpPr>
          <p:spPr>
            <a:xfrm>
              <a:off x="2254866" y="4289089"/>
              <a:ext cx="127796" cy="106603"/>
            </a:xfrm>
            <a:custGeom>
              <a:avLst/>
              <a:gdLst/>
              <a:ahLst/>
              <a:cxnLst/>
              <a:rect l="l" t="t" r="r" b="b"/>
              <a:pathLst>
                <a:path w="3793" h="3164" extrusionOk="0">
                  <a:moveTo>
                    <a:pt x="315" y="1"/>
                  </a:moveTo>
                  <a:cubicBezTo>
                    <a:pt x="138" y="1"/>
                    <a:pt x="1" y="148"/>
                    <a:pt x="1" y="315"/>
                  </a:cubicBezTo>
                  <a:lnTo>
                    <a:pt x="1" y="2839"/>
                  </a:lnTo>
                  <a:cubicBezTo>
                    <a:pt x="1" y="3016"/>
                    <a:pt x="138" y="3163"/>
                    <a:pt x="315" y="3163"/>
                  </a:cubicBezTo>
                  <a:lnTo>
                    <a:pt x="3478" y="3163"/>
                  </a:lnTo>
                  <a:cubicBezTo>
                    <a:pt x="3645" y="3163"/>
                    <a:pt x="3792" y="3016"/>
                    <a:pt x="3792" y="2839"/>
                  </a:cubicBezTo>
                  <a:lnTo>
                    <a:pt x="3792" y="315"/>
                  </a:lnTo>
                  <a:cubicBezTo>
                    <a:pt x="3792" y="148"/>
                    <a:pt x="3645" y="1"/>
                    <a:pt x="3478"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4" name="Google Shape;1874;p32"/>
            <p:cNvSpPr/>
            <p:nvPr/>
          </p:nvSpPr>
          <p:spPr>
            <a:xfrm>
              <a:off x="2425622" y="4289089"/>
              <a:ext cx="85410" cy="21226"/>
            </a:xfrm>
            <a:custGeom>
              <a:avLst/>
              <a:gdLst/>
              <a:ahLst/>
              <a:cxnLst/>
              <a:rect l="l" t="t" r="r" b="b"/>
              <a:pathLst>
                <a:path w="2535" h="630" extrusionOk="0">
                  <a:moveTo>
                    <a:pt x="325" y="1"/>
                  </a:moveTo>
                  <a:cubicBezTo>
                    <a:pt x="149" y="1"/>
                    <a:pt x="1" y="148"/>
                    <a:pt x="1" y="315"/>
                  </a:cubicBezTo>
                  <a:cubicBezTo>
                    <a:pt x="1" y="492"/>
                    <a:pt x="149" y="629"/>
                    <a:pt x="325" y="629"/>
                  </a:cubicBezTo>
                  <a:lnTo>
                    <a:pt x="2211" y="629"/>
                  </a:lnTo>
                  <a:cubicBezTo>
                    <a:pt x="2388" y="629"/>
                    <a:pt x="2535" y="492"/>
                    <a:pt x="2535" y="315"/>
                  </a:cubicBezTo>
                  <a:cubicBezTo>
                    <a:pt x="2535" y="148"/>
                    <a:pt x="2388" y="1"/>
                    <a:pt x="2211"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5" name="Google Shape;1875;p32"/>
            <p:cNvSpPr/>
            <p:nvPr/>
          </p:nvSpPr>
          <p:spPr>
            <a:xfrm>
              <a:off x="2425622" y="4331778"/>
              <a:ext cx="85410" cy="21226"/>
            </a:xfrm>
            <a:custGeom>
              <a:avLst/>
              <a:gdLst/>
              <a:ahLst/>
              <a:cxnLst/>
              <a:rect l="l" t="t" r="r" b="b"/>
              <a:pathLst>
                <a:path w="2535" h="630" extrusionOk="0">
                  <a:moveTo>
                    <a:pt x="325" y="1"/>
                  </a:moveTo>
                  <a:cubicBezTo>
                    <a:pt x="149" y="1"/>
                    <a:pt x="1" y="138"/>
                    <a:pt x="1" y="315"/>
                  </a:cubicBezTo>
                  <a:cubicBezTo>
                    <a:pt x="1" y="492"/>
                    <a:pt x="149" y="630"/>
                    <a:pt x="325" y="630"/>
                  </a:cubicBezTo>
                  <a:lnTo>
                    <a:pt x="2211" y="630"/>
                  </a:lnTo>
                  <a:cubicBezTo>
                    <a:pt x="2388" y="630"/>
                    <a:pt x="2535" y="492"/>
                    <a:pt x="2535" y="315"/>
                  </a:cubicBezTo>
                  <a:cubicBezTo>
                    <a:pt x="2535" y="138"/>
                    <a:pt x="2388" y="1"/>
                    <a:pt x="2211"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6" name="Google Shape;1876;p32"/>
            <p:cNvSpPr/>
            <p:nvPr/>
          </p:nvSpPr>
          <p:spPr>
            <a:xfrm>
              <a:off x="2425622" y="4374164"/>
              <a:ext cx="85410" cy="21530"/>
            </a:xfrm>
            <a:custGeom>
              <a:avLst/>
              <a:gdLst/>
              <a:ahLst/>
              <a:cxnLst/>
              <a:rect l="l" t="t" r="r" b="b"/>
              <a:pathLst>
                <a:path w="2535" h="639" extrusionOk="0">
                  <a:moveTo>
                    <a:pt x="325" y="0"/>
                  </a:moveTo>
                  <a:cubicBezTo>
                    <a:pt x="149" y="0"/>
                    <a:pt x="1" y="147"/>
                    <a:pt x="1" y="314"/>
                  </a:cubicBezTo>
                  <a:cubicBezTo>
                    <a:pt x="1" y="491"/>
                    <a:pt x="149" y="638"/>
                    <a:pt x="325" y="638"/>
                  </a:cubicBezTo>
                  <a:lnTo>
                    <a:pt x="2211" y="638"/>
                  </a:lnTo>
                  <a:cubicBezTo>
                    <a:pt x="2388" y="638"/>
                    <a:pt x="2535" y="491"/>
                    <a:pt x="2535" y="314"/>
                  </a:cubicBezTo>
                  <a:cubicBezTo>
                    <a:pt x="2535" y="147"/>
                    <a:pt x="2388" y="0"/>
                    <a:pt x="2211"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 name="Google Shape;1877;p32"/>
            <p:cNvSpPr/>
            <p:nvPr/>
          </p:nvSpPr>
          <p:spPr>
            <a:xfrm>
              <a:off x="2254225" y="4423794"/>
              <a:ext cx="256804" cy="21530"/>
            </a:xfrm>
            <a:custGeom>
              <a:avLst/>
              <a:gdLst/>
              <a:ahLst/>
              <a:cxnLst/>
              <a:rect l="l" t="t" r="r" b="b"/>
              <a:pathLst>
                <a:path w="7622" h="639" extrusionOk="0">
                  <a:moveTo>
                    <a:pt x="315" y="0"/>
                  </a:moveTo>
                  <a:cubicBezTo>
                    <a:pt x="138" y="0"/>
                    <a:pt x="0" y="147"/>
                    <a:pt x="0" y="315"/>
                  </a:cubicBezTo>
                  <a:cubicBezTo>
                    <a:pt x="0" y="491"/>
                    <a:pt x="138" y="638"/>
                    <a:pt x="315" y="638"/>
                  </a:cubicBezTo>
                  <a:lnTo>
                    <a:pt x="7298" y="638"/>
                  </a:lnTo>
                  <a:cubicBezTo>
                    <a:pt x="7475" y="638"/>
                    <a:pt x="7622" y="491"/>
                    <a:pt x="7622" y="315"/>
                  </a:cubicBezTo>
                  <a:cubicBezTo>
                    <a:pt x="7622" y="147"/>
                    <a:pt x="7475" y="0"/>
                    <a:pt x="7298"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8" name="Google Shape;1878;p32"/>
            <p:cNvSpPr/>
            <p:nvPr/>
          </p:nvSpPr>
          <p:spPr>
            <a:xfrm>
              <a:off x="2350520" y="4510487"/>
              <a:ext cx="63915" cy="63881"/>
            </a:xfrm>
            <a:custGeom>
              <a:avLst/>
              <a:gdLst/>
              <a:ahLst/>
              <a:cxnLst/>
              <a:rect l="l" t="t" r="r" b="b"/>
              <a:pathLst>
                <a:path w="1897" h="1896" extrusionOk="0">
                  <a:moveTo>
                    <a:pt x="953" y="629"/>
                  </a:moveTo>
                  <a:cubicBezTo>
                    <a:pt x="1120" y="629"/>
                    <a:pt x="1267" y="767"/>
                    <a:pt x="1267" y="944"/>
                  </a:cubicBezTo>
                  <a:cubicBezTo>
                    <a:pt x="1267" y="1120"/>
                    <a:pt x="1120" y="1258"/>
                    <a:pt x="953" y="1258"/>
                  </a:cubicBezTo>
                  <a:cubicBezTo>
                    <a:pt x="776" y="1258"/>
                    <a:pt x="639" y="1120"/>
                    <a:pt x="639" y="944"/>
                  </a:cubicBezTo>
                  <a:cubicBezTo>
                    <a:pt x="639" y="767"/>
                    <a:pt x="776" y="629"/>
                    <a:pt x="953" y="629"/>
                  </a:cubicBezTo>
                  <a:close/>
                  <a:moveTo>
                    <a:pt x="953" y="1"/>
                  </a:moveTo>
                  <a:cubicBezTo>
                    <a:pt x="433" y="1"/>
                    <a:pt x="1" y="423"/>
                    <a:pt x="1" y="944"/>
                  </a:cubicBezTo>
                  <a:cubicBezTo>
                    <a:pt x="1" y="1464"/>
                    <a:pt x="433" y="1896"/>
                    <a:pt x="953" y="1896"/>
                  </a:cubicBezTo>
                  <a:cubicBezTo>
                    <a:pt x="1474" y="1896"/>
                    <a:pt x="1896" y="1464"/>
                    <a:pt x="1896" y="944"/>
                  </a:cubicBezTo>
                  <a:cubicBezTo>
                    <a:pt x="1896" y="423"/>
                    <a:pt x="1474" y="1"/>
                    <a:pt x="953"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 name="Google Shape;1879;p32"/>
            <p:cNvSpPr/>
            <p:nvPr/>
          </p:nvSpPr>
          <p:spPr>
            <a:xfrm>
              <a:off x="2382630" y="4210988"/>
              <a:ext cx="181367" cy="53335"/>
            </a:xfrm>
            <a:custGeom>
              <a:avLst/>
              <a:gdLst/>
              <a:ahLst/>
              <a:cxnLst/>
              <a:rect l="l" t="t" r="r" b="b"/>
              <a:pathLst>
                <a:path w="5383" h="1583" extrusionOk="0">
                  <a:moveTo>
                    <a:pt x="0" y="1"/>
                  </a:moveTo>
                  <a:lnTo>
                    <a:pt x="0" y="1582"/>
                  </a:lnTo>
                  <a:lnTo>
                    <a:pt x="4440" y="1582"/>
                  </a:lnTo>
                  <a:cubicBezTo>
                    <a:pt x="4961" y="1582"/>
                    <a:pt x="5382" y="1160"/>
                    <a:pt x="5382" y="639"/>
                  </a:cubicBezTo>
                  <a:lnTo>
                    <a:pt x="5382" y="325"/>
                  </a:lnTo>
                  <a:cubicBezTo>
                    <a:pt x="5382" y="148"/>
                    <a:pt x="5245" y="1"/>
                    <a:pt x="5068"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0" name="Google Shape;1880;p32"/>
            <p:cNvSpPr/>
            <p:nvPr/>
          </p:nvSpPr>
          <p:spPr>
            <a:xfrm>
              <a:off x="2382630" y="4423794"/>
              <a:ext cx="128402" cy="21530"/>
            </a:xfrm>
            <a:custGeom>
              <a:avLst/>
              <a:gdLst/>
              <a:ahLst/>
              <a:cxnLst/>
              <a:rect l="l" t="t" r="r" b="b"/>
              <a:pathLst>
                <a:path w="3811" h="639" extrusionOk="0">
                  <a:moveTo>
                    <a:pt x="0" y="0"/>
                  </a:moveTo>
                  <a:lnTo>
                    <a:pt x="0" y="638"/>
                  </a:lnTo>
                  <a:lnTo>
                    <a:pt x="3487" y="638"/>
                  </a:lnTo>
                  <a:cubicBezTo>
                    <a:pt x="3664" y="638"/>
                    <a:pt x="3811" y="491"/>
                    <a:pt x="3811" y="315"/>
                  </a:cubicBezTo>
                  <a:cubicBezTo>
                    <a:pt x="3811" y="147"/>
                    <a:pt x="3664" y="0"/>
                    <a:pt x="3487"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1" name="Google Shape;1881;p32"/>
            <p:cNvSpPr/>
            <p:nvPr/>
          </p:nvSpPr>
          <p:spPr>
            <a:xfrm>
              <a:off x="2382630" y="4510487"/>
              <a:ext cx="31806" cy="63881"/>
            </a:xfrm>
            <a:custGeom>
              <a:avLst/>
              <a:gdLst/>
              <a:ahLst/>
              <a:cxnLst/>
              <a:rect l="l" t="t" r="r" b="b"/>
              <a:pathLst>
                <a:path w="944" h="1896" extrusionOk="0">
                  <a:moveTo>
                    <a:pt x="0" y="1"/>
                  </a:moveTo>
                  <a:lnTo>
                    <a:pt x="0" y="629"/>
                  </a:lnTo>
                  <a:cubicBezTo>
                    <a:pt x="167" y="629"/>
                    <a:pt x="314" y="767"/>
                    <a:pt x="314" y="944"/>
                  </a:cubicBezTo>
                  <a:cubicBezTo>
                    <a:pt x="314" y="1120"/>
                    <a:pt x="167" y="1258"/>
                    <a:pt x="0" y="1258"/>
                  </a:cubicBezTo>
                  <a:lnTo>
                    <a:pt x="0" y="1896"/>
                  </a:lnTo>
                  <a:cubicBezTo>
                    <a:pt x="521" y="1896"/>
                    <a:pt x="943" y="1464"/>
                    <a:pt x="943" y="944"/>
                  </a:cubicBezTo>
                  <a:cubicBezTo>
                    <a:pt x="943" y="423"/>
                    <a:pt x="521" y="1"/>
                    <a:pt x="0"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82" name="Google Shape;1882;p32"/>
          <p:cNvGrpSpPr/>
          <p:nvPr/>
        </p:nvGrpSpPr>
        <p:grpSpPr>
          <a:xfrm>
            <a:off x="2828693" y="4210988"/>
            <a:ext cx="363076" cy="363381"/>
            <a:chOff x="2828693" y="4210988"/>
            <a:chExt cx="363076" cy="363381"/>
          </a:xfrm>
        </p:grpSpPr>
        <p:sp>
          <p:nvSpPr>
            <p:cNvPr id="1883" name="Google Shape;1883;p32"/>
            <p:cNvSpPr/>
            <p:nvPr/>
          </p:nvSpPr>
          <p:spPr>
            <a:xfrm>
              <a:off x="3013061" y="4361563"/>
              <a:ext cx="157546" cy="180727"/>
            </a:xfrm>
            <a:custGeom>
              <a:avLst/>
              <a:gdLst/>
              <a:ahLst/>
              <a:cxnLst/>
              <a:rect l="l" t="t" r="r" b="b"/>
              <a:pathLst>
                <a:path w="4676" h="5364" extrusionOk="0">
                  <a:moveTo>
                    <a:pt x="4361" y="1"/>
                  </a:moveTo>
                  <a:cubicBezTo>
                    <a:pt x="4184" y="1"/>
                    <a:pt x="4047" y="138"/>
                    <a:pt x="4047" y="315"/>
                  </a:cubicBezTo>
                  <a:lnTo>
                    <a:pt x="4047" y="2947"/>
                  </a:lnTo>
                  <a:cubicBezTo>
                    <a:pt x="4047" y="3930"/>
                    <a:pt x="3241" y="4735"/>
                    <a:pt x="2259" y="4735"/>
                  </a:cubicBezTo>
                  <a:lnTo>
                    <a:pt x="324" y="4735"/>
                  </a:lnTo>
                  <a:cubicBezTo>
                    <a:pt x="147" y="4735"/>
                    <a:pt x="0" y="4872"/>
                    <a:pt x="0" y="5049"/>
                  </a:cubicBezTo>
                  <a:cubicBezTo>
                    <a:pt x="0" y="5226"/>
                    <a:pt x="147" y="5364"/>
                    <a:pt x="324" y="5364"/>
                  </a:cubicBezTo>
                  <a:lnTo>
                    <a:pt x="2259" y="5364"/>
                  </a:lnTo>
                  <a:cubicBezTo>
                    <a:pt x="3595" y="5364"/>
                    <a:pt x="4675" y="4283"/>
                    <a:pt x="4675" y="2947"/>
                  </a:cubicBezTo>
                  <a:lnTo>
                    <a:pt x="4675" y="315"/>
                  </a:lnTo>
                  <a:cubicBezTo>
                    <a:pt x="4675" y="138"/>
                    <a:pt x="4538" y="1"/>
                    <a:pt x="436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4" name="Google Shape;1884;p32"/>
            <p:cNvSpPr/>
            <p:nvPr/>
          </p:nvSpPr>
          <p:spPr>
            <a:xfrm>
              <a:off x="3128224" y="4318873"/>
              <a:ext cx="63544" cy="63915"/>
            </a:xfrm>
            <a:custGeom>
              <a:avLst/>
              <a:gdLst/>
              <a:ahLst/>
              <a:cxnLst/>
              <a:rect l="l" t="t" r="r" b="b"/>
              <a:pathLst>
                <a:path w="1886" h="1897" extrusionOk="0">
                  <a:moveTo>
                    <a:pt x="943" y="0"/>
                  </a:moveTo>
                  <a:cubicBezTo>
                    <a:pt x="422" y="0"/>
                    <a:pt x="0" y="423"/>
                    <a:pt x="0" y="954"/>
                  </a:cubicBezTo>
                  <a:cubicBezTo>
                    <a:pt x="0" y="1474"/>
                    <a:pt x="422" y="1896"/>
                    <a:pt x="943" y="1896"/>
                  </a:cubicBezTo>
                  <a:cubicBezTo>
                    <a:pt x="1463" y="1896"/>
                    <a:pt x="1886" y="1474"/>
                    <a:pt x="1886" y="954"/>
                  </a:cubicBezTo>
                  <a:cubicBezTo>
                    <a:pt x="1886" y="423"/>
                    <a:pt x="1463" y="0"/>
                    <a:pt x="943"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5" name="Google Shape;1885;p32"/>
            <p:cNvSpPr/>
            <p:nvPr/>
          </p:nvSpPr>
          <p:spPr>
            <a:xfrm>
              <a:off x="3159963" y="4318873"/>
              <a:ext cx="31806" cy="63915"/>
            </a:xfrm>
            <a:custGeom>
              <a:avLst/>
              <a:gdLst/>
              <a:ahLst/>
              <a:cxnLst/>
              <a:rect l="l" t="t" r="r" b="b"/>
              <a:pathLst>
                <a:path w="944" h="1897" extrusionOk="0">
                  <a:moveTo>
                    <a:pt x="1" y="0"/>
                  </a:moveTo>
                  <a:lnTo>
                    <a:pt x="1" y="1896"/>
                  </a:lnTo>
                  <a:cubicBezTo>
                    <a:pt x="521" y="1896"/>
                    <a:pt x="944" y="1474"/>
                    <a:pt x="944" y="954"/>
                  </a:cubicBezTo>
                  <a:cubicBezTo>
                    <a:pt x="944" y="423"/>
                    <a:pt x="521" y="0"/>
                    <a:pt x="1"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 name="Google Shape;1886;p32"/>
            <p:cNvSpPr/>
            <p:nvPr/>
          </p:nvSpPr>
          <p:spPr>
            <a:xfrm>
              <a:off x="2899852" y="4452905"/>
              <a:ext cx="134736" cy="78807"/>
            </a:xfrm>
            <a:custGeom>
              <a:avLst/>
              <a:gdLst/>
              <a:ahLst/>
              <a:cxnLst/>
              <a:rect l="l" t="t" r="r" b="b"/>
              <a:pathLst>
                <a:path w="3999" h="2339" extrusionOk="0">
                  <a:moveTo>
                    <a:pt x="315" y="1"/>
                  </a:moveTo>
                  <a:cubicBezTo>
                    <a:pt x="138" y="1"/>
                    <a:pt x="1" y="148"/>
                    <a:pt x="1" y="315"/>
                  </a:cubicBezTo>
                  <a:lnTo>
                    <a:pt x="1" y="2024"/>
                  </a:lnTo>
                  <a:cubicBezTo>
                    <a:pt x="1" y="2201"/>
                    <a:pt x="138" y="2338"/>
                    <a:pt x="315" y="2338"/>
                  </a:cubicBezTo>
                  <a:lnTo>
                    <a:pt x="1680" y="2338"/>
                  </a:lnTo>
                  <a:lnTo>
                    <a:pt x="1994" y="1710"/>
                  </a:lnTo>
                  <a:lnTo>
                    <a:pt x="2309" y="2338"/>
                  </a:lnTo>
                  <a:lnTo>
                    <a:pt x="3684" y="2338"/>
                  </a:lnTo>
                  <a:cubicBezTo>
                    <a:pt x="3851" y="2338"/>
                    <a:pt x="3998" y="2201"/>
                    <a:pt x="3998" y="2024"/>
                  </a:cubicBezTo>
                  <a:lnTo>
                    <a:pt x="3998" y="315"/>
                  </a:lnTo>
                  <a:cubicBezTo>
                    <a:pt x="3998" y="148"/>
                    <a:pt x="3851" y="1"/>
                    <a:pt x="3684" y="1"/>
                  </a:cubicBezTo>
                  <a:lnTo>
                    <a:pt x="2309" y="1"/>
                  </a:lnTo>
                  <a:lnTo>
                    <a:pt x="1994" y="776"/>
                  </a:lnTo>
                  <a:lnTo>
                    <a:pt x="1680" y="1"/>
                  </a:ln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7" name="Google Shape;1887;p32"/>
            <p:cNvSpPr/>
            <p:nvPr/>
          </p:nvSpPr>
          <p:spPr>
            <a:xfrm>
              <a:off x="2967036" y="4452905"/>
              <a:ext cx="67553" cy="78807"/>
            </a:xfrm>
            <a:custGeom>
              <a:avLst/>
              <a:gdLst/>
              <a:ahLst/>
              <a:cxnLst/>
              <a:rect l="l" t="t" r="r" b="b"/>
              <a:pathLst>
                <a:path w="2005" h="2339" extrusionOk="0">
                  <a:moveTo>
                    <a:pt x="315" y="1"/>
                  </a:moveTo>
                  <a:lnTo>
                    <a:pt x="0" y="776"/>
                  </a:lnTo>
                  <a:lnTo>
                    <a:pt x="0" y="1710"/>
                  </a:lnTo>
                  <a:lnTo>
                    <a:pt x="315" y="2338"/>
                  </a:lnTo>
                  <a:lnTo>
                    <a:pt x="1690" y="2338"/>
                  </a:lnTo>
                  <a:cubicBezTo>
                    <a:pt x="1857" y="2338"/>
                    <a:pt x="2004" y="2201"/>
                    <a:pt x="2004" y="2024"/>
                  </a:cubicBezTo>
                  <a:lnTo>
                    <a:pt x="2004" y="315"/>
                  </a:lnTo>
                  <a:cubicBezTo>
                    <a:pt x="2004" y="148"/>
                    <a:pt x="1857" y="1"/>
                    <a:pt x="1690"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8" name="Google Shape;1888;p32"/>
            <p:cNvSpPr/>
            <p:nvPr/>
          </p:nvSpPr>
          <p:spPr>
            <a:xfrm>
              <a:off x="2956457" y="4452905"/>
              <a:ext cx="21193" cy="78807"/>
            </a:xfrm>
            <a:custGeom>
              <a:avLst/>
              <a:gdLst/>
              <a:ahLst/>
              <a:cxnLst/>
              <a:rect l="l" t="t" r="r" b="b"/>
              <a:pathLst>
                <a:path w="629" h="2339" extrusionOk="0">
                  <a:moveTo>
                    <a:pt x="0" y="1"/>
                  </a:moveTo>
                  <a:lnTo>
                    <a:pt x="0" y="2338"/>
                  </a:lnTo>
                  <a:lnTo>
                    <a:pt x="629" y="2338"/>
                  </a:lnTo>
                  <a:lnTo>
                    <a:pt x="629" y="1"/>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9" name="Google Shape;1889;p32"/>
            <p:cNvSpPr/>
            <p:nvPr/>
          </p:nvSpPr>
          <p:spPr>
            <a:xfrm>
              <a:off x="2967036" y="4452905"/>
              <a:ext cx="10613" cy="78807"/>
            </a:xfrm>
            <a:custGeom>
              <a:avLst/>
              <a:gdLst/>
              <a:ahLst/>
              <a:cxnLst/>
              <a:rect l="l" t="t" r="r" b="b"/>
              <a:pathLst>
                <a:path w="315" h="2339" extrusionOk="0">
                  <a:moveTo>
                    <a:pt x="0" y="1"/>
                  </a:moveTo>
                  <a:lnTo>
                    <a:pt x="0" y="2338"/>
                  </a:lnTo>
                  <a:lnTo>
                    <a:pt x="315" y="2338"/>
                  </a:lnTo>
                  <a:lnTo>
                    <a:pt x="315" y="1"/>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0" name="Google Shape;1890;p32"/>
            <p:cNvSpPr/>
            <p:nvPr/>
          </p:nvSpPr>
          <p:spPr>
            <a:xfrm>
              <a:off x="2828693" y="4210988"/>
              <a:ext cx="276683" cy="276683"/>
            </a:xfrm>
            <a:custGeom>
              <a:avLst/>
              <a:gdLst/>
              <a:ahLst/>
              <a:cxnLst/>
              <a:rect l="l" t="t" r="r" b="b"/>
              <a:pathLst>
                <a:path w="8212" h="8212" extrusionOk="0">
                  <a:moveTo>
                    <a:pt x="4106" y="1"/>
                  </a:moveTo>
                  <a:cubicBezTo>
                    <a:pt x="1847" y="1"/>
                    <a:pt x="1" y="1847"/>
                    <a:pt x="1" y="4106"/>
                  </a:cubicBezTo>
                  <a:cubicBezTo>
                    <a:pt x="1" y="6375"/>
                    <a:pt x="1847" y="8212"/>
                    <a:pt x="4106" y="8212"/>
                  </a:cubicBezTo>
                  <a:cubicBezTo>
                    <a:pt x="6376" y="8212"/>
                    <a:pt x="8212" y="6375"/>
                    <a:pt x="8212" y="4106"/>
                  </a:cubicBezTo>
                  <a:cubicBezTo>
                    <a:pt x="8212" y="1847"/>
                    <a:pt x="6376" y="1"/>
                    <a:pt x="4106"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1" name="Google Shape;1891;p32"/>
            <p:cNvSpPr/>
            <p:nvPr/>
          </p:nvSpPr>
          <p:spPr>
            <a:xfrm>
              <a:off x="2967036" y="4210988"/>
              <a:ext cx="138341" cy="276683"/>
            </a:xfrm>
            <a:custGeom>
              <a:avLst/>
              <a:gdLst/>
              <a:ahLst/>
              <a:cxnLst/>
              <a:rect l="l" t="t" r="r" b="b"/>
              <a:pathLst>
                <a:path w="4106" h="8212" extrusionOk="0">
                  <a:moveTo>
                    <a:pt x="0" y="1"/>
                  </a:moveTo>
                  <a:lnTo>
                    <a:pt x="0" y="8212"/>
                  </a:lnTo>
                  <a:cubicBezTo>
                    <a:pt x="2270" y="8212"/>
                    <a:pt x="4106" y="6375"/>
                    <a:pt x="4106" y="4106"/>
                  </a:cubicBezTo>
                  <a:cubicBezTo>
                    <a:pt x="4106" y="1847"/>
                    <a:pt x="2270" y="1"/>
                    <a:pt x="0"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2" name="Google Shape;1892;p32"/>
            <p:cNvSpPr/>
            <p:nvPr/>
          </p:nvSpPr>
          <p:spPr>
            <a:xfrm>
              <a:off x="2913768" y="4296366"/>
              <a:ext cx="106603" cy="106266"/>
            </a:xfrm>
            <a:custGeom>
              <a:avLst/>
              <a:gdLst/>
              <a:ahLst/>
              <a:cxnLst/>
              <a:rect l="l" t="t" r="r" b="b"/>
              <a:pathLst>
                <a:path w="3164" h="3154" extrusionOk="0">
                  <a:moveTo>
                    <a:pt x="1581" y="1"/>
                  </a:moveTo>
                  <a:cubicBezTo>
                    <a:pt x="717" y="1"/>
                    <a:pt x="0" y="708"/>
                    <a:pt x="0" y="1572"/>
                  </a:cubicBezTo>
                  <a:cubicBezTo>
                    <a:pt x="0" y="2447"/>
                    <a:pt x="717" y="3154"/>
                    <a:pt x="1581" y="3154"/>
                  </a:cubicBezTo>
                  <a:cubicBezTo>
                    <a:pt x="2456" y="3154"/>
                    <a:pt x="3163" y="2447"/>
                    <a:pt x="3163" y="1572"/>
                  </a:cubicBezTo>
                  <a:cubicBezTo>
                    <a:pt x="3163" y="708"/>
                    <a:pt x="2456" y="1"/>
                    <a:pt x="1581"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 name="Google Shape;1893;p32"/>
            <p:cNvSpPr/>
            <p:nvPr/>
          </p:nvSpPr>
          <p:spPr>
            <a:xfrm>
              <a:off x="2857163" y="4521067"/>
              <a:ext cx="219776" cy="53302"/>
            </a:xfrm>
            <a:custGeom>
              <a:avLst/>
              <a:gdLst/>
              <a:ahLst/>
              <a:cxnLst/>
              <a:rect l="l" t="t" r="r" b="b"/>
              <a:pathLst>
                <a:path w="6523" h="1582" extrusionOk="0">
                  <a:moveTo>
                    <a:pt x="1268" y="1"/>
                  </a:moveTo>
                  <a:cubicBezTo>
                    <a:pt x="570" y="1"/>
                    <a:pt x="1" y="560"/>
                    <a:pt x="1" y="1258"/>
                  </a:cubicBezTo>
                  <a:cubicBezTo>
                    <a:pt x="1" y="1435"/>
                    <a:pt x="138" y="1582"/>
                    <a:pt x="315" y="1582"/>
                  </a:cubicBezTo>
                  <a:lnTo>
                    <a:pt x="6208" y="1582"/>
                  </a:lnTo>
                  <a:cubicBezTo>
                    <a:pt x="6385" y="1582"/>
                    <a:pt x="6522" y="1435"/>
                    <a:pt x="6522" y="1258"/>
                  </a:cubicBezTo>
                  <a:cubicBezTo>
                    <a:pt x="6522" y="560"/>
                    <a:pt x="5963" y="1"/>
                    <a:pt x="5265"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4" name="Google Shape;1894;p32"/>
            <p:cNvSpPr/>
            <p:nvPr/>
          </p:nvSpPr>
          <p:spPr>
            <a:xfrm>
              <a:off x="2967036" y="4521067"/>
              <a:ext cx="109905" cy="53302"/>
            </a:xfrm>
            <a:custGeom>
              <a:avLst/>
              <a:gdLst/>
              <a:ahLst/>
              <a:cxnLst/>
              <a:rect l="l" t="t" r="r" b="b"/>
              <a:pathLst>
                <a:path w="3262" h="1582" extrusionOk="0">
                  <a:moveTo>
                    <a:pt x="0" y="1"/>
                  </a:moveTo>
                  <a:lnTo>
                    <a:pt x="0" y="1582"/>
                  </a:lnTo>
                  <a:lnTo>
                    <a:pt x="2947" y="1582"/>
                  </a:lnTo>
                  <a:cubicBezTo>
                    <a:pt x="3124" y="1582"/>
                    <a:pt x="3261" y="1435"/>
                    <a:pt x="3261" y="1258"/>
                  </a:cubicBezTo>
                  <a:cubicBezTo>
                    <a:pt x="3261" y="560"/>
                    <a:pt x="2702" y="1"/>
                    <a:pt x="2004" y="1"/>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5" name="Google Shape;1895;p32"/>
            <p:cNvSpPr/>
            <p:nvPr/>
          </p:nvSpPr>
          <p:spPr>
            <a:xfrm>
              <a:off x="2967036" y="4296366"/>
              <a:ext cx="53335" cy="106266"/>
            </a:xfrm>
            <a:custGeom>
              <a:avLst/>
              <a:gdLst/>
              <a:ahLst/>
              <a:cxnLst/>
              <a:rect l="l" t="t" r="r" b="b"/>
              <a:pathLst>
                <a:path w="1583" h="3154" extrusionOk="0">
                  <a:moveTo>
                    <a:pt x="0" y="1"/>
                  </a:moveTo>
                  <a:lnTo>
                    <a:pt x="0" y="3154"/>
                  </a:lnTo>
                  <a:cubicBezTo>
                    <a:pt x="875" y="3154"/>
                    <a:pt x="1582" y="2447"/>
                    <a:pt x="1582" y="1572"/>
                  </a:cubicBezTo>
                  <a:cubicBezTo>
                    <a:pt x="1582" y="708"/>
                    <a:pt x="875" y="1"/>
                    <a:pt x="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899"/>
        <p:cNvGrpSpPr/>
        <p:nvPr/>
      </p:nvGrpSpPr>
      <p:grpSpPr>
        <a:xfrm>
          <a:off x="0" y="0"/>
          <a:ext cx="0" cy="0"/>
          <a:chOff x="0" y="0"/>
          <a:chExt cx="0" cy="0"/>
        </a:xfrm>
      </p:grpSpPr>
      <p:sp>
        <p:nvSpPr>
          <p:cNvPr id="1900" name="Google Shape;1900;p33"/>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Alternative Resources</a:t>
            </a:r>
            <a:endParaRPr/>
          </a:p>
        </p:txBody>
      </p:sp>
      <p:grpSp>
        <p:nvGrpSpPr>
          <p:cNvPr id="1901" name="Google Shape;1901;p33"/>
          <p:cNvGrpSpPr/>
          <p:nvPr/>
        </p:nvGrpSpPr>
        <p:grpSpPr>
          <a:xfrm>
            <a:off x="6869677" y="1706470"/>
            <a:ext cx="687209" cy="1199873"/>
            <a:chOff x="3442250" y="3712250"/>
            <a:chExt cx="180025" cy="314325"/>
          </a:xfrm>
        </p:grpSpPr>
        <p:sp>
          <p:nvSpPr>
            <p:cNvPr id="1902" name="Google Shape;1902;p33"/>
            <p:cNvSpPr/>
            <p:nvPr/>
          </p:nvSpPr>
          <p:spPr>
            <a:xfrm>
              <a:off x="3442250" y="3712250"/>
              <a:ext cx="180025" cy="314325"/>
            </a:xfrm>
            <a:custGeom>
              <a:avLst/>
              <a:gdLst/>
              <a:ahLst/>
              <a:cxnLst/>
              <a:rect l="l" t="t" r="r" b="b"/>
              <a:pathLst>
                <a:path w="7201" h="12573" extrusionOk="0">
                  <a:moveTo>
                    <a:pt x="747" y="1"/>
                  </a:moveTo>
                  <a:cubicBezTo>
                    <a:pt x="334" y="1"/>
                    <a:pt x="1" y="335"/>
                    <a:pt x="1" y="747"/>
                  </a:cubicBezTo>
                  <a:lnTo>
                    <a:pt x="1" y="11826"/>
                  </a:lnTo>
                  <a:cubicBezTo>
                    <a:pt x="1" y="12239"/>
                    <a:pt x="334" y="12573"/>
                    <a:pt x="747" y="12573"/>
                  </a:cubicBezTo>
                  <a:lnTo>
                    <a:pt x="6454" y="12573"/>
                  </a:lnTo>
                  <a:cubicBezTo>
                    <a:pt x="6866" y="12573"/>
                    <a:pt x="7200" y="12239"/>
                    <a:pt x="7200" y="11826"/>
                  </a:cubicBezTo>
                  <a:lnTo>
                    <a:pt x="7200" y="747"/>
                  </a:lnTo>
                  <a:cubicBezTo>
                    <a:pt x="7200" y="335"/>
                    <a:pt x="6866" y="1"/>
                    <a:pt x="6454" y="1"/>
                  </a:cubicBez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3" name="Google Shape;1903;p33"/>
            <p:cNvSpPr/>
            <p:nvPr/>
          </p:nvSpPr>
          <p:spPr>
            <a:xfrm>
              <a:off x="3458950" y="3741975"/>
              <a:ext cx="144900" cy="234775"/>
            </a:xfrm>
            <a:custGeom>
              <a:avLst/>
              <a:gdLst/>
              <a:ahLst/>
              <a:cxnLst/>
              <a:rect l="l" t="t" r="r" b="b"/>
              <a:pathLst>
                <a:path w="5796" h="9391" extrusionOk="0">
                  <a:moveTo>
                    <a:pt x="0" y="1"/>
                  </a:moveTo>
                  <a:lnTo>
                    <a:pt x="0" y="9390"/>
                  </a:lnTo>
                  <a:lnTo>
                    <a:pt x="5795" y="9390"/>
                  </a:lnTo>
                  <a:lnTo>
                    <a:pt x="5795"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 name="Google Shape;1904;p33"/>
            <p:cNvSpPr/>
            <p:nvPr/>
          </p:nvSpPr>
          <p:spPr>
            <a:xfrm>
              <a:off x="3505100" y="3996850"/>
              <a:ext cx="55025" cy="12550"/>
            </a:xfrm>
            <a:custGeom>
              <a:avLst/>
              <a:gdLst/>
              <a:ahLst/>
              <a:cxnLst/>
              <a:rect l="l" t="t" r="r" b="b"/>
              <a:pathLst>
                <a:path w="2201" h="502" extrusionOk="0">
                  <a:moveTo>
                    <a:pt x="247" y="1"/>
                  </a:moveTo>
                  <a:cubicBezTo>
                    <a:pt x="109" y="1"/>
                    <a:pt x="1" y="118"/>
                    <a:pt x="1" y="256"/>
                  </a:cubicBezTo>
                  <a:cubicBezTo>
                    <a:pt x="1" y="393"/>
                    <a:pt x="109" y="501"/>
                    <a:pt x="247" y="501"/>
                  </a:cubicBezTo>
                  <a:lnTo>
                    <a:pt x="1956" y="501"/>
                  </a:lnTo>
                  <a:cubicBezTo>
                    <a:pt x="2093" y="501"/>
                    <a:pt x="2201" y="393"/>
                    <a:pt x="2201" y="256"/>
                  </a:cubicBezTo>
                  <a:cubicBezTo>
                    <a:pt x="2201" y="118"/>
                    <a:pt x="2093" y="1"/>
                    <a:pt x="1956"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5" name="Google Shape;1905;p33"/>
            <p:cNvSpPr/>
            <p:nvPr/>
          </p:nvSpPr>
          <p:spPr>
            <a:xfrm>
              <a:off x="3442250" y="3712250"/>
              <a:ext cx="180025" cy="314325"/>
            </a:xfrm>
            <a:custGeom>
              <a:avLst/>
              <a:gdLst/>
              <a:ahLst/>
              <a:cxnLst/>
              <a:rect l="l" t="t" r="r" b="b"/>
              <a:pathLst>
                <a:path w="7201" h="12573" extrusionOk="0">
                  <a:moveTo>
                    <a:pt x="747" y="1"/>
                  </a:moveTo>
                  <a:cubicBezTo>
                    <a:pt x="334" y="1"/>
                    <a:pt x="1" y="335"/>
                    <a:pt x="1" y="747"/>
                  </a:cubicBezTo>
                  <a:lnTo>
                    <a:pt x="1" y="11826"/>
                  </a:lnTo>
                  <a:cubicBezTo>
                    <a:pt x="1" y="12239"/>
                    <a:pt x="334" y="12573"/>
                    <a:pt x="747" y="12573"/>
                  </a:cubicBezTo>
                  <a:lnTo>
                    <a:pt x="6454" y="12573"/>
                  </a:lnTo>
                  <a:cubicBezTo>
                    <a:pt x="6866" y="12573"/>
                    <a:pt x="7200" y="12239"/>
                    <a:pt x="7200" y="11826"/>
                  </a:cubicBezTo>
                  <a:lnTo>
                    <a:pt x="7200" y="747"/>
                  </a:lnTo>
                  <a:cubicBezTo>
                    <a:pt x="7200" y="335"/>
                    <a:pt x="6866" y="1"/>
                    <a:pt x="6454" y="1"/>
                  </a:cubicBez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6" name="Google Shape;1906;p33"/>
            <p:cNvSpPr/>
            <p:nvPr/>
          </p:nvSpPr>
          <p:spPr>
            <a:xfrm>
              <a:off x="3458950" y="3741975"/>
              <a:ext cx="144900" cy="234775"/>
            </a:xfrm>
            <a:custGeom>
              <a:avLst/>
              <a:gdLst/>
              <a:ahLst/>
              <a:cxnLst/>
              <a:rect l="l" t="t" r="r" b="b"/>
              <a:pathLst>
                <a:path w="5796" h="9391" extrusionOk="0">
                  <a:moveTo>
                    <a:pt x="0" y="1"/>
                  </a:moveTo>
                  <a:lnTo>
                    <a:pt x="0" y="9390"/>
                  </a:lnTo>
                  <a:lnTo>
                    <a:pt x="5795" y="9390"/>
                  </a:lnTo>
                  <a:lnTo>
                    <a:pt x="5795"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 name="Google Shape;1907;p33"/>
            <p:cNvSpPr/>
            <p:nvPr/>
          </p:nvSpPr>
          <p:spPr>
            <a:xfrm>
              <a:off x="3458950" y="3795025"/>
              <a:ext cx="144900" cy="181725"/>
            </a:xfrm>
            <a:custGeom>
              <a:avLst/>
              <a:gdLst/>
              <a:ahLst/>
              <a:cxnLst/>
              <a:rect l="l" t="t" r="r" b="b"/>
              <a:pathLst>
                <a:path w="5796" h="7269" extrusionOk="0">
                  <a:moveTo>
                    <a:pt x="5795" y="0"/>
                  </a:moveTo>
                  <a:lnTo>
                    <a:pt x="0" y="2573"/>
                  </a:lnTo>
                  <a:lnTo>
                    <a:pt x="0" y="7268"/>
                  </a:lnTo>
                  <a:lnTo>
                    <a:pt x="5795" y="7268"/>
                  </a:lnTo>
                  <a:lnTo>
                    <a:pt x="5795" y="0"/>
                  </a:ln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8" name="Google Shape;1908;p33"/>
            <p:cNvSpPr/>
            <p:nvPr/>
          </p:nvSpPr>
          <p:spPr>
            <a:xfrm>
              <a:off x="3505100" y="3996850"/>
              <a:ext cx="55025" cy="12550"/>
            </a:xfrm>
            <a:custGeom>
              <a:avLst/>
              <a:gdLst/>
              <a:ahLst/>
              <a:cxnLst/>
              <a:rect l="l" t="t" r="r" b="b"/>
              <a:pathLst>
                <a:path w="2201" h="502" extrusionOk="0">
                  <a:moveTo>
                    <a:pt x="247" y="1"/>
                  </a:moveTo>
                  <a:cubicBezTo>
                    <a:pt x="109" y="1"/>
                    <a:pt x="1" y="118"/>
                    <a:pt x="1" y="256"/>
                  </a:cubicBezTo>
                  <a:cubicBezTo>
                    <a:pt x="1" y="393"/>
                    <a:pt x="109" y="501"/>
                    <a:pt x="247" y="501"/>
                  </a:cubicBezTo>
                  <a:lnTo>
                    <a:pt x="1956" y="501"/>
                  </a:lnTo>
                  <a:cubicBezTo>
                    <a:pt x="2093" y="501"/>
                    <a:pt x="2201" y="393"/>
                    <a:pt x="2201" y="256"/>
                  </a:cubicBezTo>
                  <a:cubicBezTo>
                    <a:pt x="2201" y="118"/>
                    <a:pt x="2093" y="1"/>
                    <a:pt x="1956"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09" name="Google Shape;1909;p33"/>
          <p:cNvGrpSpPr/>
          <p:nvPr/>
        </p:nvGrpSpPr>
        <p:grpSpPr>
          <a:xfrm>
            <a:off x="3236828" y="3285660"/>
            <a:ext cx="1085449" cy="1113697"/>
            <a:chOff x="3425075" y="3267575"/>
            <a:chExt cx="284350" cy="291750"/>
          </a:xfrm>
        </p:grpSpPr>
        <p:sp>
          <p:nvSpPr>
            <p:cNvPr id="1910" name="Google Shape;1910;p33"/>
            <p:cNvSpPr/>
            <p:nvPr/>
          </p:nvSpPr>
          <p:spPr>
            <a:xfrm>
              <a:off x="3490625" y="3267575"/>
              <a:ext cx="218800" cy="234775"/>
            </a:xfrm>
            <a:custGeom>
              <a:avLst/>
              <a:gdLst/>
              <a:ahLst/>
              <a:cxnLst/>
              <a:rect l="l" t="t" r="r" b="b"/>
              <a:pathLst>
                <a:path w="8752" h="9391" extrusionOk="0">
                  <a:moveTo>
                    <a:pt x="1" y="1"/>
                  </a:moveTo>
                  <a:lnTo>
                    <a:pt x="1" y="9390"/>
                  </a:lnTo>
                  <a:lnTo>
                    <a:pt x="8752" y="9390"/>
                  </a:lnTo>
                  <a:lnTo>
                    <a:pt x="8752" y="1"/>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1" name="Google Shape;1911;p33"/>
            <p:cNvSpPr/>
            <p:nvPr/>
          </p:nvSpPr>
          <p:spPr>
            <a:xfrm>
              <a:off x="3490625" y="3267575"/>
              <a:ext cx="218800" cy="234775"/>
            </a:xfrm>
            <a:custGeom>
              <a:avLst/>
              <a:gdLst/>
              <a:ahLst/>
              <a:cxnLst/>
              <a:rect l="l" t="t" r="r" b="b"/>
              <a:pathLst>
                <a:path w="8752" h="9391" extrusionOk="0">
                  <a:moveTo>
                    <a:pt x="8752" y="1"/>
                  </a:moveTo>
                  <a:lnTo>
                    <a:pt x="1" y="2269"/>
                  </a:lnTo>
                  <a:lnTo>
                    <a:pt x="1" y="9390"/>
                  </a:lnTo>
                  <a:lnTo>
                    <a:pt x="8752" y="9390"/>
                  </a:lnTo>
                  <a:lnTo>
                    <a:pt x="8752" y="1"/>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2" name="Google Shape;1912;p33"/>
            <p:cNvSpPr/>
            <p:nvPr/>
          </p:nvSpPr>
          <p:spPr>
            <a:xfrm>
              <a:off x="3502900" y="3280575"/>
              <a:ext cx="194500" cy="148350"/>
            </a:xfrm>
            <a:custGeom>
              <a:avLst/>
              <a:gdLst/>
              <a:ahLst/>
              <a:cxnLst/>
              <a:rect l="l" t="t" r="r" b="b"/>
              <a:pathLst>
                <a:path w="7780" h="5934" extrusionOk="0">
                  <a:moveTo>
                    <a:pt x="1" y="1"/>
                  </a:moveTo>
                  <a:lnTo>
                    <a:pt x="1" y="5933"/>
                  </a:lnTo>
                  <a:lnTo>
                    <a:pt x="7780" y="5933"/>
                  </a:lnTo>
                  <a:lnTo>
                    <a:pt x="7780"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 name="Google Shape;1913;p33"/>
            <p:cNvSpPr/>
            <p:nvPr/>
          </p:nvSpPr>
          <p:spPr>
            <a:xfrm>
              <a:off x="3502900" y="3302675"/>
              <a:ext cx="194500" cy="126250"/>
            </a:xfrm>
            <a:custGeom>
              <a:avLst/>
              <a:gdLst/>
              <a:ahLst/>
              <a:cxnLst/>
              <a:rect l="l" t="t" r="r" b="b"/>
              <a:pathLst>
                <a:path w="7780" h="5050" extrusionOk="0">
                  <a:moveTo>
                    <a:pt x="7780" y="1"/>
                  </a:moveTo>
                  <a:lnTo>
                    <a:pt x="1" y="2869"/>
                  </a:lnTo>
                  <a:lnTo>
                    <a:pt x="1" y="5049"/>
                  </a:lnTo>
                  <a:lnTo>
                    <a:pt x="7780" y="5049"/>
                  </a:lnTo>
                  <a:lnTo>
                    <a:pt x="7780" y="1"/>
                  </a:ln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4" name="Google Shape;1914;p33"/>
            <p:cNvSpPr/>
            <p:nvPr/>
          </p:nvSpPr>
          <p:spPr>
            <a:xfrm>
              <a:off x="3425075" y="3324300"/>
              <a:ext cx="218800" cy="235025"/>
            </a:xfrm>
            <a:custGeom>
              <a:avLst/>
              <a:gdLst/>
              <a:ahLst/>
              <a:cxnLst/>
              <a:rect l="l" t="t" r="r" b="b"/>
              <a:pathLst>
                <a:path w="8752" h="9401" extrusionOk="0">
                  <a:moveTo>
                    <a:pt x="0" y="0"/>
                  </a:moveTo>
                  <a:lnTo>
                    <a:pt x="0" y="9400"/>
                  </a:lnTo>
                  <a:lnTo>
                    <a:pt x="8752" y="9400"/>
                  </a:lnTo>
                  <a:lnTo>
                    <a:pt x="8752" y="0"/>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 name="Google Shape;1915;p33"/>
            <p:cNvSpPr/>
            <p:nvPr/>
          </p:nvSpPr>
          <p:spPr>
            <a:xfrm>
              <a:off x="3437350" y="3337550"/>
              <a:ext cx="194475" cy="148100"/>
            </a:xfrm>
            <a:custGeom>
              <a:avLst/>
              <a:gdLst/>
              <a:ahLst/>
              <a:cxnLst/>
              <a:rect l="l" t="t" r="r" b="b"/>
              <a:pathLst>
                <a:path w="7779" h="5924" extrusionOk="0">
                  <a:moveTo>
                    <a:pt x="0" y="1"/>
                  </a:moveTo>
                  <a:lnTo>
                    <a:pt x="0" y="5924"/>
                  </a:lnTo>
                  <a:lnTo>
                    <a:pt x="7779" y="5924"/>
                  </a:lnTo>
                  <a:lnTo>
                    <a:pt x="7779"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 name="Google Shape;1916;p33"/>
            <p:cNvSpPr/>
            <p:nvPr/>
          </p:nvSpPr>
          <p:spPr>
            <a:xfrm>
              <a:off x="3437350" y="3359650"/>
              <a:ext cx="194475" cy="126000"/>
            </a:xfrm>
            <a:custGeom>
              <a:avLst/>
              <a:gdLst/>
              <a:ahLst/>
              <a:cxnLst/>
              <a:rect l="l" t="t" r="r" b="b"/>
              <a:pathLst>
                <a:path w="7779" h="5040" extrusionOk="0">
                  <a:moveTo>
                    <a:pt x="7779" y="1"/>
                  </a:moveTo>
                  <a:lnTo>
                    <a:pt x="0" y="2869"/>
                  </a:lnTo>
                  <a:lnTo>
                    <a:pt x="0" y="5040"/>
                  </a:lnTo>
                  <a:lnTo>
                    <a:pt x="7779" y="5040"/>
                  </a:lnTo>
                  <a:lnTo>
                    <a:pt x="7779" y="1"/>
                  </a:ln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17" name="Google Shape;1917;p33"/>
          <p:cNvGrpSpPr/>
          <p:nvPr/>
        </p:nvGrpSpPr>
        <p:grpSpPr>
          <a:xfrm>
            <a:off x="6484954" y="3629710"/>
            <a:ext cx="1456682" cy="425629"/>
            <a:chOff x="3687075" y="3711525"/>
            <a:chExt cx="381600" cy="111500"/>
          </a:xfrm>
        </p:grpSpPr>
        <p:sp>
          <p:nvSpPr>
            <p:cNvPr id="1918" name="Google Shape;1918;p33"/>
            <p:cNvSpPr/>
            <p:nvPr/>
          </p:nvSpPr>
          <p:spPr>
            <a:xfrm>
              <a:off x="3687075" y="3711525"/>
              <a:ext cx="381600" cy="111500"/>
            </a:xfrm>
            <a:custGeom>
              <a:avLst/>
              <a:gdLst/>
              <a:ahLst/>
              <a:cxnLst/>
              <a:rect l="l" t="t" r="r" b="b"/>
              <a:pathLst>
                <a:path w="15264" h="4460" extrusionOk="0">
                  <a:moveTo>
                    <a:pt x="10" y="1"/>
                  </a:moveTo>
                  <a:lnTo>
                    <a:pt x="0" y="1356"/>
                  </a:lnTo>
                  <a:lnTo>
                    <a:pt x="678" y="1356"/>
                  </a:lnTo>
                  <a:cubicBezTo>
                    <a:pt x="678" y="1356"/>
                    <a:pt x="884" y="4204"/>
                    <a:pt x="3035" y="4381"/>
                  </a:cubicBezTo>
                  <a:cubicBezTo>
                    <a:pt x="3165" y="4392"/>
                    <a:pt x="3291" y="4397"/>
                    <a:pt x="3413" y="4397"/>
                  </a:cubicBezTo>
                  <a:cubicBezTo>
                    <a:pt x="6065" y="4397"/>
                    <a:pt x="6857" y="2043"/>
                    <a:pt x="7308" y="1405"/>
                  </a:cubicBezTo>
                  <a:lnTo>
                    <a:pt x="7622" y="1405"/>
                  </a:lnTo>
                  <a:lnTo>
                    <a:pt x="7946" y="1415"/>
                  </a:lnTo>
                  <a:cubicBezTo>
                    <a:pt x="8391" y="2068"/>
                    <a:pt x="9157" y="4459"/>
                    <a:pt x="11864" y="4459"/>
                  </a:cubicBezTo>
                  <a:cubicBezTo>
                    <a:pt x="11963" y="4459"/>
                    <a:pt x="12065" y="4456"/>
                    <a:pt x="12169" y="4450"/>
                  </a:cubicBezTo>
                  <a:cubicBezTo>
                    <a:pt x="14320" y="4312"/>
                    <a:pt x="14576" y="1464"/>
                    <a:pt x="14576" y="1464"/>
                  </a:cubicBezTo>
                  <a:lnTo>
                    <a:pt x="15253" y="1464"/>
                  </a:lnTo>
                  <a:lnTo>
                    <a:pt x="15263" y="118"/>
                  </a:lnTo>
                  <a:cubicBezTo>
                    <a:pt x="15263" y="118"/>
                    <a:pt x="9930" y="79"/>
                    <a:pt x="9458" y="79"/>
                  </a:cubicBezTo>
                  <a:cubicBezTo>
                    <a:pt x="9454" y="79"/>
                    <a:pt x="9450" y="79"/>
                    <a:pt x="9445" y="79"/>
                  </a:cubicBezTo>
                  <a:cubicBezTo>
                    <a:pt x="8886" y="79"/>
                    <a:pt x="8054" y="737"/>
                    <a:pt x="8054" y="737"/>
                  </a:cubicBezTo>
                  <a:lnTo>
                    <a:pt x="7209" y="737"/>
                  </a:lnTo>
                  <a:cubicBezTo>
                    <a:pt x="7209" y="737"/>
                    <a:pt x="6335" y="49"/>
                    <a:pt x="5815" y="49"/>
                  </a:cubicBezTo>
                  <a:cubicBezTo>
                    <a:pt x="5343" y="49"/>
                    <a:pt x="10" y="1"/>
                    <a:pt x="10"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9" name="Google Shape;1919;p33"/>
            <p:cNvSpPr/>
            <p:nvPr/>
          </p:nvSpPr>
          <p:spPr>
            <a:xfrm>
              <a:off x="3714575" y="3723375"/>
              <a:ext cx="145075" cy="86400"/>
            </a:xfrm>
            <a:custGeom>
              <a:avLst/>
              <a:gdLst/>
              <a:ahLst/>
              <a:cxnLst/>
              <a:rect l="l" t="t" r="r" b="b"/>
              <a:pathLst>
                <a:path w="5803" h="3456" extrusionOk="0">
                  <a:moveTo>
                    <a:pt x="3886" y="1"/>
                  </a:moveTo>
                  <a:cubicBezTo>
                    <a:pt x="3582" y="1"/>
                    <a:pt x="3213" y="9"/>
                    <a:pt x="2760" y="18"/>
                  </a:cubicBezTo>
                  <a:cubicBezTo>
                    <a:pt x="766" y="47"/>
                    <a:pt x="177" y="400"/>
                    <a:pt x="88" y="1098"/>
                  </a:cubicBezTo>
                  <a:cubicBezTo>
                    <a:pt x="0" y="1795"/>
                    <a:pt x="649" y="3416"/>
                    <a:pt x="2642" y="3455"/>
                  </a:cubicBezTo>
                  <a:cubicBezTo>
                    <a:pt x="2652" y="3456"/>
                    <a:pt x="2663" y="3456"/>
                    <a:pt x="2673" y="3456"/>
                  </a:cubicBezTo>
                  <a:cubicBezTo>
                    <a:pt x="4417" y="3456"/>
                    <a:pt x="5803" y="1026"/>
                    <a:pt x="5500" y="548"/>
                  </a:cubicBezTo>
                  <a:cubicBezTo>
                    <a:pt x="5212" y="93"/>
                    <a:pt x="4923" y="1"/>
                    <a:pt x="388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0" name="Google Shape;1920;p33"/>
            <p:cNvSpPr/>
            <p:nvPr/>
          </p:nvSpPr>
          <p:spPr>
            <a:xfrm>
              <a:off x="3895300" y="3724375"/>
              <a:ext cx="145125" cy="86875"/>
            </a:xfrm>
            <a:custGeom>
              <a:avLst/>
              <a:gdLst/>
              <a:ahLst/>
              <a:cxnLst/>
              <a:rect l="l" t="t" r="r" b="b"/>
              <a:pathLst>
                <a:path w="5805" h="3475" extrusionOk="0">
                  <a:moveTo>
                    <a:pt x="1717" y="0"/>
                  </a:moveTo>
                  <a:cubicBezTo>
                    <a:pt x="861" y="0"/>
                    <a:pt x="595" y="104"/>
                    <a:pt x="314" y="518"/>
                  </a:cubicBezTo>
                  <a:cubicBezTo>
                    <a:pt x="0" y="999"/>
                    <a:pt x="1375" y="3474"/>
                    <a:pt x="3133" y="3474"/>
                  </a:cubicBezTo>
                  <a:cubicBezTo>
                    <a:pt x="5127" y="3474"/>
                    <a:pt x="5804" y="1863"/>
                    <a:pt x="5726" y="1156"/>
                  </a:cubicBezTo>
                  <a:cubicBezTo>
                    <a:pt x="5647" y="459"/>
                    <a:pt x="5058" y="96"/>
                    <a:pt x="3065" y="37"/>
                  </a:cubicBezTo>
                  <a:cubicBezTo>
                    <a:pt x="2495" y="17"/>
                    <a:pt x="2059" y="0"/>
                    <a:pt x="171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1" name="Google Shape;1921;p33"/>
            <p:cNvSpPr/>
            <p:nvPr/>
          </p:nvSpPr>
          <p:spPr>
            <a:xfrm>
              <a:off x="3714575" y="3723375"/>
              <a:ext cx="145075" cy="86400"/>
            </a:xfrm>
            <a:custGeom>
              <a:avLst/>
              <a:gdLst/>
              <a:ahLst/>
              <a:cxnLst/>
              <a:rect l="l" t="t" r="r" b="b"/>
              <a:pathLst>
                <a:path w="5803" h="3456" extrusionOk="0">
                  <a:moveTo>
                    <a:pt x="3886" y="1"/>
                  </a:moveTo>
                  <a:cubicBezTo>
                    <a:pt x="3582" y="1"/>
                    <a:pt x="3213" y="9"/>
                    <a:pt x="2760" y="18"/>
                  </a:cubicBezTo>
                  <a:cubicBezTo>
                    <a:pt x="766" y="47"/>
                    <a:pt x="177" y="400"/>
                    <a:pt x="88" y="1098"/>
                  </a:cubicBezTo>
                  <a:cubicBezTo>
                    <a:pt x="0" y="1795"/>
                    <a:pt x="649" y="3416"/>
                    <a:pt x="2642" y="3455"/>
                  </a:cubicBezTo>
                  <a:cubicBezTo>
                    <a:pt x="2652" y="3456"/>
                    <a:pt x="2663" y="3456"/>
                    <a:pt x="2673" y="3456"/>
                  </a:cubicBezTo>
                  <a:cubicBezTo>
                    <a:pt x="4417" y="3456"/>
                    <a:pt x="5803" y="1026"/>
                    <a:pt x="5500" y="548"/>
                  </a:cubicBezTo>
                  <a:cubicBezTo>
                    <a:pt x="5212" y="93"/>
                    <a:pt x="4923" y="1"/>
                    <a:pt x="388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2" name="Google Shape;1922;p33"/>
            <p:cNvSpPr/>
            <p:nvPr/>
          </p:nvSpPr>
          <p:spPr>
            <a:xfrm>
              <a:off x="3895300" y="3724375"/>
              <a:ext cx="145125" cy="86875"/>
            </a:xfrm>
            <a:custGeom>
              <a:avLst/>
              <a:gdLst/>
              <a:ahLst/>
              <a:cxnLst/>
              <a:rect l="l" t="t" r="r" b="b"/>
              <a:pathLst>
                <a:path w="5805" h="3475" extrusionOk="0">
                  <a:moveTo>
                    <a:pt x="1717" y="0"/>
                  </a:moveTo>
                  <a:cubicBezTo>
                    <a:pt x="861" y="0"/>
                    <a:pt x="595" y="104"/>
                    <a:pt x="314" y="518"/>
                  </a:cubicBezTo>
                  <a:cubicBezTo>
                    <a:pt x="0" y="999"/>
                    <a:pt x="1375" y="3474"/>
                    <a:pt x="3133" y="3474"/>
                  </a:cubicBezTo>
                  <a:cubicBezTo>
                    <a:pt x="5127" y="3474"/>
                    <a:pt x="5804" y="1863"/>
                    <a:pt x="5726" y="1156"/>
                  </a:cubicBezTo>
                  <a:cubicBezTo>
                    <a:pt x="5647" y="459"/>
                    <a:pt x="5058" y="96"/>
                    <a:pt x="3065" y="37"/>
                  </a:cubicBezTo>
                  <a:cubicBezTo>
                    <a:pt x="2495" y="17"/>
                    <a:pt x="2059" y="0"/>
                    <a:pt x="171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23" name="Google Shape;1923;p33"/>
          <p:cNvGrpSpPr/>
          <p:nvPr/>
        </p:nvGrpSpPr>
        <p:grpSpPr>
          <a:xfrm>
            <a:off x="5049227" y="3182926"/>
            <a:ext cx="1109833" cy="1420558"/>
            <a:chOff x="6064675" y="1557400"/>
            <a:chExt cx="349675" cy="447575"/>
          </a:xfrm>
        </p:grpSpPr>
        <p:sp>
          <p:nvSpPr>
            <p:cNvPr id="1924" name="Google Shape;1924;p33"/>
            <p:cNvSpPr/>
            <p:nvPr/>
          </p:nvSpPr>
          <p:spPr>
            <a:xfrm>
              <a:off x="6064675" y="1557400"/>
              <a:ext cx="349675" cy="447575"/>
            </a:xfrm>
            <a:custGeom>
              <a:avLst/>
              <a:gdLst/>
              <a:ahLst/>
              <a:cxnLst/>
              <a:rect l="l" t="t" r="r" b="b"/>
              <a:pathLst>
                <a:path w="13987" h="17903" extrusionOk="0">
                  <a:moveTo>
                    <a:pt x="2899" y="1"/>
                  </a:moveTo>
                  <a:cubicBezTo>
                    <a:pt x="2420" y="1"/>
                    <a:pt x="2009" y="355"/>
                    <a:pt x="1945" y="834"/>
                  </a:cubicBezTo>
                  <a:lnTo>
                    <a:pt x="69" y="15527"/>
                  </a:lnTo>
                  <a:cubicBezTo>
                    <a:pt x="0" y="16058"/>
                    <a:pt x="374" y="16539"/>
                    <a:pt x="894" y="16608"/>
                  </a:cubicBezTo>
                  <a:lnTo>
                    <a:pt x="10961" y="17894"/>
                  </a:lnTo>
                  <a:cubicBezTo>
                    <a:pt x="11004" y="17899"/>
                    <a:pt x="11046" y="17902"/>
                    <a:pt x="11088" y="17902"/>
                  </a:cubicBezTo>
                  <a:cubicBezTo>
                    <a:pt x="11566" y="17902"/>
                    <a:pt x="11979" y="17547"/>
                    <a:pt x="12042" y="17059"/>
                  </a:cubicBezTo>
                  <a:lnTo>
                    <a:pt x="13918" y="2375"/>
                  </a:lnTo>
                  <a:cubicBezTo>
                    <a:pt x="13987" y="1845"/>
                    <a:pt x="13613" y="1364"/>
                    <a:pt x="13093" y="1295"/>
                  </a:cubicBezTo>
                  <a:lnTo>
                    <a:pt x="3025" y="9"/>
                  </a:lnTo>
                  <a:cubicBezTo>
                    <a:pt x="2983" y="3"/>
                    <a:pt x="2941" y="1"/>
                    <a:pt x="2899" y="1"/>
                  </a:cubicBez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5" name="Google Shape;1925;p33"/>
            <p:cNvSpPr/>
            <p:nvPr/>
          </p:nvSpPr>
          <p:spPr>
            <a:xfrm>
              <a:off x="6089725" y="1602050"/>
              <a:ext cx="299575" cy="358025"/>
            </a:xfrm>
            <a:custGeom>
              <a:avLst/>
              <a:gdLst/>
              <a:ahLst/>
              <a:cxnLst/>
              <a:rect l="l" t="t" r="r" b="b"/>
              <a:pathLst>
                <a:path w="11983" h="14321" extrusionOk="0">
                  <a:moveTo>
                    <a:pt x="1670" y="0"/>
                  </a:moveTo>
                  <a:lnTo>
                    <a:pt x="0" y="13004"/>
                  </a:lnTo>
                  <a:lnTo>
                    <a:pt x="10313" y="14320"/>
                  </a:lnTo>
                  <a:lnTo>
                    <a:pt x="11983" y="1327"/>
                  </a:lnTo>
                  <a:lnTo>
                    <a:pt x="1670"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6" name="Google Shape;1926;p33"/>
            <p:cNvSpPr/>
            <p:nvPr/>
          </p:nvSpPr>
          <p:spPr>
            <a:xfrm>
              <a:off x="6180325" y="1952625"/>
              <a:ext cx="71725" cy="20775"/>
            </a:xfrm>
            <a:custGeom>
              <a:avLst/>
              <a:gdLst/>
              <a:ahLst/>
              <a:cxnLst/>
              <a:rect l="l" t="t" r="r" b="b"/>
              <a:pathLst>
                <a:path w="2869" h="831" extrusionOk="0">
                  <a:moveTo>
                    <a:pt x="287" y="0"/>
                  </a:moveTo>
                  <a:cubicBezTo>
                    <a:pt x="155" y="0"/>
                    <a:pt x="38" y="94"/>
                    <a:pt x="20" y="229"/>
                  </a:cubicBezTo>
                  <a:cubicBezTo>
                    <a:pt x="1" y="386"/>
                    <a:pt x="108" y="513"/>
                    <a:pt x="256" y="533"/>
                  </a:cubicBezTo>
                  <a:lnTo>
                    <a:pt x="2544" y="828"/>
                  </a:lnTo>
                  <a:cubicBezTo>
                    <a:pt x="2556" y="829"/>
                    <a:pt x="2568" y="830"/>
                    <a:pt x="2579" y="830"/>
                  </a:cubicBezTo>
                  <a:cubicBezTo>
                    <a:pt x="2713" y="830"/>
                    <a:pt x="2831" y="728"/>
                    <a:pt x="2849" y="592"/>
                  </a:cubicBezTo>
                  <a:cubicBezTo>
                    <a:pt x="2869" y="445"/>
                    <a:pt x="2760" y="308"/>
                    <a:pt x="2613" y="297"/>
                  </a:cubicBezTo>
                  <a:lnTo>
                    <a:pt x="324" y="3"/>
                  </a:lnTo>
                  <a:cubicBezTo>
                    <a:pt x="312" y="1"/>
                    <a:pt x="299" y="0"/>
                    <a:pt x="287"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7" name="Google Shape;1927;p33"/>
            <p:cNvSpPr/>
            <p:nvPr/>
          </p:nvSpPr>
          <p:spPr>
            <a:xfrm>
              <a:off x="6193100" y="1666375"/>
              <a:ext cx="87450" cy="220775"/>
            </a:xfrm>
            <a:custGeom>
              <a:avLst/>
              <a:gdLst/>
              <a:ahLst/>
              <a:cxnLst/>
              <a:rect l="l" t="t" r="r" b="b"/>
              <a:pathLst>
                <a:path w="3498" h="8831" extrusionOk="0">
                  <a:moveTo>
                    <a:pt x="2299" y="0"/>
                  </a:moveTo>
                  <a:lnTo>
                    <a:pt x="0" y="3586"/>
                  </a:lnTo>
                  <a:lnTo>
                    <a:pt x="3085" y="5747"/>
                  </a:lnTo>
                  <a:lnTo>
                    <a:pt x="334" y="8644"/>
                  </a:lnTo>
                  <a:lnTo>
                    <a:pt x="531" y="8831"/>
                  </a:lnTo>
                  <a:lnTo>
                    <a:pt x="3497" y="5697"/>
                  </a:lnTo>
                  <a:lnTo>
                    <a:pt x="374" y="3507"/>
                  </a:lnTo>
                  <a:lnTo>
                    <a:pt x="2524" y="148"/>
                  </a:lnTo>
                  <a:lnTo>
                    <a:pt x="2299" y="0"/>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8" name="Google Shape;1928;p33"/>
            <p:cNvSpPr/>
            <p:nvPr/>
          </p:nvSpPr>
          <p:spPr>
            <a:xfrm>
              <a:off x="6220825" y="1637625"/>
              <a:ext cx="65125" cy="61450"/>
            </a:xfrm>
            <a:custGeom>
              <a:avLst/>
              <a:gdLst/>
              <a:ahLst/>
              <a:cxnLst/>
              <a:rect l="l" t="t" r="r" b="b"/>
              <a:pathLst>
                <a:path w="2605" h="2458" extrusionOk="0">
                  <a:moveTo>
                    <a:pt x="1297" y="1"/>
                  </a:moveTo>
                  <a:cubicBezTo>
                    <a:pt x="692" y="1"/>
                    <a:pt x="161" y="457"/>
                    <a:pt x="80" y="1072"/>
                  </a:cubicBezTo>
                  <a:cubicBezTo>
                    <a:pt x="1" y="1740"/>
                    <a:pt x="472" y="2359"/>
                    <a:pt x="1140" y="2447"/>
                  </a:cubicBezTo>
                  <a:cubicBezTo>
                    <a:pt x="1195" y="2454"/>
                    <a:pt x="1248" y="2458"/>
                    <a:pt x="1301" y="2458"/>
                  </a:cubicBezTo>
                  <a:cubicBezTo>
                    <a:pt x="1912" y="2458"/>
                    <a:pt x="2434" y="2001"/>
                    <a:pt x="2515" y="1386"/>
                  </a:cubicBezTo>
                  <a:cubicBezTo>
                    <a:pt x="2604" y="709"/>
                    <a:pt x="2122" y="100"/>
                    <a:pt x="1455" y="11"/>
                  </a:cubicBezTo>
                  <a:cubicBezTo>
                    <a:pt x="1402" y="4"/>
                    <a:pt x="1349" y="1"/>
                    <a:pt x="1297"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9" name="Google Shape;1929;p33"/>
            <p:cNvSpPr/>
            <p:nvPr/>
          </p:nvSpPr>
          <p:spPr>
            <a:xfrm>
              <a:off x="6235325" y="1660125"/>
              <a:ext cx="30225" cy="28500"/>
            </a:xfrm>
            <a:custGeom>
              <a:avLst/>
              <a:gdLst/>
              <a:ahLst/>
              <a:cxnLst/>
              <a:rect l="l" t="t" r="r" b="b"/>
              <a:pathLst>
                <a:path w="1209" h="1140" extrusionOk="0">
                  <a:moveTo>
                    <a:pt x="607" y="1"/>
                  </a:moveTo>
                  <a:cubicBezTo>
                    <a:pt x="322" y="1"/>
                    <a:pt x="76" y="215"/>
                    <a:pt x="40" y="496"/>
                  </a:cubicBezTo>
                  <a:cubicBezTo>
                    <a:pt x="1" y="811"/>
                    <a:pt x="217" y="1095"/>
                    <a:pt x="531" y="1134"/>
                  </a:cubicBezTo>
                  <a:cubicBezTo>
                    <a:pt x="556" y="1138"/>
                    <a:pt x="581" y="1139"/>
                    <a:pt x="605" y="1139"/>
                  </a:cubicBezTo>
                  <a:cubicBezTo>
                    <a:pt x="887" y="1139"/>
                    <a:pt x="1124" y="933"/>
                    <a:pt x="1169" y="643"/>
                  </a:cubicBezTo>
                  <a:cubicBezTo>
                    <a:pt x="1209" y="329"/>
                    <a:pt x="983" y="45"/>
                    <a:pt x="678" y="5"/>
                  </a:cubicBezTo>
                  <a:cubicBezTo>
                    <a:pt x="654" y="2"/>
                    <a:pt x="630" y="1"/>
                    <a:pt x="607" y="1"/>
                  </a:cubicBez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0" name="Google Shape;1930;p33"/>
            <p:cNvSpPr/>
            <p:nvPr/>
          </p:nvSpPr>
          <p:spPr>
            <a:xfrm>
              <a:off x="6158950" y="1720750"/>
              <a:ext cx="77625" cy="68675"/>
            </a:xfrm>
            <a:custGeom>
              <a:avLst/>
              <a:gdLst/>
              <a:ahLst/>
              <a:cxnLst/>
              <a:rect l="l" t="t" r="r" b="b"/>
              <a:pathLst>
                <a:path w="3105" h="2747" extrusionOk="0">
                  <a:moveTo>
                    <a:pt x="1552" y="1"/>
                  </a:moveTo>
                  <a:cubicBezTo>
                    <a:pt x="1261" y="1"/>
                    <a:pt x="967" y="95"/>
                    <a:pt x="718" y="291"/>
                  </a:cubicBezTo>
                  <a:cubicBezTo>
                    <a:pt x="119" y="752"/>
                    <a:pt x="1" y="1607"/>
                    <a:pt x="472" y="2206"/>
                  </a:cubicBezTo>
                  <a:cubicBezTo>
                    <a:pt x="742" y="2562"/>
                    <a:pt x="1150" y="2747"/>
                    <a:pt x="1561" y="2747"/>
                  </a:cubicBezTo>
                  <a:cubicBezTo>
                    <a:pt x="1854" y="2747"/>
                    <a:pt x="2149" y="2653"/>
                    <a:pt x="2397" y="2461"/>
                  </a:cubicBezTo>
                  <a:cubicBezTo>
                    <a:pt x="2997" y="1990"/>
                    <a:pt x="3105" y="1136"/>
                    <a:pt x="2643" y="536"/>
                  </a:cubicBezTo>
                  <a:cubicBezTo>
                    <a:pt x="2368" y="187"/>
                    <a:pt x="1962" y="1"/>
                    <a:pt x="1552"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1" name="Google Shape;1931;p33"/>
            <p:cNvSpPr/>
            <p:nvPr/>
          </p:nvSpPr>
          <p:spPr>
            <a:xfrm>
              <a:off x="6158950" y="1720750"/>
              <a:ext cx="66100" cy="55150"/>
            </a:xfrm>
            <a:custGeom>
              <a:avLst/>
              <a:gdLst/>
              <a:ahLst/>
              <a:cxnLst/>
              <a:rect l="l" t="t" r="r" b="b"/>
              <a:pathLst>
                <a:path w="2644" h="2206" extrusionOk="0">
                  <a:moveTo>
                    <a:pt x="1552" y="1"/>
                  </a:moveTo>
                  <a:cubicBezTo>
                    <a:pt x="1261" y="1"/>
                    <a:pt x="967" y="95"/>
                    <a:pt x="718" y="291"/>
                  </a:cubicBezTo>
                  <a:cubicBezTo>
                    <a:pt x="119" y="752"/>
                    <a:pt x="1" y="1607"/>
                    <a:pt x="472" y="2206"/>
                  </a:cubicBezTo>
                  <a:lnTo>
                    <a:pt x="2643" y="536"/>
                  </a:lnTo>
                  <a:cubicBezTo>
                    <a:pt x="2368" y="187"/>
                    <a:pt x="1962" y="1"/>
                    <a:pt x="1552"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2" name="Google Shape;1932;p33"/>
            <p:cNvSpPr/>
            <p:nvPr/>
          </p:nvSpPr>
          <p:spPr>
            <a:xfrm>
              <a:off x="6253750" y="1789225"/>
              <a:ext cx="43000" cy="40400"/>
            </a:xfrm>
            <a:custGeom>
              <a:avLst/>
              <a:gdLst/>
              <a:ahLst/>
              <a:cxnLst/>
              <a:rect l="l" t="t" r="r" b="b"/>
              <a:pathLst>
                <a:path w="1720" h="1616" extrusionOk="0">
                  <a:moveTo>
                    <a:pt x="856" y="0"/>
                  </a:moveTo>
                  <a:cubicBezTo>
                    <a:pt x="458" y="0"/>
                    <a:pt x="113" y="299"/>
                    <a:pt x="59" y="705"/>
                  </a:cubicBezTo>
                  <a:cubicBezTo>
                    <a:pt x="0" y="1147"/>
                    <a:pt x="314" y="1549"/>
                    <a:pt x="757" y="1608"/>
                  </a:cubicBezTo>
                  <a:cubicBezTo>
                    <a:pt x="793" y="1613"/>
                    <a:pt x="828" y="1615"/>
                    <a:pt x="863" y="1615"/>
                  </a:cubicBezTo>
                  <a:cubicBezTo>
                    <a:pt x="1261" y="1615"/>
                    <a:pt x="1606" y="1317"/>
                    <a:pt x="1660" y="911"/>
                  </a:cubicBezTo>
                  <a:cubicBezTo>
                    <a:pt x="1719" y="469"/>
                    <a:pt x="1405" y="67"/>
                    <a:pt x="963" y="8"/>
                  </a:cubicBezTo>
                  <a:cubicBezTo>
                    <a:pt x="927" y="3"/>
                    <a:pt x="891" y="0"/>
                    <a:pt x="856" y="0"/>
                  </a:cubicBez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3" name="Google Shape;1933;p33"/>
            <p:cNvSpPr/>
            <p:nvPr/>
          </p:nvSpPr>
          <p:spPr>
            <a:xfrm>
              <a:off x="6264550" y="1799375"/>
              <a:ext cx="21400" cy="20100"/>
            </a:xfrm>
            <a:custGeom>
              <a:avLst/>
              <a:gdLst/>
              <a:ahLst/>
              <a:cxnLst/>
              <a:rect l="l" t="t" r="r" b="b"/>
              <a:pathLst>
                <a:path w="856" h="804" extrusionOk="0">
                  <a:moveTo>
                    <a:pt x="428" y="0"/>
                  </a:moveTo>
                  <a:cubicBezTo>
                    <a:pt x="225" y="0"/>
                    <a:pt x="57" y="149"/>
                    <a:pt x="30" y="348"/>
                  </a:cubicBezTo>
                  <a:cubicBezTo>
                    <a:pt x="0" y="574"/>
                    <a:pt x="157" y="770"/>
                    <a:pt x="384" y="800"/>
                  </a:cubicBezTo>
                  <a:cubicBezTo>
                    <a:pt x="401" y="802"/>
                    <a:pt x="418" y="803"/>
                    <a:pt x="435" y="803"/>
                  </a:cubicBezTo>
                  <a:cubicBezTo>
                    <a:pt x="632" y="803"/>
                    <a:pt x="807" y="654"/>
                    <a:pt x="825" y="456"/>
                  </a:cubicBezTo>
                  <a:cubicBezTo>
                    <a:pt x="855" y="230"/>
                    <a:pt x="698" y="34"/>
                    <a:pt x="482" y="4"/>
                  </a:cubicBezTo>
                  <a:cubicBezTo>
                    <a:pt x="464" y="2"/>
                    <a:pt x="446" y="0"/>
                    <a:pt x="42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4" name="Google Shape;1934;p33"/>
            <p:cNvSpPr/>
            <p:nvPr/>
          </p:nvSpPr>
          <p:spPr>
            <a:xfrm>
              <a:off x="6179575" y="1862150"/>
              <a:ext cx="48425" cy="45525"/>
            </a:xfrm>
            <a:custGeom>
              <a:avLst/>
              <a:gdLst/>
              <a:ahLst/>
              <a:cxnLst/>
              <a:rect l="l" t="t" r="r" b="b"/>
              <a:pathLst>
                <a:path w="1937" h="1821" extrusionOk="0">
                  <a:moveTo>
                    <a:pt x="974" y="1"/>
                  </a:moveTo>
                  <a:cubicBezTo>
                    <a:pt x="525" y="1"/>
                    <a:pt x="125" y="338"/>
                    <a:pt x="70" y="793"/>
                  </a:cubicBezTo>
                  <a:cubicBezTo>
                    <a:pt x="1" y="1294"/>
                    <a:pt x="354" y="1746"/>
                    <a:pt x="856" y="1814"/>
                  </a:cubicBezTo>
                  <a:cubicBezTo>
                    <a:pt x="892" y="1819"/>
                    <a:pt x="928" y="1821"/>
                    <a:pt x="963" y="1821"/>
                  </a:cubicBezTo>
                  <a:cubicBezTo>
                    <a:pt x="1412" y="1821"/>
                    <a:pt x="1812" y="1484"/>
                    <a:pt x="1867" y="1029"/>
                  </a:cubicBezTo>
                  <a:cubicBezTo>
                    <a:pt x="1936" y="528"/>
                    <a:pt x="1583" y="76"/>
                    <a:pt x="1081" y="7"/>
                  </a:cubicBezTo>
                  <a:cubicBezTo>
                    <a:pt x="1045" y="3"/>
                    <a:pt x="1010" y="1"/>
                    <a:pt x="974"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5" name="Google Shape;1935;p33"/>
            <p:cNvSpPr/>
            <p:nvPr/>
          </p:nvSpPr>
          <p:spPr>
            <a:xfrm>
              <a:off x="6198750" y="1876475"/>
              <a:ext cx="24825" cy="23525"/>
            </a:xfrm>
            <a:custGeom>
              <a:avLst/>
              <a:gdLst/>
              <a:ahLst/>
              <a:cxnLst/>
              <a:rect l="l" t="t" r="r" b="b"/>
              <a:pathLst>
                <a:path w="993" h="941" extrusionOk="0">
                  <a:moveTo>
                    <a:pt x="503" y="1"/>
                  </a:moveTo>
                  <a:cubicBezTo>
                    <a:pt x="262" y="1"/>
                    <a:pt x="57" y="170"/>
                    <a:pt x="30" y="407"/>
                  </a:cubicBezTo>
                  <a:cubicBezTo>
                    <a:pt x="0" y="662"/>
                    <a:pt x="177" y="898"/>
                    <a:pt x="432" y="937"/>
                  </a:cubicBezTo>
                  <a:cubicBezTo>
                    <a:pt x="451" y="939"/>
                    <a:pt x="469" y="940"/>
                    <a:pt x="487" y="940"/>
                  </a:cubicBezTo>
                  <a:cubicBezTo>
                    <a:pt x="729" y="940"/>
                    <a:pt x="935" y="763"/>
                    <a:pt x="963" y="525"/>
                  </a:cubicBezTo>
                  <a:cubicBezTo>
                    <a:pt x="992" y="270"/>
                    <a:pt x="816" y="34"/>
                    <a:pt x="560" y="4"/>
                  </a:cubicBezTo>
                  <a:cubicBezTo>
                    <a:pt x="541" y="2"/>
                    <a:pt x="522" y="1"/>
                    <a:pt x="503" y="1"/>
                  </a:cubicBez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6" name="Google Shape;1936;p33"/>
            <p:cNvSpPr/>
            <p:nvPr/>
          </p:nvSpPr>
          <p:spPr>
            <a:xfrm>
              <a:off x="6158950" y="1810425"/>
              <a:ext cx="20925" cy="19550"/>
            </a:xfrm>
            <a:custGeom>
              <a:avLst/>
              <a:gdLst/>
              <a:ahLst/>
              <a:cxnLst/>
              <a:rect l="l" t="t" r="r" b="b"/>
              <a:pathLst>
                <a:path w="837" h="782" extrusionOk="0">
                  <a:moveTo>
                    <a:pt x="419" y="1"/>
                  </a:moveTo>
                  <a:cubicBezTo>
                    <a:pt x="225" y="1"/>
                    <a:pt x="57" y="149"/>
                    <a:pt x="31" y="338"/>
                  </a:cubicBezTo>
                  <a:cubicBezTo>
                    <a:pt x="1" y="554"/>
                    <a:pt x="158" y="751"/>
                    <a:pt x="365" y="780"/>
                  </a:cubicBezTo>
                  <a:cubicBezTo>
                    <a:pt x="378" y="781"/>
                    <a:pt x="391" y="782"/>
                    <a:pt x="403" y="782"/>
                  </a:cubicBezTo>
                  <a:cubicBezTo>
                    <a:pt x="604" y="782"/>
                    <a:pt x="779" y="640"/>
                    <a:pt x="806" y="436"/>
                  </a:cubicBezTo>
                  <a:cubicBezTo>
                    <a:pt x="836" y="230"/>
                    <a:pt x="679" y="33"/>
                    <a:pt x="472" y="4"/>
                  </a:cubicBezTo>
                  <a:cubicBezTo>
                    <a:pt x="455" y="2"/>
                    <a:pt x="437" y="1"/>
                    <a:pt x="419" y="1"/>
                  </a:cubicBez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7" name="Google Shape;1937;p33"/>
            <p:cNvSpPr/>
            <p:nvPr/>
          </p:nvSpPr>
          <p:spPr>
            <a:xfrm>
              <a:off x="6213225" y="1813375"/>
              <a:ext cx="20900" cy="19550"/>
            </a:xfrm>
            <a:custGeom>
              <a:avLst/>
              <a:gdLst/>
              <a:ahLst/>
              <a:cxnLst/>
              <a:rect l="l" t="t" r="r" b="b"/>
              <a:pathLst>
                <a:path w="836" h="782" extrusionOk="0">
                  <a:moveTo>
                    <a:pt x="412" y="0"/>
                  </a:moveTo>
                  <a:cubicBezTo>
                    <a:pt x="225" y="0"/>
                    <a:pt x="57" y="148"/>
                    <a:pt x="30" y="338"/>
                  </a:cubicBezTo>
                  <a:cubicBezTo>
                    <a:pt x="1" y="554"/>
                    <a:pt x="158" y="751"/>
                    <a:pt x="364" y="780"/>
                  </a:cubicBezTo>
                  <a:cubicBezTo>
                    <a:pt x="377" y="781"/>
                    <a:pt x="390" y="781"/>
                    <a:pt x="403" y="781"/>
                  </a:cubicBezTo>
                  <a:cubicBezTo>
                    <a:pt x="603" y="781"/>
                    <a:pt x="778" y="639"/>
                    <a:pt x="806" y="436"/>
                  </a:cubicBezTo>
                  <a:cubicBezTo>
                    <a:pt x="835" y="230"/>
                    <a:pt x="678" y="33"/>
                    <a:pt x="462" y="4"/>
                  </a:cubicBezTo>
                  <a:cubicBezTo>
                    <a:pt x="445" y="2"/>
                    <a:pt x="428" y="0"/>
                    <a:pt x="412"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8" name="Google Shape;1938;p33"/>
            <p:cNvSpPr/>
            <p:nvPr/>
          </p:nvSpPr>
          <p:spPr>
            <a:xfrm>
              <a:off x="6275600" y="1876225"/>
              <a:ext cx="20650" cy="19375"/>
            </a:xfrm>
            <a:custGeom>
              <a:avLst/>
              <a:gdLst/>
              <a:ahLst/>
              <a:cxnLst/>
              <a:rect l="l" t="t" r="r" b="b"/>
              <a:pathLst>
                <a:path w="826" h="775" extrusionOk="0">
                  <a:moveTo>
                    <a:pt x="406" y="1"/>
                  </a:moveTo>
                  <a:cubicBezTo>
                    <a:pt x="213" y="1"/>
                    <a:pt x="47" y="141"/>
                    <a:pt x="20" y="338"/>
                  </a:cubicBezTo>
                  <a:cubicBezTo>
                    <a:pt x="1" y="555"/>
                    <a:pt x="148" y="751"/>
                    <a:pt x="364" y="771"/>
                  </a:cubicBezTo>
                  <a:cubicBezTo>
                    <a:pt x="381" y="773"/>
                    <a:pt x="399" y="774"/>
                    <a:pt x="416" y="774"/>
                  </a:cubicBezTo>
                  <a:cubicBezTo>
                    <a:pt x="602" y="774"/>
                    <a:pt x="769" y="634"/>
                    <a:pt x="796" y="437"/>
                  </a:cubicBezTo>
                  <a:cubicBezTo>
                    <a:pt x="826" y="221"/>
                    <a:pt x="669" y="34"/>
                    <a:pt x="462" y="5"/>
                  </a:cubicBezTo>
                  <a:cubicBezTo>
                    <a:pt x="443" y="2"/>
                    <a:pt x="425" y="1"/>
                    <a:pt x="406"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9" name="Google Shape;1939;p33"/>
            <p:cNvSpPr/>
            <p:nvPr/>
          </p:nvSpPr>
          <p:spPr>
            <a:xfrm>
              <a:off x="6281725" y="1747575"/>
              <a:ext cx="20650" cy="19550"/>
            </a:xfrm>
            <a:custGeom>
              <a:avLst/>
              <a:gdLst/>
              <a:ahLst/>
              <a:cxnLst/>
              <a:rect l="l" t="t" r="r" b="b"/>
              <a:pathLst>
                <a:path w="826" h="782" extrusionOk="0">
                  <a:moveTo>
                    <a:pt x="412" y="0"/>
                  </a:moveTo>
                  <a:cubicBezTo>
                    <a:pt x="225" y="0"/>
                    <a:pt x="57" y="148"/>
                    <a:pt x="31" y="338"/>
                  </a:cubicBezTo>
                  <a:cubicBezTo>
                    <a:pt x="1" y="554"/>
                    <a:pt x="158" y="750"/>
                    <a:pt x="365" y="779"/>
                  </a:cubicBezTo>
                  <a:cubicBezTo>
                    <a:pt x="378" y="781"/>
                    <a:pt x="390" y="781"/>
                    <a:pt x="403" y="781"/>
                  </a:cubicBezTo>
                  <a:cubicBezTo>
                    <a:pt x="604" y="781"/>
                    <a:pt x="779" y="639"/>
                    <a:pt x="806" y="436"/>
                  </a:cubicBezTo>
                  <a:cubicBezTo>
                    <a:pt x="826" y="229"/>
                    <a:pt x="679" y="33"/>
                    <a:pt x="463" y="4"/>
                  </a:cubicBezTo>
                  <a:cubicBezTo>
                    <a:pt x="446" y="1"/>
                    <a:pt x="429" y="0"/>
                    <a:pt x="412"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0" name="Google Shape;1940;p33"/>
            <p:cNvSpPr/>
            <p:nvPr/>
          </p:nvSpPr>
          <p:spPr>
            <a:xfrm>
              <a:off x="6157750" y="1668500"/>
              <a:ext cx="20650" cy="19375"/>
            </a:xfrm>
            <a:custGeom>
              <a:avLst/>
              <a:gdLst/>
              <a:ahLst/>
              <a:cxnLst/>
              <a:rect l="l" t="t" r="r" b="b"/>
              <a:pathLst>
                <a:path w="826" h="775" extrusionOk="0">
                  <a:moveTo>
                    <a:pt x="406" y="0"/>
                  </a:moveTo>
                  <a:cubicBezTo>
                    <a:pt x="213" y="0"/>
                    <a:pt x="46" y="141"/>
                    <a:pt x="20" y="338"/>
                  </a:cubicBezTo>
                  <a:cubicBezTo>
                    <a:pt x="0" y="554"/>
                    <a:pt x="147" y="741"/>
                    <a:pt x="363" y="770"/>
                  </a:cubicBezTo>
                  <a:cubicBezTo>
                    <a:pt x="381" y="773"/>
                    <a:pt x="398" y="774"/>
                    <a:pt x="415" y="774"/>
                  </a:cubicBezTo>
                  <a:cubicBezTo>
                    <a:pt x="602" y="774"/>
                    <a:pt x="769" y="634"/>
                    <a:pt x="795" y="436"/>
                  </a:cubicBezTo>
                  <a:cubicBezTo>
                    <a:pt x="825" y="220"/>
                    <a:pt x="668" y="24"/>
                    <a:pt x="461" y="4"/>
                  </a:cubicBezTo>
                  <a:cubicBezTo>
                    <a:pt x="443" y="2"/>
                    <a:pt x="424" y="0"/>
                    <a:pt x="406" y="0"/>
                  </a:cubicBez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1" name="Google Shape;1941;p33"/>
            <p:cNvSpPr/>
            <p:nvPr/>
          </p:nvSpPr>
          <p:spPr>
            <a:xfrm>
              <a:off x="6321775" y="1668750"/>
              <a:ext cx="20650" cy="19350"/>
            </a:xfrm>
            <a:custGeom>
              <a:avLst/>
              <a:gdLst/>
              <a:ahLst/>
              <a:cxnLst/>
              <a:rect l="l" t="t" r="r" b="b"/>
              <a:pathLst>
                <a:path w="826" h="774" extrusionOk="0">
                  <a:moveTo>
                    <a:pt x="407" y="0"/>
                  </a:moveTo>
                  <a:cubicBezTo>
                    <a:pt x="213" y="0"/>
                    <a:pt x="47" y="140"/>
                    <a:pt x="29" y="338"/>
                  </a:cubicBezTo>
                  <a:cubicBezTo>
                    <a:pt x="0" y="554"/>
                    <a:pt x="147" y="750"/>
                    <a:pt x="363" y="770"/>
                  </a:cubicBezTo>
                  <a:cubicBezTo>
                    <a:pt x="382" y="772"/>
                    <a:pt x="400" y="774"/>
                    <a:pt x="418" y="774"/>
                  </a:cubicBezTo>
                  <a:cubicBezTo>
                    <a:pt x="610" y="774"/>
                    <a:pt x="769" y="633"/>
                    <a:pt x="795" y="436"/>
                  </a:cubicBezTo>
                  <a:cubicBezTo>
                    <a:pt x="825" y="220"/>
                    <a:pt x="677" y="23"/>
                    <a:pt x="461" y="4"/>
                  </a:cubicBezTo>
                  <a:cubicBezTo>
                    <a:pt x="443" y="1"/>
                    <a:pt x="425" y="0"/>
                    <a:pt x="407" y="0"/>
                  </a:cubicBez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 name="Google Shape;1942;p33"/>
            <p:cNvSpPr/>
            <p:nvPr/>
          </p:nvSpPr>
          <p:spPr>
            <a:xfrm>
              <a:off x="6130250" y="1881300"/>
              <a:ext cx="21125" cy="19525"/>
            </a:xfrm>
            <a:custGeom>
              <a:avLst/>
              <a:gdLst/>
              <a:ahLst/>
              <a:cxnLst/>
              <a:rect l="l" t="t" r="r" b="b"/>
              <a:pathLst>
                <a:path w="845" h="781" extrusionOk="0">
                  <a:moveTo>
                    <a:pt x="420" y="1"/>
                  </a:moveTo>
                  <a:cubicBezTo>
                    <a:pt x="239" y="1"/>
                    <a:pt x="74" y="129"/>
                    <a:pt x="39" y="312"/>
                  </a:cubicBezTo>
                  <a:cubicBezTo>
                    <a:pt x="0" y="528"/>
                    <a:pt x="138" y="725"/>
                    <a:pt x="343" y="773"/>
                  </a:cubicBezTo>
                  <a:cubicBezTo>
                    <a:pt x="368" y="778"/>
                    <a:pt x="393" y="780"/>
                    <a:pt x="417" y="780"/>
                  </a:cubicBezTo>
                  <a:cubicBezTo>
                    <a:pt x="603" y="780"/>
                    <a:pt x="762" y="650"/>
                    <a:pt x="806" y="459"/>
                  </a:cubicBezTo>
                  <a:cubicBezTo>
                    <a:pt x="845" y="253"/>
                    <a:pt x="707" y="47"/>
                    <a:pt x="491" y="7"/>
                  </a:cubicBezTo>
                  <a:cubicBezTo>
                    <a:pt x="467" y="3"/>
                    <a:pt x="444" y="1"/>
                    <a:pt x="420" y="1"/>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43" name="Google Shape;1943;p33"/>
          <p:cNvGrpSpPr/>
          <p:nvPr/>
        </p:nvGrpSpPr>
        <p:grpSpPr>
          <a:xfrm>
            <a:off x="1202364" y="3181855"/>
            <a:ext cx="1194475" cy="1320764"/>
            <a:chOff x="4929750" y="2403225"/>
            <a:chExt cx="413800" cy="457550"/>
          </a:xfrm>
        </p:grpSpPr>
        <p:sp>
          <p:nvSpPr>
            <p:cNvPr id="1944" name="Google Shape;1944;p33"/>
            <p:cNvSpPr/>
            <p:nvPr/>
          </p:nvSpPr>
          <p:spPr>
            <a:xfrm>
              <a:off x="4929750" y="2403225"/>
              <a:ext cx="413800" cy="457550"/>
            </a:xfrm>
            <a:custGeom>
              <a:avLst/>
              <a:gdLst/>
              <a:ahLst/>
              <a:cxnLst/>
              <a:rect l="l" t="t" r="r" b="b"/>
              <a:pathLst>
                <a:path w="16552" h="18302" extrusionOk="0">
                  <a:moveTo>
                    <a:pt x="9515" y="0"/>
                  </a:moveTo>
                  <a:cubicBezTo>
                    <a:pt x="9383" y="0"/>
                    <a:pt x="9251" y="29"/>
                    <a:pt x="9126" y="90"/>
                  </a:cubicBezTo>
                  <a:lnTo>
                    <a:pt x="630" y="4206"/>
                  </a:lnTo>
                  <a:cubicBezTo>
                    <a:pt x="188" y="4422"/>
                    <a:pt x="1" y="4952"/>
                    <a:pt x="217" y="5404"/>
                  </a:cubicBezTo>
                  <a:lnTo>
                    <a:pt x="6228" y="17799"/>
                  </a:lnTo>
                  <a:cubicBezTo>
                    <a:pt x="6383" y="18116"/>
                    <a:pt x="6700" y="18302"/>
                    <a:pt x="7033" y="18302"/>
                  </a:cubicBezTo>
                  <a:cubicBezTo>
                    <a:pt x="7164" y="18302"/>
                    <a:pt x="7298" y="18273"/>
                    <a:pt x="7426" y="18212"/>
                  </a:cubicBezTo>
                  <a:lnTo>
                    <a:pt x="15912" y="14096"/>
                  </a:lnTo>
                  <a:cubicBezTo>
                    <a:pt x="16364" y="13880"/>
                    <a:pt x="16551" y="13340"/>
                    <a:pt x="16335" y="12898"/>
                  </a:cubicBezTo>
                  <a:lnTo>
                    <a:pt x="10324" y="503"/>
                  </a:lnTo>
                  <a:cubicBezTo>
                    <a:pt x="10169" y="186"/>
                    <a:pt x="9847" y="0"/>
                    <a:pt x="9515" y="0"/>
                  </a:cubicBez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5" name="Google Shape;1945;p33"/>
            <p:cNvSpPr/>
            <p:nvPr/>
          </p:nvSpPr>
          <p:spPr>
            <a:xfrm>
              <a:off x="4957525" y="2428300"/>
              <a:ext cx="358025" cy="407375"/>
            </a:xfrm>
            <a:custGeom>
              <a:avLst/>
              <a:gdLst/>
              <a:ahLst/>
              <a:cxnLst/>
              <a:rect l="l" t="t" r="r" b="b"/>
              <a:pathLst>
                <a:path w="14321" h="16295" extrusionOk="0">
                  <a:moveTo>
                    <a:pt x="8397" y="1"/>
                  </a:moveTo>
                  <a:lnTo>
                    <a:pt x="0" y="4067"/>
                  </a:lnTo>
                  <a:lnTo>
                    <a:pt x="5933" y="16295"/>
                  </a:lnTo>
                  <a:lnTo>
                    <a:pt x="14320" y="12219"/>
                  </a:lnTo>
                  <a:lnTo>
                    <a:pt x="8397"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6" name="Google Shape;1946;p33"/>
            <p:cNvSpPr/>
            <p:nvPr/>
          </p:nvSpPr>
          <p:spPr>
            <a:xfrm>
              <a:off x="5008600" y="2409525"/>
              <a:ext cx="69975" cy="61400"/>
            </a:xfrm>
            <a:custGeom>
              <a:avLst/>
              <a:gdLst/>
              <a:ahLst/>
              <a:cxnLst/>
              <a:rect l="l" t="t" r="r" b="b"/>
              <a:pathLst>
                <a:path w="2799" h="2456" extrusionOk="0">
                  <a:moveTo>
                    <a:pt x="1397" y="1"/>
                  </a:moveTo>
                  <a:cubicBezTo>
                    <a:pt x="1218" y="1"/>
                    <a:pt x="1036" y="40"/>
                    <a:pt x="864" y="123"/>
                  </a:cubicBezTo>
                  <a:cubicBezTo>
                    <a:pt x="256" y="418"/>
                    <a:pt x="0" y="1154"/>
                    <a:pt x="295" y="1763"/>
                  </a:cubicBezTo>
                  <a:cubicBezTo>
                    <a:pt x="506" y="2200"/>
                    <a:pt x="946" y="2455"/>
                    <a:pt x="1402" y="2455"/>
                  </a:cubicBezTo>
                  <a:cubicBezTo>
                    <a:pt x="1581" y="2455"/>
                    <a:pt x="1763" y="2416"/>
                    <a:pt x="1935" y="2333"/>
                  </a:cubicBezTo>
                  <a:cubicBezTo>
                    <a:pt x="2544" y="2038"/>
                    <a:pt x="2799" y="1302"/>
                    <a:pt x="2504" y="693"/>
                  </a:cubicBezTo>
                  <a:cubicBezTo>
                    <a:pt x="2293" y="256"/>
                    <a:pt x="1854" y="1"/>
                    <a:pt x="1397"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7" name="Google Shape;1947;p33"/>
            <p:cNvSpPr/>
            <p:nvPr/>
          </p:nvSpPr>
          <p:spPr>
            <a:xfrm>
              <a:off x="4993100" y="2423025"/>
              <a:ext cx="127725" cy="89400"/>
            </a:xfrm>
            <a:custGeom>
              <a:avLst/>
              <a:gdLst/>
              <a:ahLst/>
              <a:cxnLst/>
              <a:rect l="l" t="t" r="r" b="b"/>
              <a:pathLst>
                <a:path w="5109" h="3576" extrusionOk="0">
                  <a:moveTo>
                    <a:pt x="3707" y="1"/>
                  </a:moveTo>
                  <a:cubicBezTo>
                    <a:pt x="3527" y="1"/>
                    <a:pt x="3346" y="40"/>
                    <a:pt x="3174" y="123"/>
                  </a:cubicBezTo>
                  <a:lnTo>
                    <a:pt x="865" y="1243"/>
                  </a:lnTo>
                  <a:cubicBezTo>
                    <a:pt x="256" y="1537"/>
                    <a:pt x="1" y="2274"/>
                    <a:pt x="296" y="2883"/>
                  </a:cubicBezTo>
                  <a:cubicBezTo>
                    <a:pt x="507" y="3321"/>
                    <a:pt x="947" y="3576"/>
                    <a:pt x="1403" y="3576"/>
                  </a:cubicBezTo>
                  <a:cubicBezTo>
                    <a:pt x="1583" y="3576"/>
                    <a:pt x="1765" y="3536"/>
                    <a:pt x="1936" y="3453"/>
                  </a:cubicBezTo>
                  <a:lnTo>
                    <a:pt x="4244" y="2333"/>
                  </a:lnTo>
                  <a:cubicBezTo>
                    <a:pt x="4853" y="2039"/>
                    <a:pt x="5108" y="1302"/>
                    <a:pt x="4814" y="693"/>
                  </a:cubicBezTo>
                  <a:cubicBezTo>
                    <a:pt x="4602" y="256"/>
                    <a:pt x="4163" y="1"/>
                    <a:pt x="3707"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8" name="Google Shape;1948;p33"/>
            <p:cNvSpPr/>
            <p:nvPr/>
          </p:nvSpPr>
          <p:spPr>
            <a:xfrm>
              <a:off x="4992125" y="2475200"/>
              <a:ext cx="181725" cy="92600"/>
            </a:xfrm>
            <a:custGeom>
              <a:avLst/>
              <a:gdLst/>
              <a:ahLst/>
              <a:cxnLst/>
              <a:rect l="l" t="t" r="r" b="b"/>
              <a:pathLst>
                <a:path w="7269" h="3704" extrusionOk="0">
                  <a:moveTo>
                    <a:pt x="7161" y="0"/>
                  </a:moveTo>
                  <a:lnTo>
                    <a:pt x="1" y="3477"/>
                  </a:lnTo>
                  <a:lnTo>
                    <a:pt x="119" y="3704"/>
                  </a:lnTo>
                  <a:lnTo>
                    <a:pt x="7269" y="236"/>
                  </a:lnTo>
                  <a:lnTo>
                    <a:pt x="7161" y="0"/>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9" name="Google Shape;1949;p33"/>
            <p:cNvSpPr/>
            <p:nvPr/>
          </p:nvSpPr>
          <p:spPr>
            <a:xfrm>
              <a:off x="5002925" y="2497550"/>
              <a:ext cx="181725" cy="92600"/>
            </a:xfrm>
            <a:custGeom>
              <a:avLst/>
              <a:gdLst/>
              <a:ahLst/>
              <a:cxnLst/>
              <a:rect l="l" t="t" r="r" b="b"/>
              <a:pathLst>
                <a:path w="7269" h="3704" extrusionOk="0">
                  <a:moveTo>
                    <a:pt x="7161" y="1"/>
                  </a:moveTo>
                  <a:lnTo>
                    <a:pt x="1" y="3478"/>
                  </a:lnTo>
                  <a:lnTo>
                    <a:pt x="119" y="3703"/>
                  </a:lnTo>
                  <a:lnTo>
                    <a:pt x="7269" y="236"/>
                  </a:lnTo>
                  <a:lnTo>
                    <a:pt x="7161" y="1"/>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0" name="Google Shape;1950;p33"/>
            <p:cNvSpPr/>
            <p:nvPr/>
          </p:nvSpPr>
          <p:spPr>
            <a:xfrm>
              <a:off x="5013750" y="2519900"/>
              <a:ext cx="181725" cy="92600"/>
            </a:xfrm>
            <a:custGeom>
              <a:avLst/>
              <a:gdLst/>
              <a:ahLst/>
              <a:cxnLst/>
              <a:rect l="l" t="t" r="r" b="b"/>
              <a:pathLst>
                <a:path w="7269" h="3704" extrusionOk="0">
                  <a:moveTo>
                    <a:pt x="7161" y="0"/>
                  </a:moveTo>
                  <a:lnTo>
                    <a:pt x="0" y="3477"/>
                  </a:lnTo>
                  <a:lnTo>
                    <a:pt x="118" y="3703"/>
                  </a:lnTo>
                  <a:lnTo>
                    <a:pt x="7268" y="236"/>
                  </a:lnTo>
                  <a:lnTo>
                    <a:pt x="7161" y="0"/>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 name="Google Shape;1951;p33"/>
            <p:cNvSpPr/>
            <p:nvPr/>
          </p:nvSpPr>
          <p:spPr>
            <a:xfrm>
              <a:off x="5024550" y="2542250"/>
              <a:ext cx="181975" cy="92575"/>
            </a:xfrm>
            <a:custGeom>
              <a:avLst/>
              <a:gdLst/>
              <a:ahLst/>
              <a:cxnLst/>
              <a:rect l="l" t="t" r="r" b="b"/>
              <a:pathLst>
                <a:path w="7279" h="3703" extrusionOk="0">
                  <a:moveTo>
                    <a:pt x="7161" y="0"/>
                  </a:moveTo>
                  <a:lnTo>
                    <a:pt x="0" y="3467"/>
                  </a:lnTo>
                  <a:lnTo>
                    <a:pt x="118" y="3703"/>
                  </a:lnTo>
                  <a:lnTo>
                    <a:pt x="7279" y="226"/>
                  </a:lnTo>
                  <a:lnTo>
                    <a:pt x="7161" y="0"/>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2" name="Google Shape;1952;p33"/>
            <p:cNvSpPr/>
            <p:nvPr/>
          </p:nvSpPr>
          <p:spPr>
            <a:xfrm>
              <a:off x="5035350" y="2564575"/>
              <a:ext cx="181975" cy="92600"/>
            </a:xfrm>
            <a:custGeom>
              <a:avLst/>
              <a:gdLst/>
              <a:ahLst/>
              <a:cxnLst/>
              <a:rect l="l" t="t" r="r" b="b"/>
              <a:pathLst>
                <a:path w="7279" h="3704" extrusionOk="0">
                  <a:moveTo>
                    <a:pt x="7161" y="1"/>
                  </a:moveTo>
                  <a:lnTo>
                    <a:pt x="0" y="3468"/>
                  </a:lnTo>
                  <a:lnTo>
                    <a:pt x="118" y="3704"/>
                  </a:lnTo>
                  <a:lnTo>
                    <a:pt x="7279" y="227"/>
                  </a:lnTo>
                  <a:lnTo>
                    <a:pt x="7161" y="1"/>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 name="Google Shape;1953;p33"/>
            <p:cNvSpPr/>
            <p:nvPr/>
          </p:nvSpPr>
          <p:spPr>
            <a:xfrm>
              <a:off x="5046150" y="2586925"/>
              <a:ext cx="181975" cy="92600"/>
            </a:xfrm>
            <a:custGeom>
              <a:avLst/>
              <a:gdLst/>
              <a:ahLst/>
              <a:cxnLst/>
              <a:rect l="l" t="t" r="r" b="b"/>
              <a:pathLst>
                <a:path w="7279" h="3704" extrusionOk="0">
                  <a:moveTo>
                    <a:pt x="7161" y="1"/>
                  </a:moveTo>
                  <a:lnTo>
                    <a:pt x="0" y="3467"/>
                  </a:lnTo>
                  <a:lnTo>
                    <a:pt x="118" y="3703"/>
                  </a:lnTo>
                  <a:lnTo>
                    <a:pt x="7279" y="226"/>
                  </a:lnTo>
                  <a:lnTo>
                    <a:pt x="7161" y="1"/>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4" name="Google Shape;1954;p33"/>
            <p:cNvSpPr/>
            <p:nvPr/>
          </p:nvSpPr>
          <p:spPr>
            <a:xfrm>
              <a:off x="5057200" y="2609275"/>
              <a:ext cx="181725" cy="92350"/>
            </a:xfrm>
            <a:custGeom>
              <a:avLst/>
              <a:gdLst/>
              <a:ahLst/>
              <a:cxnLst/>
              <a:rect l="l" t="t" r="r" b="b"/>
              <a:pathLst>
                <a:path w="7269" h="3694" extrusionOk="0">
                  <a:moveTo>
                    <a:pt x="7151" y="0"/>
                  </a:moveTo>
                  <a:lnTo>
                    <a:pt x="1" y="3468"/>
                  </a:lnTo>
                  <a:lnTo>
                    <a:pt x="109" y="3693"/>
                  </a:lnTo>
                  <a:lnTo>
                    <a:pt x="7269" y="226"/>
                  </a:lnTo>
                  <a:lnTo>
                    <a:pt x="7151" y="0"/>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5" name="Google Shape;1955;p33"/>
            <p:cNvSpPr/>
            <p:nvPr/>
          </p:nvSpPr>
          <p:spPr>
            <a:xfrm>
              <a:off x="5068025" y="2631375"/>
              <a:ext cx="181725" cy="92600"/>
            </a:xfrm>
            <a:custGeom>
              <a:avLst/>
              <a:gdLst/>
              <a:ahLst/>
              <a:cxnLst/>
              <a:rect l="l" t="t" r="r" b="b"/>
              <a:pathLst>
                <a:path w="7269" h="3704" extrusionOk="0">
                  <a:moveTo>
                    <a:pt x="7150" y="0"/>
                  </a:moveTo>
                  <a:lnTo>
                    <a:pt x="0" y="3477"/>
                  </a:lnTo>
                  <a:lnTo>
                    <a:pt x="108" y="3703"/>
                  </a:lnTo>
                  <a:lnTo>
                    <a:pt x="7268" y="236"/>
                  </a:lnTo>
                  <a:lnTo>
                    <a:pt x="7150" y="0"/>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6" name="Google Shape;1956;p33"/>
            <p:cNvSpPr/>
            <p:nvPr/>
          </p:nvSpPr>
          <p:spPr>
            <a:xfrm>
              <a:off x="5078825" y="2653725"/>
              <a:ext cx="181725" cy="92575"/>
            </a:xfrm>
            <a:custGeom>
              <a:avLst/>
              <a:gdLst/>
              <a:ahLst/>
              <a:cxnLst/>
              <a:rect l="l" t="t" r="r" b="b"/>
              <a:pathLst>
                <a:path w="7269" h="3703" extrusionOk="0">
                  <a:moveTo>
                    <a:pt x="7160" y="0"/>
                  </a:moveTo>
                  <a:lnTo>
                    <a:pt x="0" y="3477"/>
                  </a:lnTo>
                  <a:lnTo>
                    <a:pt x="108" y="3703"/>
                  </a:lnTo>
                  <a:lnTo>
                    <a:pt x="7268" y="236"/>
                  </a:lnTo>
                  <a:lnTo>
                    <a:pt x="7160" y="0"/>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7" name="Google Shape;1957;p33"/>
            <p:cNvSpPr/>
            <p:nvPr/>
          </p:nvSpPr>
          <p:spPr>
            <a:xfrm>
              <a:off x="5089625" y="2676050"/>
              <a:ext cx="181725" cy="92600"/>
            </a:xfrm>
            <a:custGeom>
              <a:avLst/>
              <a:gdLst/>
              <a:ahLst/>
              <a:cxnLst/>
              <a:rect l="l" t="t" r="r" b="b"/>
              <a:pathLst>
                <a:path w="7269" h="3704" extrusionOk="0">
                  <a:moveTo>
                    <a:pt x="7160" y="1"/>
                  </a:moveTo>
                  <a:lnTo>
                    <a:pt x="0" y="3478"/>
                  </a:lnTo>
                  <a:lnTo>
                    <a:pt x="108" y="3704"/>
                  </a:lnTo>
                  <a:lnTo>
                    <a:pt x="7268" y="236"/>
                  </a:lnTo>
                  <a:lnTo>
                    <a:pt x="7160" y="1"/>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8" name="Google Shape;1958;p33"/>
            <p:cNvSpPr/>
            <p:nvPr/>
          </p:nvSpPr>
          <p:spPr>
            <a:xfrm>
              <a:off x="5100425" y="2698400"/>
              <a:ext cx="181725" cy="92600"/>
            </a:xfrm>
            <a:custGeom>
              <a:avLst/>
              <a:gdLst/>
              <a:ahLst/>
              <a:cxnLst/>
              <a:rect l="l" t="t" r="r" b="b"/>
              <a:pathLst>
                <a:path w="7269" h="3704" extrusionOk="0">
                  <a:moveTo>
                    <a:pt x="7160" y="1"/>
                  </a:moveTo>
                  <a:lnTo>
                    <a:pt x="1" y="3468"/>
                  </a:lnTo>
                  <a:lnTo>
                    <a:pt x="108" y="3703"/>
                  </a:lnTo>
                  <a:lnTo>
                    <a:pt x="7269" y="226"/>
                  </a:lnTo>
                  <a:lnTo>
                    <a:pt x="7160" y="1"/>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59" name="Google Shape;1959;p33"/>
          <p:cNvGrpSpPr/>
          <p:nvPr/>
        </p:nvGrpSpPr>
        <p:grpSpPr>
          <a:xfrm>
            <a:off x="5530679" y="1646000"/>
            <a:ext cx="605615" cy="1320786"/>
            <a:chOff x="2670025" y="3125400"/>
            <a:chExt cx="158650" cy="346000"/>
          </a:xfrm>
        </p:grpSpPr>
        <p:sp>
          <p:nvSpPr>
            <p:cNvPr id="1960" name="Google Shape;1960;p33"/>
            <p:cNvSpPr/>
            <p:nvPr/>
          </p:nvSpPr>
          <p:spPr>
            <a:xfrm>
              <a:off x="2670025" y="3125400"/>
              <a:ext cx="158650" cy="158650"/>
            </a:xfrm>
            <a:custGeom>
              <a:avLst/>
              <a:gdLst/>
              <a:ahLst/>
              <a:cxnLst/>
              <a:rect l="l" t="t" r="r" b="b"/>
              <a:pathLst>
                <a:path w="6346" h="6346" extrusionOk="0">
                  <a:moveTo>
                    <a:pt x="3172" y="1"/>
                  </a:moveTo>
                  <a:cubicBezTo>
                    <a:pt x="1415" y="1"/>
                    <a:pt x="0" y="1425"/>
                    <a:pt x="0" y="3173"/>
                  </a:cubicBezTo>
                  <a:cubicBezTo>
                    <a:pt x="0" y="4931"/>
                    <a:pt x="1415" y="6345"/>
                    <a:pt x="3172" y="6345"/>
                  </a:cubicBezTo>
                  <a:cubicBezTo>
                    <a:pt x="4921" y="6345"/>
                    <a:pt x="6345" y="4931"/>
                    <a:pt x="6345" y="3173"/>
                  </a:cubicBezTo>
                  <a:cubicBezTo>
                    <a:pt x="6345" y="1425"/>
                    <a:pt x="4921" y="1"/>
                    <a:pt x="3172" y="1"/>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1" name="Google Shape;1961;p33"/>
            <p:cNvSpPr/>
            <p:nvPr/>
          </p:nvSpPr>
          <p:spPr>
            <a:xfrm>
              <a:off x="2685725" y="3141125"/>
              <a:ext cx="127225" cy="127200"/>
            </a:xfrm>
            <a:custGeom>
              <a:avLst/>
              <a:gdLst/>
              <a:ahLst/>
              <a:cxnLst/>
              <a:rect l="l" t="t" r="r" b="b"/>
              <a:pathLst>
                <a:path w="5089" h="5088" extrusionOk="0">
                  <a:moveTo>
                    <a:pt x="2544" y="0"/>
                  </a:moveTo>
                  <a:cubicBezTo>
                    <a:pt x="1140" y="0"/>
                    <a:pt x="1" y="1140"/>
                    <a:pt x="1" y="2544"/>
                  </a:cubicBezTo>
                  <a:cubicBezTo>
                    <a:pt x="1" y="3949"/>
                    <a:pt x="1140" y="5088"/>
                    <a:pt x="2544" y="5088"/>
                  </a:cubicBezTo>
                  <a:cubicBezTo>
                    <a:pt x="3949" y="5088"/>
                    <a:pt x="5089" y="3949"/>
                    <a:pt x="5089" y="2544"/>
                  </a:cubicBezTo>
                  <a:cubicBezTo>
                    <a:pt x="5089" y="1140"/>
                    <a:pt x="3949" y="0"/>
                    <a:pt x="2544" y="0"/>
                  </a:cubicBez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2" name="Google Shape;1962;p33"/>
            <p:cNvSpPr/>
            <p:nvPr/>
          </p:nvSpPr>
          <p:spPr>
            <a:xfrm>
              <a:off x="2740975" y="3273975"/>
              <a:ext cx="16475" cy="45925"/>
            </a:xfrm>
            <a:custGeom>
              <a:avLst/>
              <a:gdLst/>
              <a:ahLst/>
              <a:cxnLst/>
              <a:rect l="l" t="t" r="r" b="b"/>
              <a:pathLst>
                <a:path w="659" h="1837" extrusionOk="0">
                  <a:moveTo>
                    <a:pt x="0" y="0"/>
                  </a:moveTo>
                  <a:lnTo>
                    <a:pt x="0" y="1836"/>
                  </a:lnTo>
                  <a:lnTo>
                    <a:pt x="659" y="1836"/>
                  </a:lnTo>
                  <a:lnTo>
                    <a:pt x="659"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3" name="Google Shape;1963;p33"/>
            <p:cNvSpPr/>
            <p:nvPr/>
          </p:nvSpPr>
          <p:spPr>
            <a:xfrm>
              <a:off x="2731400" y="3309825"/>
              <a:ext cx="35875" cy="161575"/>
            </a:xfrm>
            <a:custGeom>
              <a:avLst/>
              <a:gdLst/>
              <a:ahLst/>
              <a:cxnLst/>
              <a:rect l="l" t="t" r="r" b="b"/>
              <a:pathLst>
                <a:path w="1435" h="6463" extrusionOk="0">
                  <a:moveTo>
                    <a:pt x="590" y="0"/>
                  </a:moveTo>
                  <a:cubicBezTo>
                    <a:pt x="266" y="0"/>
                    <a:pt x="1" y="265"/>
                    <a:pt x="1" y="599"/>
                  </a:cubicBezTo>
                  <a:lnTo>
                    <a:pt x="1" y="5863"/>
                  </a:lnTo>
                  <a:cubicBezTo>
                    <a:pt x="1" y="6197"/>
                    <a:pt x="266" y="6463"/>
                    <a:pt x="590" y="6463"/>
                  </a:cubicBezTo>
                  <a:lnTo>
                    <a:pt x="835" y="6463"/>
                  </a:lnTo>
                  <a:cubicBezTo>
                    <a:pt x="1169" y="6463"/>
                    <a:pt x="1435" y="6197"/>
                    <a:pt x="1435" y="5863"/>
                  </a:cubicBezTo>
                  <a:lnTo>
                    <a:pt x="1435" y="599"/>
                  </a:lnTo>
                  <a:cubicBezTo>
                    <a:pt x="1435" y="265"/>
                    <a:pt x="1169" y="0"/>
                    <a:pt x="835"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4" name="Google Shape;1964;p33"/>
            <p:cNvSpPr/>
            <p:nvPr/>
          </p:nvSpPr>
          <p:spPr>
            <a:xfrm>
              <a:off x="2708550" y="3172300"/>
              <a:ext cx="34900" cy="34900"/>
            </a:xfrm>
            <a:custGeom>
              <a:avLst/>
              <a:gdLst/>
              <a:ahLst/>
              <a:cxnLst/>
              <a:rect l="l" t="t" r="r" b="b"/>
              <a:pathLst>
                <a:path w="1396" h="1396" extrusionOk="0">
                  <a:moveTo>
                    <a:pt x="699" y="1"/>
                  </a:moveTo>
                  <a:cubicBezTo>
                    <a:pt x="315" y="1"/>
                    <a:pt x="1" y="315"/>
                    <a:pt x="1" y="698"/>
                  </a:cubicBezTo>
                  <a:cubicBezTo>
                    <a:pt x="1" y="1091"/>
                    <a:pt x="315" y="1396"/>
                    <a:pt x="699" y="1396"/>
                  </a:cubicBezTo>
                  <a:cubicBezTo>
                    <a:pt x="1092" y="1396"/>
                    <a:pt x="1396" y="1091"/>
                    <a:pt x="1396" y="698"/>
                  </a:cubicBezTo>
                  <a:cubicBezTo>
                    <a:pt x="1396" y="315"/>
                    <a:pt x="1092" y="1"/>
                    <a:pt x="699" y="1"/>
                  </a:cubicBezTo>
                  <a:close/>
                </a:path>
              </a:pathLst>
            </a:custGeom>
            <a:solidFill>
              <a:srgbClr val="F4F7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5" name="Google Shape;1965;p33"/>
            <p:cNvSpPr/>
            <p:nvPr/>
          </p:nvSpPr>
          <p:spPr>
            <a:xfrm>
              <a:off x="2744400" y="3154625"/>
              <a:ext cx="26075" cy="26050"/>
            </a:xfrm>
            <a:custGeom>
              <a:avLst/>
              <a:gdLst/>
              <a:ahLst/>
              <a:cxnLst/>
              <a:rect l="l" t="t" r="r" b="b"/>
              <a:pathLst>
                <a:path w="1043" h="1042" extrusionOk="0">
                  <a:moveTo>
                    <a:pt x="522" y="1"/>
                  </a:moveTo>
                  <a:cubicBezTo>
                    <a:pt x="237" y="1"/>
                    <a:pt x="1" y="237"/>
                    <a:pt x="1" y="521"/>
                  </a:cubicBezTo>
                  <a:cubicBezTo>
                    <a:pt x="1" y="806"/>
                    <a:pt x="237" y="1042"/>
                    <a:pt x="522" y="1042"/>
                  </a:cubicBezTo>
                  <a:cubicBezTo>
                    <a:pt x="817" y="1042"/>
                    <a:pt x="1042" y="806"/>
                    <a:pt x="1042" y="521"/>
                  </a:cubicBezTo>
                  <a:cubicBezTo>
                    <a:pt x="1042" y="237"/>
                    <a:pt x="817" y="1"/>
                    <a:pt x="522" y="1"/>
                  </a:cubicBezTo>
                  <a:close/>
                </a:path>
              </a:pathLst>
            </a:custGeom>
            <a:solidFill>
              <a:srgbClr val="F4F7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66" name="Google Shape;1966;p33"/>
          <p:cNvGrpSpPr/>
          <p:nvPr/>
        </p:nvGrpSpPr>
        <p:grpSpPr>
          <a:xfrm>
            <a:off x="1502565" y="1619084"/>
            <a:ext cx="1130493" cy="777107"/>
            <a:chOff x="1637750" y="2543350"/>
            <a:chExt cx="296150" cy="203575"/>
          </a:xfrm>
        </p:grpSpPr>
        <p:sp>
          <p:nvSpPr>
            <p:cNvPr id="1967" name="Google Shape;1967;p33"/>
            <p:cNvSpPr/>
            <p:nvPr/>
          </p:nvSpPr>
          <p:spPr>
            <a:xfrm>
              <a:off x="1637750" y="2543350"/>
              <a:ext cx="296150" cy="203575"/>
            </a:xfrm>
            <a:custGeom>
              <a:avLst/>
              <a:gdLst/>
              <a:ahLst/>
              <a:cxnLst/>
              <a:rect l="l" t="t" r="r" b="b"/>
              <a:pathLst>
                <a:path w="11846" h="8143" extrusionOk="0">
                  <a:moveTo>
                    <a:pt x="9805" y="1"/>
                  </a:moveTo>
                  <a:cubicBezTo>
                    <a:pt x="9715" y="1"/>
                    <a:pt x="9624" y="18"/>
                    <a:pt x="9537" y="54"/>
                  </a:cubicBezTo>
                  <a:lnTo>
                    <a:pt x="531" y="3894"/>
                  </a:lnTo>
                  <a:cubicBezTo>
                    <a:pt x="167" y="4052"/>
                    <a:pt x="1" y="4464"/>
                    <a:pt x="158" y="4818"/>
                  </a:cubicBezTo>
                  <a:lnTo>
                    <a:pt x="1395" y="7715"/>
                  </a:lnTo>
                  <a:cubicBezTo>
                    <a:pt x="1506" y="7982"/>
                    <a:pt x="1767" y="8142"/>
                    <a:pt x="2041" y="8142"/>
                  </a:cubicBezTo>
                  <a:cubicBezTo>
                    <a:pt x="2130" y="8142"/>
                    <a:pt x="2221" y="8125"/>
                    <a:pt x="2308" y="8089"/>
                  </a:cubicBezTo>
                  <a:lnTo>
                    <a:pt x="11325" y="4248"/>
                  </a:lnTo>
                  <a:cubicBezTo>
                    <a:pt x="11678" y="4091"/>
                    <a:pt x="11846" y="3678"/>
                    <a:pt x="11698" y="3325"/>
                  </a:cubicBezTo>
                  <a:lnTo>
                    <a:pt x="10460" y="428"/>
                  </a:lnTo>
                  <a:cubicBezTo>
                    <a:pt x="10342" y="161"/>
                    <a:pt x="10079" y="1"/>
                    <a:pt x="9805" y="1"/>
                  </a:cubicBezTo>
                  <a:close/>
                </a:path>
              </a:pathLst>
            </a:custGeom>
            <a:solidFill>
              <a:srgbClr val="00AB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8" name="Google Shape;1968;p33"/>
            <p:cNvSpPr/>
            <p:nvPr/>
          </p:nvSpPr>
          <p:spPr>
            <a:xfrm>
              <a:off x="1652975" y="2545675"/>
              <a:ext cx="221250" cy="142275"/>
            </a:xfrm>
            <a:custGeom>
              <a:avLst/>
              <a:gdLst/>
              <a:ahLst/>
              <a:cxnLst/>
              <a:rect l="l" t="t" r="r" b="b"/>
              <a:pathLst>
                <a:path w="8850" h="5691" extrusionOk="0">
                  <a:moveTo>
                    <a:pt x="8850" y="1"/>
                  </a:moveTo>
                  <a:lnTo>
                    <a:pt x="0" y="3772"/>
                  </a:lnTo>
                  <a:lnTo>
                    <a:pt x="5481" y="5638"/>
                  </a:lnTo>
                  <a:cubicBezTo>
                    <a:pt x="5568" y="5674"/>
                    <a:pt x="5658" y="5690"/>
                    <a:pt x="5747" y="5690"/>
                  </a:cubicBezTo>
                  <a:cubicBezTo>
                    <a:pt x="6027" y="5690"/>
                    <a:pt x="6292" y="5524"/>
                    <a:pt x="6404" y="5255"/>
                  </a:cubicBezTo>
                  <a:lnTo>
                    <a:pt x="8850" y="1"/>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9" name="Google Shape;1969;p33"/>
            <p:cNvSpPr/>
            <p:nvPr/>
          </p:nvSpPr>
          <p:spPr>
            <a:xfrm>
              <a:off x="1790975" y="2668125"/>
              <a:ext cx="15000" cy="13200"/>
            </a:xfrm>
            <a:custGeom>
              <a:avLst/>
              <a:gdLst/>
              <a:ahLst/>
              <a:cxnLst/>
              <a:rect l="l" t="t" r="r" b="b"/>
              <a:pathLst>
                <a:path w="600" h="528" extrusionOk="0">
                  <a:moveTo>
                    <a:pt x="306" y="0"/>
                  </a:moveTo>
                  <a:cubicBezTo>
                    <a:pt x="270" y="0"/>
                    <a:pt x="233" y="8"/>
                    <a:pt x="197" y="23"/>
                  </a:cubicBezTo>
                  <a:cubicBezTo>
                    <a:pt x="59" y="82"/>
                    <a:pt x="0" y="239"/>
                    <a:pt x="59" y="367"/>
                  </a:cubicBezTo>
                  <a:cubicBezTo>
                    <a:pt x="103" y="469"/>
                    <a:pt x="200" y="527"/>
                    <a:pt x="299" y="527"/>
                  </a:cubicBezTo>
                  <a:cubicBezTo>
                    <a:pt x="334" y="527"/>
                    <a:pt x="369" y="520"/>
                    <a:pt x="403" y="505"/>
                  </a:cubicBezTo>
                  <a:cubicBezTo>
                    <a:pt x="540" y="455"/>
                    <a:pt x="599" y="298"/>
                    <a:pt x="540" y="161"/>
                  </a:cubicBezTo>
                  <a:cubicBezTo>
                    <a:pt x="504" y="59"/>
                    <a:pt x="409" y="0"/>
                    <a:pt x="306" y="0"/>
                  </a:cubicBezTo>
                  <a:close/>
                </a:path>
              </a:pathLst>
            </a:custGeom>
            <a:solidFill>
              <a:srgbClr val="F4F7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70" name="Google Shape;1970;p33"/>
          <p:cNvGrpSpPr/>
          <p:nvPr/>
        </p:nvGrpSpPr>
        <p:grpSpPr>
          <a:xfrm>
            <a:off x="4932699" y="2103409"/>
            <a:ext cx="479930" cy="653426"/>
            <a:chOff x="2513375" y="3245225"/>
            <a:chExt cx="125725" cy="171175"/>
          </a:xfrm>
        </p:grpSpPr>
        <p:sp>
          <p:nvSpPr>
            <p:cNvPr id="1971" name="Google Shape;1971;p33"/>
            <p:cNvSpPr/>
            <p:nvPr/>
          </p:nvSpPr>
          <p:spPr>
            <a:xfrm>
              <a:off x="2513375" y="3245225"/>
              <a:ext cx="125725" cy="171175"/>
            </a:xfrm>
            <a:custGeom>
              <a:avLst/>
              <a:gdLst/>
              <a:ahLst/>
              <a:cxnLst/>
              <a:rect l="l" t="t" r="r" b="b"/>
              <a:pathLst>
                <a:path w="5029" h="6847" extrusionOk="0">
                  <a:moveTo>
                    <a:pt x="118" y="1"/>
                  </a:moveTo>
                  <a:cubicBezTo>
                    <a:pt x="49" y="1"/>
                    <a:pt x="0" y="50"/>
                    <a:pt x="0" y="118"/>
                  </a:cubicBezTo>
                  <a:lnTo>
                    <a:pt x="0" y="6719"/>
                  </a:lnTo>
                  <a:cubicBezTo>
                    <a:pt x="0" y="6788"/>
                    <a:pt x="49" y="6847"/>
                    <a:pt x="118" y="6847"/>
                  </a:cubicBezTo>
                  <a:lnTo>
                    <a:pt x="4901" y="6847"/>
                  </a:lnTo>
                  <a:cubicBezTo>
                    <a:pt x="4970" y="6847"/>
                    <a:pt x="5029" y="6788"/>
                    <a:pt x="5029" y="6719"/>
                  </a:cubicBezTo>
                  <a:lnTo>
                    <a:pt x="5029" y="118"/>
                  </a:lnTo>
                  <a:cubicBezTo>
                    <a:pt x="5029" y="50"/>
                    <a:pt x="4970" y="1"/>
                    <a:pt x="4901" y="1"/>
                  </a:cubicBez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2" name="Google Shape;1972;p33"/>
            <p:cNvSpPr/>
            <p:nvPr/>
          </p:nvSpPr>
          <p:spPr>
            <a:xfrm>
              <a:off x="2529325" y="3258500"/>
              <a:ext cx="93575" cy="28500"/>
            </a:xfrm>
            <a:custGeom>
              <a:avLst/>
              <a:gdLst/>
              <a:ahLst/>
              <a:cxnLst/>
              <a:rect l="l" t="t" r="r" b="b"/>
              <a:pathLst>
                <a:path w="3743" h="1140" extrusionOk="0">
                  <a:moveTo>
                    <a:pt x="0" y="0"/>
                  </a:moveTo>
                  <a:lnTo>
                    <a:pt x="0" y="1139"/>
                  </a:lnTo>
                  <a:lnTo>
                    <a:pt x="3743" y="1139"/>
                  </a:lnTo>
                  <a:lnTo>
                    <a:pt x="3743"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 name="Google Shape;1973;p33"/>
            <p:cNvSpPr/>
            <p:nvPr/>
          </p:nvSpPr>
          <p:spPr>
            <a:xfrm>
              <a:off x="2529325" y="3299025"/>
              <a:ext cx="21375" cy="21125"/>
            </a:xfrm>
            <a:custGeom>
              <a:avLst/>
              <a:gdLst/>
              <a:ahLst/>
              <a:cxnLst/>
              <a:rect l="l" t="t" r="r" b="b"/>
              <a:pathLst>
                <a:path w="855" h="845" extrusionOk="0">
                  <a:moveTo>
                    <a:pt x="0" y="0"/>
                  </a:moveTo>
                  <a:lnTo>
                    <a:pt x="0" y="845"/>
                  </a:lnTo>
                  <a:lnTo>
                    <a:pt x="855" y="845"/>
                  </a:lnTo>
                  <a:lnTo>
                    <a:pt x="855" y="0"/>
                  </a:lnTo>
                  <a:close/>
                </a:path>
              </a:pathLst>
            </a:custGeom>
            <a:solidFill>
              <a:srgbClr val="F4F7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4" name="Google Shape;1974;p33"/>
            <p:cNvSpPr/>
            <p:nvPr/>
          </p:nvSpPr>
          <p:spPr>
            <a:xfrm>
              <a:off x="2529325" y="3299025"/>
              <a:ext cx="24575" cy="24300"/>
            </a:xfrm>
            <a:custGeom>
              <a:avLst/>
              <a:gdLst/>
              <a:ahLst/>
              <a:cxnLst/>
              <a:rect l="l" t="t" r="r" b="b"/>
              <a:pathLst>
                <a:path w="983" h="972" extrusionOk="0">
                  <a:moveTo>
                    <a:pt x="0" y="0"/>
                  </a:moveTo>
                  <a:lnTo>
                    <a:pt x="0" y="972"/>
                  </a:lnTo>
                  <a:lnTo>
                    <a:pt x="982" y="972"/>
                  </a:lnTo>
                  <a:lnTo>
                    <a:pt x="982" y="0"/>
                  </a:lnTo>
                  <a:close/>
                </a:path>
              </a:pathLst>
            </a:custGeom>
            <a:solidFill>
              <a:srgbClr val="F4F7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 name="Google Shape;1975;p33"/>
            <p:cNvSpPr/>
            <p:nvPr/>
          </p:nvSpPr>
          <p:spPr>
            <a:xfrm>
              <a:off x="2563950" y="3299025"/>
              <a:ext cx="24325" cy="24300"/>
            </a:xfrm>
            <a:custGeom>
              <a:avLst/>
              <a:gdLst/>
              <a:ahLst/>
              <a:cxnLst/>
              <a:rect l="l" t="t" r="r" b="b"/>
              <a:pathLst>
                <a:path w="973" h="972" extrusionOk="0">
                  <a:moveTo>
                    <a:pt x="0" y="0"/>
                  </a:moveTo>
                  <a:lnTo>
                    <a:pt x="0" y="972"/>
                  </a:lnTo>
                  <a:lnTo>
                    <a:pt x="972" y="972"/>
                  </a:lnTo>
                  <a:lnTo>
                    <a:pt x="972" y="0"/>
                  </a:lnTo>
                  <a:close/>
                </a:path>
              </a:pathLst>
            </a:custGeom>
            <a:solidFill>
              <a:srgbClr val="F4F7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6" name="Google Shape;1976;p33"/>
            <p:cNvSpPr/>
            <p:nvPr/>
          </p:nvSpPr>
          <p:spPr>
            <a:xfrm>
              <a:off x="2598550" y="3299025"/>
              <a:ext cx="24350" cy="24300"/>
            </a:xfrm>
            <a:custGeom>
              <a:avLst/>
              <a:gdLst/>
              <a:ahLst/>
              <a:cxnLst/>
              <a:rect l="l" t="t" r="r" b="b"/>
              <a:pathLst>
                <a:path w="974" h="972" extrusionOk="0">
                  <a:moveTo>
                    <a:pt x="1" y="0"/>
                  </a:moveTo>
                  <a:lnTo>
                    <a:pt x="1" y="972"/>
                  </a:lnTo>
                  <a:lnTo>
                    <a:pt x="974" y="972"/>
                  </a:lnTo>
                  <a:lnTo>
                    <a:pt x="974" y="0"/>
                  </a:lnTo>
                  <a:close/>
                </a:path>
              </a:pathLst>
            </a:custGeom>
            <a:solidFill>
              <a:srgbClr val="F4F7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7" name="Google Shape;1977;p33"/>
            <p:cNvSpPr/>
            <p:nvPr/>
          </p:nvSpPr>
          <p:spPr>
            <a:xfrm>
              <a:off x="2529325" y="3299025"/>
              <a:ext cx="24575" cy="24300"/>
            </a:xfrm>
            <a:custGeom>
              <a:avLst/>
              <a:gdLst/>
              <a:ahLst/>
              <a:cxnLst/>
              <a:rect l="l" t="t" r="r" b="b"/>
              <a:pathLst>
                <a:path w="983" h="972" extrusionOk="0">
                  <a:moveTo>
                    <a:pt x="0" y="0"/>
                  </a:moveTo>
                  <a:lnTo>
                    <a:pt x="0" y="972"/>
                  </a:lnTo>
                  <a:lnTo>
                    <a:pt x="982" y="972"/>
                  </a:lnTo>
                  <a:lnTo>
                    <a:pt x="982"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 name="Google Shape;1978;p33"/>
            <p:cNvSpPr/>
            <p:nvPr/>
          </p:nvSpPr>
          <p:spPr>
            <a:xfrm>
              <a:off x="2563950" y="3299025"/>
              <a:ext cx="24325" cy="24300"/>
            </a:xfrm>
            <a:custGeom>
              <a:avLst/>
              <a:gdLst/>
              <a:ahLst/>
              <a:cxnLst/>
              <a:rect l="l" t="t" r="r" b="b"/>
              <a:pathLst>
                <a:path w="973" h="972" extrusionOk="0">
                  <a:moveTo>
                    <a:pt x="0" y="0"/>
                  </a:moveTo>
                  <a:lnTo>
                    <a:pt x="0" y="972"/>
                  </a:lnTo>
                  <a:lnTo>
                    <a:pt x="972" y="972"/>
                  </a:lnTo>
                  <a:lnTo>
                    <a:pt x="972"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9" name="Google Shape;1979;p33"/>
            <p:cNvSpPr/>
            <p:nvPr/>
          </p:nvSpPr>
          <p:spPr>
            <a:xfrm>
              <a:off x="2598550" y="3299025"/>
              <a:ext cx="24350" cy="24300"/>
            </a:xfrm>
            <a:custGeom>
              <a:avLst/>
              <a:gdLst/>
              <a:ahLst/>
              <a:cxnLst/>
              <a:rect l="l" t="t" r="r" b="b"/>
              <a:pathLst>
                <a:path w="974" h="972" extrusionOk="0">
                  <a:moveTo>
                    <a:pt x="1" y="0"/>
                  </a:moveTo>
                  <a:lnTo>
                    <a:pt x="1" y="972"/>
                  </a:lnTo>
                  <a:lnTo>
                    <a:pt x="974" y="972"/>
                  </a:lnTo>
                  <a:lnTo>
                    <a:pt x="974"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 name="Google Shape;1980;p33"/>
            <p:cNvSpPr/>
            <p:nvPr/>
          </p:nvSpPr>
          <p:spPr>
            <a:xfrm>
              <a:off x="2529325" y="3336325"/>
              <a:ext cx="24575" cy="24325"/>
            </a:xfrm>
            <a:custGeom>
              <a:avLst/>
              <a:gdLst/>
              <a:ahLst/>
              <a:cxnLst/>
              <a:rect l="l" t="t" r="r" b="b"/>
              <a:pathLst>
                <a:path w="983" h="973" extrusionOk="0">
                  <a:moveTo>
                    <a:pt x="0" y="1"/>
                  </a:moveTo>
                  <a:lnTo>
                    <a:pt x="0" y="973"/>
                  </a:lnTo>
                  <a:lnTo>
                    <a:pt x="982" y="973"/>
                  </a:lnTo>
                  <a:lnTo>
                    <a:pt x="982"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1" name="Google Shape;1981;p33"/>
            <p:cNvSpPr/>
            <p:nvPr/>
          </p:nvSpPr>
          <p:spPr>
            <a:xfrm>
              <a:off x="2563950" y="3336325"/>
              <a:ext cx="24325" cy="24325"/>
            </a:xfrm>
            <a:custGeom>
              <a:avLst/>
              <a:gdLst/>
              <a:ahLst/>
              <a:cxnLst/>
              <a:rect l="l" t="t" r="r" b="b"/>
              <a:pathLst>
                <a:path w="973" h="973" extrusionOk="0">
                  <a:moveTo>
                    <a:pt x="0" y="1"/>
                  </a:moveTo>
                  <a:lnTo>
                    <a:pt x="0" y="973"/>
                  </a:lnTo>
                  <a:lnTo>
                    <a:pt x="972" y="973"/>
                  </a:lnTo>
                  <a:lnTo>
                    <a:pt x="972"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2" name="Google Shape;1982;p33"/>
            <p:cNvSpPr/>
            <p:nvPr/>
          </p:nvSpPr>
          <p:spPr>
            <a:xfrm>
              <a:off x="2598550" y="3336325"/>
              <a:ext cx="24350" cy="24325"/>
            </a:xfrm>
            <a:custGeom>
              <a:avLst/>
              <a:gdLst/>
              <a:ahLst/>
              <a:cxnLst/>
              <a:rect l="l" t="t" r="r" b="b"/>
              <a:pathLst>
                <a:path w="974" h="973" extrusionOk="0">
                  <a:moveTo>
                    <a:pt x="1" y="1"/>
                  </a:moveTo>
                  <a:lnTo>
                    <a:pt x="1" y="973"/>
                  </a:lnTo>
                  <a:lnTo>
                    <a:pt x="974" y="973"/>
                  </a:lnTo>
                  <a:lnTo>
                    <a:pt x="974"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 name="Google Shape;1983;p33"/>
            <p:cNvSpPr/>
            <p:nvPr/>
          </p:nvSpPr>
          <p:spPr>
            <a:xfrm>
              <a:off x="2529325" y="3373650"/>
              <a:ext cx="24575" cy="24325"/>
            </a:xfrm>
            <a:custGeom>
              <a:avLst/>
              <a:gdLst/>
              <a:ahLst/>
              <a:cxnLst/>
              <a:rect l="l" t="t" r="r" b="b"/>
              <a:pathLst>
                <a:path w="983" h="973" extrusionOk="0">
                  <a:moveTo>
                    <a:pt x="0" y="1"/>
                  </a:moveTo>
                  <a:lnTo>
                    <a:pt x="0" y="973"/>
                  </a:lnTo>
                  <a:lnTo>
                    <a:pt x="982" y="973"/>
                  </a:lnTo>
                  <a:lnTo>
                    <a:pt x="982"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4" name="Google Shape;1984;p33"/>
            <p:cNvSpPr/>
            <p:nvPr/>
          </p:nvSpPr>
          <p:spPr>
            <a:xfrm>
              <a:off x="2563950" y="3373650"/>
              <a:ext cx="58950" cy="24325"/>
            </a:xfrm>
            <a:custGeom>
              <a:avLst/>
              <a:gdLst/>
              <a:ahLst/>
              <a:cxnLst/>
              <a:rect l="l" t="t" r="r" b="b"/>
              <a:pathLst>
                <a:path w="2358" h="973" extrusionOk="0">
                  <a:moveTo>
                    <a:pt x="0" y="1"/>
                  </a:moveTo>
                  <a:lnTo>
                    <a:pt x="0" y="973"/>
                  </a:lnTo>
                  <a:lnTo>
                    <a:pt x="2358" y="973"/>
                  </a:lnTo>
                  <a:lnTo>
                    <a:pt x="2358" y="1"/>
                  </a:ln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5" name="Google Shape;1985;p33"/>
            <p:cNvSpPr/>
            <p:nvPr/>
          </p:nvSpPr>
          <p:spPr>
            <a:xfrm>
              <a:off x="2563950" y="3269300"/>
              <a:ext cx="52800" cy="6900"/>
            </a:xfrm>
            <a:custGeom>
              <a:avLst/>
              <a:gdLst/>
              <a:ahLst/>
              <a:cxnLst/>
              <a:rect l="l" t="t" r="r" b="b"/>
              <a:pathLst>
                <a:path w="2112" h="276" extrusionOk="0">
                  <a:moveTo>
                    <a:pt x="0" y="0"/>
                  </a:moveTo>
                  <a:lnTo>
                    <a:pt x="0" y="275"/>
                  </a:lnTo>
                  <a:lnTo>
                    <a:pt x="2112" y="275"/>
                  </a:lnTo>
                  <a:lnTo>
                    <a:pt x="2112" y="0"/>
                  </a:lnTo>
                  <a:close/>
                </a:path>
              </a:pathLst>
            </a:custGeom>
            <a:solidFill>
              <a:srgbClr val="00BD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86" name="Google Shape;1986;p33"/>
          <p:cNvGrpSpPr/>
          <p:nvPr/>
        </p:nvGrpSpPr>
        <p:grpSpPr>
          <a:xfrm>
            <a:off x="3309104" y="1751437"/>
            <a:ext cx="1109880" cy="1109880"/>
            <a:chOff x="2472850" y="2608050"/>
            <a:chExt cx="290750" cy="290750"/>
          </a:xfrm>
        </p:grpSpPr>
        <p:sp>
          <p:nvSpPr>
            <p:cNvPr id="1987" name="Google Shape;1987;p33"/>
            <p:cNvSpPr/>
            <p:nvPr/>
          </p:nvSpPr>
          <p:spPr>
            <a:xfrm>
              <a:off x="2472850" y="2608050"/>
              <a:ext cx="290750" cy="290750"/>
            </a:xfrm>
            <a:custGeom>
              <a:avLst/>
              <a:gdLst/>
              <a:ahLst/>
              <a:cxnLst/>
              <a:rect l="l" t="t" r="r" b="b"/>
              <a:pathLst>
                <a:path w="11630" h="11630" extrusionOk="0">
                  <a:moveTo>
                    <a:pt x="5815" y="0"/>
                  </a:moveTo>
                  <a:cubicBezTo>
                    <a:pt x="2603" y="0"/>
                    <a:pt x="0" y="2603"/>
                    <a:pt x="0" y="5815"/>
                  </a:cubicBezTo>
                  <a:cubicBezTo>
                    <a:pt x="0" y="9026"/>
                    <a:pt x="2603" y="11629"/>
                    <a:pt x="5815" y="11629"/>
                  </a:cubicBezTo>
                  <a:cubicBezTo>
                    <a:pt x="9027" y="11629"/>
                    <a:pt x="11629" y="9026"/>
                    <a:pt x="11629" y="5815"/>
                  </a:cubicBezTo>
                  <a:cubicBezTo>
                    <a:pt x="11629" y="2603"/>
                    <a:pt x="9027" y="0"/>
                    <a:pt x="5815" y="0"/>
                  </a:cubicBez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8" name="Google Shape;1988;p33"/>
            <p:cNvSpPr/>
            <p:nvPr/>
          </p:nvSpPr>
          <p:spPr>
            <a:xfrm>
              <a:off x="2534225" y="2659175"/>
              <a:ext cx="227650" cy="238150"/>
            </a:xfrm>
            <a:custGeom>
              <a:avLst/>
              <a:gdLst/>
              <a:ahLst/>
              <a:cxnLst/>
              <a:rect l="l" t="t" r="r" b="b"/>
              <a:pathLst>
                <a:path w="9106" h="9526" extrusionOk="0">
                  <a:moveTo>
                    <a:pt x="7465" y="1"/>
                  </a:moveTo>
                  <a:cubicBezTo>
                    <a:pt x="7325" y="1"/>
                    <a:pt x="7185" y="52"/>
                    <a:pt x="7082" y="156"/>
                  </a:cubicBezTo>
                  <a:lnTo>
                    <a:pt x="5884" y="1354"/>
                  </a:lnTo>
                  <a:cubicBezTo>
                    <a:pt x="5273" y="906"/>
                    <a:pt x="4550" y="682"/>
                    <a:pt x="3828" y="682"/>
                  </a:cubicBezTo>
                  <a:cubicBezTo>
                    <a:pt x="2936" y="682"/>
                    <a:pt x="2044" y="1023"/>
                    <a:pt x="1366" y="1707"/>
                  </a:cubicBezTo>
                  <a:cubicBezTo>
                    <a:pt x="20" y="3043"/>
                    <a:pt x="1" y="5194"/>
                    <a:pt x="1277" y="6569"/>
                  </a:cubicBezTo>
                  <a:lnTo>
                    <a:pt x="1130" y="6736"/>
                  </a:lnTo>
                  <a:lnTo>
                    <a:pt x="4145" y="9526"/>
                  </a:lnTo>
                  <a:cubicBezTo>
                    <a:pt x="6690" y="9192"/>
                    <a:pt x="8713" y="7197"/>
                    <a:pt x="9106" y="4663"/>
                  </a:cubicBezTo>
                  <a:lnTo>
                    <a:pt x="7013" y="2729"/>
                  </a:lnTo>
                  <a:cubicBezTo>
                    <a:pt x="6915" y="2513"/>
                    <a:pt x="6797" y="2316"/>
                    <a:pt x="6660" y="2120"/>
                  </a:cubicBezTo>
                  <a:lnTo>
                    <a:pt x="7849" y="931"/>
                  </a:lnTo>
                  <a:cubicBezTo>
                    <a:pt x="8065" y="715"/>
                    <a:pt x="8065" y="372"/>
                    <a:pt x="7849" y="156"/>
                  </a:cubicBezTo>
                  <a:cubicBezTo>
                    <a:pt x="7745" y="52"/>
                    <a:pt x="7605" y="1"/>
                    <a:pt x="7465" y="1"/>
                  </a:cubicBezTo>
                  <a:close/>
                </a:path>
              </a:pathLst>
            </a:custGeom>
            <a:solidFill>
              <a:srgbClr val="D8DD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9" name="Google Shape;1989;p33"/>
            <p:cNvSpPr/>
            <p:nvPr/>
          </p:nvSpPr>
          <p:spPr>
            <a:xfrm>
              <a:off x="2519250" y="2664150"/>
              <a:ext cx="197200" cy="179525"/>
            </a:xfrm>
            <a:custGeom>
              <a:avLst/>
              <a:gdLst/>
              <a:ahLst/>
              <a:cxnLst/>
              <a:rect l="l" t="t" r="r" b="b"/>
              <a:pathLst>
                <a:path w="7888" h="7181" extrusionOk="0">
                  <a:moveTo>
                    <a:pt x="3940" y="0"/>
                  </a:moveTo>
                  <a:cubicBezTo>
                    <a:pt x="3021" y="0"/>
                    <a:pt x="2102" y="349"/>
                    <a:pt x="1405" y="1046"/>
                  </a:cubicBezTo>
                  <a:cubicBezTo>
                    <a:pt x="1" y="2451"/>
                    <a:pt x="1" y="4730"/>
                    <a:pt x="1405" y="6134"/>
                  </a:cubicBezTo>
                  <a:cubicBezTo>
                    <a:pt x="2102" y="6831"/>
                    <a:pt x="3021" y="7180"/>
                    <a:pt x="3940" y="7180"/>
                  </a:cubicBezTo>
                  <a:cubicBezTo>
                    <a:pt x="4860" y="7180"/>
                    <a:pt x="5781" y="6831"/>
                    <a:pt x="6483" y="6134"/>
                  </a:cubicBezTo>
                  <a:cubicBezTo>
                    <a:pt x="7887" y="4730"/>
                    <a:pt x="7887" y="2451"/>
                    <a:pt x="6483" y="1046"/>
                  </a:cubicBezTo>
                  <a:cubicBezTo>
                    <a:pt x="5781" y="349"/>
                    <a:pt x="4860" y="0"/>
                    <a:pt x="3940" y="0"/>
                  </a:cubicBez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 name="Google Shape;1990;p33"/>
            <p:cNvSpPr/>
            <p:nvPr/>
          </p:nvSpPr>
          <p:spPr>
            <a:xfrm>
              <a:off x="2547750" y="2690125"/>
              <a:ext cx="139975" cy="127500"/>
            </a:xfrm>
            <a:custGeom>
              <a:avLst/>
              <a:gdLst/>
              <a:ahLst/>
              <a:cxnLst/>
              <a:rect l="l" t="t" r="r" b="b"/>
              <a:pathLst>
                <a:path w="5599" h="5100" extrusionOk="0">
                  <a:moveTo>
                    <a:pt x="2800" y="0"/>
                  </a:moveTo>
                  <a:cubicBezTo>
                    <a:pt x="2148" y="0"/>
                    <a:pt x="1498" y="248"/>
                    <a:pt x="1002" y="744"/>
                  </a:cubicBezTo>
                  <a:cubicBezTo>
                    <a:pt x="0" y="1746"/>
                    <a:pt x="0" y="3357"/>
                    <a:pt x="1002" y="4349"/>
                  </a:cubicBezTo>
                  <a:cubicBezTo>
                    <a:pt x="1498" y="4850"/>
                    <a:pt x="2148" y="5100"/>
                    <a:pt x="2800" y="5100"/>
                  </a:cubicBezTo>
                  <a:cubicBezTo>
                    <a:pt x="3452" y="5100"/>
                    <a:pt x="4105" y="4850"/>
                    <a:pt x="4606" y="4349"/>
                  </a:cubicBezTo>
                  <a:cubicBezTo>
                    <a:pt x="5599" y="3357"/>
                    <a:pt x="5599" y="1746"/>
                    <a:pt x="4606" y="744"/>
                  </a:cubicBezTo>
                  <a:cubicBezTo>
                    <a:pt x="4105" y="248"/>
                    <a:pt x="3452" y="0"/>
                    <a:pt x="2800"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1" name="Google Shape;1991;p33"/>
            <p:cNvSpPr/>
            <p:nvPr/>
          </p:nvSpPr>
          <p:spPr>
            <a:xfrm>
              <a:off x="2658950" y="2646525"/>
              <a:ext cx="67575" cy="64800"/>
            </a:xfrm>
            <a:custGeom>
              <a:avLst/>
              <a:gdLst/>
              <a:ahLst/>
              <a:cxnLst/>
              <a:rect l="l" t="t" r="r" b="b"/>
              <a:pathLst>
                <a:path w="2703" h="2592" extrusionOk="0">
                  <a:moveTo>
                    <a:pt x="2084" y="1"/>
                  </a:moveTo>
                  <a:cubicBezTo>
                    <a:pt x="1941" y="1"/>
                    <a:pt x="1798" y="57"/>
                    <a:pt x="1690" y="170"/>
                  </a:cubicBezTo>
                  <a:lnTo>
                    <a:pt x="217" y="1634"/>
                  </a:lnTo>
                  <a:cubicBezTo>
                    <a:pt x="1" y="1860"/>
                    <a:pt x="1" y="2213"/>
                    <a:pt x="217" y="2429"/>
                  </a:cubicBezTo>
                  <a:cubicBezTo>
                    <a:pt x="325" y="2538"/>
                    <a:pt x="470" y="2592"/>
                    <a:pt x="615" y="2592"/>
                  </a:cubicBezTo>
                  <a:cubicBezTo>
                    <a:pt x="760" y="2592"/>
                    <a:pt x="905" y="2538"/>
                    <a:pt x="1013" y="2429"/>
                  </a:cubicBezTo>
                  <a:lnTo>
                    <a:pt x="2486" y="956"/>
                  </a:lnTo>
                  <a:cubicBezTo>
                    <a:pt x="2702" y="740"/>
                    <a:pt x="2702" y="387"/>
                    <a:pt x="2486" y="170"/>
                  </a:cubicBezTo>
                  <a:cubicBezTo>
                    <a:pt x="2373" y="57"/>
                    <a:pt x="2228" y="1"/>
                    <a:pt x="2084" y="1"/>
                  </a:cubicBez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92" name="Google Shape;1992;p33"/>
          <p:cNvGrpSpPr/>
          <p:nvPr/>
        </p:nvGrpSpPr>
        <p:grpSpPr>
          <a:xfrm>
            <a:off x="1202638" y="2697713"/>
            <a:ext cx="1730382" cy="182849"/>
            <a:chOff x="1906375" y="2754400"/>
            <a:chExt cx="453300" cy="47900"/>
          </a:xfrm>
        </p:grpSpPr>
        <p:sp>
          <p:nvSpPr>
            <p:cNvPr id="1993" name="Google Shape;1993;p33"/>
            <p:cNvSpPr/>
            <p:nvPr/>
          </p:nvSpPr>
          <p:spPr>
            <a:xfrm>
              <a:off x="1906375" y="2754400"/>
              <a:ext cx="453300" cy="47900"/>
            </a:xfrm>
            <a:custGeom>
              <a:avLst/>
              <a:gdLst/>
              <a:ahLst/>
              <a:cxnLst/>
              <a:rect l="l" t="t" r="r" b="b"/>
              <a:pathLst>
                <a:path w="18132" h="1916" extrusionOk="0">
                  <a:moveTo>
                    <a:pt x="796" y="599"/>
                  </a:moveTo>
                  <a:cubicBezTo>
                    <a:pt x="1002" y="599"/>
                    <a:pt x="1169" y="766"/>
                    <a:pt x="1169" y="972"/>
                  </a:cubicBezTo>
                  <a:cubicBezTo>
                    <a:pt x="1169" y="1179"/>
                    <a:pt x="1002" y="1345"/>
                    <a:pt x="796" y="1345"/>
                  </a:cubicBezTo>
                  <a:cubicBezTo>
                    <a:pt x="599" y="1345"/>
                    <a:pt x="433" y="1179"/>
                    <a:pt x="433" y="972"/>
                  </a:cubicBezTo>
                  <a:cubicBezTo>
                    <a:pt x="433" y="766"/>
                    <a:pt x="590" y="609"/>
                    <a:pt x="796" y="599"/>
                  </a:cubicBezTo>
                  <a:close/>
                  <a:moveTo>
                    <a:pt x="18121" y="0"/>
                  </a:moveTo>
                  <a:lnTo>
                    <a:pt x="1" y="40"/>
                  </a:lnTo>
                  <a:lnTo>
                    <a:pt x="10" y="1915"/>
                  </a:lnTo>
                  <a:lnTo>
                    <a:pt x="18132" y="1876"/>
                  </a:lnTo>
                  <a:lnTo>
                    <a:pt x="18121" y="0"/>
                  </a:lnTo>
                  <a:close/>
                </a:path>
              </a:pathLst>
            </a:custGeom>
            <a:solidFill>
              <a:srgbClr val="EDED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 name="Google Shape;1994;p33"/>
            <p:cNvSpPr/>
            <p:nvPr/>
          </p:nvSpPr>
          <p:spPr>
            <a:xfrm>
              <a:off x="2343950" y="2787050"/>
              <a:ext cx="5425" cy="14250"/>
            </a:xfrm>
            <a:custGeom>
              <a:avLst/>
              <a:gdLst/>
              <a:ahLst/>
              <a:cxnLst/>
              <a:rect l="l" t="t" r="r" b="b"/>
              <a:pathLst>
                <a:path w="217" h="570" extrusionOk="0">
                  <a:moveTo>
                    <a:pt x="0" y="0"/>
                  </a:moveTo>
                  <a:lnTo>
                    <a:pt x="0" y="570"/>
                  </a:lnTo>
                  <a:lnTo>
                    <a:pt x="216" y="570"/>
                  </a:lnTo>
                  <a:lnTo>
                    <a:pt x="216"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5" name="Google Shape;1995;p33"/>
            <p:cNvSpPr/>
            <p:nvPr/>
          </p:nvSpPr>
          <p:spPr>
            <a:xfrm>
              <a:off x="2322825" y="2787050"/>
              <a:ext cx="5425" cy="14250"/>
            </a:xfrm>
            <a:custGeom>
              <a:avLst/>
              <a:gdLst/>
              <a:ahLst/>
              <a:cxnLst/>
              <a:rect l="l" t="t" r="r" b="b"/>
              <a:pathLst>
                <a:path w="217" h="570" extrusionOk="0">
                  <a:moveTo>
                    <a:pt x="0" y="0"/>
                  </a:moveTo>
                  <a:lnTo>
                    <a:pt x="0" y="570"/>
                  </a:lnTo>
                  <a:lnTo>
                    <a:pt x="216" y="570"/>
                  </a:lnTo>
                  <a:lnTo>
                    <a:pt x="216"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6" name="Google Shape;1996;p33"/>
            <p:cNvSpPr/>
            <p:nvPr/>
          </p:nvSpPr>
          <p:spPr>
            <a:xfrm>
              <a:off x="2301700" y="2787050"/>
              <a:ext cx="5425" cy="14250"/>
            </a:xfrm>
            <a:custGeom>
              <a:avLst/>
              <a:gdLst/>
              <a:ahLst/>
              <a:cxnLst/>
              <a:rect l="l" t="t" r="r" b="b"/>
              <a:pathLst>
                <a:path w="217" h="570" extrusionOk="0">
                  <a:moveTo>
                    <a:pt x="1" y="0"/>
                  </a:moveTo>
                  <a:lnTo>
                    <a:pt x="1" y="570"/>
                  </a:lnTo>
                  <a:lnTo>
                    <a:pt x="217" y="570"/>
                  </a:lnTo>
                  <a:lnTo>
                    <a:pt x="217"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7" name="Google Shape;1997;p33"/>
            <p:cNvSpPr/>
            <p:nvPr/>
          </p:nvSpPr>
          <p:spPr>
            <a:xfrm>
              <a:off x="2280600" y="2787050"/>
              <a:ext cx="5425" cy="14250"/>
            </a:xfrm>
            <a:custGeom>
              <a:avLst/>
              <a:gdLst/>
              <a:ahLst/>
              <a:cxnLst/>
              <a:rect l="l" t="t" r="r" b="b"/>
              <a:pathLst>
                <a:path w="217" h="570" extrusionOk="0">
                  <a:moveTo>
                    <a:pt x="0" y="0"/>
                  </a:moveTo>
                  <a:lnTo>
                    <a:pt x="0" y="570"/>
                  </a:lnTo>
                  <a:lnTo>
                    <a:pt x="216" y="570"/>
                  </a:lnTo>
                  <a:lnTo>
                    <a:pt x="216"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8" name="Google Shape;1998;p33"/>
            <p:cNvSpPr/>
            <p:nvPr/>
          </p:nvSpPr>
          <p:spPr>
            <a:xfrm>
              <a:off x="2259475" y="2787050"/>
              <a:ext cx="5425" cy="14525"/>
            </a:xfrm>
            <a:custGeom>
              <a:avLst/>
              <a:gdLst/>
              <a:ahLst/>
              <a:cxnLst/>
              <a:rect l="l" t="t" r="r" b="b"/>
              <a:pathLst>
                <a:path w="217" h="581" extrusionOk="0">
                  <a:moveTo>
                    <a:pt x="0" y="0"/>
                  </a:moveTo>
                  <a:lnTo>
                    <a:pt x="10" y="580"/>
                  </a:lnTo>
                  <a:lnTo>
                    <a:pt x="216" y="570"/>
                  </a:lnTo>
                  <a:lnTo>
                    <a:pt x="216"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9" name="Google Shape;1999;p33"/>
            <p:cNvSpPr/>
            <p:nvPr/>
          </p:nvSpPr>
          <p:spPr>
            <a:xfrm>
              <a:off x="2238600" y="2787300"/>
              <a:ext cx="5175" cy="14275"/>
            </a:xfrm>
            <a:custGeom>
              <a:avLst/>
              <a:gdLst/>
              <a:ahLst/>
              <a:cxnLst/>
              <a:rect l="l" t="t" r="r" b="b"/>
              <a:pathLst>
                <a:path w="207" h="571" extrusionOk="0">
                  <a:moveTo>
                    <a:pt x="0" y="0"/>
                  </a:moveTo>
                  <a:lnTo>
                    <a:pt x="0" y="570"/>
                  </a:lnTo>
                  <a:lnTo>
                    <a:pt x="207" y="570"/>
                  </a:lnTo>
                  <a:lnTo>
                    <a:pt x="207"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0" name="Google Shape;2000;p33"/>
            <p:cNvSpPr/>
            <p:nvPr/>
          </p:nvSpPr>
          <p:spPr>
            <a:xfrm>
              <a:off x="2217475" y="2787300"/>
              <a:ext cx="5425" cy="14275"/>
            </a:xfrm>
            <a:custGeom>
              <a:avLst/>
              <a:gdLst/>
              <a:ahLst/>
              <a:cxnLst/>
              <a:rect l="l" t="t" r="r" b="b"/>
              <a:pathLst>
                <a:path w="217" h="571" extrusionOk="0">
                  <a:moveTo>
                    <a:pt x="0" y="0"/>
                  </a:moveTo>
                  <a:lnTo>
                    <a:pt x="0" y="570"/>
                  </a:lnTo>
                  <a:lnTo>
                    <a:pt x="216" y="570"/>
                  </a:lnTo>
                  <a:lnTo>
                    <a:pt x="207"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1" name="Google Shape;2001;p33"/>
            <p:cNvSpPr/>
            <p:nvPr/>
          </p:nvSpPr>
          <p:spPr>
            <a:xfrm>
              <a:off x="2196350" y="2787300"/>
              <a:ext cx="5425" cy="14275"/>
            </a:xfrm>
            <a:custGeom>
              <a:avLst/>
              <a:gdLst/>
              <a:ahLst/>
              <a:cxnLst/>
              <a:rect l="l" t="t" r="r" b="b"/>
              <a:pathLst>
                <a:path w="217" h="571" extrusionOk="0">
                  <a:moveTo>
                    <a:pt x="1" y="0"/>
                  </a:moveTo>
                  <a:lnTo>
                    <a:pt x="1" y="570"/>
                  </a:lnTo>
                  <a:lnTo>
                    <a:pt x="217" y="570"/>
                  </a:lnTo>
                  <a:lnTo>
                    <a:pt x="217"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2" name="Google Shape;2002;p33"/>
            <p:cNvSpPr/>
            <p:nvPr/>
          </p:nvSpPr>
          <p:spPr>
            <a:xfrm>
              <a:off x="2175250" y="2787300"/>
              <a:ext cx="5425" cy="14275"/>
            </a:xfrm>
            <a:custGeom>
              <a:avLst/>
              <a:gdLst/>
              <a:ahLst/>
              <a:cxnLst/>
              <a:rect l="l" t="t" r="r" b="b"/>
              <a:pathLst>
                <a:path w="217" h="571" extrusionOk="0">
                  <a:moveTo>
                    <a:pt x="0" y="0"/>
                  </a:moveTo>
                  <a:lnTo>
                    <a:pt x="0" y="570"/>
                  </a:lnTo>
                  <a:lnTo>
                    <a:pt x="216" y="570"/>
                  </a:lnTo>
                  <a:lnTo>
                    <a:pt x="216"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3" name="Google Shape;2003;p33"/>
            <p:cNvSpPr/>
            <p:nvPr/>
          </p:nvSpPr>
          <p:spPr>
            <a:xfrm>
              <a:off x="2154125" y="2787300"/>
              <a:ext cx="5425" cy="14275"/>
            </a:xfrm>
            <a:custGeom>
              <a:avLst/>
              <a:gdLst/>
              <a:ahLst/>
              <a:cxnLst/>
              <a:rect l="l" t="t" r="r" b="b"/>
              <a:pathLst>
                <a:path w="217" h="571" extrusionOk="0">
                  <a:moveTo>
                    <a:pt x="0" y="0"/>
                  </a:moveTo>
                  <a:lnTo>
                    <a:pt x="0" y="570"/>
                  </a:lnTo>
                  <a:lnTo>
                    <a:pt x="216" y="570"/>
                  </a:lnTo>
                  <a:lnTo>
                    <a:pt x="216"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4" name="Google Shape;2004;p33"/>
            <p:cNvSpPr/>
            <p:nvPr/>
          </p:nvSpPr>
          <p:spPr>
            <a:xfrm>
              <a:off x="2133000" y="2787525"/>
              <a:ext cx="5425" cy="14275"/>
            </a:xfrm>
            <a:custGeom>
              <a:avLst/>
              <a:gdLst/>
              <a:ahLst/>
              <a:cxnLst/>
              <a:rect l="l" t="t" r="r" b="b"/>
              <a:pathLst>
                <a:path w="217" h="571" extrusionOk="0">
                  <a:moveTo>
                    <a:pt x="1" y="1"/>
                  </a:moveTo>
                  <a:lnTo>
                    <a:pt x="1" y="570"/>
                  </a:lnTo>
                  <a:lnTo>
                    <a:pt x="217" y="570"/>
                  </a:lnTo>
                  <a:lnTo>
                    <a:pt x="217"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5" name="Google Shape;2005;p33"/>
            <p:cNvSpPr/>
            <p:nvPr/>
          </p:nvSpPr>
          <p:spPr>
            <a:xfrm>
              <a:off x="2111900" y="2787525"/>
              <a:ext cx="5425" cy="14275"/>
            </a:xfrm>
            <a:custGeom>
              <a:avLst/>
              <a:gdLst/>
              <a:ahLst/>
              <a:cxnLst/>
              <a:rect l="l" t="t" r="r" b="b"/>
              <a:pathLst>
                <a:path w="217" h="571" extrusionOk="0">
                  <a:moveTo>
                    <a:pt x="0" y="1"/>
                  </a:moveTo>
                  <a:lnTo>
                    <a:pt x="10" y="570"/>
                  </a:lnTo>
                  <a:lnTo>
                    <a:pt x="216" y="570"/>
                  </a:lnTo>
                  <a:lnTo>
                    <a:pt x="216"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6" name="Google Shape;2006;p33"/>
            <p:cNvSpPr/>
            <p:nvPr/>
          </p:nvSpPr>
          <p:spPr>
            <a:xfrm>
              <a:off x="2091025" y="2787525"/>
              <a:ext cx="5175" cy="14275"/>
            </a:xfrm>
            <a:custGeom>
              <a:avLst/>
              <a:gdLst/>
              <a:ahLst/>
              <a:cxnLst/>
              <a:rect l="l" t="t" r="r" b="b"/>
              <a:pathLst>
                <a:path w="207" h="571" extrusionOk="0">
                  <a:moveTo>
                    <a:pt x="1" y="1"/>
                  </a:moveTo>
                  <a:lnTo>
                    <a:pt x="1" y="570"/>
                  </a:lnTo>
                  <a:lnTo>
                    <a:pt x="206" y="570"/>
                  </a:lnTo>
                  <a:lnTo>
                    <a:pt x="206"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7" name="Google Shape;2007;p33"/>
            <p:cNvSpPr/>
            <p:nvPr/>
          </p:nvSpPr>
          <p:spPr>
            <a:xfrm>
              <a:off x="2069900" y="2787525"/>
              <a:ext cx="5425" cy="14275"/>
            </a:xfrm>
            <a:custGeom>
              <a:avLst/>
              <a:gdLst/>
              <a:ahLst/>
              <a:cxnLst/>
              <a:rect l="l" t="t" r="r" b="b"/>
              <a:pathLst>
                <a:path w="217" h="571" extrusionOk="0">
                  <a:moveTo>
                    <a:pt x="1" y="1"/>
                  </a:moveTo>
                  <a:lnTo>
                    <a:pt x="1" y="570"/>
                  </a:lnTo>
                  <a:lnTo>
                    <a:pt x="217" y="570"/>
                  </a:lnTo>
                  <a:lnTo>
                    <a:pt x="207"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8" name="Google Shape;2008;p33"/>
            <p:cNvSpPr/>
            <p:nvPr/>
          </p:nvSpPr>
          <p:spPr>
            <a:xfrm>
              <a:off x="2048800" y="2787525"/>
              <a:ext cx="5425" cy="14275"/>
            </a:xfrm>
            <a:custGeom>
              <a:avLst/>
              <a:gdLst/>
              <a:ahLst/>
              <a:cxnLst/>
              <a:rect l="l" t="t" r="r" b="b"/>
              <a:pathLst>
                <a:path w="217" h="571" extrusionOk="0">
                  <a:moveTo>
                    <a:pt x="0" y="1"/>
                  </a:moveTo>
                  <a:lnTo>
                    <a:pt x="0" y="570"/>
                  </a:lnTo>
                  <a:lnTo>
                    <a:pt x="216" y="570"/>
                  </a:lnTo>
                  <a:lnTo>
                    <a:pt x="216" y="1"/>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9" name="Google Shape;2009;p33"/>
            <p:cNvSpPr/>
            <p:nvPr/>
          </p:nvSpPr>
          <p:spPr>
            <a:xfrm>
              <a:off x="2027675" y="2787800"/>
              <a:ext cx="5425" cy="14250"/>
            </a:xfrm>
            <a:custGeom>
              <a:avLst/>
              <a:gdLst/>
              <a:ahLst/>
              <a:cxnLst/>
              <a:rect l="l" t="t" r="r" b="b"/>
              <a:pathLst>
                <a:path w="217" h="570" extrusionOk="0">
                  <a:moveTo>
                    <a:pt x="1" y="0"/>
                  </a:moveTo>
                  <a:lnTo>
                    <a:pt x="1" y="570"/>
                  </a:lnTo>
                  <a:lnTo>
                    <a:pt x="217" y="570"/>
                  </a:lnTo>
                  <a:lnTo>
                    <a:pt x="217"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0" name="Google Shape;2010;p33"/>
            <p:cNvSpPr/>
            <p:nvPr/>
          </p:nvSpPr>
          <p:spPr>
            <a:xfrm>
              <a:off x="2006550" y="2787800"/>
              <a:ext cx="5425" cy="14250"/>
            </a:xfrm>
            <a:custGeom>
              <a:avLst/>
              <a:gdLst/>
              <a:ahLst/>
              <a:cxnLst/>
              <a:rect l="l" t="t" r="r" b="b"/>
              <a:pathLst>
                <a:path w="217" h="570" extrusionOk="0">
                  <a:moveTo>
                    <a:pt x="1" y="0"/>
                  </a:moveTo>
                  <a:lnTo>
                    <a:pt x="1" y="570"/>
                  </a:lnTo>
                  <a:lnTo>
                    <a:pt x="217" y="570"/>
                  </a:lnTo>
                  <a:lnTo>
                    <a:pt x="217"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1" name="Google Shape;2011;p33"/>
            <p:cNvSpPr/>
            <p:nvPr/>
          </p:nvSpPr>
          <p:spPr>
            <a:xfrm>
              <a:off x="1985450" y="2787800"/>
              <a:ext cx="5425" cy="14250"/>
            </a:xfrm>
            <a:custGeom>
              <a:avLst/>
              <a:gdLst/>
              <a:ahLst/>
              <a:cxnLst/>
              <a:rect l="l" t="t" r="r" b="b"/>
              <a:pathLst>
                <a:path w="217" h="570" extrusionOk="0">
                  <a:moveTo>
                    <a:pt x="0" y="0"/>
                  </a:moveTo>
                  <a:lnTo>
                    <a:pt x="0" y="570"/>
                  </a:lnTo>
                  <a:lnTo>
                    <a:pt x="216" y="570"/>
                  </a:lnTo>
                  <a:lnTo>
                    <a:pt x="216"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 name="Google Shape;2012;p33"/>
            <p:cNvSpPr/>
            <p:nvPr/>
          </p:nvSpPr>
          <p:spPr>
            <a:xfrm>
              <a:off x="1964325" y="2787800"/>
              <a:ext cx="5425" cy="14250"/>
            </a:xfrm>
            <a:custGeom>
              <a:avLst/>
              <a:gdLst/>
              <a:ahLst/>
              <a:cxnLst/>
              <a:rect l="l" t="t" r="r" b="b"/>
              <a:pathLst>
                <a:path w="217" h="570" extrusionOk="0">
                  <a:moveTo>
                    <a:pt x="1" y="0"/>
                  </a:moveTo>
                  <a:lnTo>
                    <a:pt x="10" y="570"/>
                  </a:lnTo>
                  <a:lnTo>
                    <a:pt x="217" y="570"/>
                  </a:lnTo>
                  <a:lnTo>
                    <a:pt x="217"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3" name="Google Shape;2013;p33"/>
            <p:cNvSpPr/>
            <p:nvPr/>
          </p:nvSpPr>
          <p:spPr>
            <a:xfrm>
              <a:off x="1943450" y="2787800"/>
              <a:ext cx="5175" cy="14250"/>
            </a:xfrm>
            <a:custGeom>
              <a:avLst/>
              <a:gdLst/>
              <a:ahLst/>
              <a:cxnLst/>
              <a:rect l="l" t="t" r="r" b="b"/>
              <a:pathLst>
                <a:path w="207" h="570" extrusionOk="0">
                  <a:moveTo>
                    <a:pt x="0" y="0"/>
                  </a:moveTo>
                  <a:lnTo>
                    <a:pt x="0" y="570"/>
                  </a:lnTo>
                  <a:lnTo>
                    <a:pt x="207" y="570"/>
                  </a:lnTo>
                  <a:lnTo>
                    <a:pt x="207" y="0"/>
                  </a:ln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017"/>
        <p:cNvGrpSpPr/>
        <p:nvPr/>
      </p:nvGrpSpPr>
      <p:grpSpPr>
        <a:xfrm>
          <a:off x="0" y="0"/>
          <a:ext cx="0" cy="0"/>
          <a:chOff x="0" y="0"/>
          <a:chExt cx="0" cy="0"/>
        </a:xfrm>
      </p:grpSpPr>
      <p:sp>
        <p:nvSpPr>
          <p:cNvPr id="2018" name="Google Shape;2018;p34"/>
          <p:cNvSpPr txBox="1">
            <a:spLocks noGrp="1"/>
          </p:cNvSpPr>
          <p:nvPr>
            <p:ph type="body" idx="1"/>
          </p:nvPr>
        </p:nvSpPr>
        <p:spPr>
          <a:xfrm>
            <a:off x="720000" y="1304875"/>
            <a:ext cx="7704000" cy="34164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200"/>
              <a:buNone/>
            </a:pPr>
            <a:r>
              <a:rPr lang="en">
                <a:latin typeface="Alfa Slab One"/>
                <a:ea typeface="Alfa Slab One"/>
                <a:cs typeface="Alfa Slab One"/>
                <a:sym typeface="Alfa Slab One"/>
              </a:rPr>
              <a:t>Icons</a:t>
            </a:r>
            <a:endParaRPr>
              <a:latin typeface="Alfa Slab One"/>
              <a:ea typeface="Alfa Slab One"/>
              <a:cs typeface="Alfa Slab One"/>
              <a:sym typeface="Alfa Slab One"/>
            </a:endParaRPr>
          </a:p>
          <a:p>
            <a:pPr marL="457200" lvl="0" indent="-304800" algn="l" rtl="0">
              <a:lnSpc>
                <a:spcPct val="100000"/>
              </a:lnSpc>
              <a:spcBef>
                <a:spcPts val="0"/>
              </a:spcBef>
              <a:spcAft>
                <a:spcPts val="0"/>
              </a:spcAft>
              <a:buSzPts val="1200"/>
              <a:buAutoNum type="arabicPeriod"/>
            </a:pPr>
            <a:r>
              <a:rPr lang="en" sz="1200">
                <a:solidFill>
                  <a:schemeClr val="hlink"/>
                </a:solidFill>
                <a:uFill>
                  <a:noFill/>
                </a:uFill>
                <a:hlinkClick r:id="rId4"/>
              </a:rPr>
              <a:t>High School Icon Pack</a:t>
            </a:r>
            <a:endParaRPr/>
          </a:p>
          <a:p>
            <a:pPr marL="0" lvl="0" indent="0" algn="l" rtl="0">
              <a:lnSpc>
                <a:spcPct val="100000"/>
              </a:lnSpc>
              <a:spcBef>
                <a:spcPts val="0"/>
              </a:spcBef>
              <a:spcAft>
                <a:spcPts val="0"/>
              </a:spcAft>
              <a:buSzPts val="1200"/>
              <a:buNone/>
            </a:pPr>
            <a:endParaRPr/>
          </a:p>
          <a:p>
            <a:pPr marL="0" lvl="0" indent="0" algn="l" rtl="0">
              <a:lnSpc>
                <a:spcPct val="100000"/>
              </a:lnSpc>
              <a:spcBef>
                <a:spcPts val="0"/>
              </a:spcBef>
              <a:spcAft>
                <a:spcPts val="0"/>
              </a:spcAft>
              <a:buSzPts val="1200"/>
              <a:buNone/>
            </a:pPr>
            <a:r>
              <a:rPr lang="en">
                <a:latin typeface="Alfa Slab One"/>
                <a:ea typeface="Alfa Slab One"/>
                <a:cs typeface="Alfa Slab One"/>
                <a:sym typeface="Alfa Slab One"/>
              </a:rPr>
              <a:t>Vectors</a:t>
            </a:r>
            <a:endParaRPr>
              <a:latin typeface="Alfa Slab One"/>
              <a:ea typeface="Alfa Slab One"/>
              <a:cs typeface="Alfa Slab One"/>
              <a:sym typeface="Alfa Slab One"/>
            </a:endParaRPr>
          </a:p>
          <a:p>
            <a:pPr marL="457200" lvl="0" indent="-304800" algn="l" rtl="0">
              <a:lnSpc>
                <a:spcPct val="100000"/>
              </a:lnSpc>
              <a:spcBef>
                <a:spcPts val="0"/>
              </a:spcBef>
              <a:spcAft>
                <a:spcPts val="0"/>
              </a:spcAft>
              <a:buSzPts val="1200"/>
              <a:buAutoNum type="arabicPeriod"/>
            </a:pPr>
            <a:r>
              <a:rPr lang="en" sz="1200">
                <a:solidFill>
                  <a:schemeClr val="hlink"/>
                </a:solidFill>
                <a:uFill>
                  <a:noFill/>
                </a:uFill>
                <a:hlinkClick r:id="rId5"/>
              </a:rPr>
              <a:t>Businessman tools and electronic devices</a:t>
            </a:r>
            <a:endParaRPr sz="1200"/>
          </a:p>
          <a:p>
            <a:pPr marL="457200" lvl="0" indent="-304800" algn="l" rtl="0">
              <a:lnSpc>
                <a:spcPct val="100000"/>
              </a:lnSpc>
              <a:spcBef>
                <a:spcPts val="0"/>
              </a:spcBef>
              <a:spcAft>
                <a:spcPts val="0"/>
              </a:spcAft>
              <a:buSzPts val="1200"/>
              <a:buAutoNum type="arabicPeriod"/>
            </a:pPr>
            <a:r>
              <a:rPr lang="en" sz="1200">
                <a:solidFill>
                  <a:schemeClr val="hlink"/>
                </a:solidFill>
                <a:uFill>
                  <a:noFill/>
                </a:uFill>
                <a:hlinkClick r:id="rId6"/>
              </a:rPr>
              <a:t>Student learning his desk with tablet</a:t>
            </a:r>
            <a:endParaRPr sz="1200"/>
          </a:p>
          <a:p>
            <a:pPr marL="457200" lvl="0" indent="-304800" algn="l" rtl="0">
              <a:lnSpc>
                <a:spcPct val="100000"/>
              </a:lnSpc>
              <a:spcBef>
                <a:spcPts val="0"/>
              </a:spcBef>
              <a:spcAft>
                <a:spcPts val="0"/>
              </a:spcAft>
              <a:buSzPts val="1200"/>
              <a:buAutoNum type="arabicPeriod"/>
            </a:pPr>
            <a:r>
              <a:rPr lang="en" sz="1200">
                <a:solidFill>
                  <a:schemeClr val="hlink"/>
                </a:solidFill>
                <a:uFill>
                  <a:noFill/>
                </a:uFill>
                <a:hlinkClick r:id="rId7"/>
              </a:rPr>
              <a:t>Student with an idea and test tubes</a:t>
            </a:r>
            <a:endParaRPr sz="1200"/>
          </a:p>
          <a:p>
            <a:pPr marL="457200" lvl="0" indent="-304800" algn="l" rtl="0">
              <a:lnSpc>
                <a:spcPct val="100000"/>
              </a:lnSpc>
              <a:spcBef>
                <a:spcPts val="0"/>
              </a:spcBef>
              <a:spcAft>
                <a:spcPts val="0"/>
              </a:spcAft>
              <a:buSzPts val="1200"/>
              <a:buAutoNum type="arabicPeriod"/>
            </a:pPr>
            <a:r>
              <a:rPr lang="en" sz="1200">
                <a:solidFill>
                  <a:schemeClr val="hlink"/>
                </a:solidFill>
                <a:uFill>
                  <a:noFill/>
                </a:uFill>
                <a:hlinkClick r:id="rId8"/>
              </a:rPr>
              <a:t>Science research study</a:t>
            </a:r>
            <a:endParaRPr sz="1200"/>
          </a:p>
          <a:p>
            <a:pPr marL="457200" lvl="0" indent="-304800" algn="l" rtl="0">
              <a:lnSpc>
                <a:spcPct val="100000"/>
              </a:lnSpc>
              <a:spcBef>
                <a:spcPts val="0"/>
              </a:spcBef>
              <a:spcAft>
                <a:spcPts val="0"/>
              </a:spcAft>
              <a:buSzPts val="1200"/>
              <a:buAutoNum type="arabicPeriod"/>
            </a:pPr>
            <a:r>
              <a:rPr lang="en" sz="1200">
                <a:solidFill>
                  <a:schemeClr val="hlink"/>
                </a:solidFill>
                <a:uFill>
                  <a:noFill/>
                </a:uFill>
                <a:hlinkClick r:id="rId9"/>
              </a:rPr>
              <a:t>Science infographic</a:t>
            </a:r>
            <a:endParaRPr sz="1200"/>
          </a:p>
          <a:p>
            <a:pPr marL="457200" lvl="0" indent="-304800" algn="l" rtl="0">
              <a:lnSpc>
                <a:spcPct val="100000"/>
              </a:lnSpc>
              <a:spcBef>
                <a:spcPts val="0"/>
              </a:spcBef>
              <a:spcAft>
                <a:spcPts val="0"/>
              </a:spcAft>
              <a:buSzPts val="1200"/>
              <a:buAutoNum type="arabicPeriod"/>
            </a:pPr>
            <a:r>
              <a:rPr lang="en" sz="1200">
                <a:solidFill>
                  <a:schemeClr val="hlink"/>
                </a:solidFill>
                <a:uFill>
                  <a:noFill/>
                </a:uFill>
                <a:hlinkClick r:id="rId10"/>
              </a:rPr>
              <a:t>Science infographic diagram</a:t>
            </a:r>
            <a:endParaRPr sz="1200"/>
          </a:p>
          <a:p>
            <a:pPr marL="0" lvl="0" indent="0" algn="l" rtl="0">
              <a:lnSpc>
                <a:spcPct val="100000"/>
              </a:lnSpc>
              <a:spcBef>
                <a:spcPts val="0"/>
              </a:spcBef>
              <a:spcAft>
                <a:spcPts val="0"/>
              </a:spcAft>
              <a:buSzPts val="1200"/>
              <a:buNone/>
            </a:pPr>
            <a:endParaRPr sz="1200">
              <a:latin typeface="Alfa Slab One"/>
              <a:ea typeface="Alfa Slab One"/>
              <a:cs typeface="Alfa Slab One"/>
              <a:sym typeface="Alfa Slab One"/>
            </a:endParaRPr>
          </a:p>
          <a:p>
            <a:pPr marL="0" lvl="0" indent="0" algn="l" rtl="0">
              <a:lnSpc>
                <a:spcPct val="100000"/>
              </a:lnSpc>
              <a:spcBef>
                <a:spcPts val="0"/>
              </a:spcBef>
              <a:spcAft>
                <a:spcPts val="0"/>
              </a:spcAft>
              <a:buSzPts val="1200"/>
              <a:buNone/>
            </a:pPr>
            <a:r>
              <a:rPr lang="en">
                <a:latin typeface="Alfa Slab One"/>
                <a:ea typeface="Alfa Slab One"/>
                <a:cs typeface="Alfa Slab One"/>
                <a:sym typeface="Alfa Slab One"/>
              </a:rPr>
              <a:t>Photos</a:t>
            </a:r>
            <a:endParaRPr>
              <a:latin typeface="Alfa Slab One"/>
              <a:ea typeface="Alfa Slab One"/>
              <a:cs typeface="Alfa Slab One"/>
              <a:sym typeface="Alfa Slab One"/>
            </a:endParaRPr>
          </a:p>
          <a:p>
            <a:pPr marL="457200" lvl="0" indent="-304800" algn="l" rtl="0">
              <a:lnSpc>
                <a:spcPct val="100000"/>
              </a:lnSpc>
              <a:spcBef>
                <a:spcPts val="0"/>
              </a:spcBef>
              <a:spcAft>
                <a:spcPts val="0"/>
              </a:spcAft>
              <a:buSzPts val="1200"/>
              <a:buAutoNum type="arabicPeriod"/>
            </a:pPr>
            <a:r>
              <a:rPr lang="en" sz="1200">
                <a:solidFill>
                  <a:schemeClr val="hlink"/>
                </a:solidFill>
                <a:uFill>
                  <a:noFill/>
                </a:uFill>
                <a:hlinkClick r:id="rId11"/>
              </a:rPr>
              <a:t>Laughing teen school girl hiding face behind book</a:t>
            </a:r>
            <a:endParaRPr sz="1200"/>
          </a:p>
          <a:p>
            <a:pPr marL="457200" lvl="0" indent="-304800" algn="l" rtl="0">
              <a:lnSpc>
                <a:spcPct val="100000"/>
              </a:lnSpc>
              <a:spcBef>
                <a:spcPts val="0"/>
              </a:spcBef>
              <a:spcAft>
                <a:spcPts val="0"/>
              </a:spcAft>
              <a:buSzPts val="1200"/>
              <a:buAutoNum type="arabicPeriod"/>
            </a:pPr>
            <a:r>
              <a:rPr lang="en" sz="1200">
                <a:solidFill>
                  <a:schemeClr val="hlink"/>
                </a:solidFill>
                <a:uFill>
                  <a:noFill/>
                </a:uFill>
                <a:hlinkClick r:id="rId12"/>
              </a:rPr>
              <a:t>Teen schoolgirl with book on floor</a:t>
            </a:r>
            <a:endParaRPr sz="1200"/>
          </a:p>
        </p:txBody>
      </p:sp>
      <p:sp>
        <p:nvSpPr>
          <p:cNvPr id="2019" name="Google Shape;2019;p34"/>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Resources</a:t>
            </a:r>
            <a:endParaRPr/>
          </a:p>
        </p:txBody>
      </p:sp>
      <p:grpSp>
        <p:nvGrpSpPr>
          <p:cNvPr id="2020" name="Google Shape;2020;p34"/>
          <p:cNvGrpSpPr/>
          <p:nvPr/>
        </p:nvGrpSpPr>
        <p:grpSpPr>
          <a:xfrm>
            <a:off x="6204551" y="2226935"/>
            <a:ext cx="1277739" cy="1267473"/>
            <a:chOff x="2200957" y="3556059"/>
            <a:chExt cx="364693" cy="361763"/>
          </a:xfrm>
        </p:grpSpPr>
        <p:sp>
          <p:nvSpPr>
            <p:cNvPr id="2021" name="Google Shape;2021;p34"/>
            <p:cNvSpPr/>
            <p:nvPr/>
          </p:nvSpPr>
          <p:spPr>
            <a:xfrm>
              <a:off x="2399510" y="3832748"/>
              <a:ext cx="21226" cy="42385"/>
            </a:xfrm>
            <a:custGeom>
              <a:avLst/>
              <a:gdLst/>
              <a:ahLst/>
              <a:cxnLst/>
              <a:rect l="l" t="t" r="r" b="b"/>
              <a:pathLst>
                <a:path w="630" h="1258" extrusionOk="0">
                  <a:moveTo>
                    <a:pt x="315" y="1"/>
                  </a:moveTo>
                  <a:cubicBezTo>
                    <a:pt x="138" y="1"/>
                    <a:pt x="0" y="138"/>
                    <a:pt x="0" y="315"/>
                  </a:cubicBezTo>
                  <a:lnTo>
                    <a:pt x="0" y="944"/>
                  </a:lnTo>
                  <a:cubicBezTo>
                    <a:pt x="0" y="1120"/>
                    <a:pt x="138" y="1258"/>
                    <a:pt x="315" y="1258"/>
                  </a:cubicBezTo>
                  <a:cubicBezTo>
                    <a:pt x="492" y="1258"/>
                    <a:pt x="629" y="1120"/>
                    <a:pt x="629" y="944"/>
                  </a:cubicBezTo>
                  <a:lnTo>
                    <a:pt x="629" y="315"/>
                  </a:lnTo>
                  <a:cubicBezTo>
                    <a:pt x="629" y="138"/>
                    <a:pt x="492" y="1"/>
                    <a:pt x="315"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2" name="Google Shape;2022;p34"/>
            <p:cNvSpPr/>
            <p:nvPr/>
          </p:nvSpPr>
          <p:spPr>
            <a:xfrm>
              <a:off x="2234717" y="3577286"/>
              <a:ext cx="160848" cy="258455"/>
            </a:xfrm>
            <a:custGeom>
              <a:avLst/>
              <a:gdLst/>
              <a:ahLst/>
              <a:cxnLst/>
              <a:rect l="l" t="t" r="r" b="b"/>
              <a:pathLst>
                <a:path w="4774" h="7671" extrusionOk="0">
                  <a:moveTo>
                    <a:pt x="3310" y="0"/>
                  </a:moveTo>
                  <a:cubicBezTo>
                    <a:pt x="3261" y="0"/>
                    <a:pt x="3212" y="20"/>
                    <a:pt x="3172" y="40"/>
                  </a:cubicBezTo>
                  <a:lnTo>
                    <a:pt x="2170" y="550"/>
                  </a:lnTo>
                  <a:cubicBezTo>
                    <a:pt x="2122" y="570"/>
                    <a:pt x="2082" y="609"/>
                    <a:pt x="2053" y="648"/>
                  </a:cubicBezTo>
                  <a:lnTo>
                    <a:pt x="59" y="3408"/>
                  </a:lnTo>
                  <a:cubicBezTo>
                    <a:pt x="20" y="3467"/>
                    <a:pt x="0" y="3545"/>
                    <a:pt x="0" y="3615"/>
                  </a:cubicBezTo>
                  <a:lnTo>
                    <a:pt x="59" y="4587"/>
                  </a:lnTo>
                  <a:cubicBezTo>
                    <a:pt x="69" y="4665"/>
                    <a:pt x="98" y="4734"/>
                    <a:pt x="147" y="4783"/>
                  </a:cubicBezTo>
                  <a:lnTo>
                    <a:pt x="2868" y="7671"/>
                  </a:lnTo>
                  <a:lnTo>
                    <a:pt x="3329" y="7238"/>
                  </a:lnTo>
                  <a:lnTo>
                    <a:pt x="688" y="4429"/>
                  </a:lnTo>
                  <a:lnTo>
                    <a:pt x="638" y="3693"/>
                  </a:lnTo>
                  <a:lnTo>
                    <a:pt x="2524" y="1081"/>
                  </a:lnTo>
                  <a:lnTo>
                    <a:pt x="3388" y="638"/>
                  </a:lnTo>
                  <a:lnTo>
                    <a:pt x="4774" y="638"/>
                  </a:lnTo>
                  <a:lnTo>
                    <a:pt x="4774" y="0"/>
                  </a:ln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 name="Google Shape;2023;p34"/>
            <p:cNvSpPr/>
            <p:nvPr/>
          </p:nvSpPr>
          <p:spPr>
            <a:xfrm>
              <a:off x="2314435" y="3804277"/>
              <a:ext cx="63915" cy="70855"/>
            </a:xfrm>
            <a:custGeom>
              <a:avLst/>
              <a:gdLst/>
              <a:ahLst/>
              <a:cxnLst/>
              <a:rect l="l" t="t" r="r" b="b"/>
              <a:pathLst>
                <a:path w="1897" h="2103" extrusionOk="0">
                  <a:moveTo>
                    <a:pt x="944" y="1"/>
                  </a:moveTo>
                  <a:cubicBezTo>
                    <a:pt x="424" y="1"/>
                    <a:pt x="1" y="423"/>
                    <a:pt x="1" y="944"/>
                  </a:cubicBezTo>
                  <a:lnTo>
                    <a:pt x="1" y="2103"/>
                  </a:lnTo>
                  <a:lnTo>
                    <a:pt x="1897" y="2103"/>
                  </a:lnTo>
                  <a:lnTo>
                    <a:pt x="1897" y="944"/>
                  </a:lnTo>
                  <a:cubicBezTo>
                    <a:pt x="1897" y="423"/>
                    <a:pt x="1474" y="1"/>
                    <a:pt x="944"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4" name="Google Shape;2024;p34"/>
            <p:cNvSpPr/>
            <p:nvPr/>
          </p:nvSpPr>
          <p:spPr>
            <a:xfrm>
              <a:off x="2346208" y="3804277"/>
              <a:ext cx="32143" cy="70855"/>
            </a:xfrm>
            <a:custGeom>
              <a:avLst/>
              <a:gdLst/>
              <a:ahLst/>
              <a:cxnLst/>
              <a:rect l="l" t="t" r="r" b="b"/>
              <a:pathLst>
                <a:path w="954" h="2103" extrusionOk="0">
                  <a:moveTo>
                    <a:pt x="1" y="1"/>
                  </a:moveTo>
                  <a:lnTo>
                    <a:pt x="1" y="2103"/>
                  </a:lnTo>
                  <a:lnTo>
                    <a:pt x="954" y="2103"/>
                  </a:lnTo>
                  <a:lnTo>
                    <a:pt x="954" y="944"/>
                  </a:lnTo>
                  <a:cubicBezTo>
                    <a:pt x="954" y="423"/>
                    <a:pt x="531" y="1"/>
                    <a:pt x="1"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5" name="Google Shape;2025;p34"/>
            <p:cNvSpPr/>
            <p:nvPr/>
          </p:nvSpPr>
          <p:spPr>
            <a:xfrm>
              <a:off x="2228080" y="3864520"/>
              <a:ext cx="236622" cy="53302"/>
            </a:xfrm>
            <a:custGeom>
              <a:avLst/>
              <a:gdLst/>
              <a:ahLst/>
              <a:cxnLst/>
              <a:rect l="l" t="t" r="r" b="b"/>
              <a:pathLst>
                <a:path w="7023" h="1582" extrusionOk="0">
                  <a:moveTo>
                    <a:pt x="1258" y="1"/>
                  </a:moveTo>
                  <a:cubicBezTo>
                    <a:pt x="560" y="1"/>
                    <a:pt x="1" y="570"/>
                    <a:pt x="1" y="1267"/>
                  </a:cubicBezTo>
                  <a:cubicBezTo>
                    <a:pt x="1" y="1444"/>
                    <a:pt x="138" y="1581"/>
                    <a:pt x="315" y="1581"/>
                  </a:cubicBezTo>
                  <a:lnTo>
                    <a:pt x="6709" y="1581"/>
                  </a:lnTo>
                  <a:cubicBezTo>
                    <a:pt x="6885" y="1581"/>
                    <a:pt x="7023" y="1444"/>
                    <a:pt x="7023" y="1267"/>
                  </a:cubicBezTo>
                  <a:cubicBezTo>
                    <a:pt x="7023" y="570"/>
                    <a:pt x="6463" y="1"/>
                    <a:pt x="5766" y="1"/>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6" name="Google Shape;2026;p34"/>
            <p:cNvSpPr/>
            <p:nvPr/>
          </p:nvSpPr>
          <p:spPr>
            <a:xfrm>
              <a:off x="2346208" y="3864520"/>
              <a:ext cx="118497" cy="53302"/>
            </a:xfrm>
            <a:custGeom>
              <a:avLst/>
              <a:gdLst/>
              <a:ahLst/>
              <a:cxnLst/>
              <a:rect l="l" t="t" r="r" b="b"/>
              <a:pathLst>
                <a:path w="3517" h="1582" extrusionOk="0">
                  <a:moveTo>
                    <a:pt x="1" y="1"/>
                  </a:moveTo>
                  <a:lnTo>
                    <a:pt x="1" y="1581"/>
                  </a:lnTo>
                  <a:lnTo>
                    <a:pt x="3203" y="1581"/>
                  </a:lnTo>
                  <a:cubicBezTo>
                    <a:pt x="3379" y="1581"/>
                    <a:pt x="3517" y="1444"/>
                    <a:pt x="3517" y="1267"/>
                  </a:cubicBezTo>
                  <a:cubicBezTo>
                    <a:pt x="3517" y="570"/>
                    <a:pt x="2957" y="1"/>
                    <a:pt x="2260"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7" name="Google Shape;2027;p34"/>
            <p:cNvSpPr/>
            <p:nvPr/>
          </p:nvSpPr>
          <p:spPr>
            <a:xfrm>
              <a:off x="2485562" y="3735846"/>
              <a:ext cx="38409" cy="45990"/>
            </a:xfrm>
            <a:custGeom>
              <a:avLst/>
              <a:gdLst/>
              <a:ahLst/>
              <a:cxnLst/>
              <a:rect l="l" t="t" r="r" b="b"/>
              <a:pathLst>
                <a:path w="1140" h="1365" extrusionOk="0">
                  <a:moveTo>
                    <a:pt x="357" y="1"/>
                  </a:moveTo>
                  <a:cubicBezTo>
                    <a:pt x="305" y="1"/>
                    <a:pt x="253" y="13"/>
                    <a:pt x="206" y="38"/>
                  </a:cubicBezTo>
                  <a:cubicBezTo>
                    <a:pt x="49" y="127"/>
                    <a:pt x="0" y="323"/>
                    <a:pt x="88" y="470"/>
                  </a:cubicBezTo>
                  <a:lnTo>
                    <a:pt x="511" y="1207"/>
                  </a:lnTo>
                  <a:cubicBezTo>
                    <a:pt x="570" y="1305"/>
                    <a:pt x="668" y="1364"/>
                    <a:pt x="786" y="1364"/>
                  </a:cubicBezTo>
                  <a:cubicBezTo>
                    <a:pt x="835" y="1364"/>
                    <a:pt x="893" y="1344"/>
                    <a:pt x="943" y="1315"/>
                  </a:cubicBezTo>
                  <a:cubicBezTo>
                    <a:pt x="1090" y="1227"/>
                    <a:pt x="1139" y="1040"/>
                    <a:pt x="1051" y="882"/>
                  </a:cubicBezTo>
                  <a:lnTo>
                    <a:pt x="638" y="156"/>
                  </a:lnTo>
                  <a:cubicBezTo>
                    <a:pt x="578" y="56"/>
                    <a:pt x="468" y="1"/>
                    <a:pt x="357"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 name="Google Shape;2028;p34"/>
            <p:cNvSpPr/>
            <p:nvPr/>
          </p:nvSpPr>
          <p:spPr>
            <a:xfrm>
              <a:off x="2516661" y="3709565"/>
              <a:ext cx="48989" cy="35512"/>
            </a:xfrm>
            <a:custGeom>
              <a:avLst/>
              <a:gdLst/>
              <a:ahLst/>
              <a:cxnLst/>
              <a:rect l="l" t="t" r="r" b="b"/>
              <a:pathLst>
                <a:path w="1454" h="1054" extrusionOk="0">
                  <a:moveTo>
                    <a:pt x="369" y="0"/>
                  </a:moveTo>
                  <a:cubicBezTo>
                    <a:pt x="259" y="0"/>
                    <a:pt x="149" y="60"/>
                    <a:pt x="88" y="160"/>
                  </a:cubicBezTo>
                  <a:cubicBezTo>
                    <a:pt x="0" y="307"/>
                    <a:pt x="49" y="503"/>
                    <a:pt x="206" y="592"/>
                  </a:cubicBezTo>
                  <a:lnTo>
                    <a:pt x="933" y="1014"/>
                  </a:lnTo>
                  <a:cubicBezTo>
                    <a:pt x="983" y="1044"/>
                    <a:pt x="1041" y="1053"/>
                    <a:pt x="1090" y="1053"/>
                  </a:cubicBezTo>
                  <a:cubicBezTo>
                    <a:pt x="1199" y="1053"/>
                    <a:pt x="1306" y="995"/>
                    <a:pt x="1365" y="896"/>
                  </a:cubicBezTo>
                  <a:cubicBezTo>
                    <a:pt x="1454" y="749"/>
                    <a:pt x="1404" y="553"/>
                    <a:pt x="1247" y="464"/>
                  </a:cubicBezTo>
                  <a:lnTo>
                    <a:pt x="520" y="42"/>
                  </a:lnTo>
                  <a:cubicBezTo>
                    <a:pt x="473" y="14"/>
                    <a:pt x="421" y="0"/>
                    <a:pt x="369"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 name="Google Shape;2029;p34"/>
            <p:cNvSpPr/>
            <p:nvPr/>
          </p:nvSpPr>
          <p:spPr>
            <a:xfrm>
              <a:off x="2448803" y="3749660"/>
              <a:ext cx="21226" cy="49696"/>
            </a:xfrm>
            <a:custGeom>
              <a:avLst/>
              <a:gdLst/>
              <a:ahLst/>
              <a:cxnLst/>
              <a:rect l="l" t="t" r="r" b="b"/>
              <a:pathLst>
                <a:path w="630" h="1475" extrusionOk="0">
                  <a:moveTo>
                    <a:pt x="315" y="1"/>
                  </a:moveTo>
                  <a:cubicBezTo>
                    <a:pt x="138" y="1"/>
                    <a:pt x="0" y="149"/>
                    <a:pt x="0" y="315"/>
                  </a:cubicBezTo>
                  <a:lnTo>
                    <a:pt x="0" y="1160"/>
                  </a:lnTo>
                  <a:cubicBezTo>
                    <a:pt x="0" y="1337"/>
                    <a:pt x="138" y="1474"/>
                    <a:pt x="315" y="1474"/>
                  </a:cubicBezTo>
                  <a:cubicBezTo>
                    <a:pt x="492" y="1474"/>
                    <a:pt x="629" y="1337"/>
                    <a:pt x="629" y="1160"/>
                  </a:cubicBezTo>
                  <a:lnTo>
                    <a:pt x="629" y="315"/>
                  </a:lnTo>
                  <a:cubicBezTo>
                    <a:pt x="629" y="149"/>
                    <a:pt x="492" y="1"/>
                    <a:pt x="315"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 name="Google Shape;2030;p34"/>
            <p:cNvSpPr/>
            <p:nvPr/>
          </p:nvSpPr>
          <p:spPr>
            <a:xfrm>
              <a:off x="2200957" y="3683824"/>
              <a:ext cx="63881" cy="63915"/>
            </a:xfrm>
            <a:custGeom>
              <a:avLst/>
              <a:gdLst/>
              <a:ahLst/>
              <a:cxnLst/>
              <a:rect l="l" t="t" r="r" b="b"/>
              <a:pathLst>
                <a:path w="1896" h="1897" extrusionOk="0">
                  <a:moveTo>
                    <a:pt x="953" y="1"/>
                  </a:moveTo>
                  <a:cubicBezTo>
                    <a:pt x="422" y="1"/>
                    <a:pt x="0" y="423"/>
                    <a:pt x="0" y="944"/>
                  </a:cubicBezTo>
                  <a:cubicBezTo>
                    <a:pt x="0" y="1464"/>
                    <a:pt x="422" y="1896"/>
                    <a:pt x="953" y="1896"/>
                  </a:cubicBezTo>
                  <a:cubicBezTo>
                    <a:pt x="1474" y="1896"/>
                    <a:pt x="1896" y="1464"/>
                    <a:pt x="1896" y="944"/>
                  </a:cubicBezTo>
                  <a:cubicBezTo>
                    <a:pt x="1896" y="423"/>
                    <a:pt x="1474" y="1"/>
                    <a:pt x="953"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1" name="Google Shape;2031;p34"/>
            <p:cNvSpPr/>
            <p:nvPr/>
          </p:nvSpPr>
          <p:spPr>
            <a:xfrm>
              <a:off x="2293276" y="3556093"/>
              <a:ext cx="63915" cy="63881"/>
            </a:xfrm>
            <a:custGeom>
              <a:avLst/>
              <a:gdLst/>
              <a:ahLst/>
              <a:cxnLst/>
              <a:rect l="l" t="t" r="r" b="b"/>
              <a:pathLst>
                <a:path w="1897" h="1896" extrusionOk="0">
                  <a:moveTo>
                    <a:pt x="943" y="1"/>
                  </a:moveTo>
                  <a:cubicBezTo>
                    <a:pt x="423" y="1"/>
                    <a:pt x="0" y="423"/>
                    <a:pt x="0" y="944"/>
                  </a:cubicBezTo>
                  <a:cubicBezTo>
                    <a:pt x="0" y="1474"/>
                    <a:pt x="423" y="1896"/>
                    <a:pt x="943" y="1896"/>
                  </a:cubicBezTo>
                  <a:cubicBezTo>
                    <a:pt x="1464" y="1896"/>
                    <a:pt x="1896" y="1474"/>
                    <a:pt x="1896" y="944"/>
                  </a:cubicBezTo>
                  <a:cubicBezTo>
                    <a:pt x="1896" y="423"/>
                    <a:pt x="1464" y="1"/>
                    <a:pt x="943" y="1"/>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 name="Google Shape;2032;p34"/>
            <p:cNvSpPr/>
            <p:nvPr/>
          </p:nvSpPr>
          <p:spPr>
            <a:xfrm>
              <a:off x="2222116" y="3705017"/>
              <a:ext cx="21530" cy="21226"/>
            </a:xfrm>
            <a:custGeom>
              <a:avLst/>
              <a:gdLst/>
              <a:ahLst/>
              <a:cxnLst/>
              <a:rect l="l" t="t" r="r" b="b"/>
              <a:pathLst>
                <a:path w="639" h="630" extrusionOk="0">
                  <a:moveTo>
                    <a:pt x="325" y="0"/>
                  </a:moveTo>
                  <a:cubicBezTo>
                    <a:pt x="148" y="0"/>
                    <a:pt x="1" y="138"/>
                    <a:pt x="1" y="315"/>
                  </a:cubicBezTo>
                  <a:cubicBezTo>
                    <a:pt x="1" y="492"/>
                    <a:pt x="148" y="629"/>
                    <a:pt x="325" y="629"/>
                  </a:cubicBezTo>
                  <a:cubicBezTo>
                    <a:pt x="492" y="629"/>
                    <a:pt x="639" y="492"/>
                    <a:pt x="639" y="315"/>
                  </a:cubicBezTo>
                  <a:cubicBezTo>
                    <a:pt x="639" y="138"/>
                    <a:pt x="492" y="0"/>
                    <a:pt x="325"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3" name="Google Shape;2033;p34"/>
            <p:cNvSpPr/>
            <p:nvPr/>
          </p:nvSpPr>
          <p:spPr>
            <a:xfrm>
              <a:off x="2314435" y="3577286"/>
              <a:ext cx="21226" cy="21530"/>
            </a:xfrm>
            <a:custGeom>
              <a:avLst/>
              <a:gdLst/>
              <a:ahLst/>
              <a:cxnLst/>
              <a:rect l="l" t="t" r="r" b="b"/>
              <a:pathLst>
                <a:path w="630" h="639" extrusionOk="0">
                  <a:moveTo>
                    <a:pt x="315" y="0"/>
                  </a:moveTo>
                  <a:cubicBezTo>
                    <a:pt x="138" y="0"/>
                    <a:pt x="1" y="147"/>
                    <a:pt x="1" y="315"/>
                  </a:cubicBezTo>
                  <a:cubicBezTo>
                    <a:pt x="1" y="491"/>
                    <a:pt x="138" y="638"/>
                    <a:pt x="315" y="638"/>
                  </a:cubicBezTo>
                  <a:cubicBezTo>
                    <a:pt x="492" y="638"/>
                    <a:pt x="629" y="491"/>
                    <a:pt x="629" y="315"/>
                  </a:cubicBezTo>
                  <a:cubicBezTo>
                    <a:pt x="629" y="147"/>
                    <a:pt x="492" y="0"/>
                    <a:pt x="315" y="0"/>
                  </a:cubicBez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4" name="Google Shape;2034;p34"/>
            <p:cNvSpPr/>
            <p:nvPr/>
          </p:nvSpPr>
          <p:spPr>
            <a:xfrm>
              <a:off x="2369725" y="3556059"/>
              <a:ext cx="87061" cy="87735"/>
            </a:xfrm>
            <a:custGeom>
              <a:avLst/>
              <a:gdLst/>
              <a:ahLst/>
              <a:cxnLst/>
              <a:rect l="l" t="t" r="r" b="b"/>
              <a:pathLst>
                <a:path w="2584" h="2604" extrusionOk="0">
                  <a:moveTo>
                    <a:pt x="1083" y="0"/>
                  </a:moveTo>
                  <a:cubicBezTo>
                    <a:pt x="922" y="0"/>
                    <a:pt x="759" y="41"/>
                    <a:pt x="609" y="129"/>
                  </a:cubicBezTo>
                  <a:cubicBezTo>
                    <a:pt x="158" y="394"/>
                    <a:pt x="0" y="974"/>
                    <a:pt x="265" y="1425"/>
                  </a:cubicBezTo>
                  <a:lnTo>
                    <a:pt x="943" y="2604"/>
                  </a:lnTo>
                  <a:lnTo>
                    <a:pt x="2583" y="1661"/>
                  </a:lnTo>
                  <a:lnTo>
                    <a:pt x="1906" y="473"/>
                  </a:lnTo>
                  <a:cubicBezTo>
                    <a:pt x="1728" y="170"/>
                    <a:pt x="1409" y="0"/>
                    <a:pt x="1083" y="0"/>
                  </a:cubicBezTo>
                  <a:close/>
                </a:path>
              </a:pathLst>
            </a:custGeom>
            <a:solidFill>
              <a:srgbClr val="095B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 name="Google Shape;2035;p34"/>
            <p:cNvSpPr/>
            <p:nvPr/>
          </p:nvSpPr>
          <p:spPr>
            <a:xfrm>
              <a:off x="2390244" y="3556059"/>
              <a:ext cx="66543" cy="71866"/>
            </a:xfrm>
            <a:custGeom>
              <a:avLst/>
              <a:gdLst/>
              <a:ahLst/>
              <a:cxnLst/>
              <a:rect l="l" t="t" r="r" b="b"/>
              <a:pathLst>
                <a:path w="1975" h="2133" extrusionOk="0">
                  <a:moveTo>
                    <a:pt x="474" y="0"/>
                  </a:moveTo>
                  <a:cubicBezTo>
                    <a:pt x="313" y="0"/>
                    <a:pt x="150" y="41"/>
                    <a:pt x="0" y="129"/>
                  </a:cubicBezTo>
                  <a:lnTo>
                    <a:pt x="1159" y="2133"/>
                  </a:lnTo>
                  <a:lnTo>
                    <a:pt x="1974" y="1661"/>
                  </a:lnTo>
                  <a:lnTo>
                    <a:pt x="1297" y="473"/>
                  </a:lnTo>
                  <a:cubicBezTo>
                    <a:pt x="1119" y="170"/>
                    <a:pt x="800" y="0"/>
                    <a:pt x="474" y="0"/>
                  </a:cubicBezTo>
                  <a:close/>
                </a:path>
              </a:pathLst>
            </a:custGeom>
            <a:solidFill>
              <a:srgbClr val="095E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6" name="Google Shape;2036;p34"/>
            <p:cNvSpPr/>
            <p:nvPr/>
          </p:nvSpPr>
          <p:spPr>
            <a:xfrm>
              <a:off x="2347892" y="3587899"/>
              <a:ext cx="203536" cy="149056"/>
            </a:xfrm>
            <a:custGeom>
              <a:avLst/>
              <a:gdLst/>
              <a:ahLst/>
              <a:cxnLst/>
              <a:rect l="l" t="t" r="r" b="b"/>
              <a:pathLst>
                <a:path w="6041" h="4424" extrusionOk="0">
                  <a:moveTo>
                    <a:pt x="3847" y="0"/>
                  </a:moveTo>
                  <a:cubicBezTo>
                    <a:pt x="3438" y="0"/>
                    <a:pt x="3022" y="104"/>
                    <a:pt x="2642" y="323"/>
                  </a:cubicBezTo>
                  <a:lnTo>
                    <a:pt x="1552" y="962"/>
                  </a:lnTo>
                  <a:cubicBezTo>
                    <a:pt x="393" y="1630"/>
                    <a:pt x="0" y="3103"/>
                    <a:pt x="668" y="4262"/>
                  </a:cubicBezTo>
                  <a:cubicBezTo>
                    <a:pt x="727" y="4367"/>
                    <a:pt x="829" y="4424"/>
                    <a:pt x="938" y="4424"/>
                  </a:cubicBezTo>
                  <a:cubicBezTo>
                    <a:pt x="992" y="4424"/>
                    <a:pt x="1048" y="4409"/>
                    <a:pt x="1100" y="4380"/>
                  </a:cubicBezTo>
                  <a:lnTo>
                    <a:pt x="5834" y="1639"/>
                  </a:lnTo>
                  <a:cubicBezTo>
                    <a:pt x="5992" y="1561"/>
                    <a:pt x="6040" y="1364"/>
                    <a:pt x="5952" y="1207"/>
                  </a:cubicBezTo>
                  <a:cubicBezTo>
                    <a:pt x="5504" y="435"/>
                    <a:pt x="4687" y="0"/>
                    <a:pt x="3847" y="0"/>
                  </a:cubicBezTo>
                  <a:close/>
                </a:path>
              </a:pathLst>
            </a:custGeom>
            <a:solidFill>
              <a:srgbClr val="FF55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7" name="Google Shape;2037;p34"/>
            <p:cNvSpPr/>
            <p:nvPr/>
          </p:nvSpPr>
          <p:spPr>
            <a:xfrm>
              <a:off x="2418715" y="3587899"/>
              <a:ext cx="132715" cy="101583"/>
            </a:xfrm>
            <a:custGeom>
              <a:avLst/>
              <a:gdLst/>
              <a:ahLst/>
              <a:cxnLst/>
              <a:rect l="l" t="t" r="r" b="b"/>
              <a:pathLst>
                <a:path w="3939" h="3015" extrusionOk="0">
                  <a:moveTo>
                    <a:pt x="1745" y="0"/>
                  </a:moveTo>
                  <a:cubicBezTo>
                    <a:pt x="1336" y="0"/>
                    <a:pt x="920" y="104"/>
                    <a:pt x="540" y="323"/>
                  </a:cubicBezTo>
                  <a:lnTo>
                    <a:pt x="0" y="638"/>
                  </a:lnTo>
                  <a:lnTo>
                    <a:pt x="1365" y="3014"/>
                  </a:lnTo>
                  <a:lnTo>
                    <a:pt x="3732" y="1639"/>
                  </a:lnTo>
                  <a:cubicBezTo>
                    <a:pt x="3890" y="1561"/>
                    <a:pt x="3938" y="1364"/>
                    <a:pt x="3850" y="1207"/>
                  </a:cubicBezTo>
                  <a:cubicBezTo>
                    <a:pt x="3402" y="435"/>
                    <a:pt x="2585" y="0"/>
                    <a:pt x="1745" y="0"/>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8" name="Google Shape;2038;p34"/>
            <p:cNvSpPr/>
            <p:nvPr/>
          </p:nvSpPr>
          <p:spPr>
            <a:xfrm>
              <a:off x="2370399" y="3628567"/>
              <a:ext cx="195248" cy="132883"/>
            </a:xfrm>
            <a:custGeom>
              <a:avLst/>
              <a:gdLst/>
              <a:ahLst/>
              <a:cxnLst/>
              <a:rect l="l" t="t" r="r" b="b"/>
              <a:pathLst>
                <a:path w="5795" h="3944" extrusionOk="0">
                  <a:moveTo>
                    <a:pt x="5284" y="0"/>
                  </a:moveTo>
                  <a:lnTo>
                    <a:pt x="0" y="3055"/>
                  </a:lnTo>
                  <a:lnTo>
                    <a:pt x="422" y="3782"/>
                  </a:lnTo>
                  <a:cubicBezTo>
                    <a:pt x="481" y="3887"/>
                    <a:pt x="584" y="3943"/>
                    <a:pt x="692" y="3943"/>
                  </a:cubicBezTo>
                  <a:cubicBezTo>
                    <a:pt x="746" y="3943"/>
                    <a:pt x="802" y="3929"/>
                    <a:pt x="854" y="3900"/>
                  </a:cubicBezTo>
                  <a:lnTo>
                    <a:pt x="5588" y="1169"/>
                  </a:lnTo>
                  <a:cubicBezTo>
                    <a:pt x="5745" y="1081"/>
                    <a:pt x="5795" y="884"/>
                    <a:pt x="5706" y="737"/>
                  </a:cubicBezTo>
                  <a:lnTo>
                    <a:pt x="5284" y="0"/>
                  </a:lnTo>
                  <a:close/>
                </a:path>
              </a:pathLst>
            </a:custGeom>
            <a:solidFill>
              <a:srgbClr val="4F4F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9" name="Google Shape;2039;p34"/>
            <p:cNvSpPr/>
            <p:nvPr/>
          </p:nvSpPr>
          <p:spPr>
            <a:xfrm>
              <a:off x="2459383" y="3628567"/>
              <a:ext cx="106266" cy="85410"/>
            </a:xfrm>
            <a:custGeom>
              <a:avLst/>
              <a:gdLst/>
              <a:ahLst/>
              <a:cxnLst/>
              <a:rect l="l" t="t" r="r" b="b"/>
              <a:pathLst>
                <a:path w="3154" h="2535" extrusionOk="0">
                  <a:moveTo>
                    <a:pt x="2643" y="0"/>
                  </a:moveTo>
                  <a:lnTo>
                    <a:pt x="1" y="1532"/>
                  </a:lnTo>
                  <a:lnTo>
                    <a:pt x="581" y="2534"/>
                  </a:lnTo>
                  <a:lnTo>
                    <a:pt x="2947" y="1169"/>
                  </a:lnTo>
                  <a:cubicBezTo>
                    <a:pt x="3104" y="1081"/>
                    <a:pt x="3154" y="884"/>
                    <a:pt x="3065" y="737"/>
                  </a:cubicBezTo>
                  <a:lnTo>
                    <a:pt x="2643" y="0"/>
                  </a:ln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0" name="Google Shape;2040;p34"/>
            <p:cNvSpPr/>
            <p:nvPr/>
          </p:nvSpPr>
          <p:spPr>
            <a:xfrm>
              <a:off x="2492469" y="3735846"/>
              <a:ext cx="31502" cy="44306"/>
            </a:xfrm>
            <a:custGeom>
              <a:avLst/>
              <a:gdLst/>
              <a:ahLst/>
              <a:cxnLst/>
              <a:rect l="l" t="t" r="r" b="b"/>
              <a:pathLst>
                <a:path w="935" h="1315" extrusionOk="0">
                  <a:moveTo>
                    <a:pt x="152" y="1"/>
                  </a:moveTo>
                  <a:cubicBezTo>
                    <a:pt x="100" y="1"/>
                    <a:pt x="48" y="13"/>
                    <a:pt x="1" y="38"/>
                  </a:cubicBezTo>
                  <a:lnTo>
                    <a:pt x="738" y="1315"/>
                  </a:lnTo>
                  <a:cubicBezTo>
                    <a:pt x="885" y="1227"/>
                    <a:pt x="934" y="1040"/>
                    <a:pt x="846" y="882"/>
                  </a:cubicBezTo>
                  <a:lnTo>
                    <a:pt x="433" y="156"/>
                  </a:lnTo>
                  <a:cubicBezTo>
                    <a:pt x="373" y="56"/>
                    <a:pt x="263" y="1"/>
                    <a:pt x="152" y="1"/>
                  </a:cubicBezTo>
                  <a:close/>
                </a:path>
              </a:pathLst>
            </a:custGeom>
            <a:solidFill>
              <a:srgbClr val="E34C4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44"/>
        <p:cNvGrpSpPr/>
        <p:nvPr/>
      </p:nvGrpSpPr>
      <p:grpSpPr>
        <a:xfrm>
          <a:off x="0" y="0"/>
          <a:ext cx="0" cy="0"/>
          <a:chOff x="0" y="0"/>
          <a:chExt cx="0" cy="0"/>
        </a:xfrm>
      </p:grpSpPr>
      <p:sp>
        <p:nvSpPr>
          <p:cNvPr id="2045" name="Google Shape;2045;p35"/>
          <p:cNvSpPr txBox="1">
            <a:spLocks noGrp="1"/>
          </p:cNvSpPr>
          <p:nvPr>
            <p:ph type="title" idx="4294967295"/>
          </p:nvPr>
        </p:nvSpPr>
        <p:spPr>
          <a:xfrm>
            <a:off x="1048350" y="323850"/>
            <a:ext cx="70473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2046" name="Google Shape;2046;p35"/>
          <p:cNvSpPr/>
          <p:nvPr/>
        </p:nvSpPr>
        <p:spPr>
          <a:xfrm>
            <a:off x="1572490" y="2027223"/>
            <a:ext cx="5999019" cy="1169551"/>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None/>
            </a:pPr>
            <a:r>
              <a:rPr lang="en" sz="1400" b="0" i="0" u="none" strike="noStrike" cap="none" dirty="0">
                <a:solidFill>
                  <a:schemeClr val="lt1"/>
                </a:solidFill>
                <a:latin typeface="Open Sans"/>
                <a:ea typeface="Open Sans"/>
                <a:cs typeface="Open Sans"/>
                <a:sym typeface="Open Sans"/>
              </a:rPr>
              <a:t>La plantilla PowerPoint de las Emociones y Sentimientos es un excelente material para dar charlar y realizar presentaciones estas reacciones psicofisiológicas. Te facilitamos presentaciones sobre las emociones para niños y jóvenes, con vectores, gráficos, diagramas y entre otros elementos ideales para organizar tu trabajo.</a:t>
            </a:r>
            <a:endParaRPr sz="1400" b="0" i="0" u="none" strike="noStrike" cap="none" dirty="0">
              <a:solidFill>
                <a:schemeClr val="lt1"/>
              </a:solidFill>
              <a:latin typeface="Arial"/>
              <a:ea typeface="Arial"/>
              <a:cs typeface="Arial"/>
              <a:sym typeface="Aria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51"/>
        <p:cNvGrpSpPr/>
        <p:nvPr/>
      </p:nvGrpSpPr>
      <p:grpSpPr>
        <a:xfrm>
          <a:off x="0" y="0"/>
          <a:ext cx="0" cy="0"/>
          <a:chOff x="0" y="0"/>
          <a:chExt cx="0" cy="0"/>
        </a:xfrm>
      </p:grpSpPr>
      <p:pic>
        <p:nvPicPr>
          <p:cNvPr id="2052" name="Google Shape;2052;p36"/>
          <p:cNvPicPr preferRelativeResize="0"/>
          <p:nvPr/>
        </p:nvPicPr>
        <p:blipFill rotWithShape="1">
          <a:blip r:embed="rId3">
            <a:alphaModFix/>
          </a:blip>
          <a:srcRect/>
          <a:stretch/>
        </p:blipFill>
        <p:spPr>
          <a:xfrm>
            <a:off x="925565" y="367813"/>
            <a:ext cx="2937410" cy="1785352"/>
          </a:xfrm>
          <a:prstGeom prst="rect">
            <a:avLst/>
          </a:prstGeom>
          <a:noFill/>
          <a:ln>
            <a:noFill/>
          </a:ln>
        </p:spPr>
      </p:pic>
      <p:pic>
        <p:nvPicPr>
          <p:cNvPr id="2053" name="Google Shape;2053;p36"/>
          <p:cNvPicPr preferRelativeResize="0"/>
          <p:nvPr/>
        </p:nvPicPr>
        <p:blipFill rotWithShape="1">
          <a:blip r:embed="rId4">
            <a:alphaModFix/>
          </a:blip>
          <a:srcRect/>
          <a:stretch/>
        </p:blipFill>
        <p:spPr>
          <a:xfrm>
            <a:off x="925565" y="2627118"/>
            <a:ext cx="2461447" cy="2162212"/>
          </a:xfrm>
          <a:prstGeom prst="rect">
            <a:avLst/>
          </a:prstGeom>
          <a:noFill/>
          <a:ln>
            <a:noFill/>
          </a:ln>
        </p:spPr>
      </p:pic>
      <p:pic>
        <p:nvPicPr>
          <p:cNvPr id="2054" name="Google Shape;2054;p36"/>
          <p:cNvPicPr preferRelativeResize="0"/>
          <p:nvPr/>
        </p:nvPicPr>
        <p:blipFill rotWithShape="1">
          <a:blip r:embed="rId5">
            <a:alphaModFix/>
          </a:blip>
          <a:srcRect/>
          <a:stretch/>
        </p:blipFill>
        <p:spPr>
          <a:xfrm>
            <a:off x="4572000" y="367813"/>
            <a:ext cx="3814876" cy="1778229"/>
          </a:xfrm>
          <a:prstGeom prst="rect">
            <a:avLst/>
          </a:prstGeom>
          <a:noFill/>
          <a:ln>
            <a:noFill/>
          </a:ln>
        </p:spPr>
      </p:pic>
      <p:pic>
        <p:nvPicPr>
          <p:cNvPr id="2055" name="Google Shape;2055;p36"/>
          <p:cNvPicPr preferRelativeResize="0"/>
          <p:nvPr/>
        </p:nvPicPr>
        <p:blipFill rotWithShape="1">
          <a:blip r:embed="rId6">
            <a:alphaModFix/>
          </a:blip>
          <a:srcRect/>
          <a:stretch/>
        </p:blipFill>
        <p:spPr>
          <a:xfrm>
            <a:off x="4373110" y="2361194"/>
            <a:ext cx="1085174" cy="2183911"/>
          </a:xfrm>
          <a:prstGeom prst="rect">
            <a:avLst/>
          </a:prstGeom>
          <a:noFill/>
          <a:ln>
            <a:noFill/>
          </a:ln>
        </p:spPr>
      </p:pic>
      <p:pic>
        <p:nvPicPr>
          <p:cNvPr id="2056" name="Google Shape;2056;p36"/>
          <p:cNvPicPr preferRelativeResize="0"/>
          <p:nvPr/>
        </p:nvPicPr>
        <p:blipFill rotWithShape="1">
          <a:blip r:embed="rId7">
            <a:alphaModFix/>
          </a:blip>
          <a:srcRect/>
          <a:stretch/>
        </p:blipFill>
        <p:spPr>
          <a:xfrm>
            <a:off x="6202965" y="2361194"/>
            <a:ext cx="2183911" cy="2183911"/>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60"/>
        <p:cNvGrpSpPr/>
        <p:nvPr/>
      </p:nvGrpSpPr>
      <p:grpSpPr>
        <a:xfrm>
          <a:off x="0" y="0"/>
          <a:ext cx="0" cy="0"/>
          <a:chOff x="0" y="0"/>
          <a:chExt cx="0" cy="0"/>
        </a:xfrm>
      </p:grpSpPr>
      <p:pic>
        <p:nvPicPr>
          <p:cNvPr id="2061" name="Google Shape;2061;p37"/>
          <p:cNvPicPr preferRelativeResize="0"/>
          <p:nvPr/>
        </p:nvPicPr>
        <p:blipFill rotWithShape="1">
          <a:blip r:embed="rId3">
            <a:alphaModFix/>
          </a:blip>
          <a:srcRect/>
          <a:stretch/>
        </p:blipFill>
        <p:spPr>
          <a:xfrm>
            <a:off x="3442447" y="782841"/>
            <a:ext cx="1822500" cy="1372500"/>
          </a:xfrm>
          <a:prstGeom prst="rect">
            <a:avLst/>
          </a:prstGeom>
          <a:noFill/>
          <a:ln>
            <a:noFill/>
          </a:ln>
        </p:spPr>
      </p:pic>
      <p:pic>
        <p:nvPicPr>
          <p:cNvPr id="2062" name="Google Shape;2062;p37"/>
          <p:cNvPicPr preferRelativeResize="0"/>
          <p:nvPr/>
        </p:nvPicPr>
        <p:blipFill rotWithShape="1">
          <a:blip r:embed="rId4">
            <a:alphaModFix/>
          </a:blip>
          <a:srcRect/>
          <a:stretch/>
        </p:blipFill>
        <p:spPr>
          <a:xfrm>
            <a:off x="834049" y="1227044"/>
            <a:ext cx="2608398" cy="2979468"/>
          </a:xfrm>
          <a:prstGeom prst="rect">
            <a:avLst/>
          </a:prstGeom>
          <a:noFill/>
          <a:ln>
            <a:noFill/>
          </a:ln>
        </p:spPr>
      </p:pic>
      <p:pic>
        <p:nvPicPr>
          <p:cNvPr id="2063" name="Google Shape;2063;p37"/>
          <p:cNvPicPr preferRelativeResize="0"/>
          <p:nvPr/>
        </p:nvPicPr>
        <p:blipFill rotWithShape="1">
          <a:blip r:embed="rId5">
            <a:alphaModFix/>
          </a:blip>
          <a:srcRect/>
          <a:stretch/>
        </p:blipFill>
        <p:spPr>
          <a:xfrm>
            <a:off x="4353697" y="2717250"/>
            <a:ext cx="810000" cy="1361250"/>
          </a:xfrm>
          <a:prstGeom prst="rect">
            <a:avLst/>
          </a:prstGeom>
          <a:noFill/>
          <a:ln>
            <a:noFill/>
          </a:ln>
        </p:spPr>
      </p:pic>
      <p:pic>
        <p:nvPicPr>
          <p:cNvPr id="2064" name="Google Shape;2064;p37"/>
          <p:cNvPicPr preferRelativeResize="0"/>
          <p:nvPr/>
        </p:nvPicPr>
        <p:blipFill rotWithShape="1">
          <a:blip r:embed="rId6">
            <a:alphaModFix/>
          </a:blip>
          <a:srcRect/>
          <a:stretch/>
        </p:blipFill>
        <p:spPr>
          <a:xfrm>
            <a:off x="6270882" y="2975471"/>
            <a:ext cx="2250000" cy="1248750"/>
          </a:xfrm>
          <a:prstGeom prst="rect">
            <a:avLst/>
          </a:prstGeom>
          <a:noFill/>
          <a:ln>
            <a:noFill/>
          </a:ln>
        </p:spPr>
      </p:pic>
      <p:pic>
        <p:nvPicPr>
          <p:cNvPr id="2065" name="Google Shape;2065;p37"/>
          <p:cNvPicPr preferRelativeResize="0"/>
          <p:nvPr/>
        </p:nvPicPr>
        <p:blipFill rotWithShape="1">
          <a:blip r:embed="rId7">
            <a:alphaModFix/>
          </a:blip>
          <a:srcRect/>
          <a:stretch/>
        </p:blipFill>
        <p:spPr>
          <a:xfrm>
            <a:off x="5879365" y="1227044"/>
            <a:ext cx="2459566" cy="1186564"/>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69"/>
        <p:cNvGrpSpPr/>
        <p:nvPr/>
      </p:nvGrpSpPr>
      <p:grpSpPr>
        <a:xfrm>
          <a:off x="0" y="0"/>
          <a:ext cx="0" cy="0"/>
          <a:chOff x="0" y="0"/>
          <a:chExt cx="0" cy="0"/>
        </a:xfrm>
      </p:grpSpPr>
      <p:sp>
        <p:nvSpPr>
          <p:cNvPr id="2070" name="Google Shape;2070;p38"/>
          <p:cNvSpPr txBox="1">
            <a:spLocks noGrp="1"/>
          </p:cNvSpPr>
          <p:nvPr>
            <p:ph type="title" idx="4294967295"/>
          </p:nvPr>
        </p:nvSpPr>
        <p:spPr>
          <a:xfrm>
            <a:off x="1048350" y="954400"/>
            <a:ext cx="70473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071" name="Google Shape;2071;p38"/>
          <p:cNvSpPr txBox="1">
            <a:spLocks noGrp="1"/>
          </p:cNvSpPr>
          <p:nvPr>
            <p:ph type="body" idx="4294967295"/>
          </p:nvPr>
        </p:nvSpPr>
        <p:spPr>
          <a:xfrm>
            <a:off x="1068100" y="1457875"/>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SzPts val="1100"/>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lnSpc>
                <a:spcPct val="115000"/>
              </a:lnSpc>
              <a:spcBef>
                <a:spcPts val="0"/>
              </a:spcBef>
              <a:spcAft>
                <a:spcPts val="0"/>
              </a:spcAft>
              <a:buSzPts val="1100"/>
              <a:buNone/>
            </a:pPr>
            <a:endParaRPr sz="1400">
              <a:solidFill>
                <a:srgbClr val="435D74"/>
              </a:solidFill>
              <a:latin typeface="Arial"/>
              <a:ea typeface="Arial"/>
              <a:cs typeface="Arial"/>
              <a:sym typeface="Arial"/>
            </a:endParaRPr>
          </a:p>
        </p:txBody>
      </p:sp>
      <p:sp>
        <p:nvSpPr>
          <p:cNvPr id="2072" name="Google Shape;2072;p38"/>
          <p:cNvSpPr txBox="1">
            <a:spLocks noGrp="1"/>
          </p:cNvSpPr>
          <p:nvPr>
            <p:ph type="body" idx="4294967295"/>
          </p:nvPr>
        </p:nvSpPr>
        <p:spPr>
          <a:xfrm>
            <a:off x="1068100" y="1919049"/>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SzPts val="1100"/>
              <a:buNone/>
            </a:pPr>
            <a:r>
              <a:rPr lang="en" b="1">
                <a:solidFill>
                  <a:srgbClr val="EFEFEF"/>
                </a:solidFill>
                <a:latin typeface="Arial"/>
                <a:ea typeface="Arial"/>
                <a:cs typeface="Arial"/>
                <a:sym typeface="Arial"/>
              </a:rPr>
              <a:t>Alfa Slab One</a:t>
            </a:r>
            <a:endParaRPr b="1">
              <a:solidFill>
                <a:srgbClr val="EFEFEF"/>
              </a:solidFill>
              <a:latin typeface="Arial"/>
              <a:ea typeface="Arial"/>
              <a:cs typeface="Arial"/>
              <a:sym typeface="Arial"/>
            </a:endParaRPr>
          </a:p>
          <a:p>
            <a:pPr marL="0" lvl="0" indent="0" algn="ctr" rtl="0">
              <a:lnSpc>
                <a:spcPct val="115000"/>
              </a:lnSpc>
              <a:spcBef>
                <a:spcPts val="0"/>
              </a:spcBef>
              <a:spcAft>
                <a:spcPts val="0"/>
              </a:spcAft>
              <a:buSzPts val="1100"/>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https://fonts.google.com/specimen/Alfa+Slab+One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lnSpc>
                <a:spcPct val="115000"/>
              </a:lnSpc>
              <a:spcBef>
                <a:spcPts val="0"/>
              </a:spcBef>
              <a:spcAft>
                <a:spcPts val="0"/>
              </a:spcAft>
              <a:buSzPts val="1100"/>
              <a:buNone/>
            </a:pPr>
            <a:endParaRPr sz="800">
              <a:solidFill>
                <a:srgbClr val="435D74"/>
              </a:solidFill>
              <a:latin typeface="Arial"/>
              <a:ea typeface="Arial"/>
              <a:cs typeface="Arial"/>
              <a:sym typeface="Arial"/>
            </a:endParaRPr>
          </a:p>
          <a:p>
            <a:pPr marL="0" lvl="0" indent="0" algn="ctr" rtl="0">
              <a:lnSpc>
                <a:spcPct val="115000"/>
              </a:lnSpc>
              <a:spcBef>
                <a:spcPts val="0"/>
              </a:spcBef>
              <a:spcAft>
                <a:spcPts val="0"/>
              </a:spcAft>
              <a:buSzPts val="1100"/>
              <a:buNone/>
            </a:pPr>
            <a:r>
              <a:rPr lang="en" b="1">
                <a:solidFill>
                  <a:schemeClr val="lt1"/>
                </a:solidFill>
                <a:latin typeface="Arial"/>
                <a:ea typeface="Arial"/>
                <a:cs typeface="Arial"/>
                <a:sym typeface="Arial"/>
              </a:rPr>
              <a:t>Maven Pro</a:t>
            </a:r>
            <a:endParaRPr b="1">
              <a:solidFill>
                <a:srgbClr val="FFFFFF"/>
              </a:solidFill>
              <a:latin typeface="Arial"/>
              <a:ea typeface="Arial"/>
              <a:cs typeface="Arial"/>
              <a:sym typeface="Arial"/>
            </a:endParaRPr>
          </a:p>
          <a:p>
            <a:pPr marL="0" lvl="0" indent="0" algn="ctr" rtl="0">
              <a:lnSpc>
                <a:spcPct val="115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https://fonts.google.com/specimen/Maven+Pro</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sp>
        <p:nvSpPr>
          <p:cNvPr id="2073" name="Google Shape;2073;p38"/>
          <p:cNvSpPr/>
          <p:nvPr/>
        </p:nvSpPr>
        <p:spPr>
          <a:xfrm>
            <a:off x="3114463" y="3195025"/>
            <a:ext cx="791400" cy="754200"/>
          </a:xfrm>
          <a:prstGeom prst="roundRect">
            <a:avLst>
              <a:gd name="adj" fmla="val 16667"/>
            </a:avLst>
          </a:prstGeom>
          <a:solidFill>
            <a:srgbClr val="EDEDE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 name="Google Shape;2074;p38"/>
          <p:cNvSpPr/>
          <p:nvPr/>
        </p:nvSpPr>
        <p:spPr>
          <a:xfrm>
            <a:off x="4176282" y="3195025"/>
            <a:ext cx="791400" cy="754200"/>
          </a:xfrm>
          <a:prstGeom prst="roundRect">
            <a:avLst>
              <a:gd name="adj" fmla="val 16667"/>
            </a:avLst>
          </a:prstGeom>
          <a:solidFill>
            <a:srgbClr val="FF594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5" name="Google Shape;2075;p38"/>
          <p:cNvSpPr/>
          <p:nvPr/>
        </p:nvSpPr>
        <p:spPr>
          <a:xfrm>
            <a:off x="5238102" y="3195025"/>
            <a:ext cx="791400" cy="754200"/>
          </a:xfrm>
          <a:prstGeom prst="roundRect">
            <a:avLst>
              <a:gd name="adj" fmla="val 16667"/>
            </a:avLst>
          </a:prstGeom>
          <a:solidFill>
            <a:srgbClr val="E34F4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 name="Google Shape;2076;p38"/>
          <p:cNvSpPr/>
          <p:nvPr/>
        </p:nvSpPr>
        <p:spPr>
          <a:xfrm>
            <a:off x="2052638" y="31950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7" name="Google Shape;2077;p38"/>
          <p:cNvSpPr txBox="1"/>
          <p:nvPr/>
        </p:nvSpPr>
        <p:spPr>
          <a:xfrm>
            <a:off x="3114463" y="3352075"/>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rgbClr val="000000"/>
                </a:solidFill>
                <a:latin typeface="Arial"/>
                <a:ea typeface="Arial"/>
                <a:cs typeface="Arial"/>
                <a:sym typeface="Arial"/>
              </a:rPr>
              <a:t>#ededed</a:t>
            </a:r>
            <a:endParaRPr sz="1000" b="0" i="0" u="none" strike="noStrike" cap="none">
              <a:solidFill>
                <a:srgbClr val="000000"/>
              </a:solidFill>
              <a:latin typeface="Arial"/>
              <a:ea typeface="Arial"/>
              <a:cs typeface="Arial"/>
              <a:sym typeface="Arial"/>
            </a:endParaRPr>
          </a:p>
        </p:txBody>
      </p:sp>
      <p:sp>
        <p:nvSpPr>
          <p:cNvPr id="2078" name="Google Shape;2078;p38"/>
          <p:cNvSpPr txBox="1"/>
          <p:nvPr/>
        </p:nvSpPr>
        <p:spPr>
          <a:xfrm>
            <a:off x="4176288" y="3352075"/>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rgbClr val="FFFFFF"/>
                </a:solidFill>
                <a:latin typeface="Arial"/>
                <a:ea typeface="Arial"/>
                <a:cs typeface="Arial"/>
                <a:sym typeface="Arial"/>
              </a:rPr>
              <a:t>#ff594d</a:t>
            </a:r>
            <a:endParaRPr sz="1000" b="0" i="0" u="none" strike="noStrike" cap="none">
              <a:solidFill>
                <a:srgbClr val="FFFFFF"/>
              </a:solidFill>
              <a:latin typeface="Arial"/>
              <a:ea typeface="Arial"/>
              <a:cs typeface="Arial"/>
              <a:sym typeface="Arial"/>
            </a:endParaRPr>
          </a:p>
        </p:txBody>
      </p:sp>
      <p:sp>
        <p:nvSpPr>
          <p:cNvPr id="2079" name="Google Shape;2079;p38"/>
          <p:cNvSpPr txBox="1"/>
          <p:nvPr/>
        </p:nvSpPr>
        <p:spPr>
          <a:xfrm>
            <a:off x="5238113" y="3352075"/>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rgbClr val="FFFFFF"/>
                </a:solidFill>
                <a:latin typeface="Arial"/>
                <a:ea typeface="Arial"/>
                <a:cs typeface="Arial"/>
                <a:sym typeface="Arial"/>
              </a:rPr>
              <a:t>#e34f45</a:t>
            </a:r>
            <a:endParaRPr sz="1000" b="0" i="0" u="none" strike="noStrike" cap="none">
              <a:solidFill>
                <a:srgbClr val="FFFFFF"/>
              </a:solidFill>
              <a:latin typeface="Arial"/>
              <a:ea typeface="Arial"/>
              <a:cs typeface="Arial"/>
              <a:sym typeface="Arial"/>
            </a:endParaRPr>
          </a:p>
        </p:txBody>
      </p:sp>
      <p:sp>
        <p:nvSpPr>
          <p:cNvPr id="2080" name="Google Shape;2080;p38"/>
          <p:cNvSpPr txBox="1"/>
          <p:nvPr/>
        </p:nvSpPr>
        <p:spPr>
          <a:xfrm>
            <a:off x="2052638" y="3352075"/>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rgbClr val="000000"/>
                </a:solidFill>
                <a:latin typeface="Arial"/>
                <a:ea typeface="Arial"/>
                <a:cs typeface="Arial"/>
                <a:sym typeface="Arial"/>
              </a:rPr>
              <a:t>#ffffff</a:t>
            </a:r>
            <a:endParaRPr sz="1000" b="0" i="0" u="none" strike="noStrike" cap="none">
              <a:solidFill>
                <a:srgbClr val="000000"/>
              </a:solidFill>
              <a:latin typeface="Arial"/>
              <a:ea typeface="Arial"/>
              <a:cs typeface="Arial"/>
              <a:sym typeface="Arial"/>
            </a:endParaRPr>
          </a:p>
        </p:txBody>
      </p:sp>
      <p:sp>
        <p:nvSpPr>
          <p:cNvPr id="2081" name="Google Shape;2081;p38"/>
          <p:cNvSpPr/>
          <p:nvPr/>
        </p:nvSpPr>
        <p:spPr>
          <a:xfrm>
            <a:off x="6299927" y="3195025"/>
            <a:ext cx="791400" cy="754200"/>
          </a:xfrm>
          <a:prstGeom prst="roundRect">
            <a:avLst>
              <a:gd name="adj" fmla="val 16667"/>
            </a:avLst>
          </a:prstGeom>
          <a:solidFill>
            <a:srgbClr val="00B8C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 name="Google Shape;2082;p38"/>
          <p:cNvSpPr txBox="1"/>
          <p:nvPr/>
        </p:nvSpPr>
        <p:spPr>
          <a:xfrm>
            <a:off x="6299938" y="3352075"/>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rgbClr val="FFFFFF"/>
                </a:solidFill>
                <a:latin typeface="Arial"/>
                <a:ea typeface="Arial"/>
                <a:cs typeface="Arial"/>
                <a:sym typeface="Arial"/>
              </a:rPr>
              <a:t>#00b8c0</a:t>
            </a:r>
            <a:endParaRPr sz="1000" b="0" i="0" u="none" strike="noStrike" cap="none">
              <a:solidFill>
                <a:srgbClr val="FFFFFF"/>
              </a:solidFill>
              <a:latin typeface="Arial"/>
              <a:ea typeface="Arial"/>
              <a:cs typeface="Arial"/>
              <a:sym typeface="Arial"/>
            </a:endParaRPr>
          </a:p>
        </p:txBody>
      </p:sp>
      <p:sp>
        <p:nvSpPr>
          <p:cNvPr id="2083" name="Google Shape;2083;p38"/>
          <p:cNvSpPr/>
          <p:nvPr/>
        </p:nvSpPr>
        <p:spPr>
          <a:xfrm>
            <a:off x="3114463" y="4073550"/>
            <a:ext cx="791400" cy="754200"/>
          </a:xfrm>
          <a:prstGeom prst="roundRect">
            <a:avLst>
              <a:gd name="adj" fmla="val 16667"/>
            </a:avLst>
          </a:prstGeom>
          <a:solidFill>
            <a:srgbClr val="06455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 name="Google Shape;2084;p38"/>
          <p:cNvSpPr/>
          <p:nvPr/>
        </p:nvSpPr>
        <p:spPr>
          <a:xfrm>
            <a:off x="4176282" y="4073550"/>
            <a:ext cx="791400" cy="754200"/>
          </a:xfrm>
          <a:prstGeom prst="roundRect">
            <a:avLst>
              <a:gd name="adj" fmla="val 16667"/>
            </a:avLst>
          </a:prstGeom>
          <a:solidFill>
            <a:srgbClr val="07516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 name="Google Shape;2085;p38"/>
          <p:cNvSpPr/>
          <p:nvPr/>
        </p:nvSpPr>
        <p:spPr>
          <a:xfrm>
            <a:off x="5238102" y="4073550"/>
            <a:ext cx="791400" cy="754200"/>
          </a:xfrm>
          <a:prstGeom prst="roundRect">
            <a:avLst>
              <a:gd name="adj" fmla="val 16667"/>
            </a:avLst>
          </a:prstGeom>
          <a:solidFill>
            <a:srgbClr val="2A2A2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6" name="Google Shape;2086;p38"/>
          <p:cNvSpPr/>
          <p:nvPr/>
        </p:nvSpPr>
        <p:spPr>
          <a:xfrm>
            <a:off x="2052638" y="4073550"/>
            <a:ext cx="791400" cy="754200"/>
          </a:xfrm>
          <a:prstGeom prst="roundRect">
            <a:avLst>
              <a:gd name="adj" fmla="val 16667"/>
            </a:avLst>
          </a:prstGeom>
          <a:solidFill>
            <a:srgbClr val="00A6A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 name="Google Shape;2087;p38"/>
          <p:cNvSpPr txBox="1"/>
          <p:nvPr/>
        </p:nvSpPr>
        <p:spPr>
          <a:xfrm>
            <a:off x="3114463" y="4230600"/>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rgbClr val="FFFFFF"/>
                </a:solidFill>
                <a:latin typeface="Arial"/>
                <a:ea typeface="Arial"/>
                <a:cs typeface="Arial"/>
                <a:sym typeface="Arial"/>
              </a:rPr>
              <a:t>#064554</a:t>
            </a:r>
            <a:endParaRPr sz="1000" b="0" i="0" u="none" strike="noStrike" cap="none">
              <a:solidFill>
                <a:srgbClr val="FFFFFF"/>
              </a:solidFill>
              <a:latin typeface="Arial"/>
              <a:ea typeface="Arial"/>
              <a:cs typeface="Arial"/>
              <a:sym typeface="Arial"/>
            </a:endParaRPr>
          </a:p>
        </p:txBody>
      </p:sp>
      <p:sp>
        <p:nvSpPr>
          <p:cNvPr id="2088" name="Google Shape;2088;p38"/>
          <p:cNvSpPr txBox="1"/>
          <p:nvPr/>
        </p:nvSpPr>
        <p:spPr>
          <a:xfrm>
            <a:off x="4176288" y="4230600"/>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rgbClr val="FFFFFF"/>
                </a:solidFill>
                <a:latin typeface="Arial"/>
                <a:ea typeface="Arial"/>
                <a:cs typeface="Arial"/>
                <a:sym typeface="Arial"/>
              </a:rPr>
              <a:t>#075163</a:t>
            </a:r>
            <a:endParaRPr sz="1000" b="0" i="0" u="none" strike="noStrike" cap="none">
              <a:solidFill>
                <a:srgbClr val="FFFFFF"/>
              </a:solidFill>
              <a:latin typeface="Arial"/>
              <a:ea typeface="Arial"/>
              <a:cs typeface="Arial"/>
              <a:sym typeface="Arial"/>
            </a:endParaRPr>
          </a:p>
        </p:txBody>
      </p:sp>
      <p:sp>
        <p:nvSpPr>
          <p:cNvPr id="2089" name="Google Shape;2089;p38"/>
          <p:cNvSpPr txBox="1"/>
          <p:nvPr/>
        </p:nvSpPr>
        <p:spPr>
          <a:xfrm>
            <a:off x="5238113" y="4230600"/>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rgbClr val="FFFFFF"/>
                </a:solidFill>
                <a:latin typeface="Arial"/>
                <a:ea typeface="Arial"/>
                <a:cs typeface="Arial"/>
                <a:sym typeface="Arial"/>
              </a:rPr>
              <a:t>#2a2a2a</a:t>
            </a:r>
            <a:endParaRPr sz="1000" b="0" i="0" u="none" strike="noStrike" cap="none">
              <a:solidFill>
                <a:srgbClr val="FFFFFF"/>
              </a:solidFill>
              <a:latin typeface="Arial"/>
              <a:ea typeface="Arial"/>
              <a:cs typeface="Arial"/>
              <a:sym typeface="Arial"/>
            </a:endParaRPr>
          </a:p>
        </p:txBody>
      </p:sp>
      <p:sp>
        <p:nvSpPr>
          <p:cNvPr id="2090" name="Google Shape;2090;p38"/>
          <p:cNvSpPr txBox="1"/>
          <p:nvPr/>
        </p:nvSpPr>
        <p:spPr>
          <a:xfrm>
            <a:off x="2052638" y="4230600"/>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rgbClr val="FFFFFF"/>
                </a:solidFill>
                <a:latin typeface="Arial"/>
                <a:ea typeface="Arial"/>
                <a:cs typeface="Arial"/>
                <a:sym typeface="Arial"/>
              </a:rPr>
              <a:t>#00a6ad</a:t>
            </a:r>
            <a:endParaRPr sz="1000" b="0" i="0" u="none" strike="noStrike" cap="none">
              <a:solidFill>
                <a:srgbClr val="FFFFFF"/>
              </a:solidFill>
              <a:latin typeface="Arial"/>
              <a:ea typeface="Arial"/>
              <a:cs typeface="Arial"/>
              <a:sym typeface="Arial"/>
            </a:endParaRPr>
          </a:p>
        </p:txBody>
      </p:sp>
      <p:sp>
        <p:nvSpPr>
          <p:cNvPr id="2091" name="Google Shape;2091;p38"/>
          <p:cNvSpPr/>
          <p:nvPr/>
        </p:nvSpPr>
        <p:spPr>
          <a:xfrm>
            <a:off x="6299927" y="4073550"/>
            <a:ext cx="791400" cy="754200"/>
          </a:xfrm>
          <a:prstGeom prst="roundRect">
            <a:avLst>
              <a:gd name="adj" fmla="val 16667"/>
            </a:avLst>
          </a:prstGeom>
          <a:solidFill>
            <a:srgbClr val="3F3F3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 name="Google Shape;2092;p38"/>
          <p:cNvSpPr txBox="1"/>
          <p:nvPr/>
        </p:nvSpPr>
        <p:spPr>
          <a:xfrm>
            <a:off x="6299938" y="4230600"/>
            <a:ext cx="791400" cy="440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000"/>
              <a:buFont typeface="Arial"/>
              <a:buNone/>
            </a:pPr>
            <a:r>
              <a:rPr lang="en" sz="1000" b="0" i="0" u="none" strike="noStrike" cap="none">
                <a:solidFill>
                  <a:srgbClr val="FFFFFF"/>
                </a:solidFill>
                <a:latin typeface="Arial"/>
                <a:ea typeface="Arial"/>
                <a:cs typeface="Arial"/>
                <a:sym typeface="Arial"/>
              </a:rPr>
              <a:t>#3f3f3f</a:t>
            </a:r>
            <a:endParaRPr sz="1000" b="0" i="0" u="none" strike="noStrike" cap="none">
              <a:solidFill>
                <a:srgbClr val="FFFFFF"/>
              </a:solidFill>
              <a:latin typeface="Arial"/>
              <a:ea typeface="Arial"/>
              <a:cs typeface="Arial"/>
              <a:sym typeface="Aria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96"/>
        <p:cNvGrpSpPr/>
        <p:nvPr/>
      </p:nvGrpSpPr>
      <p:grpSpPr>
        <a:xfrm>
          <a:off x="0" y="0"/>
          <a:ext cx="0" cy="0"/>
          <a:chOff x="0" y="0"/>
          <a:chExt cx="0" cy="0"/>
        </a:xfrm>
      </p:grpSpPr>
      <p:sp>
        <p:nvSpPr>
          <p:cNvPr id="2097" name="Google Shape;2097;p39"/>
          <p:cNvSpPr txBox="1"/>
          <p:nvPr/>
        </p:nvSpPr>
        <p:spPr>
          <a:xfrm>
            <a:off x="1068100" y="666402"/>
            <a:ext cx="7047300" cy="482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Clr>
                <a:srgbClr val="000000"/>
              </a:buClr>
              <a:buSzPts val="2400"/>
              <a:buFont typeface="Arial"/>
              <a:buNone/>
            </a:pPr>
            <a:r>
              <a:rPr lang="en" sz="2400" b="0" i="0" u="none" strike="noStrike" cap="none">
                <a:solidFill>
                  <a:srgbClr val="FFFFFF"/>
                </a:solidFill>
                <a:latin typeface="Arial"/>
                <a:ea typeface="Arial"/>
                <a:cs typeface="Arial"/>
                <a:sym typeface="Arial"/>
              </a:rPr>
              <a:t>Storyset</a:t>
            </a:r>
            <a:endParaRPr sz="2400" b="0" i="0" u="none" strike="noStrike" cap="none">
              <a:solidFill>
                <a:srgbClr val="FFFFFF"/>
              </a:solidFill>
              <a:latin typeface="Arial"/>
              <a:ea typeface="Arial"/>
              <a:cs typeface="Arial"/>
              <a:sym typeface="Arial"/>
            </a:endParaRPr>
          </a:p>
        </p:txBody>
      </p:sp>
      <p:sp>
        <p:nvSpPr>
          <p:cNvPr id="2098" name="Google Shape;2098;p39"/>
          <p:cNvSpPr txBox="1"/>
          <p:nvPr/>
        </p:nvSpPr>
        <p:spPr>
          <a:xfrm>
            <a:off x="1252436" y="1169999"/>
            <a:ext cx="6630900" cy="318300"/>
          </a:xfrm>
          <a:prstGeom prst="rect">
            <a:avLst/>
          </a:prstGeom>
          <a:noFill/>
          <a:ln>
            <a:noFill/>
          </a:ln>
        </p:spPr>
        <p:txBody>
          <a:bodyPr spcFirstLastPara="1" wrap="square" lIns="91425" tIns="91425" rIns="91425" bIns="91425" anchor="t" anchorCtr="0">
            <a:noAutofit/>
          </a:bodyPr>
          <a:lstStyle/>
          <a:p>
            <a:pPr marL="0" marR="0" lvl="0" indent="0" algn="ctr" rtl="0">
              <a:lnSpc>
                <a:spcPct val="115000"/>
              </a:lnSpc>
              <a:spcBef>
                <a:spcPts val="0"/>
              </a:spcBef>
              <a:spcAft>
                <a:spcPts val="0"/>
              </a:spcAft>
              <a:buClr>
                <a:srgbClr val="000000"/>
              </a:buClr>
              <a:buSzPts val="1100"/>
              <a:buFont typeface="Arial"/>
              <a:buNone/>
            </a:pPr>
            <a:r>
              <a:rPr lang="en" sz="1100" b="0" i="0" u="none" strike="noStrike" cap="none">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sz="1100" b="0" i="0" u="none" strike="noStrike" cap="none">
                <a:solidFill>
                  <a:srgbClr val="869FB2"/>
                </a:solidFill>
                <a:latin typeface="Arial"/>
                <a:ea typeface="Arial"/>
                <a:cs typeface="Arial"/>
                <a:sym typeface="Arial"/>
              </a:rPr>
              <a:t> </a:t>
            </a:r>
            <a:r>
              <a:rPr lang="en" sz="1100" b="0" i="0" u="none" strike="noStrike" cap="none">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How it Works.</a:t>
            </a:r>
            <a:endParaRPr sz="1100" b="0" i="0" u="none" strike="noStrike" cap="none">
              <a:solidFill>
                <a:srgbClr val="869FB2"/>
              </a:solidFill>
              <a:latin typeface="Arial"/>
              <a:ea typeface="Arial"/>
              <a:cs typeface="Arial"/>
              <a:sym typeface="Arial"/>
            </a:endParaRPr>
          </a:p>
        </p:txBody>
      </p:sp>
      <p:pic>
        <p:nvPicPr>
          <p:cNvPr id="2099" name="Google Shape;2099;p39"/>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2100" name="Google Shape;2100;p39"/>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400"/>
              <a:buFont typeface="Arial"/>
              <a:buNone/>
            </a:pPr>
            <a:r>
              <a:rPr lang="en" sz="1400" b="0" i="0" u="none" strike="noStrike" cap="none">
                <a:solidFill>
                  <a:srgbClr val="869FB2"/>
                </a:solidFill>
                <a:uFill>
                  <a:noFill/>
                </a:uFill>
                <a:latin typeface="Arial"/>
                <a:ea typeface="Arial"/>
                <a:cs typeface="Arial"/>
                <a:sym typeface="Aria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Pana</a:t>
            </a:r>
            <a:endParaRPr sz="1400" b="0" i="0" u="none" strike="noStrike" cap="none">
              <a:solidFill>
                <a:srgbClr val="869FB2"/>
              </a:solidFill>
              <a:latin typeface="Arial"/>
              <a:ea typeface="Arial"/>
              <a:cs typeface="Arial"/>
              <a:sym typeface="Arial"/>
            </a:endParaRPr>
          </a:p>
        </p:txBody>
      </p:sp>
      <p:sp>
        <p:nvSpPr>
          <p:cNvPr id="2101" name="Google Shape;2101;p39"/>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400"/>
              <a:buFont typeface="Arial"/>
              <a:buNone/>
            </a:pPr>
            <a:r>
              <a:rPr lang="en" sz="1400" b="0" i="0" u="none" strike="noStrike" cap="none">
                <a:solidFill>
                  <a:srgbClr val="869FB2"/>
                </a:solidFill>
                <a:uFill>
                  <a:noFill/>
                </a:uFill>
                <a:latin typeface="Arial"/>
                <a:ea typeface="Arial"/>
                <a:cs typeface="Arial"/>
                <a:sym typeface="Aria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Amico</a:t>
            </a:r>
            <a:endParaRPr sz="1400" b="0" i="0" u="none" strike="noStrike" cap="none">
              <a:solidFill>
                <a:srgbClr val="869FB2"/>
              </a:solidFill>
              <a:latin typeface="Arial"/>
              <a:ea typeface="Arial"/>
              <a:cs typeface="Arial"/>
              <a:sym typeface="Arial"/>
            </a:endParaRPr>
          </a:p>
        </p:txBody>
      </p:sp>
      <p:sp>
        <p:nvSpPr>
          <p:cNvPr id="2102" name="Google Shape;2102;p39"/>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400"/>
              <a:buFont typeface="Arial"/>
              <a:buNone/>
            </a:pPr>
            <a:r>
              <a:rPr lang="en" sz="1400" b="0" i="0" u="none" strike="noStrike" cap="none">
                <a:solidFill>
                  <a:srgbClr val="869FB2"/>
                </a:solidFill>
                <a:uFill>
                  <a:noFill/>
                </a:uFill>
                <a:latin typeface="Arial"/>
                <a:ea typeface="Arial"/>
                <a:cs typeface="Arial"/>
                <a:sym typeface="Aria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Bro</a:t>
            </a:r>
            <a:endParaRPr sz="1400" b="0" i="0" u="none" strike="noStrike" cap="none">
              <a:solidFill>
                <a:srgbClr val="869FB2"/>
              </a:solidFill>
              <a:latin typeface="Arial"/>
              <a:ea typeface="Arial"/>
              <a:cs typeface="Arial"/>
              <a:sym typeface="Arial"/>
            </a:endParaRPr>
          </a:p>
        </p:txBody>
      </p:sp>
      <p:sp>
        <p:nvSpPr>
          <p:cNvPr id="2103" name="Google Shape;2103;p39"/>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400"/>
              <a:buFont typeface="Arial"/>
              <a:buNone/>
            </a:pPr>
            <a:r>
              <a:rPr lang="en" sz="1400" b="0" i="0" u="none" strike="noStrike" cap="none">
                <a:solidFill>
                  <a:srgbClr val="869FB2"/>
                </a:solidFill>
                <a:uFill>
                  <a:noFill/>
                </a:uFill>
                <a:latin typeface="Arial"/>
                <a:ea typeface="Arial"/>
                <a:cs typeface="Arial"/>
                <a:sym typeface="Aria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Rafiki</a:t>
            </a:r>
            <a:endParaRPr sz="1400" b="0" i="0" u="none" strike="noStrike" cap="none">
              <a:solidFill>
                <a:srgbClr val="869FB2"/>
              </a:solidFill>
              <a:latin typeface="Arial"/>
              <a:ea typeface="Arial"/>
              <a:cs typeface="Arial"/>
              <a:sym typeface="Arial"/>
            </a:endParaRPr>
          </a:p>
        </p:txBody>
      </p:sp>
      <p:pic>
        <p:nvPicPr>
          <p:cNvPr id="2104" name="Google Shape;2104;p39"/>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2105" name="Google Shape;2105;p39"/>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2106" name="Google Shape;2106;p39"/>
          <p:cNvPicPr preferRelativeResize="0"/>
          <p:nvPr/>
        </p:nvPicPr>
        <p:blipFill rotWithShape="1">
          <a:blip r:embed="rId11">
            <a:alphaModFix/>
          </a:blip>
          <a:srcRect t="6567" b="11944"/>
          <a:stretch/>
        </p:blipFill>
        <p:spPr>
          <a:xfrm>
            <a:off x="5347337" y="2581527"/>
            <a:ext cx="1448284" cy="1180164"/>
          </a:xfrm>
          <a:prstGeom prst="rect">
            <a:avLst/>
          </a:prstGeom>
          <a:noFill/>
          <a:ln>
            <a:noFill/>
          </a:ln>
        </p:spPr>
      </p:pic>
      <p:pic>
        <p:nvPicPr>
          <p:cNvPr id="2107" name="Google Shape;2107;p39"/>
          <p:cNvPicPr preferRelativeResize="0"/>
          <p:nvPr/>
        </p:nvPicPr>
        <p:blipFill rotWithShape="1">
          <a:blip r:embed="rId12">
            <a:alphaModFix/>
          </a:blip>
          <a:srcRect t="11708" b="17966"/>
          <a:stretch/>
        </p:blipFill>
        <p:spPr>
          <a:xfrm>
            <a:off x="6836257" y="2523903"/>
            <a:ext cx="1796923" cy="1263600"/>
          </a:xfrm>
          <a:prstGeom prst="rect">
            <a:avLst/>
          </a:prstGeom>
          <a:noFill/>
          <a:ln>
            <a:noFill/>
          </a:ln>
        </p:spPr>
      </p:pic>
      <p:sp>
        <p:nvSpPr>
          <p:cNvPr id="2108" name="Google Shape;2108;p39"/>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400"/>
              <a:buFont typeface="Arial"/>
              <a:buNone/>
            </a:pPr>
            <a:r>
              <a:rPr lang="en" sz="1400" b="0" i="0" u="none" strike="noStrike" cap="none">
                <a:solidFill>
                  <a:srgbClr val="869FB2"/>
                </a:solidFill>
                <a:uFill>
                  <a:noFill/>
                </a:uFill>
                <a:latin typeface="Arial"/>
                <a:ea typeface="Arial"/>
                <a:cs typeface="Arial"/>
                <a:sym typeface="Arial"/>
                <a:hlinkClick r:id="rId1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Cuate</a:t>
            </a:r>
            <a:endParaRPr sz="1400" b="0" i="0" u="none" strike="noStrike" cap="none">
              <a:solidFill>
                <a:srgbClr val="869FB2"/>
              </a:solidFill>
              <a:latin typeface="Arial"/>
              <a:ea typeface="Arial"/>
              <a:cs typeface="Arial"/>
              <a:sym typeface="Arial"/>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21"/>
        <p:cNvGrpSpPr/>
        <p:nvPr/>
      </p:nvGrpSpPr>
      <p:grpSpPr>
        <a:xfrm>
          <a:off x="0" y="0"/>
          <a:ext cx="0" cy="0"/>
          <a:chOff x="0" y="0"/>
          <a:chExt cx="0" cy="0"/>
        </a:xfrm>
      </p:grpSpPr>
      <p:sp>
        <p:nvSpPr>
          <p:cNvPr id="222" name="Google Shape;222;p4"/>
          <p:cNvSpPr/>
          <p:nvPr/>
        </p:nvSpPr>
        <p:spPr>
          <a:xfrm>
            <a:off x="5938294" y="3524625"/>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 name="Google Shape;223;p4"/>
          <p:cNvSpPr/>
          <p:nvPr/>
        </p:nvSpPr>
        <p:spPr>
          <a:xfrm>
            <a:off x="1887869" y="3524625"/>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 name="Google Shape;224;p4"/>
          <p:cNvSpPr/>
          <p:nvPr/>
        </p:nvSpPr>
        <p:spPr>
          <a:xfrm>
            <a:off x="5938356" y="1818350"/>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 name="Google Shape;225;p4"/>
          <p:cNvSpPr/>
          <p:nvPr/>
        </p:nvSpPr>
        <p:spPr>
          <a:xfrm>
            <a:off x="1887869" y="1818350"/>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 name="Google Shape;226;p4"/>
          <p:cNvSpPr/>
          <p:nvPr/>
        </p:nvSpPr>
        <p:spPr>
          <a:xfrm>
            <a:off x="4755381" y="3425700"/>
            <a:ext cx="1071600" cy="1071600"/>
          </a:xfrm>
          <a:prstGeom prst="ellipse">
            <a:avLst/>
          </a:prstGeom>
          <a:solidFill>
            <a:srgbClr val="07516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 name="Google Shape;227;p4"/>
          <p:cNvSpPr/>
          <p:nvPr/>
        </p:nvSpPr>
        <p:spPr>
          <a:xfrm>
            <a:off x="704819" y="3425700"/>
            <a:ext cx="1071600" cy="1071600"/>
          </a:xfrm>
          <a:prstGeom prst="ellipse">
            <a:avLst/>
          </a:prstGeom>
          <a:solidFill>
            <a:srgbClr val="07516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 name="Google Shape;228;p4"/>
          <p:cNvSpPr/>
          <p:nvPr/>
        </p:nvSpPr>
        <p:spPr>
          <a:xfrm>
            <a:off x="4755381" y="1721700"/>
            <a:ext cx="1071600" cy="1071600"/>
          </a:xfrm>
          <a:prstGeom prst="ellipse">
            <a:avLst/>
          </a:prstGeom>
          <a:solidFill>
            <a:srgbClr val="07516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 name="Google Shape;229;p4"/>
          <p:cNvSpPr/>
          <p:nvPr/>
        </p:nvSpPr>
        <p:spPr>
          <a:xfrm>
            <a:off x="704819" y="1721700"/>
            <a:ext cx="1071600" cy="1071600"/>
          </a:xfrm>
          <a:prstGeom prst="ellipse">
            <a:avLst/>
          </a:prstGeom>
          <a:solidFill>
            <a:srgbClr val="07516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 name="Google Shape;230;p4"/>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sz="3200">
                <a:solidFill>
                  <a:srgbClr val="FFFFFF"/>
                </a:solidFill>
              </a:rPr>
              <a:t>Table of Contents</a:t>
            </a:r>
            <a:endParaRPr sz="3200">
              <a:solidFill>
                <a:srgbClr val="FFFFFF"/>
              </a:solidFill>
            </a:endParaRPr>
          </a:p>
        </p:txBody>
      </p:sp>
      <p:sp>
        <p:nvSpPr>
          <p:cNvPr id="231" name="Google Shape;231;p4"/>
          <p:cNvSpPr txBox="1">
            <a:spLocks noGrp="1"/>
          </p:cNvSpPr>
          <p:nvPr>
            <p:ph type="subTitle" idx="1"/>
          </p:nvPr>
        </p:nvSpPr>
        <p:spPr>
          <a:xfrm>
            <a:off x="1953544" y="1830500"/>
            <a:ext cx="1853100" cy="367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Section A</a:t>
            </a:r>
            <a:endParaRPr/>
          </a:p>
        </p:txBody>
      </p:sp>
      <p:sp>
        <p:nvSpPr>
          <p:cNvPr id="232" name="Google Shape;232;p4"/>
          <p:cNvSpPr txBox="1">
            <a:spLocks noGrp="1"/>
          </p:cNvSpPr>
          <p:nvPr>
            <p:ph type="title" idx="2"/>
          </p:nvPr>
        </p:nvSpPr>
        <p:spPr>
          <a:xfrm>
            <a:off x="706419" y="1945950"/>
            <a:ext cx="1071600" cy="67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05</a:t>
            </a:r>
            <a:endParaRPr/>
          </a:p>
        </p:txBody>
      </p:sp>
      <p:sp>
        <p:nvSpPr>
          <p:cNvPr id="233" name="Google Shape;233;p4"/>
          <p:cNvSpPr txBox="1">
            <a:spLocks noGrp="1"/>
          </p:cNvSpPr>
          <p:nvPr>
            <p:ph type="subTitle" idx="3"/>
          </p:nvPr>
        </p:nvSpPr>
        <p:spPr>
          <a:xfrm>
            <a:off x="1953544" y="2169225"/>
            <a:ext cx="2446200" cy="5727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Here you can describe the topic of the section</a:t>
            </a:r>
            <a:endParaRPr/>
          </a:p>
        </p:txBody>
      </p:sp>
      <p:sp>
        <p:nvSpPr>
          <p:cNvPr id="234" name="Google Shape;234;p4"/>
          <p:cNvSpPr txBox="1">
            <a:spLocks noGrp="1"/>
          </p:cNvSpPr>
          <p:nvPr>
            <p:ph type="title" idx="4"/>
          </p:nvPr>
        </p:nvSpPr>
        <p:spPr>
          <a:xfrm>
            <a:off x="4755381" y="1945950"/>
            <a:ext cx="1071600" cy="67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06</a:t>
            </a:r>
            <a:endParaRPr/>
          </a:p>
        </p:txBody>
      </p:sp>
      <p:sp>
        <p:nvSpPr>
          <p:cNvPr id="235" name="Google Shape;235;p4"/>
          <p:cNvSpPr txBox="1">
            <a:spLocks noGrp="1"/>
          </p:cNvSpPr>
          <p:nvPr>
            <p:ph type="subTitle" idx="5"/>
          </p:nvPr>
        </p:nvSpPr>
        <p:spPr>
          <a:xfrm>
            <a:off x="5992981" y="1830500"/>
            <a:ext cx="1812900" cy="367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Section B</a:t>
            </a:r>
            <a:endParaRPr/>
          </a:p>
        </p:txBody>
      </p:sp>
      <p:sp>
        <p:nvSpPr>
          <p:cNvPr id="236" name="Google Shape;236;p4"/>
          <p:cNvSpPr txBox="1">
            <a:spLocks noGrp="1"/>
          </p:cNvSpPr>
          <p:nvPr>
            <p:ph type="subTitle" idx="6"/>
          </p:nvPr>
        </p:nvSpPr>
        <p:spPr>
          <a:xfrm>
            <a:off x="5992981" y="2169225"/>
            <a:ext cx="2446200" cy="5727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Here you can describe the topic of the section</a:t>
            </a:r>
            <a:endParaRPr/>
          </a:p>
        </p:txBody>
      </p:sp>
      <p:sp>
        <p:nvSpPr>
          <p:cNvPr id="237" name="Google Shape;237;p4"/>
          <p:cNvSpPr txBox="1">
            <a:spLocks noGrp="1"/>
          </p:cNvSpPr>
          <p:nvPr>
            <p:ph type="title" idx="7"/>
          </p:nvPr>
        </p:nvSpPr>
        <p:spPr>
          <a:xfrm>
            <a:off x="706419" y="3622950"/>
            <a:ext cx="1071600" cy="67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07</a:t>
            </a:r>
            <a:endParaRPr/>
          </a:p>
        </p:txBody>
      </p:sp>
      <p:sp>
        <p:nvSpPr>
          <p:cNvPr id="238" name="Google Shape;238;p4"/>
          <p:cNvSpPr txBox="1">
            <a:spLocks noGrp="1"/>
          </p:cNvSpPr>
          <p:nvPr>
            <p:ph type="subTitle" idx="8"/>
          </p:nvPr>
        </p:nvSpPr>
        <p:spPr>
          <a:xfrm>
            <a:off x="1953544" y="3536775"/>
            <a:ext cx="1853100" cy="367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Section C</a:t>
            </a:r>
            <a:endParaRPr/>
          </a:p>
        </p:txBody>
      </p:sp>
      <p:sp>
        <p:nvSpPr>
          <p:cNvPr id="239" name="Google Shape;239;p4"/>
          <p:cNvSpPr txBox="1">
            <a:spLocks noGrp="1"/>
          </p:cNvSpPr>
          <p:nvPr>
            <p:ph type="subTitle" idx="9"/>
          </p:nvPr>
        </p:nvSpPr>
        <p:spPr>
          <a:xfrm>
            <a:off x="1953544" y="3875500"/>
            <a:ext cx="2446200" cy="5727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Here you can describe the topic of the section</a:t>
            </a:r>
            <a:endParaRPr/>
          </a:p>
        </p:txBody>
      </p:sp>
      <p:sp>
        <p:nvSpPr>
          <p:cNvPr id="240" name="Google Shape;240;p4"/>
          <p:cNvSpPr txBox="1">
            <a:spLocks noGrp="1"/>
          </p:cNvSpPr>
          <p:nvPr>
            <p:ph type="title" idx="13"/>
          </p:nvPr>
        </p:nvSpPr>
        <p:spPr>
          <a:xfrm>
            <a:off x="4755381" y="3622950"/>
            <a:ext cx="1071600" cy="67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6000"/>
              <a:buNone/>
            </a:pPr>
            <a:r>
              <a:rPr lang="en"/>
              <a:t>08</a:t>
            </a:r>
            <a:endParaRPr/>
          </a:p>
        </p:txBody>
      </p:sp>
      <p:sp>
        <p:nvSpPr>
          <p:cNvPr id="241" name="Google Shape;241;p4"/>
          <p:cNvSpPr txBox="1">
            <a:spLocks noGrp="1"/>
          </p:cNvSpPr>
          <p:nvPr>
            <p:ph type="subTitle" idx="14"/>
          </p:nvPr>
        </p:nvSpPr>
        <p:spPr>
          <a:xfrm>
            <a:off x="5992919" y="3536775"/>
            <a:ext cx="1812900" cy="367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Section D</a:t>
            </a:r>
            <a:endParaRPr/>
          </a:p>
        </p:txBody>
      </p:sp>
      <p:sp>
        <p:nvSpPr>
          <p:cNvPr id="242" name="Google Shape;242;p4"/>
          <p:cNvSpPr txBox="1">
            <a:spLocks noGrp="1"/>
          </p:cNvSpPr>
          <p:nvPr>
            <p:ph type="subTitle" idx="15"/>
          </p:nvPr>
        </p:nvSpPr>
        <p:spPr>
          <a:xfrm>
            <a:off x="5992919" y="3875500"/>
            <a:ext cx="2446200" cy="5727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1600"/>
              <a:buNone/>
            </a:pPr>
            <a:r>
              <a:rPr lang="en"/>
              <a:t>Here you can describe the topic of the section</a:t>
            </a:r>
            <a:endParaRPr/>
          </a:p>
        </p:txBody>
      </p:sp>
      <p:pic>
        <p:nvPicPr>
          <p:cNvPr id="243" name="Google Shape;243;p4"/>
          <p:cNvPicPr preferRelativeResize="0"/>
          <p:nvPr/>
        </p:nvPicPr>
        <p:blipFill rotWithShape="1">
          <a:blip r:embed="rId4">
            <a:alphaModFix/>
          </a:blip>
          <a:srcRect/>
          <a:stretch/>
        </p:blipFill>
        <p:spPr>
          <a:xfrm>
            <a:off x="6247114" y="231474"/>
            <a:ext cx="2459566" cy="1186564"/>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112"/>
        <p:cNvGrpSpPr/>
        <p:nvPr/>
      </p:nvGrpSpPr>
      <p:grpSpPr>
        <a:xfrm>
          <a:off x="0" y="0"/>
          <a:ext cx="0" cy="0"/>
          <a:chOff x="0" y="0"/>
          <a:chExt cx="0" cy="0"/>
        </a:xfrm>
      </p:grpSpPr>
      <p:sp>
        <p:nvSpPr>
          <p:cNvPr id="2113" name="Google Shape;2113;p40"/>
          <p:cNvSpPr txBox="1"/>
          <p:nvPr/>
        </p:nvSpPr>
        <p:spPr>
          <a:xfrm>
            <a:off x="1068100" y="1534076"/>
            <a:ext cx="7047300" cy="482400"/>
          </a:xfrm>
          <a:prstGeom prst="rect">
            <a:avLst/>
          </a:prstGeom>
          <a:noFill/>
          <a:ln>
            <a:noFill/>
          </a:ln>
        </p:spPr>
        <p:txBody>
          <a:bodyPr spcFirstLastPara="1" wrap="square" lIns="91425" tIns="91425" rIns="91425" bIns="91425" anchor="ctr" anchorCtr="0">
            <a:noAutofit/>
          </a:bodyPr>
          <a:lstStyle/>
          <a:p>
            <a:pPr marL="0" marR="0" lvl="0" indent="0" algn="ctr" rtl="0">
              <a:lnSpc>
                <a:spcPct val="115000"/>
              </a:lnSpc>
              <a:spcBef>
                <a:spcPts val="0"/>
              </a:spcBef>
              <a:spcAft>
                <a:spcPts val="0"/>
              </a:spcAft>
              <a:buClr>
                <a:srgbClr val="000000"/>
              </a:buClr>
              <a:buSzPts val="1100"/>
              <a:buFont typeface="Arial"/>
              <a:buNone/>
            </a:pPr>
            <a:r>
              <a:rPr lang="en" sz="1100" b="0" i="0" u="none" strike="noStrike" cap="none" dirty="0">
                <a:solidFill>
                  <a:srgbClr val="FFFFFF"/>
                </a:solidFill>
                <a:latin typeface="Arial"/>
                <a:ea typeface="Arial"/>
                <a:cs typeface="Arial"/>
                <a:sym typeface="Arial"/>
              </a:rPr>
              <a:t>You can easily</a:t>
            </a:r>
            <a:r>
              <a:rPr lang="en" sz="1100" b="0" i="0" u="none" strike="noStrike" cap="none" dirty="0">
                <a:solidFill>
                  <a:srgbClr val="435D74"/>
                </a:solidFill>
                <a:latin typeface="Arial"/>
                <a:ea typeface="Arial"/>
                <a:cs typeface="Arial"/>
                <a:sym typeface="Arial"/>
              </a:rPr>
              <a:t> </a:t>
            </a:r>
            <a:r>
              <a:rPr lang="en" sz="1100" b="0" i="0" u="none" strike="noStrike" cap="none" dirty="0">
                <a:solidFill>
                  <a:srgbClr val="869FB2"/>
                </a:solidFill>
                <a:latin typeface="Arial"/>
                <a:ea typeface="Arial"/>
                <a:cs typeface="Arial"/>
                <a:sym typeface="Arial"/>
              </a:rPr>
              <a:t>resize</a:t>
            </a:r>
            <a:r>
              <a:rPr lang="en" sz="1100" b="0" i="0" u="none" strike="noStrike" cap="none" dirty="0">
                <a:solidFill>
                  <a:srgbClr val="435D74"/>
                </a:solidFill>
                <a:latin typeface="Arial"/>
                <a:ea typeface="Arial"/>
                <a:cs typeface="Arial"/>
                <a:sym typeface="Arial"/>
              </a:rPr>
              <a:t> </a:t>
            </a:r>
            <a:r>
              <a:rPr lang="en" sz="1100" b="0" i="0" u="none" strike="noStrike" cap="none" dirty="0">
                <a:solidFill>
                  <a:srgbClr val="FFFFFF"/>
                </a:solidFill>
                <a:latin typeface="Arial"/>
                <a:ea typeface="Arial"/>
                <a:cs typeface="Arial"/>
                <a:sym typeface="Arial"/>
              </a:rPr>
              <a:t>these resources without losing quality. To</a:t>
            </a:r>
            <a:r>
              <a:rPr lang="en" sz="1100" b="0" i="0" u="none" strike="noStrike" cap="none" dirty="0">
                <a:solidFill>
                  <a:srgbClr val="435D74"/>
                </a:solidFill>
                <a:latin typeface="Arial"/>
                <a:ea typeface="Arial"/>
                <a:cs typeface="Arial"/>
                <a:sym typeface="Arial"/>
              </a:rPr>
              <a:t> </a:t>
            </a:r>
            <a:r>
              <a:rPr lang="en" sz="1100" b="0" i="0" u="none" strike="noStrike" cap="none" dirty="0">
                <a:solidFill>
                  <a:srgbClr val="869FB2"/>
                </a:solidFill>
                <a:latin typeface="Arial"/>
                <a:ea typeface="Arial"/>
                <a:cs typeface="Arial"/>
                <a:sym typeface="Arial"/>
              </a:rPr>
              <a:t>change the color</a:t>
            </a:r>
            <a:r>
              <a:rPr lang="en" sz="1100" b="0" i="0" u="none" strike="noStrike" cap="none" dirty="0">
                <a:solidFill>
                  <a:srgbClr val="FFFFFF"/>
                </a:solidFill>
                <a:latin typeface="Arial"/>
                <a:ea typeface="Arial"/>
                <a:cs typeface="Arial"/>
                <a:sym typeface="Arial"/>
              </a:rPr>
              <a:t>, just ungroup the resource and click on the object you want to change. Then, click on the paint bucket and select the color you want. Group the resource again when you’re done. </a:t>
            </a:r>
            <a:endParaRPr sz="1100" b="0" i="0" u="none" strike="noStrike" cap="none" dirty="0">
              <a:solidFill>
                <a:srgbClr val="FFFFFF"/>
              </a:solidFill>
              <a:latin typeface="Arial"/>
              <a:ea typeface="Arial"/>
              <a:cs typeface="Arial"/>
              <a:sym typeface="Arial"/>
            </a:endParaRPr>
          </a:p>
        </p:txBody>
      </p:sp>
      <p:grpSp>
        <p:nvGrpSpPr>
          <p:cNvPr id="2114" name="Google Shape;2114;p40"/>
          <p:cNvGrpSpPr/>
          <p:nvPr/>
        </p:nvGrpSpPr>
        <p:grpSpPr>
          <a:xfrm>
            <a:off x="5156080" y="3085736"/>
            <a:ext cx="474294" cy="551291"/>
            <a:chOff x="4727025" y="1332775"/>
            <a:chExt cx="59900" cy="69625"/>
          </a:xfrm>
        </p:grpSpPr>
        <p:sp>
          <p:nvSpPr>
            <p:cNvPr id="2115" name="Google Shape;2115;p40"/>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 name="Google Shape;2116;p40"/>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17" name="Google Shape;2117;p40"/>
          <p:cNvGrpSpPr/>
          <p:nvPr/>
        </p:nvGrpSpPr>
        <p:grpSpPr>
          <a:xfrm>
            <a:off x="5769733" y="2314340"/>
            <a:ext cx="555653" cy="557031"/>
            <a:chOff x="4820425" y="1329900"/>
            <a:chExt cx="70175" cy="70350"/>
          </a:xfrm>
        </p:grpSpPr>
        <p:sp>
          <p:nvSpPr>
            <p:cNvPr id="2118" name="Google Shape;2118;p40"/>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9" name="Google Shape;2119;p40"/>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 name="Google Shape;2120;p40"/>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 name="Google Shape;2121;p40"/>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22" name="Google Shape;2122;p40"/>
          <p:cNvGrpSpPr/>
          <p:nvPr/>
        </p:nvGrpSpPr>
        <p:grpSpPr>
          <a:xfrm>
            <a:off x="6396101" y="2318845"/>
            <a:ext cx="582574" cy="533871"/>
            <a:chOff x="4903200" y="1331525"/>
            <a:chExt cx="73575" cy="67425"/>
          </a:xfrm>
        </p:grpSpPr>
        <p:sp>
          <p:nvSpPr>
            <p:cNvPr id="2123" name="Google Shape;2123;p40"/>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 name="Google Shape;2124;p40"/>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25" name="Google Shape;2125;p40"/>
          <p:cNvGrpSpPr/>
          <p:nvPr/>
        </p:nvGrpSpPr>
        <p:grpSpPr>
          <a:xfrm>
            <a:off x="5755582" y="3078709"/>
            <a:ext cx="583960" cy="565345"/>
            <a:chOff x="4815575" y="1416800"/>
            <a:chExt cx="73750" cy="71400"/>
          </a:xfrm>
        </p:grpSpPr>
        <p:sp>
          <p:nvSpPr>
            <p:cNvPr id="2126" name="Google Shape;2126;p40"/>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7" name="Google Shape;2127;p40"/>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8" name="Google Shape;2128;p40"/>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29" name="Google Shape;2129;p40"/>
          <p:cNvGrpSpPr/>
          <p:nvPr/>
        </p:nvGrpSpPr>
        <p:grpSpPr>
          <a:xfrm>
            <a:off x="6390362" y="3108896"/>
            <a:ext cx="589898" cy="504970"/>
            <a:chOff x="4902475" y="1418875"/>
            <a:chExt cx="74500" cy="63775"/>
          </a:xfrm>
        </p:grpSpPr>
        <p:sp>
          <p:nvSpPr>
            <p:cNvPr id="2130" name="Google Shape;2130;p40"/>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 name="Google Shape;2131;p40"/>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32" name="Google Shape;2132;p40"/>
          <p:cNvGrpSpPr/>
          <p:nvPr/>
        </p:nvGrpSpPr>
        <p:grpSpPr>
          <a:xfrm>
            <a:off x="5765576" y="3826000"/>
            <a:ext cx="563967" cy="567127"/>
            <a:chOff x="4818100" y="1507675"/>
            <a:chExt cx="71225" cy="71625"/>
          </a:xfrm>
        </p:grpSpPr>
        <p:sp>
          <p:nvSpPr>
            <p:cNvPr id="2133" name="Google Shape;2133;p40"/>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4" name="Google Shape;2134;p40"/>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 name="Google Shape;2135;p40"/>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 name="Google Shape;2136;p40"/>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37" name="Google Shape;2137;p40"/>
          <p:cNvGrpSpPr/>
          <p:nvPr/>
        </p:nvGrpSpPr>
        <p:grpSpPr>
          <a:xfrm>
            <a:off x="5079074" y="3829461"/>
            <a:ext cx="628301" cy="588505"/>
            <a:chOff x="4721450" y="1509475"/>
            <a:chExt cx="79350" cy="74325"/>
          </a:xfrm>
        </p:grpSpPr>
        <p:sp>
          <p:nvSpPr>
            <p:cNvPr id="2138" name="Google Shape;2138;p40"/>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 name="Google Shape;2139;p40"/>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0" name="Google Shape;2140;p40"/>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1" name="Google Shape;2141;p40"/>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42" name="Google Shape;2142;p40"/>
          <p:cNvGrpSpPr/>
          <p:nvPr/>
        </p:nvGrpSpPr>
        <p:grpSpPr>
          <a:xfrm>
            <a:off x="6424606" y="3814027"/>
            <a:ext cx="557038" cy="562772"/>
            <a:chOff x="4906800" y="1507500"/>
            <a:chExt cx="70350" cy="71075"/>
          </a:xfrm>
        </p:grpSpPr>
        <p:sp>
          <p:nvSpPr>
            <p:cNvPr id="2143" name="Google Shape;2143;p40"/>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 name="Google Shape;2144;p40"/>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5" name="Google Shape;2145;p40"/>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6" name="Google Shape;2146;p40"/>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 name="Google Shape;2147;p40"/>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48" name="Google Shape;2148;p40"/>
          <p:cNvGrpSpPr/>
          <p:nvPr/>
        </p:nvGrpSpPr>
        <p:grpSpPr>
          <a:xfrm>
            <a:off x="4462216" y="2340963"/>
            <a:ext cx="517934" cy="517934"/>
            <a:chOff x="3736598" y="2170606"/>
            <a:chExt cx="404889" cy="404889"/>
          </a:xfrm>
        </p:grpSpPr>
        <p:sp>
          <p:nvSpPr>
            <p:cNvPr id="2149" name="Google Shape;2149;p40"/>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0" name="Google Shape;2150;p40"/>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1" name="Google Shape;2151;p40"/>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2" name="Google Shape;2152;p40"/>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53" name="Google Shape;2153;p40"/>
          <p:cNvGrpSpPr/>
          <p:nvPr/>
        </p:nvGrpSpPr>
        <p:grpSpPr>
          <a:xfrm>
            <a:off x="3729277" y="2341061"/>
            <a:ext cx="586986" cy="517740"/>
            <a:chOff x="3161917" y="2170682"/>
            <a:chExt cx="458870" cy="404737"/>
          </a:xfrm>
        </p:grpSpPr>
        <p:sp>
          <p:nvSpPr>
            <p:cNvPr id="2154" name="Google Shape;2154;p40"/>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 name="Google Shape;2155;p40"/>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6" name="Google Shape;2156;p40"/>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57" name="Google Shape;2157;p40"/>
          <p:cNvGrpSpPr/>
          <p:nvPr/>
        </p:nvGrpSpPr>
        <p:grpSpPr>
          <a:xfrm>
            <a:off x="3752299" y="3102400"/>
            <a:ext cx="540943" cy="517963"/>
            <a:chOff x="3179914" y="2889488"/>
            <a:chExt cx="422876" cy="404911"/>
          </a:xfrm>
        </p:grpSpPr>
        <p:sp>
          <p:nvSpPr>
            <p:cNvPr id="2158" name="Google Shape;2158;p40"/>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9" name="Google Shape;2159;p40"/>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 name="Google Shape;2160;p40"/>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 name="Google Shape;2161;p40"/>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 name="Google Shape;2162;p40"/>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 name="Google Shape;2163;p40"/>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64" name="Google Shape;2164;p40"/>
          <p:cNvGrpSpPr/>
          <p:nvPr/>
        </p:nvGrpSpPr>
        <p:grpSpPr>
          <a:xfrm>
            <a:off x="4453093" y="3102358"/>
            <a:ext cx="536179" cy="518047"/>
            <a:chOff x="3729467" y="2889422"/>
            <a:chExt cx="419152" cy="404977"/>
          </a:xfrm>
        </p:grpSpPr>
        <p:sp>
          <p:nvSpPr>
            <p:cNvPr id="2165" name="Google Shape;2165;p40"/>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 name="Google Shape;2166;p40"/>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7" name="Google Shape;2167;p40"/>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8" name="Google Shape;2168;p40"/>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9" name="Google Shape;2169;p40"/>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 name="Google Shape;2170;p40"/>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1" name="Google Shape;2171;p40"/>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72" name="Google Shape;2172;p40"/>
          <p:cNvGrpSpPr/>
          <p:nvPr/>
        </p:nvGrpSpPr>
        <p:grpSpPr>
          <a:xfrm>
            <a:off x="1990126" y="3445787"/>
            <a:ext cx="965353" cy="134612"/>
            <a:chOff x="4411970" y="2962952"/>
            <a:chExt cx="706545" cy="104213"/>
          </a:xfrm>
        </p:grpSpPr>
        <p:sp>
          <p:nvSpPr>
            <p:cNvPr id="2173" name="Google Shape;2173;p40"/>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4" name="Google Shape;2174;p40"/>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 name="Google Shape;2175;p40"/>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6" name="Google Shape;2176;p40"/>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77" name="Google Shape;2177;p40"/>
          <p:cNvGrpSpPr/>
          <p:nvPr/>
        </p:nvGrpSpPr>
        <p:grpSpPr>
          <a:xfrm>
            <a:off x="1990126" y="3041077"/>
            <a:ext cx="960158" cy="289172"/>
            <a:chOff x="4411970" y="2726085"/>
            <a:chExt cx="643107" cy="193659"/>
          </a:xfrm>
        </p:grpSpPr>
        <p:sp>
          <p:nvSpPr>
            <p:cNvPr id="2178" name="Google Shape;2178;p40"/>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9" name="Google Shape;2179;p40"/>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0" name="Google Shape;2180;p40"/>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81" name="Google Shape;2181;p40"/>
          <p:cNvGrpSpPr/>
          <p:nvPr/>
        </p:nvGrpSpPr>
        <p:grpSpPr>
          <a:xfrm>
            <a:off x="998624" y="3295400"/>
            <a:ext cx="811504" cy="252583"/>
            <a:chOff x="4411970" y="4340222"/>
            <a:chExt cx="779468" cy="242682"/>
          </a:xfrm>
        </p:grpSpPr>
        <p:sp>
          <p:nvSpPr>
            <p:cNvPr id="2182" name="Google Shape;2182;p40"/>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3" name="Google Shape;2183;p40"/>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4" name="Google Shape;2184;p40"/>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85" name="Google Shape;2185;p40"/>
          <p:cNvGrpSpPr/>
          <p:nvPr/>
        </p:nvGrpSpPr>
        <p:grpSpPr>
          <a:xfrm>
            <a:off x="1990126" y="2709308"/>
            <a:ext cx="965160" cy="216230"/>
            <a:chOff x="4411970" y="2468674"/>
            <a:chExt cx="747317" cy="167425"/>
          </a:xfrm>
        </p:grpSpPr>
        <p:sp>
          <p:nvSpPr>
            <p:cNvPr id="2186" name="Google Shape;2186;p40"/>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7" name="Google Shape;2187;p40"/>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188" name="Google Shape;2188;p40"/>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189" name="Google Shape;2189;p40"/>
          <p:cNvGrpSpPr/>
          <p:nvPr/>
        </p:nvGrpSpPr>
        <p:grpSpPr>
          <a:xfrm>
            <a:off x="997692" y="2334687"/>
            <a:ext cx="1959041" cy="208784"/>
            <a:chOff x="6336019" y="3733725"/>
            <a:chExt cx="2566206" cy="351310"/>
          </a:xfrm>
        </p:grpSpPr>
        <p:sp>
          <p:nvSpPr>
            <p:cNvPr id="2190" name="Google Shape;2190;p40"/>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1" name="Google Shape;2191;p40"/>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2" name="Google Shape;2192;p40"/>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3" name="Google Shape;2193;p40"/>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94" name="Google Shape;2194;p40"/>
          <p:cNvGrpSpPr/>
          <p:nvPr/>
        </p:nvGrpSpPr>
        <p:grpSpPr>
          <a:xfrm>
            <a:off x="1990126" y="3950602"/>
            <a:ext cx="946551" cy="153200"/>
            <a:chOff x="4404545" y="3301592"/>
            <a:chExt cx="782403" cy="129272"/>
          </a:xfrm>
        </p:grpSpPr>
        <p:sp>
          <p:nvSpPr>
            <p:cNvPr id="2195" name="Google Shape;2195;p40"/>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6" name="Google Shape;2196;p40"/>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97" name="Google Shape;2197;p40"/>
          <p:cNvGrpSpPr/>
          <p:nvPr/>
        </p:nvGrpSpPr>
        <p:grpSpPr>
          <a:xfrm>
            <a:off x="1990126" y="3695937"/>
            <a:ext cx="962257" cy="139127"/>
            <a:chOff x="4411970" y="3131459"/>
            <a:chExt cx="710520" cy="117397"/>
          </a:xfrm>
        </p:grpSpPr>
        <p:sp>
          <p:nvSpPr>
            <p:cNvPr id="2198" name="Google Shape;2198;p40"/>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9" name="Google Shape;2199;p40"/>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200" name="Google Shape;2200;p40"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201" name="Google Shape;2201;p40"/>
          <p:cNvGrpSpPr/>
          <p:nvPr/>
        </p:nvGrpSpPr>
        <p:grpSpPr>
          <a:xfrm>
            <a:off x="990271" y="3621603"/>
            <a:ext cx="823838" cy="458988"/>
            <a:chOff x="4411970" y="1801825"/>
            <a:chExt cx="734586" cy="409262"/>
          </a:xfrm>
        </p:grpSpPr>
        <p:sp>
          <p:nvSpPr>
            <p:cNvPr id="2202" name="Google Shape;2202;p40"/>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3" name="Google Shape;2203;p40"/>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04" name="Google Shape;2204;p40"/>
          <p:cNvGrpSpPr/>
          <p:nvPr/>
        </p:nvGrpSpPr>
        <p:grpSpPr>
          <a:xfrm>
            <a:off x="3095243" y="2339173"/>
            <a:ext cx="521514" cy="521514"/>
            <a:chOff x="5681300" y="2527788"/>
            <a:chExt cx="805800" cy="805800"/>
          </a:xfrm>
        </p:grpSpPr>
        <p:sp>
          <p:nvSpPr>
            <p:cNvPr id="2205" name="Google Shape;2205;p40"/>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6" name="Google Shape;2206;p40"/>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07" name="Google Shape;2207;p40"/>
          <p:cNvGrpSpPr/>
          <p:nvPr/>
        </p:nvGrpSpPr>
        <p:grpSpPr>
          <a:xfrm>
            <a:off x="3089483" y="3094865"/>
            <a:ext cx="533033" cy="533033"/>
            <a:chOff x="4049800" y="640400"/>
            <a:chExt cx="858900" cy="858900"/>
          </a:xfrm>
        </p:grpSpPr>
        <p:sp>
          <p:nvSpPr>
            <p:cNvPr id="2208" name="Google Shape;2208;p40"/>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9" name="Google Shape;2209;p40"/>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10" name="Google Shape;2210;p40"/>
          <p:cNvGrpSpPr/>
          <p:nvPr/>
        </p:nvGrpSpPr>
        <p:grpSpPr>
          <a:xfrm>
            <a:off x="3014966" y="3772543"/>
            <a:ext cx="682068" cy="682068"/>
            <a:chOff x="5080188" y="927900"/>
            <a:chExt cx="961200" cy="961200"/>
          </a:xfrm>
        </p:grpSpPr>
        <p:sp>
          <p:nvSpPr>
            <p:cNvPr id="2211" name="Google Shape;2211;p40"/>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2" name="Google Shape;2212;p40"/>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3" name="Google Shape;2213;p40"/>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4" name="Google Shape;2214;p40"/>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5" name="Google Shape;2215;p40"/>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6" name="Google Shape;2216;p40"/>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7" name="Google Shape;2217;p40"/>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8" name="Google Shape;2218;p40"/>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19" name="Google Shape;2219;p40"/>
          <p:cNvGrpSpPr/>
          <p:nvPr/>
        </p:nvGrpSpPr>
        <p:grpSpPr>
          <a:xfrm>
            <a:off x="4478465" y="3869234"/>
            <a:ext cx="505651" cy="504006"/>
            <a:chOff x="6039282" y="1042577"/>
            <a:chExt cx="734316" cy="731929"/>
          </a:xfrm>
        </p:grpSpPr>
        <p:sp>
          <p:nvSpPr>
            <p:cNvPr id="2220" name="Google Shape;2220;p40"/>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1" name="Google Shape;2221;p40"/>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2" name="Google Shape;2222;p40"/>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3" name="Google Shape;2223;p40"/>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4" name="Google Shape;2224;p40"/>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5" name="Google Shape;2225;p40"/>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6" name="Google Shape;2226;p40"/>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7" name="Google Shape;2227;p40"/>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8" name="Google Shape;2228;p40"/>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9" name="Google Shape;2229;p40"/>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0" name="Google Shape;2230;p40"/>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1" name="Google Shape;2231;p40"/>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2" name="Google Shape;2232;p40"/>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3" name="Google Shape;2233;p40"/>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4" name="Google Shape;2234;p40"/>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5" name="Google Shape;2235;p40"/>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6" name="Google Shape;2236;p40"/>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7" name="Google Shape;2237;p40"/>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8" name="Google Shape;2238;p40"/>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9" name="Google Shape;2239;p40"/>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0" name="Google Shape;2240;p40"/>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41" name="Google Shape;2241;p40"/>
          <p:cNvGrpSpPr/>
          <p:nvPr/>
        </p:nvGrpSpPr>
        <p:grpSpPr>
          <a:xfrm>
            <a:off x="5091067" y="2298862"/>
            <a:ext cx="567744" cy="602136"/>
            <a:chOff x="1825800" y="1651625"/>
            <a:chExt cx="539989" cy="571775"/>
          </a:xfrm>
        </p:grpSpPr>
        <p:sp>
          <p:nvSpPr>
            <p:cNvPr id="2242" name="Google Shape;2242;p40"/>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3" name="Google Shape;2243;p40"/>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4" name="Google Shape;2244;p40"/>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5" name="Google Shape;2245;p40"/>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46" name="Google Shape;2246;p40"/>
          <p:cNvGrpSpPr/>
          <p:nvPr/>
        </p:nvGrpSpPr>
        <p:grpSpPr>
          <a:xfrm>
            <a:off x="3765995" y="3855579"/>
            <a:ext cx="508123" cy="507955"/>
            <a:chOff x="1897577" y="2802432"/>
            <a:chExt cx="492176" cy="492014"/>
          </a:xfrm>
        </p:grpSpPr>
        <p:sp>
          <p:nvSpPr>
            <p:cNvPr id="2247" name="Google Shape;2247;p40"/>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8" name="Google Shape;2248;p40"/>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9" name="Google Shape;2249;p40"/>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0" name="Google Shape;2250;p40"/>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1" name="Google Shape;2251;p40"/>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2" name="Google Shape;2252;p40"/>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3" name="Google Shape;2253;p40"/>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4" name="Google Shape;2254;p40"/>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5" name="Google Shape;2255;p40"/>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6" name="Google Shape;2256;p40"/>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7" name="Google Shape;2257;p40"/>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8" name="Google Shape;2258;p40"/>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59" name="Google Shape;2259;p40"/>
          <p:cNvGrpSpPr/>
          <p:nvPr/>
        </p:nvGrpSpPr>
        <p:grpSpPr>
          <a:xfrm>
            <a:off x="997525" y="4169123"/>
            <a:ext cx="809227" cy="200843"/>
            <a:chOff x="2013045" y="4813233"/>
            <a:chExt cx="921986" cy="228855"/>
          </a:xfrm>
        </p:grpSpPr>
        <p:sp>
          <p:nvSpPr>
            <p:cNvPr id="2260" name="Google Shape;2260;p40"/>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1" name="Google Shape;2261;p40"/>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62" name="Google Shape;2262;p40"/>
          <p:cNvGrpSpPr/>
          <p:nvPr/>
        </p:nvGrpSpPr>
        <p:grpSpPr>
          <a:xfrm>
            <a:off x="1005985" y="2656004"/>
            <a:ext cx="792421" cy="269941"/>
            <a:chOff x="1046767" y="4756633"/>
            <a:chExt cx="859646" cy="292841"/>
          </a:xfrm>
        </p:grpSpPr>
        <p:sp>
          <p:nvSpPr>
            <p:cNvPr id="2263" name="Google Shape;2263;p40"/>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4" name="Google Shape;2264;p40"/>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5" name="Google Shape;2265;p40"/>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266" name="Google Shape;2266;p40"/>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7" name="Google Shape;2267;p40"/>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8" name="Google Shape;2268;p40"/>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9" name="Google Shape;2269;p40"/>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270" name="Google Shape;2270;p40"/>
          <p:cNvGrpSpPr/>
          <p:nvPr/>
        </p:nvGrpSpPr>
        <p:grpSpPr>
          <a:xfrm>
            <a:off x="7141841" y="2550562"/>
            <a:ext cx="166473" cy="141497"/>
            <a:chOff x="4660325" y="1866850"/>
            <a:chExt cx="68350" cy="58100"/>
          </a:xfrm>
        </p:grpSpPr>
        <p:sp>
          <p:nvSpPr>
            <p:cNvPr id="2271" name="Google Shape;2271;p40"/>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2" name="Google Shape;2272;p40"/>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73" name="Google Shape;2273;p40"/>
          <p:cNvGrpSpPr/>
          <p:nvPr/>
        </p:nvGrpSpPr>
        <p:grpSpPr>
          <a:xfrm>
            <a:off x="7451186" y="2576286"/>
            <a:ext cx="162515" cy="90049"/>
            <a:chOff x="4791775" y="1877500"/>
            <a:chExt cx="66725" cy="36975"/>
          </a:xfrm>
        </p:grpSpPr>
        <p:sp>
          <p:nvSpPr>
            <p:cNvPr id="2274" name="Google Shape;2274;p40"/>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5" name="Google Shape;2275;p40"/>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76" name="Google Shape;2276;p40"/>
          <p:cNvGrpSpPr/>
          <p:nvPr/>
        </p:nvGrpSpPr>
        <p:grpSpPr>
          <a:xfrm>
            <a:off x="7772898" y="2576286"/>
            <a:ext cx="144979" cy="90049"/>
            <a:chOff x="4923925" y="1877500"/>
            <a:chExt cx="59525" cy="36975"/>
          </a:xfrm>
        </p:grpSpPr>
        <p:sp>
          <p:nvSpPr>
            <p:cNvPr id="2277" name="Google Shape;2277;p40"/>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8" name="Google Shape;2278;p40"/>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79" name="Google Shape;2279;p40"/>
          <p:cNvGrpSpPr/>
          <p:nvPr/>
        </p:nvGrpSpPr>
        <p:grpSpPr>
          <a:xfrm>
            <a:off x="8067390" y="2558477"/>
            <a:ext cx="141447" cy="125667"/>
            <a:chOff x="5058450" y="1870100"/>
            <a:chExt cx="58075" cy="51600"/>
          </a:xfrm>
        </p:grpSpPr>
        <p:sp>
          <p:nvSpPr>
            <p:cNvPr id="2280" name="Google Shape;2280;p40"/>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1" name="Google Shape;2281;p40"/>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82" name="Google Shape;2282;p40"/>
          <p:cNvGrpSpPr/>
          <p:nvPr/>
        </p:nvGrpSpPr>
        <p:grpSpPr>
          <a:xfrm>
            <a:off x="7481904" y="2980885"/>
            <a:ext cx="101077" cy="107645"/>
            <a:chOff x="4811425" y="2065025"/>
            <a:chExt cx="41500" cy="44200"/>
          </a:xfrm>
        </p:grpSpPr>
        <p:sp>
          <p:nvSpPr>
            <p:cNvPr id="2283" name="Google Shape;2283;p40"/>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4" name="Google Shape;2284;p40"/>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85" name="Google Shape;2285;p40"/>
          <p:cNvGrpSpPr/>
          <p:nvPr/>
        </p:nvGrpSpPr>
        <p:grpSpPr>
          <a:xfrm>
            <a:off x="7774341" y="2981098"/>
            <a:ext cx="120867" cy="107218"/>
            <a:chOff x="4929875" y="2065025"/>
            <a:chExt cx="49625" cy="44025"/>
          </a:xfrm>
        </p:grpSpPr>
        <p:sp>
          <p:nvSpPr>
            <p:cNvPr id="2286" name="Google Shape;2286;p40"/>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7" name="Google Shape;2287;p40"/>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88" name="Google Shape;2288;p40"/>
          <p:cNvGrpSpPr/>
          <p:nvPr/>
        </p:nvGrpSpPr>
        <p:grpSpPr>
          <a:xfrm>
            <a:off x="8103011" y="2984112"/>
            <a:ext cx="70206" cy="101191"/>
            <a:chOff x="5083925" y="2066350"/>
            <a:chExt cx="28825" cy="41550"/>
          </a:xfrm>
        </p:grpSpPr>
        <p:sp>
          <p:nvSpPr>
            <p:cNvPr id="2289" name="Google Shape;2289;p40"/>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0" name="Google Shape;2290;p40"/>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91" name="Google Shape;2291;p40"/>
          <p:cNvGrpSpPr/>
          <p:nvPr/>
        </p:nvGrpSpPr>
        <p:grpSpPr>
          <a:xfrm>
            <a:off x="7134566" y="2999759"/>
            <a:ext cx="181026" cy="69896"/>
            <a:chOff x="4659775" y="2072775"/>
            <a:chExt cx="74325" cy="28700"/>
          </a:xfrm>
        </p:grpSpPr>
        <p:sp>
          <p:nvSpPr>
            <p:cNvPr id="2292" name="Google Shape;2292;p40"/>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3" name="Google Shape;2293;p40"/>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4" name="Google Shape;2294;p40"/>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95" name="Google Shape;2295;p40"/>
          <p:cNvGrpSpPr/>
          <p:nvPr/>
        </p:nvGrpSpPr>
        <p:grpSpPr>
          <a:xfrm>
            <a:off x="8054421" y="2790324"/>
            <a:ext cx="167387" cy="89197"/>
            <a:chOff x="4662475" y="1976500"/>
            <a:chExt cx="68725" cy="36625"/>
          </a:xfrm>
        </p:grpSpPr>
        <p:sp>
          <p:nvSpPr>
            <p:cNvPr id="2296" name="Google Shape;2296;p40"/>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7" name="Google Shape;2297;p40"/>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8" name="Google Shape;2298;p40"/>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99" name="Google Shape;2299;p40"/>
          <p:cNvGrpSpPr/>
          <p:nvPr/>
        </p:nvGrpSpPr>
        <p:grpSpPr>
          <a:xfrm>
            <a:off x="7751326" y="2793764"/>
            <a:ext cx="166899" cy="82317"/>
            <a:chOff x="4920150" y="1977875"/>
            <a:chExt cx="68525" cy="33800"/>
          </a:xfrm>
        </p:grpSpPr>
        <p:sp>
          <p:nvSpPr>
            <p:cNvPr id="2300" name="Google Shape;2300;p40"/>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1" name="Google Shape;2301;p40"/>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2" name="Google Shape;2302;p40"/>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303" name="Google Shape;2303;p40"/>
          <p:cNvGrpSpPr/>
          <p:nvPr/>
        </p:nvGrpSpPr>
        <p:grpSpPr>
          <a:xfrm>
            <a:off x="7162483" y="3197682"/>
            <a:ext cx="125190" cy="127859"/>
            <a:chOff x="4676550" y="2160575"/>
            <a:chExt cx="51400" cy="52500"/>
          </a:xfrm>
        </p:grpSpPr>
        <p:sp>
          <p:nvSpPr>
            <p:cNvPr id="2304" name="Google Shape;2304;p40"/>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5" name="Google Shape;2305;p40"/>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6" name="Google Shape;2306;p40"/>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307" name="Google Shape;2307;p40"/>
          <p:cNvGrpSpPr/>
          <p:nvPr/>
        </p:nvGrpSpPr>
        <p:grpSpPr>
          <a:xfrm>
            <a:off x="7459741" y="3204714"/>
            <a:ext cx="145405" cy="113794"/>
            <a:chOff x="4768325" y="2163475"/>
            <a:chExt cx="59700" cy="46725"/>
          </a:xfrm>
        </p:grpSpPr>
        <p:sp>
          <p:nvSpPr>
            <p:cNvPr id="2308" name="Google Shape;2308;p40"/>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9" name="Google Shape;2309;p40"/>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310" name="Google Shape;2310;p40"/>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1" name="Google Shape;2311;p40"/>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2" name="Google Shape;2312;p40"/>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3" name="Google Shape;2313;p40"/>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4" name="Google Shape;2314;p40"/>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5" name="Google Shape;2315;p40"/>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316" name="Google Shape;2316;p40"/>
          <p:cNvGrpSpPr/>
          <p:nvPr/>
        </p:nvGrpSpPr>
        <p:grpSpPr>
          <a:xfrm>
            <a:off x="7476058" y="3459808"/>
            <a:ext cx="112768" cy="106853"/>
            <a:chOff x="4768575" y="2253950"/>
            <a:chExt cx="46300" cy="43875"/>
          </a:xfrm>
        </p:grpSpPr>
        <p:sp>
          <p:nvSpPr>
            <p:cNvPr id="2317" name="Google Shape;2317;p40"/>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8" name="Google Shape;2318;p40"/>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319" name="Google Shape;2319;p40"/>
          <p:cNvGrpSpPr/>
          <p:nvPr/>
        </p:nvGrpSpPr>
        <p:grpSpPr>
          <a:xfrm>
            <a:off x="7775681" y="3948834"/>
            <a:ext cx="118187" cy="146246"/>
            <a:chOff x="4960900" y="2433225"/>
            <a:chExt cx="48525" cy="60050"/>
          </a:xfrm>
        </p:grpSpPr>
        <p:sp>
          <p:nvSpPr>
            <p:cNvPr id="2320" name="Google Shape;2320;p40"/>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1" name="Google Shape;2321;p40"/>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322" name="Google Shape;2322;p40"/>
          <p:cNvGrpSpPr/>
          <p:nvPr/>
        </p:nvGrpSpPr>
        <p:grpSpPr>
          <a:xfrm>
            <a:off x="7464247" y="4212895"/>
            <a:ext cx="136394" cy="143810"/>
            <a:chOff x="4854075" y="2527625"/>
            <a:chExt cx="56000" cy="59050"/>
          </a:xfrm>
        </p:grpSpPr>
        <p:sp>
          <p:nvSpPr>
            <p:cNvPr id="2323" name="Google Shape;2323;p40"/>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4" name="Google Shape;2324;p40"/>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325" name="Google Shape;2325;p40"/>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6" name="Google Shape;2326;p40"/>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7" name="Google Shape;2327;p40"/>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328" name="Google Shape;2328;p40"/>
          <p:cNvGrpSpPr/>
          <p:nvPr/>
        </p:nvGrpSpPr>
        <p:grpSpPr>
          <a:xfrm>
            <a:off x="8088458" y="3676639"/>
            <a:ext cx="99312" cy="160797"/>
            <a:chOff x="5059700" y="2334775"/>
            <a:chExt cx="40775" cy="66025"/>
          </a:xfrm>
        </p:grpSpPr>
        <p:sp>
          <p:nvSpPr>
            <p:cNvPr id="2329" name="Google Shape;2329;p40"/>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0" name="Google Shape;2330;p40"/>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1" name="Google Shape;2331;p40"/>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2" name="Google Shape;2332;p40"/>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3" name="Google Shape;2333;p40"/>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4" name="Google Shape;2334;p40"/>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5" name="Google Shape;2335;p40"/>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6" name="Google Shape;2336;p40"/>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7" name="Google Shape;2337;p40"/>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338" name="Google Shape;2338;p40"/>
          <p:cNvGrpSpPr/>
          <p:nvPr/>
        </p:nvGrpSpPr>
        <p:grpSpPr>
          <a:xfrm>
            <a:off x="8045622" y="3941771"/>
            <a:ext cx="184984" cy="160371"/>
            <a:chOff x="5037700" y="2430325"/>
            <a:chExt cx="75950" cy="65850"/>
          </a:xfrm>
        </p:grpSpPr>
        <p:sp>
          <p:nvSpPr>
            <p:cNvPr id="2339" name="Google Shape;2339;p40"/>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0" name="Google Shape;2340;p40"/>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341" name="Google Shape;2341;p40"/>
          <p:cNvGrpSpPr/>
          <p:nvPr/>
        </p:nvGrpSpPr>
        <p:grpSpPr>
          <a:xfrm>
            <a:off x="7465128" y="3708223"/>
            <a:ext cx="173014" cy="97629"/>
            <a:chOff x="4756975" y="2341800"/>
            <a:chExt cx="91975" cy="51925"/>
          </a:xfrm>
        </p:grpSpPr>
        <p:sp>
          <p:nvSpPr>
            <p:cNvPr id="2342" name="Google Shape;2342;p40"/>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3" name="Google Shape;2343;p40"/>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4" name="Google Shape;2344;p40"/>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5" name="Google Shape;2345;p40"/>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6" name="Google Shape;2346;p40"/>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7" name="Google Shape;2347;p40"/>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8" name="Google Shape;2348;p40"/>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9" name="Google Shape;2349;p40"/>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0" name="Google Shape;2350;p40"/>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1" name="Google Shape;2351;p40"/>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2" name="Google Shape;2352;p40"/>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3" name="Google Shape;2353;p40"/>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4" name="Google Shape;2354;p40"/>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5" name="Google Shape;2355;p40"/>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6" name="Google Shape;2356;p40"/>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7" name="Google Shape;2357;p40"/>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8" name="Google Shape;2358;p40"/>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9" name="Google Shape;2359;p40"/>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0" name="Google Shape;2360;p40"/>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1" name="Google Shape;2361;p40"/>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362" name="Google Shape;2362;p40"/>
          <p:cNvGrpSpPr/>
          <p:nvPr/>
        </p:nvGrpSpPr>
        <p:grpSpPr>
          <a:xfrm>
            <a:off x="7732065" y="4196920"/>
            <a:ext cx="212497" cy="175761"/>
            <a:chOff x="4943575" y="2516350"/>
            <a:chExt cx="98675" cy="81700"/>
          </a:xfrm>
        </p:grpSpPr>
        <p:sp>
          <p:nvSpPr>
            <p:cNvPr id="2363" name="Google Shape;2363;p40"/>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4" name="Google Shape;2364;p40"/>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5" name="Google Shape;2365;p40"/>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6" name="Google Shape;2366;p40"/>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7" name="Google Shape;2367;p40"/>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8" name="Google Shape;2368;p40"/>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9" name="Google Shape;2369;p40"/>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0" name="Google Shape;2370;p40"/>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1" name="Google Shape;2371;p40"/>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2" name="Google Shape;2372;p40"/>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3" name="Google Shape;2373;p40"/>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4" name="Google Shape;2374;p40"/>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5" name="Google Shape;2375;p40"/>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6" name="Google Shape;2376;p40"/>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7" name="Google Shape;2377;p40"/>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8" name="Google Shape;2378;p40"/>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9" name="Google Shape;2379;p40"/>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0" name="Google Shape;2380;p40"/>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1" name="Google Shape;2381;p40"/>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2" name="Google Shape;2382;p40"/>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3" name="Google Shape;2383;p40"/>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4" name="Google Shape;2384;p40"/>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5" name="Google Shape;2385;p40"/>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6" name="Google Shape;2386;p40"/>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7" name="Google Shape;2387;p40"/>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8" name="Google Shape;2388;p40"/>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9" name="Google Shape;2389;p40"/>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0" name="Google Shape;2390;p40"/>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1" name="Google Shape;2391;p40"/>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2" name="Google Shape;2392;p40"/>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3" name="Google Shape;2393;p40"/>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4" name="Google Shape;2394;p40"/>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5" name="Google Shape;2395;p40"/>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6" name="Google Shape;2396;p40"/>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7" name="Google Shape;2397;p40"/>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8" name="Google Shape;2398;p40"/>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9" name="Google Shape;2399;p40"/>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0" name="Google Shape;2400;p40"/>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1" name="Google Shape;2401;p40"/>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2" name="Google Shape;2402;p40"/>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3" name="Google Shape;2403;p40"/>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4" name="Google Shape;2404;p40"/>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5" name="Google Shape;2405;p40"/>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6" name="Google Shape;2406;p40"/>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7" name="Google Shape;2407;p40"/>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8" name="Google Shape;2408;p40"/>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9" name="Google Shape;2409;p40"/>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0" name="Google Shape;2410;p40"/>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1" name="Google Shape;2411;p40"/>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2" name="Google Shape;2412;p40"/>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3" name="Google Shape;2413;p40"/>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4" name="Google Shape;2414;p40"/>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5" name="Google Shape;2415;p40"/>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6" name="Google Shape;2416;p40"/>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7" name="Google Shape;2417;p40"/>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8" name="Google Shape;2418;p40"/>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9" name="Google Shape;2419;p40"/>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0" name="Google Shape;2420;p40"/>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1" name="Google Shape;2421;p40"/>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2" name="Google Shape;2422;p40"/>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3" name="Google Shape;2423;p40"/>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4" name="Google Shape;2424;p40"/>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5" name="Google Shape;2425;p40"/>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6" name="Google Shape;2426;p40"/>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7" name="Google Shape;2427;p40"/>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8" name="Google Shape;2428;p40"/>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9" name="Google Shape;2429;p40"/>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0" name="Google Shape;2430;p40"/>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1" name="Google Shape;2431;p40"/>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2" name="Google Shape;2432;p40"/>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3" name="Google Shape;2433;p40"/>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4" name="Google Shape;2434;p40"/>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5" name="Google Shape;2435;p40"/>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6" name="Google Shape;2436;p40"/>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7" name="Google Shape;2437;p40"/>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8" name="Google Shape;2438;p40"/>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9" name="Google Shape;2439;p40"/>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0" name="Google Shape;2440;p40"/>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441" name="Google Shape;2441;p40"/>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2" name="Google Shape;2442;p40"/>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3" name="Google Shape;2443;p40"/>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4" name="Google Shape;2444;p40"/>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5" name="Google Shape;2445;p40"/>
          <p:cNvSpPr txBox="1">
            <a:spLocks noGrp="1"/>
          </p:cNvSpPr>
          <p:nvPr>
            <p:ph type="title" idx="4294967295"/>
          </p:nvPr>
        </p:nvSpPr>
        <p:spPr>
          <a:xfrm>
            <a:off x="1068100" y="933450"/>
            <a:ext cx="70473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2449"/>
        <p:cNvGrpSpPr/>
        <p:nvPr/>
      </p:nvGrpSpPr>
      <p:grpSpPr>
        <a:xfrm>
          <a:off x="0" y="0"/>
          <a:ext cx="0" cy="0"/>
          <a:chOff x="0" y="0"/>
          <a:chExt cx="0" cy="0"/>
        </a:xfrm>
      </p:grpSpPr>
      <p:grpSp>
        <p:nvGrpSpPr>
          <p:cNvPr id="2450" name="Google Shape;2450;p41"/>
          <p:cNvGrpSpPr/>
          <p:nvPr/>
        </p:nvGrpSpPr>
        <p:grpSpPr>
          <a:xfrm>
            <a:off x="745571" y="1168666"/>
            <a:ext cx="2492867" cy="1379876"/>
            <a:chOff x="2654821" y="2311071"/>
            <a:chExt cx="2279714" cy="1262120"/>
          </a:xfrm>
        </p:grpSpPr>
        <p:grpSp>
          <p:nvGrpSpPr>
            <p:cNvPr id="2451" name="Google Shape;2451;p41"/>
            <p:cNvGrpSpPr/>
            <p:nvPr/>
          </p:nvGrpSpPr>
          <p:grpSpPr>
            <a:xfrm>
              <a:off x="4034269" y="2840745"/>
              <a:ext cx="40212" cy="36437"/>
              <a:chOff x="4293400" y="2574725"/>
              <a:chExt cx="84425" cy="80100"/>
            </a:xfrm>
          </p:grpSpPr>
          <p:sp>
            <p:nvSpPr>
              <p:cNvPr id="2452" name="Google Shape;2452;p41"/>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453" name="Google Shape;2453;p41"/>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454" name="Google Shape;2454;p41"/>
            <p:cNvGrpSpPr/>
            <p:nvPr/>
          </p:nvGrpSpPr>
          <p:grpSpPr>
            <a:xfrm>
              <a:off x="3894606" y="2334874"/>
              <a:ext cx="913198" cy="518984"/>
              <a:chOff x="4000175" y="1462675"/>
              <a:chExt cx="1917275" cy="1140875"/>
            </a:xfrm>
          </p:grpSpPr>
          <p:sp>
            <p:nvSpPr>
              <p:cNvPr id="2455" name="Google Shape;2455;p41"/>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456" name="Google Shape;2456;p41"/>
              <p:cNvGrpSpPr/>
              <p:nvPr/>
            </p:nvGrpSpPr>
            <p:grpSpPr>
              <a:xfrm>
                <a:off x="4000175" y="1462675"/>
                <a:ext cx="1917275" cy="1140875"/>
                <a:chOff x="4000175" y="1462675"/>
                <a:chExt cx="1917275" cy="1140875"/>
              </a:xfrm>
            </p:grpSpPr>
            <p:sp>
              <p:nvSpPr>
                <p:cNvPr id="2457" name="Google Shape;2457;p41"/>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458" name="Google Shape;2458;p41"/>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9" name="Google Shape;2459;p41"/>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0" name="Google Shape;2460;p41"/>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1" name="Google Shape;2461;p41"/>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6CBC2"/>
                    </a:solidFill>
                    <a:latin typeface="Arial"/>
                    <a:ea typeface="Arial"/>
                    <a:cs typeface="Arial"/>
                    <a:sym typeface="Arial"/>
                  </a:endParaRPr>
                </a:p>
              </p:txBody>
            </p:sp>
            <p:sp>
              <p:nvSpPr>
                <p:cNvPr id="2462" name="Google Shape;2462;p41"/>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2463" name="Google Shape;2463;p41"/>
            <p:cNvGrpSpPr/>
            <p:nvPr/>
          </p:nvGrpSpPr>
          <p:grpSpPr>
            <a:xfrm>
              <a:off x="3875768" y="2846704"/>
              <a:ext cx="44796" cy="47366"/>
              <a:chOff x="3960625" y="2587825"/>
              <a:chExt cx="94050" cy="104125"/>
            </a:xfrm>
          </p:grpSpPr>
          <p:sp>
            <p:nvSpPr>
              <p:cNvPr id="2464" name="Google Shape;2464;p41"/>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465" name="Google Shape;2465;p41"/>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466" name="Google Shape;2466;p41"/>
            <p:cNvGrpSpPr/>
            <p:nvPr/>
          </p:nvGrpSpPr>
          <p:grpSpPr>
            <a:xfrm>
              <a:off x="3782759" y="2807162"/>
              <a:ext cx="82686" cy="85487"/>
              <a:chOff x="3765350" y="2500900"/>
              <a:chExt cx="173600" cy="187925"/>
            </a:xfrm>
          </p:grpSpPr>
          <p:sp>
            <p:nvSpPr>
              <p:cNvPr id="2467" name="Google Shape;2467;p41"/>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468" name="Google Shape;2468;p41"/>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9" name="Google Shape;2469;p41"/>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0" name="Google Shape;2470;p41"/>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1" name="Google Shape;2471;p41"/>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2" name="Google Shape;2472;p41"/>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473" name="Google Shape;2473;p41"/>
            <p:cNvGrpSpPr/>
            <p:nvPr/>
          </p:nvGrpSpPr>
          <p:grpSpPr>
            <a:xfrm>
              <a:off x="3775674" y="2798496"/>
              <a:ext cx="40545" cy="23564"/>
              <a:chOff x="3750475" y="2481850"/>
              <a:chExt cx="85125" cy="51800"/>
            </a:xfrm>
          </p:grpSpPr>
          <p:sp>
            <p:nvSpPr>
              <p:cNvPr id="2474" name="Google Shape;2474;p41"/>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5" name="Google Shape;2475;p41"/>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476" name="Google Shape;2476;p41"/>
            <p:cNvGrpSpPr/>
            <p:nvPr/>
          </p:nvGrpSpPr>
          <p:grpSpPr>
            <a:xfrm>
              <a:off x="3716946" y="2776024"/>
              <a:ext cx="81971" cy="76912"/>
              <a:chOff x="3627175" y="2432450"/>
              <a:chExt cx="172100" cy="169075"/>
            </a:xfrm>
          </p:grpSpPr>
          <p:sp>
            <p:nvSpPr>
              <p:cNvPr id="2477" name="Google Shape;2477;p41"/>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8" name="Google Shape;2478;p41"/>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479" name="Google Shape;2479;p41"/>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480" name="Google Shape;2480;p41"/>
            <p:cNvGrpSpPr/>
            <p:nvPr/>
          </p:nvGrpSpPr>
          <p:grpSpPr>
            <a:xfrm>
              <a:off x="3685682" y="2845624"/>
              <a:ext cx="29311" cy="45055"/>
              <a:chOff x="3561536" y="2585450"/>
              <a:chExt cx="61539" cy="99045"/>
            </a:xfrm>
          </p:grpSpPr>
          <p:sp>
            <p:nvSpPr>
              <p:cNvPr id="2481" name="Google Shape;2481;p41"/>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2" name="Google Shape;2482;p41"/>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483" name="Google Shape;2483;p41"/>
            <p:cNvGrpSpPr/>
            <p:nvPr/>
          </p:nvGrpSpPr>
          <p:grpSpPr>
            <a:xfrm>
              <a:off x="3849905" y="2572252"/>
              <a:ext cx="74339" cy="119559"/>
              <a:chOff x="3906325" y="1984500"/>
              <a:chExt cx="156075" cy="262825"/>
            </a:xfrm>
          </p:grpSpPr>
          <p:sp>
            <p:nvSpPr>
              <p:cNvPr id="2484" name="Google Shape;2484;p41"/>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485" name="Google Shape;2485;p41"/>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486" name="Google Shape;2486;p41"/>
            <p:cNvGrpSpPr/>
            <p:nvPr/>
          </p:nvGrpSpPr>
          <p:grpSpPr>
            <a:xfrm>
              <a:off x="2654821" y="2414345"/>
              <a:ext cx="667570" cy="558731"/>
              <a:chOff x="1397225" y="1637375"/>
              <a:chExt cx="1401575" cy="1228250"/>
            </a:xfrm>
          </p:grpSpPr>
          <p:sp>
            <p:nvSpPr>
              <p:cNvPr id="2487" name="Google Shape;2487;p41"/>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488" name="Google Shape;2488;p41"/>
              <p:cNvGrpSpPr/>
              <p:nvPr/>
            </p:nvGrpSpPr>
            <p:grpSpPr>
              <a:xfrm>
                <a:off x="1397225" y="1637375"/>
                <a:ext cx="1398775" cy="1228250"/>
                <a:chOff x="1397225" y="1637375"/>
                <a:chExt cx="1398775" cy="1228250"/>
              </a:xfrm>
            </p:grpSpPr>
            <p:sp>
              <p:nvSpPr>
                <p:cNvPr id="2489" name="Google Shape;2489;p41"/>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0" name="Google Shape;2490;p41"/>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2491" name="Google Shape;2491;p41"/>
            <p:cNvGrpSpPr/>
            <p:nvPr/>
          </p:nvGrpSpPr>
          <p:grpSpPr>
            <a:xfrm>
              <a:off x="3230417" y="3103734"/>
              <a:ext cx="282982" cy="280332"/>
              <a:chOff x="2605700" y="3152850"/>
              <a:chExt cx="594125" cy="616250"/>
            </a:xfrm>
          </p:grpSpPr>
          <p:sp>
            <p:nvSpPr>
              <p:cNvPr id="2492" name="Google Shape;2492;p41"/>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493" name="Google Shape;2493;p41"/>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6B65"/>
                  </a:solidFill>
                  <a:latin typeface="Arial"/>
                  <a:ea typeface="Arial"/>
                  <a:cs typeface="Arial"/>
                  <a:sym typeface="Arial"/>
                </a:endParaRPr>
              </a:p>
            </p:txBody>
          </p:sp>
        </p:grpSp>
        <p:grpSp>
          <p:nvGrpSpPr>
            <p:cNvPr id="2494" name="Google Shape;2494;p41"/>
            <p:cNvGrpSpPr/>
            <p:nvPr/>
          </p:nvGrpSpPr>
          <p:grpSpPr>
            <a:xfrm>
              <a:off x="3265985" y="3226989"/>
              <a:ext cx="87151" cy="346202"/>
              <a:chOff x="2680375" y="3423800"/>
              <a:chExt cx="182975" cy="761050"/>
            </a:xfrm>
          </p:grpSpPr>
          <p:sp>
            <p:nvSpPr>
              <p:cNvPr id="2495" name="Google Shape;2495;p41"/>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496" name="Google Shape;2496;p41"/>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497" name="Google Shape;2497;p41"/>
            <p:cNvGrpSpPr/>
            <p:nvPr/>
          </p:nvGrpSpPr>
          <p:grpSpPr>
            <a:xfrm>
              <a:off x="3855466" y="3289811"/>
              <a:ext cx="112514" cy="94210"/>
              <a:chOff x="3918000" y="3561900"/>
              <a:chExt cx="236225" cy="207100"/>
            </a:xfrm>
          </p:grpSpPr>
          <p:sp>
            <p:nvSpPr>
              <p:cNvPr id="2498" name="Google Shape;2498;p41"/>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499" name="Google Shape;2499;p41"/>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500" name="Google Shape;2500;p41"/>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1" name="Google Shape;2501;p41"/>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2" name="Google Shape;2502;p41"/>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6B65"/>
                </a:solidFill>
                <a:latin typeface="Arial"/>
                <a:ea typeface="Arial"/>
                <a:cs typeface="Arial"/>
                <a:sym typeface="Arial"/>
              </a:endParaRPr>
            </a:p>
          </p:txBody>
        </p:sp>
        <p:grpSp>
          <p:nvGrpSpPr>
            <p:cNvPr id="2503" name="Google Shape;2503;p41"/>
            <p:cNvGrpSpPr/>
            <p:nvPr/>
          </p:nvGrpSpPr>
          <p:grpSpPr>
            <a:xfrm>
              <a:off x="2905224" y="2311071"/>
              <a:ext cx="596721" cy="528992"/>
              <a:chOff x="1922950" y="1410350"/>
              <a:chExt cx="1252825" cy="1162875"/>
            </a:xfrm>
          </p:grpSpPr>
          <p:sp>
            <p:nvSpPr>
              <p:cNvPr id="2504" name="Google Shape;2504;p41"/>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5" name="Google Shape;2505;p41"/>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6" name="Google Shape;2506;p41"/>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7" name="Google Shape;2507;p41"/>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8" name="Google Shape;2508;p41"/>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9" name="Google Shape;2509;p41"/>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0" name="Google Shape;2510;p41"/>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1" name="Google Shape;2511;p41"/>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2" name="Google Shape;2512;p41"/>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3" name="Google Shape;2513;p41"/>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4" name="Google Shape;2514;p41"/>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5" name="Google Shape;2515;p41"/>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6" name="Google Shape;2516;p41"/>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7" name="Google Shape;2517;p41"/>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8" name="Google Shape;2518;p41"/>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9" name="Google Shape;2519;p41"/>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6CBC2"/>
                  </a:solidFill>
                  <a:latin typeface="Arial"/>
                  <a:ea typeface="Arial"/>
                  <a:cs typeface="Arial"/>
                  <a:sym typeface="Arial"/>
                </a:endParaRPr>
              </a:p>
            </p:txBody>
          </p:sp>
        </p:grpSp>
        <p:sp>
          <p:nvSpPr>
            <p:cNvPr id="2520" name="Google Shape;2520;p41"/>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1" name="Google Shape;2521;p41"/>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2" name="Google Shape;2522;p41"/>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3" name="Google Shape;2523;p41"/>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4" name="Google Shape;2524;p41"/>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5" name="Google Shape;2525;p41"/>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6" name="Google Shape;2526;p41"/>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7" name="Google Shape;2527;p41"/>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8" name="Google Shape;2528;p41"/>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9" name="Google Shape;2529;p41"/>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0" name="Google Shape;2530;p41"/>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1" name="Google Shape;2531;p41"/>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2" name="Google Shape;2532;p41"/>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3" name="Google Shape;2533;p41"/>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4" name="Google Shape;2534;p41"/>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5" name="Google Shape;2535;p41"/>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6" name="Google Shape;2536;p41"/>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7" name="Google Shape;2537;p41"/>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8" name="Google Shape;2538;p41"/>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9" name="Google Shape;2539;p41"/>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6B65"/>
                </a:solidFill>
                <a:latin typeface="Arial"/>
                <a:ea typeface="Arial"/>
                <a:cs typeface="Arial"/>
                <a:sym typeface="Arial"/>
              </a:endParaRPr>
            </a:p>
          </p:txBody>
        </p:sp>
        <p:sp>
          <p:nvSpPr>
            <p:cNvPr id="2540" name="Google Shape;2540;p41"/>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6CBC2"/>
                </a:solidFill>
                <a:latin typeface="Arial"/>
                <a:ea typeface="Arial"/>
                <a:cs typeface="Arial"/>
                <a:sym typeface="Arial"/>
              </a:endParaRPr>
            </a:p>
          </p:txBody>
        </p:sp>
        <p:sp>
          <p:nvSpPr>
            <p:cNvPr id="2541" name="Google Shape;2541;p41"/>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542" name="Google Shape;2542;p41"/>
            <p:cNvGrpSpPr/>
            <p:nvPr/>
          </p:nvGrpSpPr>
          <p:grpSpPr>
            <a:xfrm>
              <a:off x="3280929" y="3294542"/>
              <a:ext cx="109894" cy="272224"/>
              <a:chOff x="2711750" y="3572300"/>
              <a:chExt cx="230725" cy="598425"/>
            </a:xfrm>
          </p:grpSpPr>
          <p:sp>
            <p:nvSpPr>
              <p:cNvPr id="2543" name="Google Shape;2543;p41"/>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4" name="Google Shape;2544;p41"/>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545" name="Google Shape;2545;p41"/>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546" name="Google Shape;2546;p41"/>
            <p:cNvGrpSpPr/>
            <p:nvPr/>
          </p:nvGrpSpPr>
          <p:grpSpPr>
            <a:xfrm>
              <a:off x="3790439" y="2408636"/>
              <a:ext cx="73017" cy="75684"/>
              <a:chOff x="3781475" y="1624825"/>
              <a:chExt cx="153300" cy="166375"/>
            </a:xfrm>
          </p:grpSpPr>
          <p:sp>
            <p:nvSpPr>
              <p:cNvPr id="2547" name="Google Shape;2547;p41"/>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8" name="Google Shape;2548;p41"/>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9" name="Google Shape;2549;p41"/>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0" name="Google Shape;2550;p41"/>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551" name="Google Shape;2551;p41"/>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2" name="Google Shape;2552;p41"/>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3" name="Google Shape;2553;p41"/>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4" name="Google Shape;2554;p41"/>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5" name="Google Shape;2555;p41"/>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6" name="Google Shape;2556;p41"/>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7" name="Google Shape;2557;p41"/>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558" name="Google Shape;2558;p41"/>
            <p:cNvGrpSpPr/>
            <p:nvPr/>
          </p:nvGrpSpPr>
          <p:grpSpPr>
            <a:xfrm>
              <a:off x="4403342" y="3107749"/>
              <a:ext cx="316680" cy="101374"/>
              <a:chOff x="5068275" y="3161675"/>
              <a:chExt cx="664875" cy="222850"/>
            </a:xfrm>
          </p:grpSpPr>
          <p:sp>
            <p:nvSpPr>
              <p:cNvPr id="2559" name="Google Shape;2559;p41"/>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0" name="Google Shape;2560;p41"/>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1" name="Google Shape;2561;p41"/>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2" name="Google Shape;2562;p41"/>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563" name="Google Shape;2563;p41"/>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4" name="Google Shape;2564;p41"/>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5" name="Google Shape;2565;p41"/>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6" name="Google Shape;2566;p41"/>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7" name="Google Shape;2567;p41"/>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8" name="Google Shape;2568;p41"/>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9" name="Google Shape;2569;p41"/>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0" name="Google Shape;2570;p41"/>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1" name="Google Shape;2571;p41"/>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2" name="Google Shape;2572;p41"/>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3" name="Google Shape;2573;p41"/>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4" name="Google Shape;2574;p41"/>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5" name="Google Shape;2575;p41"/>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6" name="Google Shape;2576;p41"/>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7" name="Google Shape;2577;p41"/>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8" name="Google Shape;2578;p41"/>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9" name="Google Shape;2579;p41"/>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0" name="Google Shape;2580;p41"/>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1" name="Google Shape;2581;p41"/>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2" name="Google Shape;2582;p41"/>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3" name="Google Shape;2583;p41"/>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4" name="Google Shape;2584;p41"/>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5" name="Google Shape;2585;p41"/>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6" name="Google Shape;2586;p41"/>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7" name="Google Shape;2587;p41"/>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8" name="Google Shape;2588;p41"/>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9" name="Google Shape;2589;p41"/>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0" name="Google Shape;2590;p41"/>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1" name="Google Shape;2591;p41"/>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592" name="Google Shape;2592;p41"/>
            <p:cNvGrpSpPr/>
            <p:nvPr/>
          </p:nvGrpSpPr>
          <p:grpSpPr>
            <a:xfrm>
              <a:off x="3697513" y="2707266"/>
              <a:ext cx="59549" cy="79733"/>
              <a:chOff x="3586375" y="2281300"/>
              <a:chExt cx="125025" cy="175275"/>
            </a:xfrm>
          </p:grpSpPr>
          <p:sp>
            <p:nvSpPr>
              <p:cNvPr id="2593" name="Google Shape;2593;p41"/>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4" name="Google Shape;2594;p41"/>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595" name="Google Shape;2595;p41"/>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596" name="Google Shape;2596;p41"/>
            <p:cNvGrpSpPr/>
            <p:nvPr/>
          </p:nvGrpSpPr>
          <p:grpSpPr>
            <a:xfrm>
              <a:off x="4513224" y="3221724"/>
              <a:ext cx="274563" cy="280321"/>
              <a:chOff x="5298975" y="3412225"/>
              <a:chExt cx="576450" cy="616225"/>
            </a:xfrm>
          </p:grpSpPr>
          <p:sp>
            <p:nvSpPr>
              <p:cNvPr id="2597" name="Google Shape;2597;p41"/>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6CBC2"/>
                  </a:solidFill>
                  <a:latin typeface="Arial"/>
                  <a:ea typeface="Arial"/>
                  <a:cs typeface="Arial"/>
                  <a:sym typeface="Arial"/>
                </a:endParaRPr>
              </a:p>
            </p:txBody>
          </p:sp>
          <p:sp>
            <p:nvSpPr>
              <p:cNvPr id="2598" name="Google Shape;2598;p41"/>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599" name="Google Shape;2599;p41"/>
            <p:cNvGrpSpPr/>
            <p:nvPr/>
          </p:nvGrpSpPr>
          <p:grpSpPr>
            <a:xfrm>
              <a:off x="4824403" y="3421846"/>
              <a:ext cx="110132" cy="130647"/>
              <a:chOff x="5952300" y="3852150"/>
              <a:chExt cx="231225" cy="287200"/>
            </a:xfrm>
          </p:grpSpPr>
          <p:sp>
            <p:nvSpPr>
              <p:cNvPr id="2600" name="Google Shape;2600;p41"/>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1" name="Google Shape;2601;p41"/>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602" name="Google Shape;2602;p41"/>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3" name="Google Shape;2603;p41"/>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4" name="Google Shape;2604;p41"/>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5" name="Google Shape;2605;p41"/>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6" name="Google Shape;2606;p41"/>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7" name="Google Shape;2607;p41"/>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8" name="Google Shape;2608;p41"/>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9" name="Google Shape;2609;p41"/>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610" name="Google Shape;2610;p41"/>
            <p:cNvGrpSpPr/>
            <p:nvPr/>
          </p:nvGrpSpPr>
          <p:grpSpPr>
            <a:xfrm>
              <a:off x="4295710" y="3079670"/>
              <a:ext cx="14968" cy="27135"/>
              <a:chOff x="4842300" y="3099950"/>
              <a:chExt cx="31425" cy="59650"/>
            </a:xfrm>
          </p:grpSpPr>
          <p:sp>
            <p:nvSpPr>
              <p:cNvPr id="2611" name="Google Shape;2611;p41"/>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2" name="Google Shape;2612;p41"/>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3" name="Google Shape;2613;p41"/>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4" name="Google Shape;2614;p41"/>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615" name="Google Shape;2615;p41"/>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6" name="Google Shape;2616;p41"/>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7" name="Google Shape;2617;p41"/>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8" name="Google Shape;2618;p41"/>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9" name="Google Shape;2619;p41"/>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0" name="Google Shape;2620;p41"/>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1" name="Google Shape;2621;p41"/>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2" name="Google Shape;2622;p41"/>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623" name="Google Shape;2623;p41"/>
            <p:cNvGrpSpPr/>
            <p:nvPr/>
          </p:nvGrpSpPr>
          <p:grpSpPr>
            <a:xfrm>
              <a:off x="3831056" y="2816010"/>
              <a:ext cx="37378" cy="27612"/>
              <a:chOff x="3866750" y="2520350"/>
              <a:chExt cx="78475" cy="60700"/>
            </a:xfrm>
          </p:grpSpPr>
          <p:sp>
            <p:nvSpPr>
              <p:cNvPr id="2624" name="Google Shape;2624;p41"/>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5" name="Google Shape;2625;p41"/>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6" name="Google Shape;2626;p41"/>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7" name="Google Shape;2627;p41"/>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628" name="Google Shape;2628;p41"/>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9" name="Google Shape;2629;p41"/>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0" name="Google Shape;2630;p41"/>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1" name="Google Shape;2631;p41"/>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2" name="Google Shape;2632;p41"/>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3" name="Google Shape;2633;p41"/>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4" name="Google Shape;2634;p41"/>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5" name="Google Shape;2635;p41"/>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6" name="Google Shape;2636;p41"/>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7" name="Google Shape;2637;p41"/>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8" name="Google Shape;2638;p41"/>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9" name="Google Shape;2639;p41"/>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0" name="Google Shape;2640;p41"/>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1" name="Google Shape;2641;p41"/>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2" name="Google Shape;2642;p41"/>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3" name="Google Shape;2643;p41"/>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4" name="Google Shape;2644;p41"/>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6B65"/>
                </a:solidFill>
                <a:latin typeface="Arial"/>
                <a:ea typeface="Arial"/>
                <a:cs typeface="Arial"/>
                <a:sym typeface="Arial"/>
              </a:endParaRPr>
            </a:p>
          </p:txBody>
        </p:sp>
        <p:sp>
          <p:nvSpPr>
            <p:cNvPr id="2645" name="Google Shape;2645;p41"/>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6" name="Google Shape;2646;p41"/>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7" name="Google Shape;2647;p41"/>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8" name="Google Shape;2648;p41"/>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9" name="Google Shape;2649;p41"/>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0" name="Google Shape;2650;p41"/>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1" name="Google Shape;2651;p41"/>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2" name="Google Shape;2652;p41"/>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3" name="Google Shape;2653;p41"/>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4" name="Google Shape;2654;p41"/>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5" name="Google Shape;2655;p41"/>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6" name="Google Shape;2656;p41"/>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6B65"/>
                </a:solidFill>
                <a:latin typeface="Arial"/>
                <a:ea typeface="Arial"/>
                <a:cs typeface="Arial"/>
                <a:sym typeface="Arial"/>
              </a:endParaRPr>
            </a:p>
          </p:txBody>
        </p:sp>
        <p:sp>
          <p:nvSpPr>
            <p:cNvPr id="2657" name="Google Shape;2657;p41"/>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8" name="Google Shape;2658;p41"/>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9" name="Google Shape;2659;p41"/>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0" name="Google Shape;2660;p41"/>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1" name="Google Shape;2661;p41"/>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2" name="Google Shape;2662;p41"/>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3" name="Google Shape;2663;p41"/>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4" name="Google Shape;2664;p41"/>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5" name="Google Shape;2665;p41"/>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6" name="Google Shape;2666;p41"/>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7" name="Google Shape;2667;p41"/>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8" name="Google Shape;2668;p41"/>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9" name="Google Shape;2669;p41"/>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670" name="Google Shape;2670;p41"/>
            <p:cNvGrpSpPr/>
            <p:nvPr/>
          </p:nvGrpSpPr>
          <p:grpSpPr>
            <a:xfrm>
              <a:off x="3632736" y="3051591"/>
              <a:ext cx="63288" cy="45217"/>
              <a:chOff x="3450375" y="3038225"/>
              <a:chExt cx="132875" cy="99400"/>
            </a:xfrm>
          </p:grpSpPr>
          <p:sp>
            <p:nvSpPr>
              <p:cNvPr id="2671" name="Google Shape;2671;p41"/>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2" name="Google Shape;2672;p41"/>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673" name="Google Shape;2673;p41"/>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4" name="Google Shape;2674;p41"/>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5" name="Google Shape;2675;p41"/>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6" name="Google Shape;2676;p41"/>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7" name="Google Shape;2677;p41"/>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8" name="Google Shape;2678;p41"/>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9" name="Google Shape;2679;p41"/>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0" name="Google Shape;2680;p41"/>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1" name="Google Shape;2681;p41"/>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6CBC2"/>
                </a:solidFill>
                <a:latin typeface="Arial"/>
                <a:ea typeface="Arial"/>
                <a:cs typeface="Arial"/>
                <a:sym typeface="Arial"/>
              </a:endParaRPr>
            </a:p>
          </p:txBody>
        </p:sp>
        <p:sp>
          <p:nvSpPr>
            <p:cNvPr id="2682" name="Google Shape;2682;p41"/>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3" name="Google Shape;2683;p41"/>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4" name="Google Shape;2684;p41"/>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5" name="Google Shape;2685;p41"/>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6" name="Google Shape;2686;p41"/>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7" name="Google Shape;2687;p41"/>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8" name="Google Shape;2688;p41"/>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9" name="Google Shape;2689;p41"/>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0" name="Google Shape;2690;p41"/>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1" name="Google Shape;2691;p41"/>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A6CBC2"/>
                </a:solidFill>
                <a:latin typeface="Arial"/>
                <a:ea typeface="Arial"/>
                <a:cs typeface="Arial"/>
                <a:sym typeface="Arial"/>
              </a:endParaRPr>
            </a:p>
          </p:txBody>
        </p:sp>
        <p:sp>
          <p:nvSpPr>
            <p:cNvPr id="2692" name="Google Shape;2692;p41"/>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3" name="Google Shape;2693;p41"/>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4" name="Google Shape;2694;p41"/>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5" name="Google Shape;2695;p41"/>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6" name="Google Shape;2696;p41"/>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7" name="Google Shape;2697;p41"/>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6B65"/>
                </a:solidFill>
                <a:latin typeface="Arial"/>
                <a:ea typeface="Arial"/>
                <a:cs typeface="Arial"/>
                <a:sym typeface="Arial"/>
              </a:endParaRPr>
            </a:p>
          </p:txBody>
        </p:sp>
        <p:sp>
          <p:nvSpPr>
            <p:cNvPr id="2698" name="Google Shape;2698;p41"/>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9" name="Google Shape;2699;p41"/>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0" name="Google Shape;2700;p41"/>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1" name="Google Shape;2701;p41"/>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2" name="Google Shape;2702;p41"/>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3" name="Google Shape;2703;p41"/>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4" name="Google Shape;2704;p41"/>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5" name="Google Shape;2705;p41"/>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6" name="Google Shape;2706;p41"/>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7" name="Google Shape;2707;p41"/>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708" name="Google Shape;2708;p41"/>
          <p:cNvGrpSpPr/>
          <p:nvPr/>
        </p:nvGrpSpPr>
        <p:grpSpPr>
          <a:xfrm>
            <a:off x="3554131" y="1233340"/>
            <a:ext cx="2078182" cy="1366558"/>
            <a:chOff x="235800" y="830650"/>
            <a:chExt cx="6978450" cy="4588844"/>
          </a:xfrm>
        </p:grpSpPr>
        <p:sp>
          <p:nvSpPr>
            <p:cNvPr id="2709" name="Google Shape;2709;p41"/>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0" name="Google Shape;2710;p41"/>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1" name="Google Shape;2711;p41"/>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2" name="Google Shape;2712;p41"/>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3" name="Google Shape;2713;p41"/>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4" name="Google Shape;2714;p41"/>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715" name="Google Shape;2715;p41"/>
          <p:cNvGrpSpPr/>
          <p:nvPr/>
        </p:nvGrpSpPr>
        <p:grpSpPr>
          <a:xfrm>
            <a:off x="742628" y="3064442"/>
            <a:ext cx="2622876" cy="1333540"/>
            <a:chOff x="238125" y="1038125"/>
            <a:chExt cx="7146800" cy="3633625"/>
          </a:xfrm>
        </p:grpSpPr>
        <p:sp>
          <p:nvSpPr>
            <p:cNvPr id="2716" name="Google Shape;2716;p41"/>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7" name="Google Shape;2717;p41"/>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8" name="Google Shape;2718;p41"/>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9" name="Google Shape;2719;p41"/>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0" name="Google Shape;2720;p41"/>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1" name="Google Shape;2721;p41"/>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2" name="Google Shape;2722;p41"/>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3" name="Google Shape;2723;p41"/>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4" name="Google Shape;2724;p41"/>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5" name="Google Shape;2725;p41"/>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6" name="Google Shape;2726;p41"/>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7" name="Google Shape;2727;p41"/>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8" name="Google Shape;2728;p41"/>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9" name="Google Shape;2729;p41"/>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0" name="Google Shape;2730;p41"/>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1" name="Google Shape;2731;p41"/>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2" name="Google Shape;2732;p41"/>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3" name="Google Shape;2733;p41"/>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4" name="Google Shape;2734;p41"/>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5" name="Google Shape;2735;p41"/>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6" name="Google Shape;2736;p41"/>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7" name="Google Shape;2737;p41"/>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8" name="Google Shape;2738;p41"/>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9" name="Google Shape;2739;p41"/>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0" name="Google Shape;2740;p41"/>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1" name="Google Shape;2741;p41"/>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2" name="Google Shape;2742;p41"/>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3" name="Google Shape;2743;p41"/>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4" name="Google Shape;2744;p41"/>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5" name="Google Shape;2745;p41"/>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6" name="Google Shape;2746;p41"/>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7" name="Google Shape;2747;p41"/>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8" name="Google Shape;2748;p41"/>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9" name="Google Shape;2749;p41"/>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0" name="Google Shape;2750;p41"/>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1" name="Google Shape;2751;p41"/>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2" name="Google Shape;2752;p41"/>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3" name="Google Shape;2753;p41"/>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4" name="Google Shape;2754;p41"/>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5" name="Google Shape;2755;p41"/>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6" name="Google Shape;2756;p41"/>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7" name="Google Shape;2757;p41"/>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8" name="Google Shape;2758;p41"/>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9" name="Google Shape;2759;p41"/>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0" name="Google Shape;2760;p41"/>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1" name="Google Shape;2761;p41"/>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2" name="Google Shape;2762;p41"/>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3" name="Google Shape;2763;p41"/>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4" name="Google Shape;2764;p41"/>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5" name="Google Shape;2765;p41"/>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6" name="Google Shape;2766;p41"/>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7" name="Google Shape;2767;p41"/>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8" name="Google Shape;2768;p41"/>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9" name="Google Shape;2769;p41"/>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0" name="Google Shape;2770;p41"/>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1" name="Google Shape;2771;p41"/>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2" name="Google Shape;2772;p41"/>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3" name="Google Shape;2773;p41"/>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4" name="Google Shape;2774;p41"/>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5" name="Google Shape;2775;p41"/>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6" name="Google Shape;2776;p41"/>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7" name="Google Shape;2777;p41"/>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8" name="Google Shape;2778;p41"/>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9" name="Google Shape;2779;p41"/>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0" name="Google Shape;2780;p41"/>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1" name="Google Shape;2781;p41"/>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2" name="Google Shape;2782;p41"/>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3" name="Google Shape;2783;p41"/>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4" name="Google Shape;2784;p41"/>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5" name="Google Shape;2785;p41"/>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6" name="Google Shape;2786;p41"/>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7" name="Google Shape;2787;p41"/>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8" name="Google Shape;2788;p41"/>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9" name="Google Shape;2789;p41"/>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0" name="Google Shape;2790;p41"/>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1" name="Google Shape;2791;p41"/>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2" name="Google Shape;2792;p41"/>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3" name="Google Shape;2793;p41"/>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4" name="Google Shape;2794;p41"/>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5" name="Google Shape;2795;p41"/>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6" name="Google Shape;2796;p41"/>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7" name="Google Shape;2797;p41"/>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8" name="Google Shape;2798;p41"/>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9" name="Google Shape;2799;p41"/>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0" name="Google Shape;2800;p41"/>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1" name="Google Shape;2801;p41"/>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2" name="Google Shape;2802;p41"/>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3" name="Google Shape;2803;p41"/>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4" name="Google Shape;2804;p41"/>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5" name="Google Shape;2805;p41"/>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6" name="Google Shape;2806;p41"/>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7" name="Google Shape;2807;p41"/>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8" name="Google Shape;2808;p41"/>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9" name="Google Shape;2809;p41"/>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0" name="Google Shape;2810;p41"/>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1" name="Google Shape;2811;p41"/>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2" name="Google Shape;2812;p41"/>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3" name="Google Shape;2813;p41"/>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4" name="Google Shape;2814;p41"/>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5" name="Google Shape;2815;p41"/>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6" name="Google Shape;2816;p41"/>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7" name="Google Shape;2817;p41"/>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8" name="Google Shape;2818;p41"/>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9" name="Google Shape;2819;p41"/>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0" name="Google Shape;2820;p41"/>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1" name="Google Shape;2821;p41"/>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2" name="Google Shape;2822;p41"/>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3" name="Google Shape;2823;p41"/>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4" name="Google Shape;2824;p41"/>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5" name="Google Shape;2825;p41"/>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6" name="Google Shape;2826;p41"/>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7" name="Google Shape;2827;p41"/>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8" name="Google Shape;2828;p41"/>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9" name="Google Shape;2829;p41"/>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0" name="Google Shape;2830;p41"/>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1" name="Google Shape;2831;p41"/>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2" name="Google Shape;2832;p41"/>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3" name="Google Shape;2833;p41"/>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4" name="Google Shape;2834;p41"/>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5" name="Google Shape;2835;p41"/>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6" name="Google Shape;2836;p41"/>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7" name="Google Shape;2837;p41"/>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8" name="Google Shape;2838;p41"/>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9" name="Google Shape;2839;p41"/>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0" name="Google Shape;2840;p41"/>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1" name="Google Shape;2841;p41"/>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2" name="Google Shape;2842;p41"/>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3" name="Google Shape;2843;p41"/>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4" name="Google Shape;2844;p41"/>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5" name="Google Shape;2845;p41"/>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6" name="Google Shape;2846;p41"/>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7" name="Google Shape;2847;p41"/>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8" name="Google Shape;2848;p41"/>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9" name="Google Shape;2849;p41"/>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0" name="Google Shape;2850;p41"/>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1" name="Google Shape;2851;p41"/>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2" name="Google Shape;2852;p41"/>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3" name="Google Shape;2853;p41"/>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4" name="Google Shape;2854;p41"/>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5" name="Google Shape;2855;p41"/>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6" name="Google Shape;2856;p41"/>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7" name="Google Shape;2857;p41"/>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8" name="Google Shape;2858;p41"/>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9" name="Google Shape;2859;p41"/>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0" name="Google Shape;2860;p41"/>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1" name="Google Shape;2861;p41"/>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2" name="Google Shape;2862;p41"/>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3" name="Google Shape;2863;p41"/>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4" name="Google Shape;2864;p41"/>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5" name="Google Shape;2865;p41"/>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6" name="Google Shape;2866;p41"/>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7" name="Google Shape;2867;p41"/>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8" name="Google Shape;2868;p41"/>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9" name="Google Shape;2869;p41"/>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0" name="Google Shape;2870;p41"/>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1" name="Google Shape;2871;p41"/>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2" name="Google Shape;2872;p41"/>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3" name="Google Shape;2873;p41"/>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4" name="Google Shape;2874;p41"/>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5" name="Google Shape;2875;p41"/>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6" name="Google Shape;2876;p41"/>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7" name="Google Shape;2877;p41"/>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8" name="Google Shape;2878;p41"/>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9" name="Google Shape;2879;p41"/>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0" name="Google Shape;2880;p41"/>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1" name="Google Shape;2881;p41"/>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2" name="Google Shape;2882;p41"/>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3" name="Google Shape;2883;p41"/>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4" name="Google Shape;2884;p41"/>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5" name="Google Shape;2885;p41"/>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6" name="Google Shape;2886;p41"/>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7" name="Google Shape;2887;p41"/>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8" name="Google Shape;2888;p41"/>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9" name="Google Shape;2889;p41"/>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0" name="Google Shape;2890;p41"/>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1" name="Google Shape;2891;p41"/>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2" name="Google Shape;2892;p41"/>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3" name="Google Shape;2893;p41"/>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4" name="Google Shape;2894;p41"/>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5" name="Google Shape;2895;p41"/>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6" name="Google Shape;2896;p41"/>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7" name="Google Shape;2897;p41"/>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8" name="Google Shape;2898;p41"/>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9" name="Google Shape;2899;p41"/>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0" name="Google Shape;2900;p41"/>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1" name="Google Shape;2901;p41"/>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2" name="Google Shape;2902;p41"/>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3" name="Google Shape;2903;p41"/>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4" name="Google Shape;2904;p41"/>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5" name="Google Shape;2905;p41"/>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6" name="Google Shape;2906;p41"/>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7" name="Google Shape;2907;p41"/>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8" name="Google Shape;2908;p41"/>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9" name="Google Shape;2909;p41"/>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0" name="Google Shape;2910;p41"/>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1" name="Google Shape;2911;p41"/>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2" name="Google Shape;2912;p41"/>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3" name="Google Shape;2913;p41"/>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4" name="Google Shape;2914;p41"/>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5" name="Google Shape;2915;p41"/>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6" name="Google Shape;2916;p41"/>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7" name="Google Shape;2917;p41"/>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8" name="Google Shape;2918;p41"/>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9" name="Google Shape;2919;p41"/>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0" name="Google Shape;2920;p41"/>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1" name="Google Shape;2921;p41"/>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2" name="Google Shape;2922;p41"/>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3" name="Google Shape;2923;p41"/>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4" name="Google Shape;2924;p41"/>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5" name="Google Shape;2925;p41"/>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6" name="Google Shape;2926;p41"/>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7" name="Google Shape;2927;p41"/>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8" name="Google Shape;2928;p41"/>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9" name="Google Shape;2929;p41"/>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0" name="Google Shape;2930;p41"/>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1" name="Google Shape;2931;p41"/>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2" name="Google Shape;2932;p41"/>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3" name="Google Shape;2933;p41"/>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4" name="Google Shape;2934;p41"/>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5" name="Google Shape;2935;p41"/>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6" name="Google Shape;2936;p41"/>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7" name="Google Shape;2937;p41"/>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8" name="Google Shape;2938;p41"/>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9" name="Google Shape;2939;p41"/>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0" name="Google Shape;2940;p41"/>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1" name="Google Shape;2941;p41"/>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2" name="Google Shape;2942;p41"/>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3" name="Google Shape;2943;p41"/>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4" name="Google Shape;2944;p41"/>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5" name="Google Shape;2945;p41"/>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6" name="Google Shape;2946;p41"/>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7" name="Google Shape;2947;p41"/>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8" name="Google Shape;2948;p41"/>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9" name="Google Shape;2949;p41"/>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0" name="Google Shape;2950;p41"/>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1" name="Google Shape;2951;p41"/>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2" name="Google Shape;2952;p41"/>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3" name="Google Shape;2953;p41"/>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4" name="Google Shape;2954;p41"/>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5" name="Google Shape;2955;p41"/>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6" name="Google Shape;2956;p41"/>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7" name="Google Shape;2957;p41"/>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8" name="Google Shape;2958;p41"/>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9" name="Google Shape;2959;p41"/>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0" name="Google Shape;2960;p41"/>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1" name="Google Shape;2961;p41"/>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2" name="Google Shape;2962;p41"/>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3" name="Google Shape;2963;p41"/>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4" name="Google Shape;2964;p41"/>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5" name="Google Shape;2965;p41"/>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6" name="Google Shape;2966;p41"/>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7" name="Google Shape;2967;p41"/>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8" name="Google Shape;2968;p41"/>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9" name="Google Shape;2969;p41"/>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0" name="Google Shape;2970;p41"/>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1" name="Google Shape;2971;p41"/>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2" name="Google Shape;2972;p41"/>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3" name="Google Shape;2973;p41"/>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4" name="Google Shape;2974;p41"/>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5" name="Google Shape;2975;p41"/>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6" name="Google Shape;2976;p41"/>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7" name="Google Shape;2977;p41"/>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8" name="Google Shape;2978;p41"/>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9" name="Google Shape;2979;p41"/>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0" name="Google Shape;2980;p41"/>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1" name="Google Shape;2981;p41"/>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2" name="Google Shape;2982;p41"/>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3" name="Google Shape;2983;p41"/>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4" name="Google Shape;2984;p41"/>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5" name="Google Shape;2985;p41"/>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6" name="Google Shape;2986;p41"/>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7" name="Google Shape;2987;p41"/>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8" name="Google Shape;2988;p41"/>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9" name="Google Shape;2989;p41"/>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0" name="Google Shape;2990;p41"/>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1" name="Google Shape;2991;p41"/>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2" name="Google Shape;2992;p41"/>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3" name="Google Shape;2993;p41"/>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4" name="Google Shape;2994;p41"/>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5" name="Google Shape;2995;p41"/>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6" name="Google Shape;2996;p41"/>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7" name="Google Shape;2997;p41"/>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8" name="Google Shape;2998;p41"/>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9" name="Google Shape;2999;p41"/>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0" name="Google Shape;3000;p41"/>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1" name="Google Shape;3001;p41"/>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2" name="Google Shape;3002;p41"/>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3" name="Google Shape;3003;p41"/>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4" name="Google Shape;3004;p41"/>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5" name="Google Shape;3005;p41"/>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6" name="Google Shape;3006;p41"/>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7" name="Google Shape;3007;p41"/>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8" name="Google Shape;3008;p41"/>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9" name="Google Shape;3009;p41"/>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0" name="Google Shape;3010;p41"/>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1" name="Google Shape;3011;p41"/>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2" name="Google Shape;3012;p41"/>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3" name="Google Shape;3013;p41"/>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4" name="Google Shape;3014;p41"/>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5" name="Google Shape;3015;p41"/>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6" name="Google Shape;3016;p41"/>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7" name="Google Shape;3017;p41"/>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8" name="Google Shape;3018;p41"/>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9" name="Google Shape;3019;p41"/>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0" name="Google Shape;3020;p41"/>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1" name="Google Shape;3021;p41"/>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2" name="Google Shape;3022;p41"/>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3" name="Google Shape;3023;p41"/>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4" name="Google Shape;3024;p41"/>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5" name="Google Shape;3025;p41"/>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6" name="Google Shape;3026;p41"/>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7" name="Google Shape;3027;p41"/>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8" name="Google Shape;3028;p41"/>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9" name="Google Shape;3029;p41"/>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0" name="Google Shape;3030;p41"/>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1" name="Google Shape;3031;p41"/>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2" name="Google Shape;3032;p41"/>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3" name="Google Shape;3033;p41"/>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4" name="Google Shape;3034;p41"/>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5" name="Google Shape;3035;p41"/>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6" name="Google Shape;3036;p41"/>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7" name="Google Shape;3037;p41"/>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8" name="Google Shape;3038;p41"/>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9" name="Google Shape;3039;p41"/>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0" name="Google Shape;3040;p41"/>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1" name="Google Shape;3041;p41"/>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2" name="Google Shape;3042;p41"/>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3" name="Google Shape;3043;p41"/>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4" name="Google Shape;3044;p41"/>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5" name="Google Shape;3045;p41"/>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6" name="Google Shape;3046;p41"/>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7" name="Google Shape;3047;p41"/>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8" name="Google Shape;3048;p41"/>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9" name="Google Shape;3049;p41"/>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0" name="Google Shape;3050;p41"/>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1" name="Google Shape;3051;p41"/>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2" name="Google Shape;3052;p41"/>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3" name="Google Shape;3053;p41"/>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4" name="Google Shape;3054;p41"/>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5" name="Google Shape;3055;p41"/>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6" name="Google Shape;3056;p41"/>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7" name="Google Shape;3057;p41"/>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8" name="Google Shape;3058;p41"/>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9" name="Google Shape;3059;p41"/>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0" name="Google Shape;3060;p41"/>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1" name="Google Shape;3061;p41"/>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2" name="Google Shape;3062;p41"/>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3" name="Google Shape;3063;p41"/>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4" name="Google Shape;3064;p41"/>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5" name="Google Shape;3065;p41"/>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6" name="Google Shape;3066;p41"/>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7" name="Google Shape;3067;p41"/>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8" name="Google Shape;3068;p41"/>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9" name="Google Shape;3069;p41"/>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0" name="Google Shape;3070;p41"/>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1" name="Google Shape;3071;p41"/>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2" name="Google Shape;3072;p41"/>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3" name="Google Shape;3073;p41"/>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4" name="Google Shape;3074;p41"/>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5" name="Google Shape;3075;p41"/>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6" name="Google Shape;3076;p41"/>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7" name="Google Shape;3077;p41"/>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8" name="Google Shape;3078;p41"/>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9" name="Google Shape;3079;p41"/>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0" name="Google Shape;3080;p41"/>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1" name="Google Shape;3081;p41"/>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2" name="Google Shape;3082;p41"/>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3" name="Google Shape;3083;p41"/>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4" name="Google Shape;3084;p41"/>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5" name="Google Shape;3085;p41"/>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6" name="Google Shape;3086;p41"/>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7" name="Google Shape;3087;p41"/>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8" name="Google Shape;3088;p41"/>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9" name="Google Shape;3089;p41"/>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0" name="Google Shape;3090;p41"/>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1" name="Google Shape;3091;p41"/>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2" name="Google Shape;3092;p41"/>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3" name="Google Shape;3093;p41"/>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4" name="Google Shape;3094;p41"/>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5" name="Google Shape;3095;p41"/>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6" name="Google Shape;3096;p41"/>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7" name="Google Shape;3097;p41"/>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8" name="Google Shape;3098;p41"/>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9" name="Google Shape;3099;p41"/>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0" name="Google Shape;3100;p41"/>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1" name="Google Shape;3101;p41"/>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2" name="Google Shape;3102;p41"/>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3" name="Google Shape;3103;p41"/>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4" name="Google Shape;3104;p41"/>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5" name="Google Shape;3105;p41"/>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6" name="Google Shape;3106;p41"/>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7" name="Google Shape;3107;p41"/>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8" name="Google Shape;3108;p41"/>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9" name="Google Shape;3109;p41"/>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0" name="Google Shape;3110;p41"/>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1" name="Google Shape;3111;p41"/>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2" name="Google Shape;3112;p41"/>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3" name="Google Shape;3113;p41"/>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4" name="Google Shape;3114;p41"/>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5" name="Google Shape;3115;p41"/>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6" name="Google Shape;3116;p41"/>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7" name="Google Shape;3117;p41"/>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8" name="Google Shape;3118;p41"/>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9" name="Google Shape;3119;p41"/>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0" name="Google Shape;3120;p41"/>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1" name="Google Shape;3121;p41"/>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2" name="Google Shape;3122;p41"/>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3" name="Google Shape;3123;p41"/>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4" name="Google Shape;3124;p41"/>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5" name="Google Shape;3125;p41"/>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6" name="Google Shape;3126;p41"/>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7" name="Google Shape;3127;p41"/>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8" name="Google Shape;3128;p41"/>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9" name="Google Shape;3129;p41"/>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0" name="Google Shape;3130;p41"/>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1" name="Google Shape;3131;p41"/>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2" name="Google Shape;3132;p41"/>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3" name="Google Shape;3133;p41"/>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4" name="Google Shape;3134;p41"/>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5" name="Google Shape;3135;p41"/>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6" name="Google Shape;3136;p41"/>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7" name="Google Shape;3137;p41"/>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8" name="Google Shape;3138;p41"/>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9" name="Google Shape;3139;p41"/>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0" name="Google Shape;3140;p41"/>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1" name="Google Shape;3141;p41"/>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2" name="Google Shape;3142;p41"/>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3" name="Google Shape;3143;p41"/>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4" name="Google Shape;3144;p41"/>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5" name="Google Shape;3145;p41"/>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6" name="Google Shape;3146;p41"/>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7" name="Google Shape;3147;p41"/>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8" name="Google Shape;3148;p41"/>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9" name="Google Shape;3149;p41"/>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0" name="Google Shape;3150;p41"/>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1" name="Google Shape;3151;p41"/>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2" name="Google Shape;3152;p41"/>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3" name="Google Shape;3153;p41"/>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4" name="Google Shape;3154;p41"/>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5" name="Google Shape;3155;p41"/>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6" name="Google Shape;3156;p41"/>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7" name="Google Shape;3157;p41"/>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8" name="Google Shape;3158;p41"/>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9" name="Google Shape;3159;p41"/>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0" name="Google Shape;3160;p41"/>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1" name="Google Shape;3161;p41"/>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2" name="Google Shape;3162;p41"/>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3" name="Google Shape;3163;p41"/>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4" name="Google Shape;3164;p41"/>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5" name="Google Shape;3165;p41"/>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6" name="Google Shape;3166;p41"/>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7" name="Google Shape;3167;p41"/>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8" name="Google Shape;3168;p41"/>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9" name="Google Shape;3169;p41"/>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0" name="Google Shape;3170;p41"/>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1" name="Google Shape;3171;p41"/>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2" name="Google Shape;3172;p41"/>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3" name="Google Shape;3173;p41"/>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4" name="Google Shape;3174;p41"/>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5" name="Google Shape;3175;p41"/>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6" name="Google Shape;3176;p41"/>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7" name="Google Shape;3177;p41"/>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8" name="Google Shape;3178;p41"/>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9" name="Google Shape;3179;p41"/>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0" name="Google Shape;3180;p41"/>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1" name="Google Shape;3181;p41"/>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2" name="Google Shape;3182;p41"/>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3" name="Google Shape;3183;p41"/>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4" name="Google Shape;3184;p41"/>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5" name="Google Shape;3185;p41"/>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6" name="Google Shape;3186;p41"/>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7" name="Google Shape;3187;p41"/>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8" name="Google Shape;3188;p41"/>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9" name="Google Shape;3189;p41"/>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0" name="Google Shape;3190;p41"/>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1" name="Google Shape;3191;p41"/>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2" name="Google Shape;3192;p41"/>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3" name="Google Shape;3193;p41"/>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4" name="Google Shape;3194;p41"/>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5" name="Google Shape;3195;p41"/>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6" name="Google Shape;3196;p41"/>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7" name="Google Shape;3197;p41"/>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8" name="Google Shape;3198;p41"/>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9" name="Google Shape;3199;p41"/>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0" name="Google Shape;3200;p41"/>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1" name="Google Shape;3201;p41"/>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2" name="Google Shape;3202;p41"/>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3" name="Google Shape;3203;p41"/>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4" name="Google Shape;3204;p41"/>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5" name="Google Shape;3205;p41"/>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6" name="Google Shape;3206;p41"/>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7" name="Google Shape;3207;p41"/>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8" name="Google Shape;3208;p41"/>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9" name="Google Shape;3209;p41"/>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0" name="Google Shape;3210;p41"/>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1" name="Google Shape;3211;p41"/>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2" name="Google Shape;3212;p41"/>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3" name="Google Shape;3213;p41"/>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4" name="Google Shape;3214;p41"/>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5" name="Google Shape;3215;p41"/>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6" name="Google Shape;3216;p41"/>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7" name="Google Shape;3217;p41"/>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8" name="Google Shape;3218;p41"/>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9" name="Google Shape;3219;p41"/>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0" name="Google Shape;3220;p41"/>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1" name="Google Shape;3221;p41"/>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2" name="Google Shape;3222;p41"/>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3" name="Google Shape;3223;p41"/>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4" name="Google Shape;3224;p41"/>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5" name="Google Shape;3225;p41"/>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6" name="Google Shape;3226;p41"/>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7" name="Google Shape;3227;p41"/>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8" name="Google Shape;3228;p41"/>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9" name="Google Shape;3229;p41"/>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0" name="Google Shape;3230;p41"/>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1" name="Google Shape;3231;p41"/>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2" name="Google Shape;3232;p41"/>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3" name="Google Shape;3233;p41"/>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4" name="Google Shape;3234;p41"/>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5" name="Google Shape;3235;p41"/>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6" name="Google Shape;3236;p41"/>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7" name="Google Shape;3237;p41"/>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8" name="Google Shape;3238;p41"/>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9" name="Google Shape;3239;p41"/>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0" name="Google Shape;3240;p41"/>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1" name="Google Shape;3241;p41"/>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2" name="Google Shape;3242;p41"/>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3" name="Google Shape;3243;p41"/>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4" name="Google Shape;3244;p41"/>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5" name="Google Shape;3245;p41"/>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6" name="Google Shape;3246;p41"/>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7" name="Google Shape;3247;p41"/>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8" name="Google Shape;3248;p41"/>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9" name="Google Shape;3249;p41"/>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0" name="Google Shape;3250;p41"/>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1" name="Google Shape;3251;p41"/>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2" name="Google Shape;3252;p41"/>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3" name="Google Shape;3253;p41"/>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4" name="Google Shape;3254;p41"/>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5" name="Google Shape;3255;p41"/>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6" name="Google Shape;3256;p41"/>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7" name="Google Shape;3257;p41"/>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8" name="Google Shape;3258;p41"/>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9" name="Google Shape;3259;p41"/>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0" name="Google Shape;3260;p41"/>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1" name="Google Shape;3261;p41"/>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2" name="Google Shape;3262;p41"/>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3" name="Google Shape;3263;p41"/>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4" name="Google Shape;3264;p41"/>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5" name="Google Shape;3265;p41"/>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6" name="Google Shape;3266;p41"/>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7" name="Google Shape;3267;p41"/>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8" name="Google Shape;3268;p41"/>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9" name="Google Shape;3269;p41"/>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0" name="Google Shape;3270;p41"/>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1" name="Google Shape;3271;p41"/>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2" name="Google Shape;3272;p41"/>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3" name="Google Shape;3273;p41"/>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4" name="Google Shape;3274;p41"/>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5" name="Google Shape;3275;p41"/>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6" name="Google Shape;3276;p41"/>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7" name="Google Shape;3277;p41"/>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8" name="Google Shape;3278;p41"/>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9" name="Google Shape;3279;p41"/>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0" name="Google Shape;3280;p41"/>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1" name="Google Shape;3281;p41"/>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2" name="Google Shape;3282;p41"/>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3" name="Google Shape;3283;p41"/>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4" name="Google Shape;3284;p41"/>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5" name="Google Shape;3285;p41"/>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6" name="Google Shape;3286;p41"/>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7" name="Google Shape;3287;p41"/>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8" name="Google Shape;3288;p41"/>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9" name="Google Shape;3289;p41"/>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0" name="Google Shape;3290;p41"/>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1" name="Google Shape;3291;p41"/>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2" name="Google Shape;3292;p41"/>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3" name="Google Shape;3293;p41"/>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4" name="Google Shape;3294;p41"/>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5" name="Google Shape;3295;p41"/>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6" name="Google Shape;3296;p41"/>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7" name="Google Shape;3297;p41"/>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8" name="Google Shape;3298;p41"/>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9" name="Google Shape;3299;p41"/>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0" name="Google Shape;3300;p41"/>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1" name="Google Shape;3301;p41"/>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2" name="Google Shape;3302;p41"/>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3" name="Google Shape;3303;p41"/>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4" name="Google Shape;3304;p41"/>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5" name="Google Shape;3305;p41"/>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6" name="Google Shape;3306;p41"/>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7" name="Google Shape;3307;p41"/>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8" name="Google Shape;3308;p41"/>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9" name="Google Shape;3309;p41"/>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0" name="Google Shape;3310;p41"/>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1" name="Google Shape;3311;p41"/>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2" name="Google Shape;3312;p41"/>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3" name="Google Shape;3313;p41"/>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4" name="Google Shape;3314;p41"/>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5" name="Google Shape;3315;p41"/>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6" name="Google Shape;3316;p41"/>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7" name="Google Shape;3317;p41"/>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8" name="Google Shape;3318;p41"/>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9" name="Google Shape;3319;p41"/>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0" name="Google Shape;3320;p41"/>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1" name="Google Shape;3321;p41"/>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2" name="Google Shape;3322;p41"/>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3" name="Google Shape;3323;p41"/>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4" name="Google Shape;3324;p41"/>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5" name="Google Shape;3325;p41"/>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6" name="Google Shape;3326;p41"/>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7" name="Google Shape;3327;p41"/>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8" name="Google Shape;3328;p41"/>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9" name="Google Shape;3329;p41"/>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0" name="Google Shape;3330;p41"/>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1" name="Google Shape;3331;p41"/>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2" name="Google Shape;3332;p41"/>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3" name="Google Shape;3333;p41"/>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4" name="Google Shape;3334;p41"/>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5" name="Google Shape;3335;p41"/>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6" name="Google Shape;3336;p41"/>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7" name="Google Shape;3337;p41"/>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8" name="Google Shape;3338;p41"/>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9" name="Google Shape;3339;p41"/>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0" name="Google Shape;3340;p41"/>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1" name="Google Shape;3341;p41"/>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2" name="Google Shape;3342;p41"/>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3" name="Google Shape;3343;p41"/>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4" name="Google Shape;3344;p41"/>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5" name="Google Shape;3345;p41"/>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6" name="Google Shape;3346;p41"/>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7" name="Google Shape;3347;p41"/>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8" name="Google Shape;3348;p41"/>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9" name="Google Shape;3349;p41"/>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0" name="Google Shape;3350;p41"/>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1" name="Google Shape;3351;p41"/>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2" name="Google Shape;3352;p41"/>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3" name="Google Shape;3353;p41"/>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4" name="Google Shape;3354;p41"/>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5" name="Google Shape;3355;p41"/>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6" name="Google Shape;3356;p41"/>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7" name="Google Shape;3357;p41"/>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8" name="Google Shape;3358;p41"/>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9" name="Google Shape;3359;p41"/>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0" name="Google Shape;3360;p41"/>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1" name="Google Shape;3361;p41"/>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2" name="Google Shape;3362;p41"/>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3" name="Google Shape;3363;p41"/>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4" name="Google Shape;3364;p41"/>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5" name="Google Shape;3365;p41"/>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6" name="Google Shape;3366;p41"/>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7" name="Google Shape;3367;p41"/>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8" name="Google Shape;3368;p41"/>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9" name="Google Shape;3369;p41"/>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0" name="Google Shape;3370;p41"/>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1" name="Google Shape;3371;p41"/>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2" name="Google Shape;3372;p41"/>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3" name="Google Shape;3373;p41"/>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4" name="Google Shape;3374;p41"/>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5" name="Google Shape;3375;p41"/>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6" name="Google Shape;3376;p41"/>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7" name="Google Shape;3377;p41"/>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8" name="Google Shape;3378;p41"/>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9" name="Google Shape;3379;p41"/>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0" name="Google Shape;3380;p41"/>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1" name="Google Shape;3381;p41"/>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2" name="Google Shape;3382;p41"/>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3" name="Google Shape;3383;p41"/>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4" name="Google Shape;3384;p41"/>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5" name="Google Shape;3385;p41"/>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6" name="Google Shape;3386;p41"/>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7" name="Google Shape;3387;p41"/>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8" name="Google Shape;3388;p41"/>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9" name="Google Shape;3389;p41"/>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0" name="Google Shape;3390;p41"/>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1" name="Google Shape;3391;p41"/>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2" name="Google Shape;3392;p41"/>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3" name="Google Shape;3393;p41"/>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4" name="Google Shape;3394;p41"/>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5" name="Google Shape;3395;p41"/>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6" name="Google Shape;3396;p41"/>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7" name="Google Shape;3397;p41"/>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8" name="Google Shape;3398;p41"/>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9" name="Google Shape;3399;p41"/>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0" name="Google Shape;3400;p41"/>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1" name="Google Shape;3401;p41"/>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2" name="Google Shape;3402;p41"/>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3" name="Google Shape;3403;p41"/>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4" name="Google Shape;3404;p41"/>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5" name="Google Shape;3405;p41"/>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6" name="Google Shape;3406;p41"/>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7" name="Google Shape;3407;p41"/>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8" name="Google Shape;3408;p41"/>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9" name="Google Shape;3409;p41"/>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0" name="Google Shape;3410;p41"/>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1" name="Google Shape;3411;p41"/>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2" name="Google Shape;3412;p41"/>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3" name="Google Shape;3413;p41"/>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4" name="Google Shape;3414;p41"/>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5" name="Google Shape;3415;p41"/>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6" name="Google Shape;3416;p41"/>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7" name="Google Shape;3417;p41"/>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8" name="Google Shape;3418;p41"/>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9" name="Google Shape;3419;p41"/>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0" name="Google Shape;3420;p41"/>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1" name="Google Shape;3421;p41"/>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2" name="Google Shape;3422;p41"/>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3" name="Google Shape;3423;p41"/>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4" name="Google Shape;3424;p41"/>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5" name="Google Shape;3425;p41"/>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6" name="Google Shape;3426;p41"/>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7" name="Google Shape;3427;p41"/>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8" name="Google Shape;3428;p41"/>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9" name="Google Shape;3429;p41"/>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0" name="Google Shape;3430;p41"/>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1" name="Google Shape;3431;p41"/>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2" name="Google Shape;3432;p41"/>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3" name="Google Shape;3433;p41"/>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4" name="Google Shape;3434;p41"/>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5" name="Google Shape;3435;p41"/>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6" name="Google Shape;3436;p41"/>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7" name="Google Shape;3437;p41"/>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8" name="Google Shape;3438;p41"/>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9" name="Google Shape;3439;p41"/>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0" name="Google Shape;3440;p41"/>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1" name="Google Shape;3441;p41"/>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2" name="Google Shape;3442;p41"/>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3" name="Google Shape;3443;p41"/>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4" name="Google Shape;3444;p41"/>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5" name="Google Shape;3445;p41"/>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6" name="Google Shape;3446;p41"/>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7" name="Google Shape;3447;p41"/>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8" name="Google Shape;3448;p41"/>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9" name="Google Shape;3449;p41"/>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0" name="Google Shape;3450;p41"/>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1" name="Google Shape;3451;p41"/>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2" name="Google Shape;3452;p41"/>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3" name="Google Shape;3453;p41"/>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4" name="Google Shape;3454;p41"/>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5" name="Google Shape;3455;p41"/>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6" name="Google Shape;3456;p41"/>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7" name="Google Shape;3457;p41"/>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8" name="Google Shape;3458;p41"/>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9" name="Google Shape;3459;p41"/>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0" name="Google Shape;3460;p41"/>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1" name="Google Shape;3461;p41"/>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2" name="Google Shape;3462;p41"/>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3" name="Google Shape;3463;p41"/>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4" name="Google Shape;3464;p41"/>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5" name="Google Shape;3465;p41"/>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6" name="Google Shape;3466;p41"/>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7" name="Google Shape;3467;p41"/>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8" name="Google Shape;3468;p41"/>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9" name="Google Shape;3469;p41"/>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0" name="Google Shape;3470;p41"/>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1" name="Google Shape;3471;p41"/>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2" name="Google Shape;3472;p41"/>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3" name="Google Shape;3473;p41"/>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4" name="Google Shape;3474;p41"/>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5" name="Google Shape;3475;p41"/>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6" name="Google Shape;3476;p41"/>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7" name="Google Shape;3477;p41"/>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8" name="Google Shape;3478;p41"/>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9" name="Google Shape;3479;p41"/>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0" name="Google Shape;3480;p41"/>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1" name="Google Shape;3481;p41"/>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2" name="Google Shape;3482;p41"/>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3" name="Google Shape;3483;p41"/>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4" name="Google Shape;3484;p41"/>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5" name="Google Shape;3485;p41"/>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6" name="Google Shape;3486;p41"/>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7" name="Google Shape;3487;p41"/>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8" name="Google Shape;3488;p41"/>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9" name="Google Shape;3489;p41"/>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0" name="Google Shape;3490;p41"/>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1" name="Google Shape;3491;p41"/>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2" name="Google Shape;3492;p41"/>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3" name="Google Shape;3493;p41"/>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4" name="Google Shape;3494;p41"/>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5" name="Google Shape;3495;p41"/>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6" name="Google Shape;3496;p41"/>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7" name="Google Shape;3497;p41"/>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8" name="Google Shape;3498;p41"/>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9" name="Google Shape;3499;p41"/>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0" name="Google Shape;3500;p41"/>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1" name="Google Shape;3501;p41"/>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2" name="Google Shape;3502;p41"/>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3" name="Google Shape;3503;p41"/>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4" name="Google Shape;3504;p41"/>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5" name="Google Shape;3505;p41"/>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6" name="Google Shape;3506;p41"/>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7" name="Google Shape;3507;p41"/>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8" name="Google Shape;3508;p41"/>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9" name="Google Shape;3509;p41"/>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0" name="Google Shape;3510;p41"/>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1" name="Google Shape;3511;p41"/>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2" name="Google Shape;3512;p41"/>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3" name="Google Shape;3513;p41"/>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4" name="Google Shape;3514;p41"/>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5" name="Google Shape;3515;p41"/>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6" name="Google Shape;3516;p41"/>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7" name="Google Shape;3517;p41"/>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8" name="Google Shape;3518;p41"/>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9" name="Google Shape;3519;p41"/>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0" name="Google Shape;3520;p41"/>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1" name="Google Shape;3521;p41"/>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2" name="Google Shape;3522;p41"/>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3" name="Google Shape;3523;p41"/>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4" name="Google Shape;3524;p41"/>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5" name="Google Shape;3525;p41"/>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6" name="Google Shape;3526;p41"/>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7" name="Google Shape;3527;p41"/>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8" name="Google Shape;3528;p41"/>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9" name="Google Shape;3529;p41"/>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0" name="Google Shape;3530;p41"/>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1" name="Google Shape;3531;p41"/>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2" name="Google Shape;3532;p41"/>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3" name="Google Shape;3533;p41"/>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4" name="Google Shape;3534;p41"/>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5" name="Google Shape;3535;p41"/>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6" name="Google Shape;3536;p41"/>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7" name="Google Shape;3537;p41"/>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8" name="Google Shape;3538;p41"/>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9" name="Google Shape;3539;p41"/>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0" name="Google Shape;3540;p41"/>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1" name="Google Shape;3541;p41"/>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2" name="Google Shape;3542;p41"/>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3" name="Google Shape;3543;p41"/>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4" name="Google Shape;3544;p41"/>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5" name="Google Shape;3545;p41"/>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6" name="Google Shape;3546;p41"/>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7" name="Google Shape;3547;p41"/>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8" name="Google Shape;3548;p41"/>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9" name="Google Shape;3549;p41"/>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0" name="Google Shape;3550;p41"/>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1" name="Google Shape;3551;p41"/>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2" name="Google Shape;3552;p41"/>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3" name="Google Shape;3553;p41"/>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4" name="Google Shape;3554;p41"/>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5" name="Google Shape;3555;p41"/>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6" name="Google Shape;3556;p41"/>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7" name="Google Shape;3557;p41"/>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8" name="Google Shape;3558;p41"/>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9" name="Google Shape;3559;p41"/>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0" name="Google Shape;3560;p41"/>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1" name="Google Shape;3561;p41"/>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2" name="Google Shape;3562;p41"/>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3" name="Google Shape;3563;p41"/>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4" name="Google Shape;3564;p41"/>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5" name="Google Shape;3565;p41"/>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6" name="Google Shape;3566;p41"/>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7" name="Google Shape;3567;p41"/>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8" name="Google Shape;3568;p41"/>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9" name="Google Shape;3569;p41"/>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0" name="Google Shape;3570;p41"/>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1" name="Google Shape;3571;p41"/>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2" name="Google Shape;3572;p41"/>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3" name="Google Shape;3573;p41"/>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4" name="Google Shape;3574;p41"/>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5" name="Google Shape;3575;p41"/>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6" name="Google Shape;3576;p41"/>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7" name="Google Shape;3577;p41"/>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8" name="Google Shape;3578;p41"/>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9" name="Google Shape;3579;p41"/>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0" name="Google Shape;3580;p41"/>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1" name="Google Shape;3581;p41"/>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2" name="Google Shape;3582;p41"/>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3" name="Google Shape;3583;p41"/>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4" name="Google Shape;3584;p41"/>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5" name="Google Shape;3585;p41"/>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6" name="Google Shape;3586;p41"/>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7" name="Google Shape;3587;p41"/>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8" name="Google Shape;3588;p41"/>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9" name="Google Shape;3589;p41"/>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0" name="Google Shape;3590;p41"/>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1" name="Google Shape;3591;p41"/>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2" name="Google Shape;3592;p41"/>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3" name="Google Shape;3593;p41"/>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4" name="Google Shape;3594;p41"/>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5" name="Google Shape;3595;p41"/>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6" name="Google Shape;3596;p41"/>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7" name="Google Shape;3597;p41"/>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8" name="Google Shape;3598;p41"/>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9" name="Google Shape;3599;p41"/>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0" name="Google Shape;3600;p41"/>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1" name="Google Shape;3601;p41"/>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2" name="Google Shape;3602;p41"/>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3" name="Google Shape;3603;p41"/>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4" name="Google Shape;3604;p41"/>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5" name="Google Shape;3605;p41"/>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6" name="Google Shape;3606;p41"/>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7" name="Google Shape;3607;p41"/>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8" name="Google Shape;3608;p41"/>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9" name="Google Shape;3609;p41"/>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0" name="Google Shape;3610;p41"/>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1" name="Google Shape;3611;p41"/>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2" name="Google Shape;3612;p41"/>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3" name="Google Shape;3613;p41"/>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4" name="Google Shape;3614;p41"/>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5" name="Google Shape;3615;p41"/>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6" name="Google Shape;3616;p41"/>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7" name="Google Shape;3617;p41"/>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8" name="Google Shape;3618;p41"/>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9" name="Google Shape;3619;p41"/>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0" name="Google Shape;3620;p41"/>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1" name="Google Shape;3621;p41"/>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2" name="Google Shape;3622;p41"/>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3" name="Google Shape;3623;p41"/>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4" name="Google Shape;3624;p41"/>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5" name="Google Shape;3625;p41"/>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6" name="Google Shape;3626;p41"/>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7" name="Google Shape;3627;p41"/>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8" name="Google Shape;3628;p41"/>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9" name="Google Shape;3629;p41"/>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0" name="Google Shape;3630;p41"/>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1" name="Google Shape;3631;p41"/>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2" name="Google Shape;3632;p41"/>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3" name="Google Shape;3633;p41"/>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4" name="Google Shape;3634;p41"/>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5" name="Google Shape;3635;p41"/>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6" name="Google Shape;3636;p41"/>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7" name="Google Shape;3637;p41"/>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8" name="Google Shape;3638;p41"/>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9" name="Google Shape;3639;p41"/>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0" name="Google Shape;3640;p41"/>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1" name="Google Shape;3641;p41"/>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2" name="Google Shape;3642;p41"/>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3" name="Google Shape;3643;p41"/>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4" name="Google Shape;3644;p41"/>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5" name="Google Shape;3645;p41"/>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6" name="Google Shape;3646;p41"/>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7" name="Google Shape;3647;p41"/>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8" name="Google Shape;3648;p41"/>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9" name="Google Shape;3649;p41"/>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0" name="Google Shape;3650;p41"/>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1" name="Google Shape;3651;p41"/>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2" name="Google Shape;3652;p41"/>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3" name="Google Shape;3653;p41"/>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4" name="Google Shape;3654;p41"/>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5" name="Google Shape;3655;p41"/>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6" name="Google Shape;3656;p41"/>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7" name="Google Shape;3657;p41"/>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8" name="Google Shape;3658;p41"/>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9" name="Google Shape;3659;p41"/>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0" name="Google Shape;3660;p41"/>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1" name="Google Shape;3661;p41"/>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2" name="Google Shape;3662;p41"/>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3" name="Google Shape;3663;p41"/>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4" name="Google Shape;3664;p41"/>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5" name="Google Shape;3665;p41"/>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6" name="Google Shape;3666;p41"/>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7" name="Google Shape;3667;p41"/>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8" name="Google Shape;3668;p41"/>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9" name="Google Shape;3669;p41"/>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0" name="Google Shape;3670;p41"/>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1" name="Google Shape;3671;p41"/>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2" name="Google Shape;3672;p41"/>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3" name="Google Shape;3673;p41"/>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4" name="Google Shape;3674;p41"/>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5" name="Google Shape;3675;p41"/>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6" name="Google Shape;3676;p41"/>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7" name="Google Shape;3677;p41"/>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8" name="Google Shape;3678;p41"/>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9" name="Google Shape;3679;p41"/>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0" name="Google Shape;3680;p41"/>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1" name="Google Shape;3681;p41"/>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2" name="Google Shape;3682;p41"/>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3" name="Google Shape;3683;p41"/>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4" name="Google Shape;3684;p41"/>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5" name="Google Shape;3685;p41"/>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6" name="Google Shape;3686;p41"/>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7" name="Google Shape;3687;p41"/>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8" name="Google Shape;3688;p41"/>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9" name="Google Shape;3689;p41"/>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0" name="Google Shape;3690;p41"/>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1" name="Google Shape;3691;p41"/>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2" name="Google Shape;3692;p41"/>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3" name="Google Shape;3693;p41"/>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4" name="Google Shape;3694;p41"/>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5" name="Google Shape;3695;p41"/>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6" name="Google Shape;3696;p41"/>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7" name="Google Shape;3697;p41"/>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8" name="Google Shape;3698;p41"/>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9" name="Google Shape;3699;p41"/>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0" name="Google Shape;3700;p41"/>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1" name="Google Shape;3701;p41"/>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2" name="Google Shape;3702;p41"/>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3" name="Google Shape;3703;p41"/>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4" name="Google Shape;3704;p41"/>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5" name="Google Shape;3705;p41"/>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6" name="Google Shape;3706;p41"/>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7" name="Google Shape;3707;p41"/>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8" name="Google Shape;3708;p41"/>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9" name="Google Shape;3709;p41"/>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0" name="Google Shape;3710;p41"/>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1" name="Google Shape;3711;p41"/>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2" name="Google Shape;3712;p41"/>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3" name="Google Shape;3713;p41"/>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4" name="Google Shape;3714;p41"/>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5" name="Google Shape;3715;p41"/>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6" name="Google Shape;3716;p41"/>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7" name="Google Shape;3717;p41"/>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8" name="Google Shape;3718;p41"/>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9" name="Google Shape;3719;p41"/>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0" name="Google Shape;3720;p41"/>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1" name="Google Shape;3721;p41"/>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2" name="Google Shape;3722;p41"/>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3" name="Google Shape;3723;p41"/>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4" name="Google Shape;3724;p41"/>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5" name="Google Shape;3725;p41"/>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6" name="Google Shape;3726;p41"/>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7" name="Google Shape;3727;p41"/>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8" name="Google Shape;3728;p41"/>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9" name="Google Shape;3729;p41"/>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0" name="Google Shape;3730;p41"/>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1" name="Google Shape;3731;p41"/>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2" name="Google Shape;3732;p41"/>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3" name="Google Shape;3733;p41"/>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4" name="Google Shape;3734;p41"/>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5" name="Google Shape;3735;p41"/>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6" name="Google Shape;3736;p41"/>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7" name="Google Shape;3737;p41"/>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8" name="Google Shape;3738;p41"/>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9" name="Google Shape;3739;p41"/>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0" name="Google Shape;3740;p41"/>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1" name="Google Shape;3741;p41"/>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2" name="Google Shape;3742;p41"/>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3" name="Google Shape;3743;p41"/>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4" name="Google Shape;3744;p41"/>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5" name="Google Shape;3745;p41"/>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6" name="Google Shape;3746;p41"/>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7" name="Google Shape;3747;p41"/>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8" name="Google Shape;3748;p41"/>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9" name="Google Shape;3749;p41"/>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0" name="Google Shape;3750;p41"/>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1" name="Google Shape;3751;p41"/>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2" name="Google Shape;3752;p41"/>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3" name="Google Shape;3753;p41"/>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4" name="Google Shape;3754;p41"/>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5" name="Google Shape;3755;p41"/>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6" name="Google Shape;3756;p41"/>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7" name="Google Shape;3757;p41"/>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8" name="Google Shape;3758;p41"/>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9" name="Google Shape;3759;p41"/>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0" name="Google Shape;3760;p41"/>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1" name="Google Shape;3761;p41"/>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2" name="Google Shape;3762;p41"/>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3" name="Google Shape;3763;p41"/>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4" name="Google Shape;3764;p41"/>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5" name="Google Shape;3765;p41"/>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6" name="Google Shape;3766;p41"/>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7" name="Google Shape;3767;p41"/>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8" name="Google Shape;3768;p41"/>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9" name="Google Shape;3769;p41"/>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0" name="Google Shape;3770;p41"/>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1" name="Google Shape;3771;p41"/>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2" name="Google Shape;3772;p41"/>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3" name="Google Shape;3773;p41"/>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4" name="Google Shape;3774;p41"/>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5" name="Google Shape;3775;p41"/>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6" name="Google Shape;3776;p41"/>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7" name="Google Shape;3777;p41"/>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8" name="Google Shape;3778;p41"/>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9" name="Google Shape;3779;p41"/>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0" name="Google Shape;3780;p41"/>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1" name="Google Shape;3781;p41"/>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2" name="Google Shape;3782;p41"/>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3" name="Google Shape;3783;p41"/>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4" name="Google Shape;3784;p41"/>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5" name="Google Shape;3785;p41"/>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6" name="Google Shape;3786;p41"/>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7" name="Google Shape;3787;p41"/>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8" name="Google Shape;3788;p41"/>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9" name="Google Shape;3789;p41"/>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0" name="Google Shape;3790;p41"/>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1" name="Google Shape;3791;p41"/>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2" name="Google Shape;3792;p41"/>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3" name="Google Shape;3793;p41"/>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4" name="Google Shape;3794;p41"/>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5" name="Google Shape;3795;p41"/>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6" name="Google Shape;3796;p41"/>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7" name="Google Shape;3797;p41"/>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8" name="Google Shape;3798;p41"/>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9" name="Google Shape;3799;p41"/>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0" name="Google Shape;3800;p41"/>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1" name="Google Shape;3801;p41"/>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2" name="Google Shape;3802;p41"/>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3" name="Google Shape;3803;p41"/>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4" name="Google Shape;3804;p41"/>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5" name="Google Shape;3805;p41"/>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6" name="Google Shape;3806;p41"/>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7" name="Google Shape;3807;p41"/>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8" name="Google Shape;3808;p41"/>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9" name="Google Shape;3809;p41"/>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0" name="Google Shape;3810;p41"/>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1" name="Google Shape;3811;p41"/>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2" name="Google Shape;3812;p41"/>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3" name="Google Shape;3813;p41"/>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4" name="Google Shape;3814;p41"/>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5" name="Google Shape;3815;p41"/>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6" name="Google Shape;3816;p41"/>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7" name="Google Shape;3817;p41"/>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8" name="Google Shape;3818;p41"/>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9" name="Google Shape;3819;p41"/>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0" name="Google Shape;3820;p41"/>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1" name="Google Shape;3821;p41"/>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2" name="Google Shape;3822;p41"/>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3" name="Google Shape;3823;p41"/>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4" name="Google Shape;3824;p41"/>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5" name="Google Shape;3825;p41"/>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6" name="Google Shape;3826;p41"/>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7" name="Google Shape;3827;p41"/>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8" name="Google Shape;3828;p41"/>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9" name="Google Shape;3829;p41"/>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0" name="Google Shape;3830;p41"/>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1" name="Google Shape;3831;p41"/>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2" name="Google Shape;3832;p41"/>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3" name="Google Shape;3833;p41"/>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4" name="Google Shape;3834;p41"/>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5" name="Google Shape;3835;p41"/>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6" name="Google Shape;3836;p41"/>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7" name="Google Shape;3837;p41"/>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8" name="Google Shape;3838;p41"/>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9" name="Google Shape;3839;p41"/>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0" name="Google Shape;3840;p41"/>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1" name="Google Shape;3841;p41"/>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2" name="Google Shape;3842;p41"/>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3" name="Google Shape;3843;p41"/>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4" name="Google Shape;3844;p41"/>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5" name="Google Shape;3845;p41"/>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6" name="Google Shape;3846;p41"/>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7" name="Google Shape;3847;p41"/>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8" name="Google Shape;3848;p41"/>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9" name="Google Shape;3849;p41"/>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0" name="Google Shape;3850;p41"/>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1" name="Google Shape;3851;p41"/>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2" name="Google Shape;3852;p41"/>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3" name="Google Shape;3853;p41"/>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4" name="Google Shape;3854;p41"/>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5" name="Google Shape;3855;p41"/>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6" name="Google Shape;3856;p41"/>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7" name="Google Shape;3857;p41"/>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8" name="Google Shape;3858;p41"/>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9" name="Google Shape;3859;p41"/>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0" name="Google Shape;3860;p41"/>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1" name="Google Shape;3861;p41"/>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2" name="Google Shape;3862;p41"/>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3" name="Google Shape;3863;p41"/>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4" name="Google Shape;3864;p41"/>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5" name="Google Shape;3865;p41"/>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6" name="Google Shape;3866;p41"/>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7" name="Google Shape;3867;p41"/>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8" name="Google Shape;3868;p41"/>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9" name="Google Shape;3869;p41"/>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0" name="Google Shape;3870;p41"/>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1" name="Google Shape;3871;p41"/>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2" name="Google Shape;3872;p41"/>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3" name="Google Shape;3873;p41"/>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4" name="Google Shape;3874;p41"/>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5" name="Google Shape;3875;p41"/>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6" name="Google Shape;3876;p41"/>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7" name="Google Shape;3877;p41"/>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8" name="Google Shape;3878;p41"/>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9" name="Google Shape;3879;p41"/>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0" name="Google Shape;3880;p41"/>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1" name="Google Shape;3881;p41"/>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2" name="Google Shape;3882;p41"/>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3" name="Google Shape;3883;p41"/>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4" name="Google Shape;3884;p41"/>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5" name="Google Shape;3885;p41"/>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6" name="Google Shape;3886;p41"/>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7" name="Google Shape;3887;p41"/>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8" name="Google Shape;3888;p41"/>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9" name="Google Shape;3889;p41"/>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0" name="Google Shape;3890;p41"/>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1" name="Google Shape;3891;p41"/>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2" name="Google Shape;3892;p41"/>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3" name="Google Shape;3893;p41"/>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4" name="Google Shape;3894;p41"/>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5" name="Google Shape;3895;p41"/>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6" name="Google Shape;3896;p41"/>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7" name="Google Shape;3897;p41"/>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8" name="Google Shape;3898;p41"/>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9" name="Google Shape;3899;p41"/>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0" name="Google Shape;3900;p41"/>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1" name="Google Shape;3901;p41"/>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2" name="Google Shape;3902;p41"/>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3" name="Google Shape;3903;p41"/>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4" name="Google Shape;3904;p41"/>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5" name="Google Shape;3905;p41"/>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6" name="Google Shape;3906;p41"/>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7" name="Google Shape;3907;p41"/>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8" name="Google Shape;3908;p41"/>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9" name="Google Shape;3909;p41"/>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0" name="Google Shape;3910;p41"/>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1" name="Google Shape;3911;p41"/>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2" name="Google Shape;3912;p41"/>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3" name="Google Shape;3913;p41"/>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4" name="Google Shape;3914;p41"/>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5" name="Google Shape;3915;p41"/>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6" name="Google Shape;3916;p41"/>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7" name="Google Shape;3917;p41"/>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8" name="Google Shape;3918;p41"/>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9" name="Google Shape;3919;p41"/>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0" name="Google Shape;3920;p41"/>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1" name="Google Shape;3921;p41"/>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2" name="Google Shape;3922;p41"/>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3" name="Google Shape;3923;p41"/>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4" name="Google Shape;3924;p41"/>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5" name="Google Shape;3925;p41"/>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6" name="Google Shape;3926;p41"/>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7" name="Google Shape;3927;p41"/>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8" name="Google Shape;3928;p41"/>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9" name="Google Shape;3929;p41"/>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0" name="Google Shape;3930;p41"/>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1" name="Google Shape;3931;p41"/>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2" name="Google Shape;3932;p41"/>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3" name="Google Shape;3933;p41"/>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4" name="Google Shape;3934;p41"/>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5" name="Google Shape;3935;p41"/>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6" name="Google Shape;3936;p41"/>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7" name="Google Shape;3937;p41"/>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8" name="Google Shape;3938;p41"/>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9" name="Google Shape;3939;p41"/>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0" name="Google Shape;3940;p41"/>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1" name="Google Shape;3941;p41"/>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2" name="Google Shape;3942;p41"/>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3" name="Google Shape;3943;p41"/>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4" name="Google Shape;3944;p41"/>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5" name="Google Shape;3945;p41"/>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6" name="Google Shape;3946;p41"/>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7" name="Google Shape;3947;p41"/>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8" name="Google Shape;3948;p41"/>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9" name="Google Shape;3949;p41"/>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0" name="Google Shape;3950;p41"/>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1" name="Google Shape;3951;p41"/>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2" name="Google Shape;3952;p41"/>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3" name="Google Shape;3953;p41"/>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4" name="Google Shape;3954;p41"/>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5" name="Google Shape;3955;p41"/>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6" name="Google Shape;3956;p41"/>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7" name="Google Shape;3957;p41"/>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8" name="Google Shape;3958;p41"/>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9" name="Google Shape;3959;p41"/>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0" name="Google Shape;3960;p41"/>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1" name="Google Shape;3961;p41"/>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2" name="Google Shape;3962;p41"/>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3" name="Google Shape;3963;p41"/>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4" name="Google Shape;3964;p41"/>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5" name="Google Shape;3965;p41"/>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6" name="Google Shape;3966;p41"/>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7" name="Google Shape;3967;p41"/>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8" name="Google Shape;3968;p41"/>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9" name="Google Shape;3969;p41"/>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0" name="Google Shape;3970;p41"/>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1" name="Google Shape;3971;p41"/>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2" name="Google Shape;3972;p41"/>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3" name="Google Shape;3973;p41"/>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4" name="Google Shape;3974;p41"/>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5" name="Google Shape;3975;p41"/>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6" name="Google Shape;3976;p41"/>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7" name="Google Shape;3977;p41"/>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8" name="Google Shape;3978;p41"/>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9" name="Google Shape;3979;p41"/>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0" name="Google Shape;3980;p41"/>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1" name="Google Shape;3981;p41"/>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2" name="Google Shape;3982;p41"/>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3" name="Google Shape;3983;p41"/>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4" name="Google Shape;3984;p41"/>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5" name="Google Shape;3985;p41"/>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6" name="Google Shape;3986;p41"/>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7" name="Google Shape;3987;p41"/>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8" name="Google Shape;3988;p41"/>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9" name="Google Shape;3989;p41"/>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0" name="Google Shape;3990;p41"/>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1" name="Google Shape;3991;p41"/>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2" name="Google Shape;3992;p41"/>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3" name="Google Shape;3993;p41"/>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4" name="Google Shape;3994;p41"/>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5" name="Google Shape;3995;p41"/>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6" name="Google Shape;3996;p41"/>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7" name="Google Shape;3997;p41"/>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8" name="Google Shape;3998;p41"/>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9" name="Google Shape;3999;p41"/>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0" name="Google Shape;4000;p41"/>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1" name="Google Shape;4001;p41"/>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2" name="Google Shape;4002;p41"/>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3" name="Google Shape;4003;p41"/>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4" name="Google Shape;4004;p41"/>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5" name="Google Shape;4005;p41"/>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6" name="Google Shape;4006;p41"/>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7" name="Google Shape;4007;p41"/>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8" name="Google Shape;4008;p41"/>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9" name="Google Shape;4009;p41"/>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0" name="Google Shape;4010;p41"/>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1" name="Google Shape;4011;p41"/>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2" name="Google Shape;4012;p41"/>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3" name="Google Shape;4013;p41"/>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4" name="Google Shape;4014;p41"/>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5" name="Google Shape;4015;p41"/>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6" name="Google Shape;4016;p41"/>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7" name="Google Shape;4017;p41"/>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8" name="Google Shape;4018;p41"/>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9" name="Google Shape;4019;p41"/>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0" name="Google Shape;4020;p41"/>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1" name="Google Shape;4021;p41"/>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2" name="Google Shape;4022;p41"/>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3" name="Google Shape;4023;p41"/>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4" name="Google Shape;4024;p41"/>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5" name="Google Shape;4025;p41"/>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6" name="Google Shape;4026;p41"/>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7" name="Google Shape;4027;p41"/>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8" name="Google Shape;4028;p41"/>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9" name="Google Shape;4029;p41"/>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0" name="Google Shape;4030;p41"/>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1" name="Google Shape;4031;p41"/>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2" name="Google Shape;4032;p41"/>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3" name="Google Shape;4033;p41"/>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4" name="Google Shape;4034;p41"/>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5" name="Google Shape;4035;p41"/>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6" name="Google Shape;4036;p41"/>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7" name="Google Shape;4037;p41"/>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8" name="Google Shape;4038;p41"/>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9" name="Google Shape;4039;p41"/>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0" name="Google Shape;4040;p41"/>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1" name="Google Shape;4041;p41"/>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2" name="Google Shape;4042;p41"/>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3" name="Google Shape;4043;p41"/>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4" name="Google Shape;4044;p41"/>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5" name="Google Shape;4045;p41"/>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6" name="Google Shape;4046;p41"/>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7" name="Google Shape;4047;p41"/>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8" name="Google Shape;4048;p41"/>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9" name="Google Shape;4049;p41"/>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0" name="Google Shape;4050;p41"/>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1" name="Google Shape;4051;p41"/>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2" name="Google Shape;4052;p41"/>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3" name="Google Shape;4053;p41"/>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4" name="Google Shape;4054;p41"/>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5" name="Google Shape;4055;p41"/>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6" name="Google Shape;4056;p41"/>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7" name="Google Shape;4057;p41"/>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8" name="Google Shape;4058;p41"/>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9" name="Google Shape;4059;p41"/>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0" name="Google Shape;4060;p41"/>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1" name="Google Shape;4061;p41"/>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2" name="Google Shape;4062;p41"/>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3" name="Google Shape;4063;p41"/>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4" name="Google Shape;4064;p41"/>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5" name="Google Shape;4065;p41"/>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6" name="Google Shape;4066;p41"/>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7" name="Google Shape;4067;p41"/>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8" name="Google Shape;4068;p41"/>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9" name="Google Shape;4069;p41"/>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0" name="Google Shape;4070;p41"/>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1" name="Google Shape;4071;p41"/>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2" name="Google Shape;4072;p41"/>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3" name="Google Shape;4073;p41"/>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4" name="Google Shape;4074;p41"/>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5" name="Google Shape;4075;p41"/>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6" name="Google Shape;4076;p41"/>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7" name="Google Shape;4077;p41"/>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8" name="Google Shape;4078;p41"/>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9" name="Google Shape;4079;p41"/>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0" name="Google Shape;4080;p41"/>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1" name="Google Shape;4081;p41"/>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2" name="Google Shape;4082;p41"/>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3" name="Google Shape;4083;p41"/>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4" name="Google Shape;4084;p41"/>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5" name="Google Shape;4085;p41"/>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6" name="Google Shape;4086;p41"/>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7" name="Google Shape;4087;p41"/>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8" name="Google Shape;4088;p41"/>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9" name="Google Shape;4089;p41"/>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0" name="Google Shape;4090;p41"/>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1" name="Google Shape;4091;p41"/>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2" name="Google Shape;4092;p41"/>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3" name="Google Shape;4093;p41"/>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4" name="Google Shape;4094;p41"/>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5" name="Google Shape;4095;p41"/>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6" name="Google Shape;4096;p41"/>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7" name="Google Shape;4097;p41"/>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8" name="Google Shape;4098;p41"/>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9" name="Google Shape;4099;p41"/>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0" name="Google Shape;4100;p41"/>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1" name="Google Shape;4101;p41"/>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2" name="Google Shape;4102;p41"/>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3" name="Google Shape;4103;p41"/>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4" name="Google Shape;4104;p41"/>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5" name="Google Shape;4105;p41"/>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6" name="Google Shape;4106;p41"/>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7" name="Google Shape;4107;p41"/>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8" name="Google Shape;4108;p41"/>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9" name="Google Shape;4109;p41"/>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0" name="Google Shape;4110;p41"/>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1" name="Google Shape;4111;p41"/>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2" name="Google Shape;4112;p41"/>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3" name="Google Shape;4113;p41"/>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4" name="Google Shape;4114;p41"/>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5" name="Google Shape;4115;p41"/>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6" name="Google Shape;4116;p41"/>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7" name="Google Shape;4117;p41"/>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8" name="Google Shape;4118;p41"/>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9" name="Google Shape;4119;p41"/>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0" name="Google Shape;4120;p41"/>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1" name="Google Shape;4121;p41"/>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2" name="Google Shape;4122;p41"/>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3" name="Google Shape;4123;p41"/>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4" name="Google Shape;4124;p41"/>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5" name="Google Shape;4125;p41"/>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6" name="Google Shape;4126;p41"/>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7" name="Google Shape;4127;p41"/>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8" name="Google Shape;4128;p41"/>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9" name="Google Shape;4129;p41"/>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0" name="Google Shape;4130;p41"/>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1" name="Google Shape;4131;p41"/>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2" name="Google Shape;4132;p41"/>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3" name="Google Shape;4133;p41"/>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4" name="Google Shape;4134;p41"/>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5" name="Google Shape;4135;p41"/>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6" name="Google Shape;4136;p41"/>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7" name="Google Shape;4137;p41"/>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8" name="Google Shape;4138;p41"/>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9" name="Google Shape;4139;p41"/>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0" name="Google Shape;4140;p41"/>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1" name="Google Shape;4141;p41"/>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2" name="Google Shape;4142;p41"/>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3" name="Google Shape;4143;p41"/>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4" name="Google Shape;4144;p41"/>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5" name="Google Shape;4145;p41"/>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6" name="Google Shape;4146;p41"/>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7" name="Google Shape;4147;p41"/>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8" name="Google Shape;4148;p41"/>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9" name="Google Shape;4149;p41"/>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0" name="Google Shape;4150;p41"/>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1" name="Google Shape;4151;p41"/>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2" name="Google Shape;4152;p41"/>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3" name="Google Shape;4153;p41"/>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4" name="Google Shape;4154;p41"/>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5" name="Google Shape;4155;p41"/>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6" name="Google Shape;4156;p41"/>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7" name="Google Shape;4157;p41"/>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8" name="Google Shape;4158;p41"/>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9" name="Google Shape;4159;p41"/>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0" name="Google Shape;4160;p41"/>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1" name="Google Shape;4161;p41"/>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2" name="Google Shape;4162;p41"/>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3" name="Google Shape;4163;p41"/>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4" name="Google Shape;4164;p41"/>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5" name="Google Shape;4165;p41"/>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6" name="Google Shape;4166;p41"/>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7" name="Google Shape;4167;p41"/>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8" name="Google Shape;4168;p41"/>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9" name="Google Shape;4169;p41"/>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0" name="Google Shape;4170;p41"/>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1" name="Google Shape;4171;p41"/>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2" name="Google Shape;4172;p41"/>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3" name="Google Shape;4173;p41"/>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4" name="Google Shape;4174;p41"/>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5" name="Google Shape;4175;p41"/>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6" name="Google Shape;4176;p41"/>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7" name="Google Shape;4177;p41"/>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8" name="Google Shape;4178;p41"/>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9" name="Google Shape;4179;p41"/>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0" name="Google Shape;4180;p41"/>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1" name="Google Shape;4181;p41"/>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2" name="Google Shape;4182;p41"/>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3" name="Google Shape;4183;p41"/>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4" name="Google Shape;4184;p41"/>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5" name="Google Shape;4185;p41"/>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6" name="Google Shape;4186;p41"/>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7" name="Google Shape;4187;p41"/>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8" name="Google Shape;4188;p41"/>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9" name="Google Shape;4189;p41"/>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0" name="Google Shape;4190;p41"/>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1" name="Google Shape;4191;p41"/>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2" name="Google Shape;4192;p41"/>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3" name="Google Shape;4193;p41"/>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4" name="Google Shape;4194;p41"/>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5" name="Google Shape;4195;p41"/>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6" name="Google Shape;4196;p41"/>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7" name="Google Shape;4197;p41"/>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8" name="Google Shape;4198;p41"/>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9" name="Google Shape;4199;p41"/>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0" name="Google Shape;4200;p41"/>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1" name="Google Shape;4201;p41"/>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2" name="Google Shape;4202;p41"/>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3" name="Google Shape;4203;p41"/>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4" name="Google Shape;4204;p41"/>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5" name="Google Shape;4205;p41"/>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6" name="Google Shape;4206;p41"/>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7" name="Google Shape;4207;p41"/>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8" name="Google Shape;4208;p41"/>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9" name="Google Shape;4209;p41"/>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0" name="Google Shape;4210;p41"/>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1" name="Google Shape;4211;p41"/>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2" name="Google Shape;4212;p41"/>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3" name="Google Shape;4213;p41"/>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4" name="Google Shape;4214;p41"/>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5" name="Google Shape;4215;p41"/>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6" name="Google Shape;4216;p41"/>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7" name="Google Shape;4217;p41"/>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8" name="Google Shape;4218;p41"/>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9" name="Google Shape;4219;p41"/>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0" name="Google Shape;4220;p41"/>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1" name="Google Shape;4221;p41"/>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2" name="Google Shape;4222;p41"/>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3" name="Google Shape;4223;p41"/>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4" name="Google Shape;4224;p41"/>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5" name="Google Shape;4225;p41"/>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6" name="Google Shape;4226;p41"/>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7" name="Google Shape;4227;p41"/>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8" name="Google Shape;4228;p41"/>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9" name="Google Shape;4229;p41"/>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0" name="Google Shape;4230;p41"/>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1" name="Google Shape;4231;p41"/>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2" name="Google Shape;4232;p41"/>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3" name="Google Shape;4233;p41"/>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4" name="Google Shape;4234;p41"/>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5" name="Google Shape;4235;p41"/>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6" name="Google Shape;4236;p41"/>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7" name="Google Shape;4237;p41"/>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8" name="Google Shape;4238;p41"/>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9" name="Google Shape;4239;p41"/>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0" name="Google Shape;4240;p41"/>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1" name="Google Shape;4241;p41"/>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2" name="Google Shape;4242;p41"/>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3" name="Google Shape;4243;p41"/>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4" name="Google Shape;4244;p41"/>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5" name="Google Shape;4245;p41"/>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6" name="Google Shape;4246;p41"/>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7" name="Google Shape;4247;p41"/>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8" name="Google Shape;4248;p41"/>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9" name="Google Shape;4249;p41"/>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0" name="Google Shape;4250;p41"/>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1" name="Google Shape;4251;p41"/>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2" name="Google Shape;4252;p41"/>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3" name="Google Shape;4253;p41"/>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4" name="Google Shape;4254;p41"/>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5" name="Google Shape;4255;p41"/>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6" name="Google Shape;4256;p41"/>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7" name="Google Shape;4257;p41"/>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8" name="Google Shape;4258;p41"/>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9" name="Google Shape;4259;p41"/>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0" name="Google Shape;4260;p41"/>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1" name="Google Shape;4261;p41"/>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2" name="Google Shape;4262;p41"/>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3" name="Google Shape;4263;p41"/>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4" name="Google Shape;4264;p41"/>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5" name="Google Shape;4265;p41"/>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6" name="Google Shape;4266;p41"/>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7" name="Google Shape;4267;p41"/>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8" name="Google Shape;4268;p41"/>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9" name="Google Shape;4269;p41"/>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0" name="Google Shape;4270;p41"/>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1" name="Google Shape;4271;p41"/>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2" name="Google Shape;4272;p41"/>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3" name="Google Shape;4273;p41"/>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4" name="Google Shape;4274;p41"/>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5" name="Google Shape;4275;p41"/>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6" name="Google Shape;4276;p41"/>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7" name="Google Shape;4277;p41"/>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8" name="Google Shape;4278;p41"/>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9" name="Google Shape;4279;p41"/>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0" name="Google Shape;4280;p41"/>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1" name="Google Shape;4281;p41"/>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2" name="Google Shape;4282;p41"/>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3" name="Google Shape;4283;p41"/>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4" name="Google Shape;4284;p41"/>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5" name="Google Shape;4285;p41"/>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6" name="Google Shape;4286;p41"/>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7" name="Google Shape;4287;p41"/>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288" name="Google Shape;4288;p41"/>
          <p:cNvGrpSpPr/>
          <p:nvPr/>
        </p:nvGrpSpPr>
        <p:grpSpPr>
          <a:xfrm>
            <a:off x="5857556" y="1206552"/>
            <a:ext cx="2590840" cy="1380235"/>
            <a:chOff x="233350" y="949250"/>
            <a:chExt cx="7137300" cy="3802300"/>
          </a:xfrm>
        </p:grpSpPr>
        <p:sp>
          <p:nvSpPr>
            <p:cNvPr id="4289" name="Google Shape;4289;p4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0" name="Google Shape;4290;p4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1" name="Google Shape;4291;p4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2" name="Google Shape;4292;p4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3" name="Google Shape;4293;p4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4" name="Google Shape;4294;p4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5" name="Google Shape;4295;p4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6" name="Google Shape;4296;p4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7" name="Google Shape;4297;p4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8" name="Google Shape;4298;p4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9" name="Google Shape;4299;p4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0" name="Google Shape;4300;p4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1" name="Google Shape;4301;p4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2" name="Google Shape;4302;p4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3" name="Google Shape;4303;p4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4" name="Google Shape;4304;p4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5" name="Google Shape;4305;p4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6" name="Google Shape;4306;p4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7" name="Google Shape;4307;p4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8" name="Google Shape;4308;p4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9" name="Google Shape;4309;p4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0" name="Google Shape;4310;p4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1" name="Google Shape;4311;p4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2" name="Google Shape;4312;p4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3" name="Google Shape;4313;p4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4" name="Google Shape;4314;p4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5" name="Google Shape;4315;p4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6" name="Google Shape;4316;p4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7" name="Google Shape;4317;p4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8" name="Google Shape;4318;p4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9" name="Google Shape;4319;p4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0" name="Google Shape;4320;p4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1" name="Google Shape;4321;p4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2" name="Google Shape;4322;p4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3" name="Google Shape;4323;p4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4" name="Google Shape;4324;p4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5" name="Google Shape;4325;p4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6" name="Google Shape;4326;p4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7" name="Google Shape;4327;p4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8" name="Google Shape;4328;p4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9" name="Google Shape;4329;p4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0" name="Google Shape;4330;p4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1" name="Google Shape;4331;p4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2" name="Google Shape;4332;p4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3" name="Google Shape;4333;p4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4" name="Google Shape;4334;p4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5" name="Google Shape;4335;p4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6" name="Google Shape;4336;p4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7" name="Google Shape;4337;p4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8" name="Google Shape;4338;p4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9" name="Google Shape;4339;p4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340" name="Google Shape;4340;p41"/>
          <p:cNvGrpSpPr/>
          <p:nvPr/>
        </p:nvGrpSpPr>
        <p:grpSpPr>
          <a:xfrm>
            <a:off x="7671985" y="3251325"/>
            <a:ext cx="104231" cy="320340"/>
            <a:chOff x="7564426" y="3224343"/>
            <a:chExt cx="119985" cy="368801"/>
          </a:xfrm>
        </p:grpSpPr>
        <p:sp>
          <p:nvSpPr>
            <p:cNvPr id="4341" name="Google Shape;4341;p41"/>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2" name="Google Shape;4342;p41"/>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343" name="Google Shape;4343;p41"/>
          <p:cNvGrpSpPr/>
          <p:nvPr/>
        </p:nvGrpSpPr>
        <p:grpSpPr>
          <a:xfrm>
            <a:off x="7371473" y="3245427"/>
            <a:ext cx="189489" cy="332132"/>
            <a:chOff x="8370831" y="3202002"/>
            <a:chExt cx="218129" cy="382376"/>
          </a:xfrm>
        </p:grpSpPr>
        <p:sp>
          <p:nvSpPr>
            <p:cNvPr id="4344" name="Google Shape;4344;p41"/>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5" name="Google Shape;4345;p41"/>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346" name="Google Shape;4346;p41"/>
          <p:cNvGrpSpPr/>
          <p:nvPr/>
        </p:nvGrpSpPr>
        <p:grpSpPr>
          <a:xfrm>
            <a:off x="8094863" y="3656559"/>
            <a:ext cx="309429" cy="267000"/>
            <a:chOff x="6742064" y="3750480"/>
            <a:chExt cx="399315" cy="344560"/>
          </a:xfrm>
        </p:grpSpPr>
        <p:sp>
          <p:nvSpPr>
            <p:cNvPr id="4347" name="Google Shape;4347;p41"/>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8" name="Google Shape;4348;p41"/>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349" name="Google Shape;4349;p41"/>
          <p:cNvGrpSpPr/>
          <p:nvPr/>
        </p:nvGrpSpPr>
        <p:grpSpPr>
          <a:xfrm>
            <a:off x="7633882" y="4007606"/>
            <a:ext cx="180437" cy="281608"/>
            <a:chOff x="7248525" y="3739696"/>
            <a:chExt cx="230531" cy="359790"/>
          </a:xfrm>
        </p:grpSpPr>
        <p:sp>
          <p:nvSpPr>
            <p:cNvPr id="4350" name="Google Shape;4350;p41"/>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1" name="Google Shape;4351;p41"/>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352" name="Google Shape;4352;p41"/>
          <p:cNvGrpSpPr/>
          <p:nvPr/>
        </p:nvGrpSpPr>
        <p:grpSpPr>
          <a:xfrm>
            <a:off x="7879801" y="3650830"/>
            <a:ext cx="162896" cy="278710"/>
            <a:chOff x="7601242" y="3729267"/>
            <a:chExt cx="222566" cy="380803"/>
          </a:xfrm>
        </p:grpSpPr>
        <p:sp>
          <p:nvSpPr>
            <p:cNvPr id="4353" name="Google Shape;4353;p41"/>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4" name="Google Shape;4354;p41"/>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355" name="Google Shape;4355;p41"/>
          <p:cNvSpPr/>
          <p:nvPr/>
        </p:nvSpPr>
        <p:spPr>
          <a:xfrm>
            <a:off x="7845827" y="32631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156"/>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356" name="Google Shape;4356;p41"/>
          <p:cNvGrpSpPr/>
          <p:nvPr/>
        </p:nvGrpSpPr>
        <p:grpSpPr>
          <a:xfrm>
            <a:off x="7369446" y="3651971"/>
            <a:ext cx="193542" cy="275990"/>
            <a:chOff x="8304647" y="3738687"/>
            <a:chExt cx="225075" cy="320956"/>
          </a:xfrm>
        </p:grpSpPr>
        <p:sp>
          <p:nvSpPr>
            <p:cNvPr id="4357" name="Google Shape;4357;p41"/>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8" name="Google Shape;4358;p41"/>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9" name="Google Shape;4359;p41"/>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360" name="Google Shape;4360;p41"/>
          <p:cNvGrpSpPr/>
          <p:nvPr/>
        </p:nvGrpSpPr>
        <p:grpSpPr>
          <a:xfrm>
            <a:off x="7641939" y="3651971"/>
            <a:ext cx="178492" cy="275990"/>
            <a:chOff x="8615101" y="3738687"/>
            <a:chExt cx="207573" cy="320956"/>
          </a:xfrm>
        </p:grpSpPr>
        <p:sp>
          <p:nvSpPr>
            <p:cNvPr id="4361" name="Google Shape;4361;p41"/>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2" name="Google Shape;4362;p41"/>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3" name="Google Shape;4363;p41"/>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364" name="Google Shape;4364;p41"/>
          <p:cNvSpPr/>
          <p:nvPr/>
        </p:nvSpPr>
        <p:spPr>
          <a:xfrm>
            <a:off x="8138379" y="32418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365" name="Google Shape;4365;p41"/>
          <p:cNvGrpSpPr/>
          <p:nvPr/>
        </p:nvGrpSpPr>
        <p:grpSpPr>
          <a:xfrm>
            <a:off x="6036644" y="3773459"/>
            <a:ext cx="557670" cy="511283"/>
            <a:chOff x="6015419" y="3716859"/>
            <a:chExt cx="557671" cy="511283"/>
          </a:xfrm>
        </p:grpSpPr>
        <p:sp>
          <p:nvSpPr>
            <p:cNvPr id="4366" name="Google Shape;4366;p41"/>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367" name="Google Shape;4367;p41"/>
            <p:cNvGrpSpPr/>
            <p:nvPr/>
          </p:nvGrpSpPr>
          <p:grpSpPr>
            <a:xfrm>
              <a:off x="6036094" y="3716980"/>
              <a:ext cx="529860" cy="510469"/>
              <a:chOff x="6036094" y="3716980"/>
              <a:chExt cx="529860" cy="510469"/>
            </a:xfrm>
          </p:grpSpPr>
          <p:sp>
            <p:nvSpPr>
              <p:cNvPr id="4368" name="Google Shape;4368;p41"/>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9" name="Google Shape;4369;p41"/>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0" name="Google Shape;4370;p41"/>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1" name="Google Shape;4371;p41"/>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2" name="Google Shape;4372;p41"/>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3" name="Google Shape;4373;p41"/>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4" name="Google Shape;4374;p41"/>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5" name="Google Shape;4375;p41"/>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6" name="Google Shape;4376;p41"/>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7" name="Google Shape;4377;p41"/>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378" name="Google Shape;4378;p41"/>
          <p:cNvGrpSpPr/>
          <p:nvPr/>
        </p:nvGrpSpPr>
        <p:grpSpPr>
          <a:xfrm>
            <a:off x="6665529" y="3130228"/>
            <a:ext cx="576302" cy="511871"/>
            <a:chOff x="6644304" y="3073628"/>
            <a:chExt cx="576302" cy="511871"/>
          </a:xfrm>
        </p:grpSpPr>
        <p:sp>
          <p:nvSpPr>
            <p:cNvPr id="4379" name="Google Shape;4379;p41"/>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380" name="Google Shape;4380;p41"/>
            <p:cNvGrpSpPr/>
            <p:nvPr/>
          </p:nvGrpSpPr>
          <p:grpSpPr>
            <a:xfrm>
              <a:off x="6712169" y="3085440"/>
              <a:ext cx="481624" cy="494913"/>
              <a:chOff x="6712169" y="3085440"/>
              <a:chExt cx="481624" cy="494913"/>
            </a:xfrm>
          </p:grpSpPr>
          <p:sp>
            <p:nvSpPr>
              <p:cNvPr id="4381" name="Google Shape;4381;p41"/>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2" name="Google Shape;4382;p41"/>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3" name="Google Shape;4383;p41"/>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4" name="Google Shape;4384;p41"/>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5" name="Google Shape;4385;p41"/>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386" name="Google Shape;4386;p41"/>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7" name="Google Shape;4387;p41"/>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8" name="Google Shape;4388;p41"/>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389" name="Google Shape;4389;p41"/>
          <p:cNvSpPr/>
          <p:nvPr/>
        </p:nvSpPr>
        <p:spPr>
          <a:xfrm>
            <a:off x="7009563" y="3146856"/>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390" name="Google Shape;4390;p41"/>
          <p:cNvGrpSpPr/>
          <p:nvPr/>
        </p:nvGrpSpPr>
        <p:grpSpPr>
          <a:xfrm>
            <a:off x="6673379" y="3773223"/>
            <a:ext cx="560631" cy="511352"/>
            <a:chOff x="6652154" y="3716623"/>
            <a:chExt cx="560631" cy="511352"/>
          </a:xfrm>
        </p:grpSpPr>
        <p:sp>
          <p:nvSpPr>
            <p:cNvPr id="4391" name="Google Shape;4391;p41"/>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392" name="Google Shape;4392;p41"/>
            <p:cNvGrpSpPr/>
            <p:nvPr/>
          </p:nvGrpSpPr>
          <p:grpSpPr>
            <a:xfrm>
              <a:off x="6669657" y="3716715"/>
              <a:ext cx="466779" cy="464290"/>
              <a:chOff x="6669657" y="3716715"/>
              <a:chExt cx="466779" cy="464290"/>
            </a:xfrm>
          </p:grpSpPr>
          <p:sp>
            <p:nvSpPr>
              <p:cNvPr id="4393" name="Google Shape;4393;p41"/>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4" name="Google Shape;4394;p41"/>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5" name="Google Shape;4395;p41"/>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6" name="Google Shape;4396;p41"/>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7" name="Google Shape;4397;p41"/>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8" name="Google Shape;4398;p41"/>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9" name="Google Shape;4399;p41"/>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0" name="Google Shape;4400;p41"/>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1" name="Google Shape;4401;p41"/>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2" name="Google Shape;4402;p41"/>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3" name="Google Shape;4403;p41"/>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4" name="Google Shape;4404;p41"/>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5" name="Google Shape;4405;p41"/>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406" name="Google Shape;4406;p41"/>
          <p:cNvGrpSpPr/>
          <p:nvPr/>
        </p:nvGrpSpPr>
        <p:grpSpPr>
          <a:xfrm>
            <a:off x="7867470" y="4054631"/>
            <a:ext cx="187557" cy="187557"/>
            <a:chOff x="8565775" y="671075"/>
            <a:chExt cx="441000" cy="441000"/>
          </a:xfrm>
        </p:grpSpPr>
        <p:sp>
          <p:nvSpPr>
            <p:cNvPr id="4407" name="Google Shape;4407;p41"/>
            <p:cNvSpPr/>
            <p:nvPr/>
          </p:nvSpPr>
          <p:spPr>
            <a:xfrm>
              <a:off x="8565775" y="671075"/>
              <a:ext cx="441000" cy="441000"/>
            </a:xfrm>
            <a:prstGeom prst="ellipse">
              <a:avLst/>
            </a:prstGeom>
            <a:gradFill>
              <a:gsLst>
                <a:gs pos="0">
                  <a:srgbClr val="869FB1">
                    <a:alpha val="65882"/>
                  </a:srgbClr>
                </a:gs>
                <a:gs pos="100000">
                  <a:srgbClr val="FFFFFF">
                    <a:alpha val="65882"/>
                  </a:srgbClr>
                </a:gs>
              </a:gsLst>
              <a:path path="circle">
                <a:fillToRect l="50000" t="50000" r="50000" b="50000"/>
              </a:path>
              <a:tileRect/>
            </a:gra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8" name="Google Shape;4408;p41"/>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409" name="Google Shape;4409;p41"/>
          <p:cNvSpPr/>
          <p:nvPr/>
        </p:nvSpPr>
        <p:spPr>
          <a:xfrm>
            <a:off x="8168685" y="40505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0" name="Google Shape;4410;p41"/>
          <p:cNvSpPr/>
          <p:nvPr/>
        </p:nvSpPr>
        <p:spPr>
          <a:xfrm flipH="1">
            <a:off x="7376923" y="4017007"/>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411" name="Google Shape;4411;p41"/>
          <p:cNvGrpSpPr/>
          <p:nvPr/>
        </p:nvGrpSpPr>
        <p:grpSpPr>
          <a:xfrm>
            <a:off x="6021325" y="3132850"/>
            <a:ext cx="587871" cy="512373"/>
            <a:chOff x="6000100" y="3076250"/>
            <a:chExt cx="587871" cy="512373"/>
          </a:xfrm>
        </p:grpSpPr>
        <p:sp>
          <p:nvSpPr>
            <p:cNvPr id="4412" name="Google Shape;4412;p41"/>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413" name="Google Shape;4413;p41"/>
            <p:cNvGrpSpPr/>
            <p:nvPr/>
          </p:nvGrpSpPr>
          <p:grpSpPr>
            <a:xfrm>
              <a:off x="6031360" y="3076713"/>
              <a:ext cx="539107" cy="480965"/>
              <a:chOff x="6031360" y="3076713"/>
              <a:chExt cx="539107" cy="480965"/>
            </a:xfrm>
          </p:grpSpPr>
          <p:sp>
            <p:nvSpPr>
              <p:cNvPr id="4414" name="Google Shape;4414;p41"/>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5" name="Google Shape;4415;p41"/>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6" name="Google Shape;4416;p41"/>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7" name="Google Shape;4417;p41"/>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8" name="Google Shape;4418;p41"/>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9" name="Google Shape;4419;p41"/>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0" name="Google Shape;4420;p41"/>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421" name="Google Shape;4421;p41"/>
          <p:cNvGrpSpPr/>
          <p:nvPr/>
        </p:nvGrpSpPr>
        <p:grpSpPr>
          <a:xfrm>
            <a:off x="3597785" y="3065882"/>
            <a:ext cx="2241344" cy="1330655"/>
            <a:chOff x="3597785" y="3065882"/>
            <a:chExt cx="2241344" cy="1330655"/>
          </a:xfrm>
        </p:grpSpPr>
        <p:grpSp>
          <p:nvGrpSpPr>
            <p:cNvPr id="4422" name="Google Shape;4422;p41"/>
            <p:cNvGrpSpPr/>
            <p:nvPr/>
          </p:nvGrpSpPr>
          <p:grpSpPr>
            <a:xfrm>
              <a:off x="5296908" y="3937355"/>
              <a:ext cx="143199" cy="32380"/>
              <a:chOff x="5296908" y="3937355"/>
              <a:chExt cx="143199" cy="32380"/>
            </a:xfrm>
          </p:grpSpPr>
          <p:sp>
            <p:nvSpPr>
              <p:cNvPr id="4423" name="Google Shape;4423;p41"/>
              <p:cNvSpPr/>
              <p:nvPr/>
            </p:nvSpPr>
            <p:spPr>
              <a:xfrm>
                <a:off x="5319457" y="3952794"/>
                <a:ext cx="111895" cy="8"/>
              </a:xfrm>
              <a:custGeom>
                <a:avLst/>
                <a:gdLst/>
                <a:ahLst/>
                <a:cxnLst/>
                <a:rect l="l" t="t" r="r" b="b"/>
                <a:pathLst>
                  <a:path w="14227" h="1" fill="none" extrusionOk="0">
                    <a:moveTo>
                      <a:pt x="1" y="0"/>
                    </a:moveTo>
                    <a:lnTo>
                      <a:pt x="14227"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424" name="Google Shape;4424;p41"/>
              <p:cNvGrpSpPr/>
              <p:nvPr/>
            </p:nvGrpSpPr>
            <p:grpSpPr>
              <a:xfrm>
                <a:off x="5402331" y="3937355"/>
                <a:ext cx="37776" cy="32380"/>
                <a:chOff x="5402331" y="3937355"/>
                <a:chExt cx="37776" cy="32380"/>
              </a:xfrm>
            </p:grpSpPr>
            <p:sp>
              <p:nvSpPr>
                <p:cNvPr id="4425" name="Google Shape;4425;p41"/>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6" name="Google Shape;4426;p41"/>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27" name="Google Shape;4427;p41"/>
              <p:cNvGrpSpPr/>
              <p:nvPr/>
            </p:nvGrpSpPr>
            <p:grpSpPr>
              <a:xfrm>
                <a:off x="5296908" y="3937355"/>
                <a:ext cx="37783" cy="32380"/>
                <a:chOff x="5296908" y="3937355"/>
                <a:chExt cx="37783" cy="32380"/>
              </a:xfrm>
            </p:grpSpPr>
            <p:sp>
              <p:nvSpPr>
                <p:cNvPr id="4428" name="Google Shape;4428;p41"/>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9" name="Google Shape;4429;p41"/>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430" name="Google Shape;4430;p41"/>
            <p:cNvGrpSpPr/>
            <p:nvPr/>
          </p:nvGrpSpPr>
          <p:grpSpPr>
            <a:xfrm>
              <a:off x="4724163" y="3119631"/>
              <a:ext cx="120838" cy="84218"/>
              <a:chOff x="4724163" y="3119631"/>
              <a:chExt cx="120838" cy="84218"/>
            </a:xfrm>
          </p:grpSpPr>
          <p:grpSp>
            <p:nvGrpSpPr>
              <p:cNvPr id="4431" name="Google Shape;4431;p41"/>
              <p:cNvGrpSpPr/>
              <p:nvPr/>
            </p:nvGrpSpPr>
            <p:grpSpPr>
              <a:xfrm>
                <a:off x="4746712" y="3132773"/>
                <a:ext cx="86869" cy="56424"/>
                <a:chOff x="4746712" y="3132773"/>
                <a:chExt cx="86869" cy="56424"/>
              </a:xfrm>
            </p:grpSpPr>
            <p:sp>
              <p:nvSpPr>
                <p:cNvPr id="4432" name="Google Shape;4432;p41"/>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3" name="Google Shape;4433;p41"/>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34" name="Google Shape;4434;p41"/>
              <p:cNvGrpSpPr/>
              <p:nvPr/>
            </p:nvGrpSpPr>
            <p:grpSpPr>
              <a:xfrm>
                <a:off x="4773634" y="3143336"/>
                <a:ext cx="37776" cy="32451"/>
                <a:chOff x="4773634" y="3143336"/>
                <a:chExt cx="37776" cy="32451"/>
              </a:xfrm>
            </p:grpSpPr>
            <p:sp>
              <p:nvSpPr>
                <p:cNvPr id="4435" name="Google Shape;4435;p41"/>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6" name="Google Shape;4436;p41"/>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37" name="Google Shape;4437;p41"/>
              <p:cNvGrpSpPr/>
              <p:nvPr/>
            </p:nvGrpSpPr>
            <p:grpSpPr>
              <a:xfrm>
                <a:off x="4724163" y="3131248"/>
                <a:ext cx="37776" cy="32459"/>
                <a:chOff x="4724163" y="3131248"/>
                <a:chExt cx="37776" cy="32459"/>
              </a:xfrm>
            </p:grpSpPr>
            <p:sp>
              <p:nvSpPr>
                <p:cNvPr id="4438" name="Google Shape;4438;p41"/>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9" name="Google Shape;4439;p41"/>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40" name="Google Shape;4440;p41"/>
              <p:cNvGrpSpPr/>
              <p:nvPr/>
            </p:nvGrpSpPr>
            <p:grpSpPr>
              <a:xfrm>
                <a:off x="4755081" y="3176054"/>
                <a:ext cx="32357" cy="27795"/>
                <a:chOff x="4755081" y="3176054"/>
                <a:chExt cx="32357" cy="27795"/>
              </a:xfrm>
            </p:grpSpPr>
            <p:sp>
              <p:nvSpPr>
                <p:cNvPr id="4441" name="Google Shape;4441;p41"/>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2" name="Google Shape;4442;p41"/>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43" name="Google Shape;4443;p41"/>
              <p:cNvGrpSpPr/>
              <p:nvPr/>
            </p:nvGrpSpPr>
            <p:grpSpPr>
              <a:xfrm>
                <a:off x="4812550" y="3119631"/>
                <a:ext cx="32451" cy="27803"/>
                <a:chOff x="4812550" y="3119631"/>
                <a:chExt cx="32451" cy="27803"/>
              </a:xfrm>
            </p:grpSpPr>
            <p:sp>
              <p:nvSpPr>
                <p:cNvPr id="4444" name="Google Shape;4444;p41"/>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5" name="Google Shape;4445;p41"/>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446" name="Google Shape;4446;p41"/>
            <p:cNvGrpSpPr/>
            <p:nvPr/>
          </p:nvGrpSpPr>
          <p:grpSpPr>
            <a:xfrm>
              <a:off x="5382826" y="4027197"/>
              <a:ext cx="268967" cy="250421"/>
              <a:chOff x="5382826" y="4027197"/>
              <a:chExt cx="268967" cy="250421"/>
            </a:xfrm>
          </p:grpSpPr>
          <p:grpSp>
            <p:nvGrpSpPr>
              <p:cNvPr id="4447" name="Google Shape;4447;p41"/>
              <p:cNvGrpSpPr/>
              <p:nvPr/>
            </p:nvGrpSpPr>
            <p:grpSpPr>
              <a:xfrm>
                <a:off x="5405280" y="4042510"/>
                <a:ext cx="237570" cy="218647"/>
                <a:chOff x="5405280" y="4042510"/>
                <a:chExt cx="237570" cy="218647"/>
              </a:xfrm>
            </p:grpSpPr>
            <p:sp>
              <p:nvSpPr>
                <p:cNvPr id="4448" name="Google Shape;4448;p41"/>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9" name="Google Shape;4449;p41"/>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0" name="Google Shape;4450;p41"/>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1" name="Google Shape;4451;p41"/>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2" name="Google Shape;4452;p41"/>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3" name="Google Shape;4453;p41"/>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54" name="Google Shape;4454;p41"/>
              <p:cNvGrpSpPr/>
              <p:nvPr/>
            </p:nvGrpSpPr>
            <p:grpSpPr>
              <a:xfrm>
                <a:off x="5382826" y="4125549"/>
                <a:ext cx="37776" cy="32380"/>
                <a:chOff x="5382826" y="4125549"/>
                <a:chExt cx="37776" cy="32380"/>
              </a:xfrm>
            </p:grpSpPr>
            <p:sp>
              <p:nvSpPr>
                <p:cNvPr id="4455" name="Google Shape;4455;p41"/>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6" name="Google Shape;4456;p41"/>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57" name="Google Shape;4457;p41"/>
              <p:cNvGrpSpPr/>
              <p:nvPr/>
            </p:nvGrpSpPr>
            <p:grpSpPr>
              <a:xfrm>
                <a:off x="5475680" y="4195587"/>
                <a:ext cx="37783" cy="32364"/>
                <a:chOff x="5475680" y="4195587"/>
                <a:chExt cx="37783" cy="32364"/>
              </a:xfrm>
            </p:grpSpPr>
            <p:sp>
              <p:nvSpPr>
                <p:cNvPr id="4458" name="Google Shape;4458;p41"/>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9" name="Google Shape;4459;p41"/>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60" name="Google Shape;4460;p41"/>
              <p:cNvGrpSpPr/>
              <p:nvPr/>
            </p:nvGrpSpPr>
            <p:grpSpPr>
              <a:xfrm>
                <a:off x="5532575" y="4027197"/>
                <a:ext cx="33308" cy="32262"/>
                <a:chOff x="5532575" y="4027197"/>
                <a:chExt cx="33308" cy="32262"/>
              </a:xfrm>
            </p:grpSpPr>
            <p:sp>
              <p:nvSpPr>
                <p:cNvPr id="4461" name="Google Shape;4461;p41"/>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2" name="Google Shape;4462;p41"/>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63" name="Google Shape;4463;p41"/>
              <p:cNvGrpSpPr/>
              <p:nvPr/>
            </p:nvGrpSpPr>
            <p:grpSpPr>
              <a:xfrm>
                <a:off x="5590706" y="4245348"/>
                <a:ext cx="33497" cy="32270"/>
                <a:chOff x="5590706" y="4245348"/>
                <a:chExt cx="33497" cy="32270"/>
              </a:xfrm>
            </p:grpSpPr>
            <p:sp>
              <p:nvSpPr>
                <p:cNvPr id="4464" name="Google Shape;4464;p41"/>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5" name="Google Shape;4465;p41"/>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66" name="Google Shape;4466;p41"/>
              <p:cNvGrpSpPr/>
              <p:nvPr/>
            </p:nvGrpSpPr>
            <p:grpSpPr>
              <a:xfrm>
                <a:off x="5618681" y="4109677"/>
                <a:ext cx="33112" cy="32357"/>
                <a:chOff x="5618681" y="4109677"/>
                <a:chExt cx="33112" cy="32357"/>
              </a:xfrm>
            </p:grpSpPr>
            <p:sp>
              <p:nvSpPr>
                <p:cNvPr id="4467" name="Google Shape;4467;p41"/>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8" name="Google Shape;4468;p41"/>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69" name="Google Shape;4469;p41"/>
              <p:cNvGrpSpPr/>
              <p:nvPr/>
            </p:nvGrpSpPr>
            <p:grpSpPr>
              <a:xfrm>
                <a:off x="5479298" y="4128262"/>
                <a:ext cx="31405" cy="26906"/>
                <a:chOff x="5479298" y="4128262"/>
                <a:chExt cx="31405" cy="26906"/>
              </a:xfrm>
            </p:grpSpPr>
            <p:sp>
              <p:nvSpPr>
                <p:cNvPr id="4470" name="Google Shape;4470;p41"/>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1" name="Google Shape;4471;p41"/>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72" name="Google Shape;4472;p41"/>
              <p:cNvGrpSpPr/>
              <p:nvPr/>
            </p:nvGrpSpPr>
            <p:grpSpPr>
              <a:xfrm>
                <a:off x="5582903" y="4180116"/>
                <a:ext cx="31499" cy="26898"/>
                <a:chOff x="5582903" y="4180116"/>
                <a:chExt cx="31499" cy="26898"/>
              </a:xfrm>
            </p:grpSpPr>
            <p:sp>
              <p:nvSpPr>
                <p:cNvPr id="4473" name="Google Shape;4473;p41"/>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4" name="Google Shape;4474;p41"/>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475" name="Google Shape;4475;p41"/>
            <p:cNvGrpSpPr/>
            <p:nvPr/>
          </p:nvGrpSpPr>
          <p:grpSpPr>
            <a:xfrm>
              <a:off x="3977681" y="3230323"/>
              <a:ext cx="94584" cy="84084"/>
              <a:chOff x="3977681" y="3230323"/>
              <a:chExt cx="94584" cy="84084"/>
            </a:xfrm>
          </p:grpSpPr>
          <p:grpSp>
            <p:nvGrpSpPr>
              <p:cNvPr id="4476" name="Google Shape;4476;p41"/>
              <p:cNvGrpSpPr/>
              <p:nvPr/>
            </p:nvGrpSpPr>
            <p:grpSpPr>
              <a:xfrm>
                <a:off x="4000135" y="3243041"/>
                <a:ext cx="59570" cy="57186"/>
                <a:chOff x="4000135" y="3243041"/>
                <a:chExt cx="59570" cy="57186"/>
              </a:xfrm>
            </p:grpSpPr>
            <p:sp>
              <p:nvSpPr>
                <p:cNvPr id="4477" name="Google Shape;4477;p41"/>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8" name="Google Shape;4478;p41"/>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9" name="Google Shape;4479;p41"/>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80" name="Google Shape;4480;p41"/>
              <p:cNvGrpSpPr/>
              <p:nvPr/>
            </p:nvGrpSpPr>
            <p:grpSpPr>
              <a:xfrm>
                <a:off x="3977681" y="3245872"/>
                <a:ext cx="37783" cy="32380"/>
                <a:chOff x="3977681" y="3245872"/>
                <a:chExt cx="37783" cy="32380"/>
              </a:xfrm>
            </p:grpSpPr>
            <p:sp>
              <p:nvSpPr>
                <p:cNvPr id="4481" name="Google Shape;4481;p41"/>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2" name="Google Shape;4482;p41"/>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83" name="Google Shape;4483;p41"/>
              <p:cNvGrpSpPr/>
              <p:nvPr/>
            </p:nvGrpSpPr>
            <p:grpSpPr>
              <a:xfrm>
                <a:off x="4040860" y="3262672"/>
                <a:ext cx="31405" cy="27001"/>
                <a:chOff x="4040860" y="3262672"/>
                <a:chExt cx="31405" cy="27001"/>
              </a:xfrm>
            </p:grpSpPr>
            <p:sp>
              <p:nvSpPr>
                <p:cNvPr id="4484" name="Google Shape;4484;p41"/>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5" name="Google Shape;4485;p41"/>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86" name="Google Shape;4486;p41"/>
              <p:cNvGrpSpPr/>
              <p:nvPr/>
            </p:nvGrpSpPr>
            <p:grpSpPr>
              <a:xfrm>
                <a:off x="4021072" y="3230323"/>
                <a:ext cx="31397" cy="26906"/>
                <a:chOff x="4021072" y="3230323"/>
                <a:chExt cx="31397" cy="26906"/>
              </a:xfrm>
            </p:grpSpPr>
            <p:sp>
              <p:nvSpPr>
                <p:cNvPr id="4487" name="Google Shape;4487;p41"/>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8" name="Google Shape;4488;p41"/>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89" name="Google Shape;4489;p41"/>
              <p:cNvGrpSpPr/>
              <p:nvPr/>
            </p:nvGrpSpPr>
            <p:grpSpPr>
              <a:xfrm>
                <a:off x="4001472" y="3287462"/>
                <a:ext cx="31499" cy="26945"/>
                <a:chOff x="4001472" y="3287462"/>
                <a:chExt cx="31499" cy="26945"/>
              </a:xfrm>
            </p:grpSpPr>
            <p:sp>
              <p:nvSpPr>
                <p:cNvPr id="4490" name="Google Shape;4490;p41"/>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1" name="Google Shape;4491;p41"/>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492" name="Google Shape;4492;p41"/>
            <p:cNvGrpSpPr/>
            <p:nvPr/>
          </p:nvGrpSpPr>
          <p:grpSpPr>
            <a:xfrm>
              <a:off x="4084715" y="3258865"/>
              <a:ext cx="184962" cy="137268"/>
              <a:chOff x="4084715" y="3258865"/>
              <a:chExt cx="184962" cy="137268"/>
            </a:xfrm>
          </p:grpSpPr>
          <p:grpSp>
            <p:nvGrpSpPr>
              <p:cNvPr id="4493" name="Google Shape;4493;p41"/>
              <p:cNvGrpSpPr/>
              <p:nvPr/>
            </p:nvGrpSpPr>
            <p:grpSpPr>
              <a:xfrm>
                <a:off x="4107453" y="3271583"/>
                <a:ext cx="153470" cy="110275"/>
                <a:chOff x="4107453" y="3271583"/>
                <a:chExt cx="153470" cy="110275"/>
              </a:xfrm>
            </p:grpSpPr>
            <p:sp>
              <p:nvSpPr>
                <p:cNvPr id="4494" name="Google Shape;4494;p41"/>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5" name="Google Shape;4495;p41"/>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6" name="Google Shape;4496;p41"/>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7" name="Google Shape;4497;p41"/>
                <p:cNvSpPr/>
                <p:nvPr/>
              </p:nvSpPr>
              <p:spPr>
                <a:xfrm>
                  <a:off x="4220387" y="3279196"/>
                  <a:ext cx="8" cy="71745"/>
                </a:xfrm>
                <a:custGeom>
                  <a:avLst/>
                  <a:gdLst/>
                  <a:ahLst/>
                  <a:cxnLst/>
                  <a:rect l="l" t="t" r="r" b="b"/>
                  <a:pathLst>
                    <a:path w="1" h="9122" fill="none" extrusionOk="0">
                      <a:moveTo>
                        <a:pt x="1" y="0"/>
                      </a:moveTo>
                      <a:lnTo>
                        <a:pt x="1" y="912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98" name="Google Shape;4498;p41"/>
              <p:cNvGrpSpPr/>
              <p:nvPr/>
            </p:nvGrpSpPr>
            <p:grpSpPr>
              <a:xfrm>
                <a:off x="4136947" y="3258865"/>
                <a:ext cx="31499" cy="27001"/>
                <a:chOff x="4136947" y="3258865"/>
                <a:chExt cx="31499" cy="27001"/>
              </a:xfrm>
            </p:grpSpPr>
            <p:sp>
              <p:nvSpPr>
                <p:cNvPr id="4499" name="Google Shape;4499;p41"/>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0" name="Google Shape;4500;p41"/>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01" name="Google Shape;4501;p41"/>
              <p:cNvGrpSpPr/>
              <p:nvPr/>
            </p:nvGrpSpPr>
            <p:grpSpPr>
              <a:xfrm>
                <a:off x="4084715" y="3266478"/>
                <a:ext cx="31468" cy="26898"/>
                <a:chOff x="4084715" y="3266478"/>
                <a:chExt cx="31468" cy="26898"/>
              </a:xfrm>
            </p:grpSpPr>
            <p:sp>
              <p:nvSpPr>
                <p:cNvPr id="4502" name="Google Shape;4502;p41"/>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3" name="Google Shape;4503;p41"/>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04" name="Google Shape;4504;p41"/>
              <p:cNvGrpSpPr/>
              <p:nvPr/>
            </p:nvGrpSpPr>
            <p:grpSpPr>
              <a:xfrm>
                <a:off x="4159213" y="3279849"/>
                <a:ext cx="31405" cy="26945"/>
                <a:chOff x="4159213" y="3279849"/>
                <a:chExt cx="31405" cy="26945"/>
              </a:xfrm>
            </p:grpSpPr>
            <p:sp>
              <p:nvSpPr>
                <p:cNvPr id="4505" name="Google Shape;4505;p41"/>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6" name="Google Shape;4506;p41"/>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07" name="Google Shape;4507;p41"/>
              <p:cNvGrpSpPr/>
              <p:nvPr/>
            </p:nvGrpSpPr>
            <p:grpSpPr>
              <a:xfrm>
                <a:off x="4201550" y="3266502"/>
                <a:ext cx="31405" cy="26883"/>
                <a:chOff x="4201550" y="3266502"/>
                <a:chExt cx="31405" cy="26883"/>
              </a:xfrm>
            </p:grpSpPr>
            <p:sp>
              <p:nvSpPr>
                <p:cNvPr id="4508" name="Google Shape;4508;p41"/>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9" name="Google Shape;4509;p41"/>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10" name="Google Shape;4510;p41"/>
              <p:cNvGrpSpPr/>
              <p:nvPr/>
            </p:nvGrpSpPr>
            <p:grpSpPr>
              <a:xfrm>
                <a:off x="4201550" y="3338278"/>
                <a:ext cx="31405" cy="26930"/>
                <a:chOff x="4201550" y="3338278"/>
                <a:chExt cx="31405" cy="26930"/>
              </a:xfrm>
            </p:grpSpPr>
            <p:sp>
              <p:nvSpPr>
                <p:cNvPr id="4511" name="Google Shape;4511;p41"/>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2" name="Google Shape;4512;p41"/>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13" name="Google Shape;4513;p41"/>
              <p:cNvGrpSpPr/>
              <p:nvPr/>
            </p:nvGrpSpPr>
            <p:grpSpPr>
              <a:xfrm>
                <a:off x="4238272" y="3369132"/>
                <a:ext cx="31405" cy="27001"/>
                <a:chOff x="4238272" y="3369132"/>
                <a:chExt cx="31405" cy="27001"/>
              </a:xfrm>
            </p:grpSpPr>
            <p:sp>
              <p:nvSpPr>
                <p:cNvPr id="4514" name="Google Shape;4514;p41"/>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5" name="Google Shape;4515;p41"/>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516" name="Google Shape;4516;p41"/>
            <p:cNvGrpSpPr/>
            <p:nvPr/>
          </p:nvGrpSpPr>
          <p:grpSpPr>
            <a:xfrm>
              <a:off x="4068639" y="3200169"/>
              <a:ext cx="77644" cy="37272"/>
              <a:chOff x="4068639" y="3200169"/>
              <a:chExt cx="77644" cy="37272"/>
            </a:xfrm>
          </p:grpSpPr>
          <p:sp>
            <p:nvSpPr>
              <p:cNvPr id="4517" name="Google Shape;4517;p41"/>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518" name="Google Shape;4518;p41"/>
              <p:cNvGrpSpPr/>
              <p:nvPr/>
            </p:nvGrpSpPr>
            <p:grpSpPr>
              <a:xfrm>
                <a:off x="4114878" y="3200169"/>
                <a:ext cx="31405" cy="26993"/>
                <a:chOff x="4114878" y="3200169"/>
                <a:chExt cx="31405" cy="26993"/>
              </a:xfrm>
            </p:grpSpPr>
            <p:sp>
              <p:nvSpPr>
                <p:cNvPr id="4519" name="Google Shape;4519;p41"/>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0" name="Google Shape;4520;p41"/>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21" name="Google Shape;4521;p41"/>
              <p:cNvGrpSpPr/>
              <p:nvPr/>
            </p:nvGrpSpPr>
            <p:grpSpPr>
              <a:xfrm>
                <a:off x="4068639" y="3210535"/>
                <a:ext cx="31499" cy="26906"/>
                <a:chOff x="4068639" y="3210535"/>
                <a:chExt cx="31499" cy="26906"/>
              </a:xfrm>
            </p:grpSpPr>
            <p:sp>
              <p:nvSpPr>
                <p:cNvPr id="4522" name="Google Shape;4522;p41"/>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3" name="Google Shape;4523;p41"/>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524" name="Google Shape;4524;p41"/>
            <p:cNvGrpSpPr/>
            <p:nvPr/>
          </p:nvGrpSpPr>
          <p:grpSpPr>
            <a:xfrm>
              <a:off x="3869702" y="3066935"/>
              <a:ext cx="382663" cy="190294"/>
              <a:chOff x="3869702" y="3066935"/>
              <a:chExt cx="382663" cy="190294"/>
            </a:xfrm>
          </p:grpSpPr>
          <p:grpSp>
            <p:nvGrpSpPr>
              <p:cNvPr id="4525" name="Google Shape;4525;p41"/>
              <p:cNvGrpSpPr/>
              <p:nvPr/>
            </p:nvGrpSpPr>
            <p:grpSpPr>
              <a:xfrm>
                <a:off x="3888633" y="3082351"/>
                <a:ext cx="351173" cy="160698"/>
                <a:chOff x="3888633" y="3082351"/>
                <a:chExt cx="351173" cy="160698"/>
              </a:xfrm>
            </p:grpSpPr>
            <p:sp>
              <p:nvSpPr>
                <p:cNvPr id="4526" name="Google Shape;4526;p41"/>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7" name="Google Shape;4527;p41"/>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8" name="Google Shape;4528;p41"/>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9" name="Google Shape;4529;p41"/>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0" name="Google Shape;4530;p41"/>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1" name="Google Shape;4531;p41"/>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32" name="Google Shape;4532;p41"/>
              <p:cNvGrpSpPr/>
              <p:nvPr/>
            </p:nvGrpSpPr>
            <p:grpSpPr>
              <a:xfrm>
                <a:off x="4143703" y="3066935"/>
                <a:ext cx="37783" cy="32357"/>
                <a:chOff x="4143703" y="3066935"/>
                <a:chExt cx="37783" cy="32357"/>
              </a:xfrm>
            </p:grpSpPr>
            <p:sp>
              <p:nvSpPr>
                <p:cNvPr id="4533" name="Google Shape;4533;p41"/>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4" name="Google Shape;4534;p41"/>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35" name="Google Shape;4535;p41"/>
              <p:cNvGrpSpPr/>
              <p:nvPr/>
            </p:nvGrpSpPr>
            <p:grpSpPr>
              <a:xfrm>
                <a:off x="4044565" y="3103563"/>
                <a:ext cx="37783" cy="32451"/>
                <a:chOff x="4044565" y="3103563"/>
                <a:chExt cx="37783" cy="32451"/>
              </a:xfrm>
            </p:grpSpPr>
            <p:sp>
              <p:nvSpPr>
                <p:cNvPr id="4536" name="Google Shape;4536;p41"/>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7" name="Google Shape;4537;p41"/>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38" name="Google Shape;4538;p41"/>
              <p:cNvGrpSpPr/>
              <p:nvPr/>
            </p:nvGrpSpPr>
            <p:grpSpPr>
              <a:xfrm>
                <a:off x="4017454" y="3188237"/>
                <a:ext cx="37776" cy="32357"/>
                <a:chOff x="4017454" y="3188237"/>
                <a:chExt cx="37776" cy="32357"/>
              </a:xfrm>
            </p:grpSpPr>
            <p:sp>
              <p:nvSpPr>
                <p:cNvPr id="4539" name="Google Shape;4539;p41"/>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0" name="Google Shape;4540;p41"/>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41" name="Google Shape;4541;p41"/>
              <p:cNvGrpSpPr/>
              <p:nvPr/>
            </p:nvGrpSpPr>
            <p:grpSpPr>
              <a:xfrm>
                <a:off x="3921548" y="3157509"/>
                <a:ext cx="37783" cy="32357"/>
                <a:chOff x="3921548" y="3157509"/>
                <a:chExt cx="37783" cy="32357"/>
              </a:xfrm>
            </p:grpSpPr>
            <p:sp>
              <p:nvSpPr>
                <p:cNvPr id="4542" name="Google Shape;4542;p41"/>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3" name="Google Shape;4543;p41"/>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44" name="Google Shape;4544;p41"/>
              <p:cNvGrpSpPr/>
              <p:nvPr/>
            </p:nvGrpSpPr>
            <p:grpSpPr>
              <a:xfrm>
                <a:off x="3939056" y="3211620"/>
                <a:ext cx="37783" cy="32380"/>
                <a:chOff x="3939056" y="3211620"/>
                <a:chExt cx="37783" cy="32380"/>
              </a:xfrm>
            </p:grpSpPr>
            <p:sp>
              <p:nvSpPr>
                <p:cNvPr id="4545" name="Google Shape;4545;p41"/>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6" name="Google Shape;4546;p41"/>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47" name="Google Shape;4547;p41"/>
              <p:cNvGrpSpPr/>
              <p:nvPr/>
            </p:nvGrpSpPr>
            <p:grpSpPr>
              <a:xfrm>
                <a:off x="4176240" y="3136965"/>
                <a:ext cx="31405" cy="26930"/>
                <a:chOff x="4176240" y="3136965"/>
                <a:chExt cx="31405" cy="26930"/>
              </a:xfrm>
            </p:grpSpPr>
            <p:sp>
              <p:nvSpPr>
                <p:cNvPr id="4548" name="Google Shape;4548;p41"/>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9" name="Google Shape;4549;p41"/>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50" name="Google Shape;4550;p41"/>
              <p:cNvGrpSpPr/>
              <p:nvPr/>
            </p:nvGrpSpPr>
            <p:grpSpPr>
              <a:xfrm>
                <a:off x="4133148" y="3152593"/>
                <a:ext cx="31499" cy="27001"/>
                <a:chOff x="4133148" y="3152593"/>
                <a:chExt cx="31499" cy="27001"/>
              </a:xfrm>
            </p:grpSpPr>
            <p:sp>
              <p:nvSpPr>
                <p:cNvPr id="4551" name="Google Shape;4551;p41"/>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2" name="Google Shape;4552;p41"/>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53" name="Google Shape;4553;p41"/>
              <p:cNvGrpSpPr/>
              <p:nvPr/>
            </p:nvGrpSpPr>
            <p:grpSpPr>
              <a:xfrm>
                <a:off x="4220866" y="3073534"/>
                <a:ext cx="31499" cy="26898"/>
                <a:chOff x="4220866" y="3073534"/>
                <a:chExt cx="31499" cy="26898"/>
              </a:xfrm>
            </p:grpSpPr>
            <p:sp>
              <p:nvSpPr>
                <p:cNvPr id="4554" name="Google Shape;4554;p41"/>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5" name="Google Shape;4555;p41"/>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56" name="Google Shape;4556;p41"/>
              <p:cNvGrpSpPr/>
              <p:nvPr/>
            </p:nvGrpSpPr>
            <p:grpSpPr>
              <a:xfrm>
                <a:off x="3869702" y="3230323"/>
                <a:ext cx="31499" cy="26906"/>
                <a:chOff x="3869702" y="3230323"/>
                <a:chExt cx="31499" cy="26906"/>
              </a:xfrm>
            </p:grpSpPr>
            <p:sp>
              <p:nvSpPr>
                <p:cNvPr id="4557" name="Google Shape;4557;p41"/>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8" name="Google Shape;4558;p41"/>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559" name="Google Shape;4559;p41"/>
            <p:cNvGrpSpPr/>
            <p:nvPr/>
          </p:nvGrpSpPr>
          <p:grpSpPr>
            <a:xfrm>
              <a:off x="4271383" y="3065882"/>
              <a:ext cx="304557" cy="341663"/>
              <a:chOff x="4271383" y="3065882"/>
              <a:chExt cx="304557" cy="341663"/>
            </a:xfrm>
          </p:grpSpPr>
          <p:grpSp>
            <p:nvGrpSpPr>
              <p:cNvPr id="4560" name="Google Shape;4560;p41"/>
              <p:cNvGrpSpPr/>
              <p:nvPr/>
            </p:nvGrpSpPr>
            <p:grpSpPr>
              <a:xfrm>
                <a:off x="4293838" y="3078639"/>
                <a:ext cx="269353" cy="311973"/>
                <a:chOff x="4293838" y="3078639"/>
                <a:chExt cx="269353" cy="311973"/>
              </a:xfrm>
            </p:grpSpPr>
            <p:sp>
              <p:nvSpPr>
                <p:cNvPr id="4561" name="Google Shape;4561;p41"/>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2" name="Google Shape;4562;p41"/>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3" name="Google Shape;4563;p41"/>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4" name="Google Shape;4564;p41"/>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5" name="Google Shape;4565;p41"/>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6" name="Google Shape;4566;p41"/>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7" name="Google Shape;4567;p41"/>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8" name="Google Shape;4568;p41"/>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9" name="Google Shape;4569;p41"/>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0" name="Google Shape;4570;p41"/>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1" name="Google Shape;4571;p41"/>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2" name="Google Shape;4572;p41"/>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3" name="Google Shape;4573;p41"/>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4" name="Google Shape;4574;p41"/>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5" name="Google Shape;4575;p41"/>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6" name="Google Shape;4576;p41"/>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7" name="Google Shape;4577;p41"/>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78" name="Google Shape;4578;p41"/>
              <p:cNvGrpSpPr/>
              <p:nvPr/>
            </p:nvGrpSpPr>
            <p:grpSpPr>
              <a:xfrm>
                <a:off x="4538164" y="3342061"/>
                <a:ext cx="37776" cy="32380"/>
                <a:chOff x="4538164" y="3342061"/>
                <a:chExt cx="37776" cy="32380"/>
              </a:xfrm>
            </p:grpSpPr>
            <p:sp>
              <p:nvSpPr>
                <p:cNvPr id="4579" name="Google Shape;4579;p41"/>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0" name="Google Shape;4580;p41"/>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81" name="Google Shape;4581;p41"/>
              <p:cNvGrpSpPr/>
              <p:nvPr/>
            </p:nvGrpSpPr>
            <p:grpSpPr>
              <a:xfrm>
                <a:off x="4271383" y="3194742"/>
                <a:ext cx="37783" cy="32420"/>
                <a:chOff x="4271383" y="3194742"/>
                <a:chExt cx="37783" cy="32420"/>
              </a:xfrm>
            </p:grpSpPr>
            <p:sp>
              <p:nvSpPr>
                <p:cNvPr id="4582" name="Google Shape;4582;p41"/>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3" name="Google Shape;4583;p41"/>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84" name="Google Shape;4584;p41"/>
              <p:cNvGrpSpPr/>
              <p:nvPr/>
            </p:nvGrpSpPr>
            <p:grpSpPr>
              <a:xfrm>
                <a:off x="4284416" y="3084058"/>
                <a:ext cx="37783" cy="32357"/>
                <a:chOff x="4284416" y="3084058"/>
                <a:chExt cx="37783" cy="32357"/>
              </a:xfrm>
            </p:grpSpPr>
            <p:sp>
              <p:nvSpPr>
                <p:cNvPr id="4585" name="Google Shape;4585;p41"/>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6" name="Google Shape;4586;p41"/>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87" name="Google Shape;4587;p41"/>
              <p:cNvGrpSpPr/>
              <p:nvPr/>
            </p:nvGrpSpPr>
            <p:grpSpPr>
              <a:xfrm>
                <a:off x="4478697" y="3297561"/>
                <a:ext cx="37776" cy="32451"/>
                <a:chOff x="4478697" y="3297561"/>
                <a:chExt cx="37776" cy="32451"/>
              </a:xfrm>
            </p:grpSpPr>
            <p:sp>
              <p:nvSpPr>
                <p:cNvPr id="4588" name="Google Shape;4588;p41"/>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9" name="Google Shape;4589;p41"/>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90" name="Google Shape;4590;p41"/>
              <p:cNvGrpSpPr/>
              <p:nvPr/>
            </p:nvGrpSpPr>
            <p:grpSpPr>
              <a:xfrm>
                <a:off x="4411813" y="3331711"/>
                <a:ext cx="37776" cy="32451"/>
                <a:chOff x="4411813" y="3331711"/>
                <a:chExt cx="37776" cy="32451"/>
              </a:xfrm>
            </p:grpSpPr>
            <p:sp>
              <p:nvSpPr>
                <p:cNvPr id="4591" name="Google Shape;4591;p41"/>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2" name="Google Shape;4592;p41"/>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93" name="Google Shape;4593;p41"/>
              <p:cNvGrpSpPr/>
              <p:nvPr/>
            </p:nvGrpSpPr>
            <p:grpSpPr>
              <a:xfrm>
                <a:off x="4337984" y="3375188"/>
                <a:ext cx="37776" cy="32357"/>
                <a:chOff x="4337984" y="3375188"/>
                <a:chExt cx="37776" cy="32357"/>
              </a:xfrm>
            </p:grpSpPr>
            <p:sp>
              <p:nvSpPr>
                <p:cNvPr id="4594" name="Google Shape;4594;p41"/>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5" name="Google Shape;4595;p41"/>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96" name="Google Shape;4596;p41"/>
              <p:cNvGrpSpPr/>
              <p:nvPr/>
            </p:nvGrpSpPr>
            <p:grpSpPr>
              <a:xfrm>
                <a:off x="4494867" y="3090530"/>
                <a:ext cx="37878" cy="32451"/>
                <a:chOff x="4494867" y="3090530"/>
                <a:chExt cx="37878" cy="32451"/>
              </a:xfrm>
            </p:grpSpPr>
            <p:sp>
              <p:nvSpPr>
                <p:cNvPr id="4597" name="Google Shape;4597;p41"/>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8" name="Google Shape;4598;p41"/>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99" name="Google Shape;4599;p41"/>
              <p:cNvGrpSpPr/>
              <p:nvPr/>
            </p:nvGrpSpPr>
            <p:grpSpPr>
              <a:xfrm>
                <a:off x="4525124" y="3207774"/>
                <a:ext cx="37783" cy="32420"/>
                <a:chOff x="4525124" y="3207774"/>
                <a:chExt cx="37783" cy="32420"/>
              </a:xfrm>
            </p:grpSpPr>
            <p:sp>
              <p:nvSpPr>
                <p:cNvPr id="4600" name="Google Shape;4600;p41"/>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1" name="Google Shape;4601;p41"/>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602" name="Google Shape;4602;p41"/>
              <p:cNvGrpSpPr/>
              <p:nvPr/>
            </p:nvGrpSpPr>
            <p:grpSpPr>
              <a:xfrm>
                <a:off x="4440544" y="3176479"/>
                <a:ext cx="31499" cy="26898"/>
                <a:chOff x="4440544" y="3176479"/>
                <a:chExt cx="31499" cy="26898"/>
              </a:xfrm>
            </p:grpSpPr>
            <p:sp>
              <p:nvSpPr>
                <p:cNvPr id="4603" name="Google Shape;4603;p41"/>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4" name="Google Shape;4604;p41"/>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605" name="Google Shape;4605;p41"/>
              <p:cNvGrpSpPr/>
              <p:nvPr/>
            </p:nvGrpSpPr>
            <p:grpSpPr>
              <a:xfrm>
                <a:off x="4350545" y="3156400"/>
                <a:ext cx="31405" cy="27001"/>
                <a:chOff x="4350545" y="3156400"/>
                <a:chExt cx="31405" cy="27001"/>
              </a:xfrm>
            </p:grpSpPr>
            <p:sp>
              <p:nvSpPr>
                <p:cNvPr id="4606" name="Google Shape;4606;p41"/>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7" name="Google Shape;4607;p41"/>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608" name="Google Shape;4608;p41"/>
              <p:cNvGrpSpPr/>
              <p:nvPr/>
            </p:nvGrpSpPr>
            <p:grpSpPr>
              <a:xfrm>
                <a:off x="4376703" y="3255058"/>
                <a:ext cx="31405" cy="27001"/>
                <a:chOff x="4376703" y="3255058"/>
                <a:chExt cx="31405" cy="27001"/>
              </a:xfrm>
            </p:grpSpPr>
            <p:sp>
              <p:nvSpPr>
                <p:cNvPr id="4609" name="Google Shape;4609;p41"/>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0" name="Google Shape;4610;p41"/>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611" name="Google Shape;4611;p41"/>
              <p:cNvGrpSpPr/>
              <p:nvPr/>
            </p:nvGrpSpPr>
            <p:grpSpPr>
              <a:xfrm>
                <a:off x="4331322" y="3283656"/>
                <a:ext cx="31405" cy="26945"/>
                <a:chOff x="4331322" y="3283656"/>
                <a:chExt cx="31405" cy="26945"/>
              </a:xfrm>
            </p:grpSpPr>
            <p:sp>
              <p:nvSpPr>
                <p:cNvPr id="4612" name="Google Shape;4612;p41"/>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3" name="Google Shape;4613;p41"/>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614" name="Google Shape;4614;p41"/>
              <p:cNvGrpSpPr/>
              <p:nvPr/>
            </p:nvGrpSpPr>
            <p:grpSpPr>
              <a:xfrm>
                <a:off x="4380510" y="3065882"/>
                <a:ext cx="31405" cy="26938"/>
                <a:chOff x="4380510" y="3065882"/>
                <a:chExt cx="31405" cy="26938"/>
              </a:xfrm>
            </p:grpSpPr>
            <p:sp>
              <p:nvSpPr>
                <p:cNvPr id="4615" name="Google Shape;4615;p41"/>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16" name="Google Shape;4616;p41"/>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617" name="Google Shape;4617;p41"/>
            <p:cNvGrpSpPr/>
            <p:nvPr/>
          </p:nvGrpSpPr>
          <p:grpSpPr>
            <a:xfrm>
              <a:off x="4558998" y="3188237"/>
              <a:ext cx="1280131" cy="1052747"/>
              <a:chOff x="4558998" y="3188237"/>
              <a:chExt cx="1280131" cy="1052747"/>
            </a:xfrm>
          </p:grpSpPr>
          <p:sp>
            <p:nvSpPr>
              <p:cNvPr id="4618" name="Google Shape;4618;p41"/>
              <p:cNvSpPr/>
              <p:nvPr/>
            </p:nvSpPr>
            <p:spPr>
              <a:xfrm>
                <a:off x="4916156" y="3750813"/>
                <a:ext cx="8" cy="8"/>
              </a:xfrm>
              <a:custGeom>
                <a:avLst/>
                <a:gdLst/>
                <a:ahLst/>
                <a:cxnLst/>
                <a:rect l="l" t="t" r="r" b="b"/>
                <a:pathLst>
                  <a:path w="1" h="1" fill="none" extrusionOk="0">
                    <a:moveTo>
                      <a:pt x="0" y="0"/>
                    </a:moveTo>
                    <a:close/>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619" name="Google Shape;4619;p41"/>
              <p:cNvGrpSpPr/>
              <p:nvPr/>
            </p:nvGrpSpPr>
            <p:grpSpPr>
              <a:xfrm>
                <a:off x="4579164" y="3203653"/>
                <a:ext cx="1244833" cy="1020397"/>
                <a:chOff x="4579164" y="3203653"/>
                <a:chExt cx="1244833" cy="1020397"/>
              </a:xfrm>
            </p:grpSpPr>
            <p:sp>
              <p:nvSpPr>
                <p:cNvPr id="4620" name="Google Shape;4620;p41"/>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1" name="Google Shape;4621;p41"/>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622" name="Google Shape;4622;p41"/>
                <p:cNvGrpSpPr/>
                <p:nvPr/>
              </p:nvGrpSpPr>
              <p:grpSpPr>
                <a:xfrm>
                  <a:off x="4579164" y="3203653"/>
                  <a:ext cx="1244833" cy="1020397"/>
                  <a:chOff x="4579164" y="3203653"/>
                  <a:chExt cx="1244833" cy="1020397"/>
                </a:xfrm>
              </p:grpSpPr>
              <p:sp>
                <p:nvSpPr>
                  <p:cNvPr id="4623" name="Google Shape;4623;p41"/>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4" name="Google Shape;4624;p41"/>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625" name="Google Shape;4625;p41"/>
                  <p:cNvGrpSpPr/>
                  <p:nvPr/>
                </p:nvGrpSpPr>
                <p:grpSpPr>
                  <a:xfrm>
                    <a:off x="4579164" y="3203653"/>
                    <a:ext cx="1244833" cy="1020397"/>
                    <a:chOff x="4579164" y="3203653"/>
                    <a:chExt cx="1244833" cy="1020397"/>
                  </a:xfrm>
                </p:grpSpPr>
                <p:sp>
                  <p:nvSpPr>
                    <p:cNvPr id="4626" name="Google Shape;4626;p41"/>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7" name="Google Shape;4627;p41"/>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8" name="Google Shape;4628;p41"/>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9" name="Google Shape;4629;p41"/>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0" name="Google Shape;4630;p41"/>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1" name="Google Shape;4631;p41"/>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2" name="Google Shape;4632;p41"/>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3" name="Google Shape;4633;p41"/>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634" name="Google Shape;4634;p41"/>
                    <p:cNvGrpSpPr/>
                    <p:nvPr/>
                  </p:nvGrpSpPr>
                  <p:grpSpPr>
                    <a:xfrm>
                      <a:off x="4579164" y="3203653"/>
                      <a:ext cx="1244833" cy="1020397"/>
                      <a:chOff x="4579164" y="3203653"/>
                      <a:chExt cx="1244833" cy="1020397"/>
                    </a:xfrm>
                  </p:grpSpPr>
                  <p:sp>
                    <p:nvSpPr>
                      <p:cNvPr id="4635" name="Google Shape;4635;p41"/>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6" name="Google Shape;4636;p41"/>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7" name="Google Shape;4637;p41"/>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8" name="Google Shape;4638;p41"/>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9" name="Google Shape;4639;p41"/>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0" name="Google Shape;4640;p41"/>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1" name="Google Shape;4641;p41"/>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2" name="Google Shape;4642;p41"/>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3" name="Google Shape;4643;p41"/>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4" name="Google Shape;4644;p41"/>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5" name="Google Shape;4645;p41"/>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6" name="Google Shape;4646;p41"/>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7" name="Google Shape;4647;p41"/>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8" name="Google Shape;4648;p41"/>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649" name="Google Shape;4649;p41"/>
                      <p:cNvGrpSpPr/>
                      <p:nvPr/>
                    </p:nvGrpSpPr>
                    <p:grpSpPr>
                      <a:xfrm>
                        <a:off x="4579164" y="3203653"/>
                        <a:ext cx="1244833" cy="1020397"/>
                        <a:chOff x="4579164" y="3203653"/>
                        <a:chExt cx="1244833" cy="1020397"/>
                      </a:xfrm>
                    </p:grpSpPr>
                    <p:sp>
                      <p:nvSpPr>
                        <p:cNvPr id="4650" name="Google Shape;4650;p41"/>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1" name="Google Shape;4651;p41"/>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2" name="Google Shape;4652;p41"/>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3" name="Google Shape;4653;p41"/>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4" name="Google Shape;4654;p41"/>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5" name="Google Shape;4655;p41"/>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6" name="Google Shape;4656;p41"/>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7" name="Google Shape;4657;p41"/>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8" name="Google Shape;4658;p41"/>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9" name="Google Shape;4659;p41"/>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0" name="Google Shape;4660;p41"/>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1" name="Google Shape;4661;p41"/>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2" name="Google Shape;4662;p41"/>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3" name="Google Shape;4663;p41"/>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4" name="Google Shape;4664;p41"/>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5" name="Google Shape;4665;p41"/>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6" name="Google Shape;4666;p41"/>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7" name="Google Shape;4667;p41"/>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8" name="Google Shape;4668;p41"/>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9" name="Google Shape;4669;p41"/>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0" name="Google Shape;4670;p41"/>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1" name="Google Shape;4671;p41"/>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2" name="Google Shape;4672;p41"/>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3" name="Google Shape;4673;p41"/>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674" name="Google Shape;4674;p41"/>
                        <p:cNvGrpSpPr/>
                        <p:nvPr/>
                      </p:nvGrpSpPr>
                      <p:grpSpPr>
                        <a:xfrm>
                          <a:off x="4579164" y="3203653"/>
                          <a:ext cx="1244833" cy="1020397"/>
                          <a:chOff x="4579164" y="3203653"/>
                          <a:chExt cx="1244833" cy="1020397"/>
                        </a:xfrm>
                      </p:grpSpPr>
                      <p:sp>
                        <p:nvSpPr>
                          <p:cNvPr id="4675" name="Google Shape;4675;p41"/>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676" name="Google Shape;4676;p41"/>
                          <p:cNvGrpSpPr/>
                          <p:nvPr/>
                        </p:nvGrpSpPr>
                        <p:grpSpPr>
                          <a:xfrm>
                            <a:off x="4579164" y="3203653"/>
                            <a:ext cx="1244833" cy="1020397"/>
                            <a:chOff x="4579164" y="3203653"/>
                            <a:chExt cx="1244833" cy="1020397"/>
                          </a:xfrm>
                        </p:grpSpPr>
                        <p:sp>
                          <p:nvSpPr>
                            <p:cNvPr id="4677" name="Google Shape;4677;p41"/>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8" name="Google Shape;4678;p41"/>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9" name="Google Shape;4679;p41"/>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0" name="Google Shape;4680;p41"/>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1" name="Google Shape;4681;p41"/>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2" name="Google Shape;4682;p41"/>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3" name="Google Shape;4683;p41"/>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684" name="Google Shape;4684;p41"/>
                            <p:cNvGrpSpPr/>
                            <p:nvPr/>
                          </p:nvGrpSpPr>
                          <p:grpSpPr>
                            <a:xfrm>
                              <a:off x="4579164" y="3203653"/>
                              <a:ext cx="1244833" cy="1020397"/>
                              <a:chOff x="4579164" y="3203653"/>
                              <a:chExt cx="1244833" cy="1020397"/>
                            </a:xfrm>
                          </p:grpSpPr>
                          <p:sp>
                            <p:nvSpPr>
                              <p:cNvPr id="4685" name="Google Shape;4685;p41"/>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6" name="Google Shape;4686;p41"/>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7" name="Google Shape;4687;p41"/>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8" name="Google Shape;4688;p41"/>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9" name="Google Shape;4689;p41"/>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0" name="Google Shape;4690;p41"/>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1" name="Google Shape;4691;p41"/>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2" name="Google Shape;4692;p41"/>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3" name="Google Shape;4693;p41"/>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4" name="Google Shape;4694;p41"/>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5" name="Google Shape;4695;p41"/>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6" name="Google Shape;4696;p41"/>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7" name="Google Shape;4697;p41"/>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698" name="Google Shape;4698;p41"/>
                              <p:cNvGrpSpPr/>
                              <p:nvPr/>
                            </p:nvGrpSpPr>
                            <p:grpSpPr>
                              <a:xfrm>
                                <a:off x="4579164" y="3203653"/>
                                <a:ext cx="1244833" cy="1020397"/>
                                <a:chOff x="4579164" y="3203653"/>
                                <a:chExt cx="1244833" cy="1020397"/>
                              </a:xfrm>
                            </p:grpSpPr>
                            <p:sp>
                              <p:nvSpPr>
                                <p:cNvPr id="4699" name="Google Shape;4699;p41"/>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0" name="Google Shape;4700;p41"/>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1" name="Google Shape;4701;p41"/>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2" name="Google Shape;4702;p41"/>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3" name="Google Shape;4703;p41"/>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4" name="Google Shape;4704;p41"/>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5" name="Google Shape;4705;p41"/>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706" name="Google Shape;4706;p41"/>
                                <p:cNvGrpSpPr/>
                                <p:nvPr/>
                              </p:nvGrpSpPr>
                              <p:grpSpPr>
                                <a:xfrm>
                                  <a:off x="4579164" y="3203653"/>
                                  <a:ext cx="1244833" cy="1020397"/>
                                  <a:chOff x="4579164" y="3203653"/>
                                  <a:chExt cx="1244833" cy="1020397"/>
                                </a:xfrm>
                              </p:grpSpPr>
                              <p:sp>
                                <p:nvSpPr>
                                  <p:cNvPr id="4707" name="Google Shape;4707;p41"/>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8" name="Google Shape;4708;p41"/>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9" name="Google Shape;4709;p41"/>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0" name="Google Shape;4710;p41"/>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1" name="Google Shape;4711;p41"/>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712" name="Google Shape;4712;p41"/>
                                  <p:cNvGrpSpPr/>
                                  <p:nvPr/>
                                </p:nvGrpSpPr>
                                <p:grpSpPr>
                                  <a:xfrm>
                                    <a:off x="4579164" y="3203653"/>
                                    <a:ext cx="1244833" cy="1020397"/>
                                    <a:chOff x="4579164" y="3203653"/>
                                    <a:chExt cx="1244833" cy="1020397"/>
                                  </a:xfrm>
                                </p:grpSpPr>
                                <p:sp>
                                  <p:nvSpPr>
                                    <p:cNvPr id="4713" name="Google Shape;4713;p41"/>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4" name="Google Shape;4714;p41"/>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5" name="Google Shape;4715;p41"/>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6" name="Google Shape;4716;p41"/>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sp>
                          <p:nvSpPr>
                            <p:cNvPr id="4717" name="Google Shape;4717;p41"/>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8" name="Google Shape;4718;p41"/>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9" name="Google Shape;4719;p41"/>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720" name="Google Shape;4720;p41"/>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grpSp>
          <p:grpSp>
            <p:nvGrpSpPr>
              <p:cNvPr id="4721" name="Google Shape;4721;p41"/>
              <p:cNvGrpSpPr/>
              <p:nvPr/>
            </p:nvGrpSpPr>
            <p:grpSpPr>
              <a:xfrm>
                <a:off x="4595437" y="3598775"/>
                <a:ext cx="37776" cy="32451"/>
                <a:chOff x="4595437" y="3598775"/>
                <a:chExt cx="37776" cy="32451"/>
              </a:xfrm>
            </p:grpSpPr>
            <p:sp>
              <p:nvSpPr>
                <p:cNvPr id="4722" name="Google Shape;4722;p41"/>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3" name="Google Shape;4723;p41"/>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24" name="Google Shape;4724;p41"/>
              <p:cNvGrpSpPr/>
              <p:nvPr/>
            </p:nvGrpSpPr>
            <p:grpSpPr>
              <a:xfrm>
                <a:off x="4641864" y="3524443"/>
                <a:ext cx="37776" cy="32380"/>
                <a:chOff x="4641864" y="3524443"/>
                <a:chExt cx="37776" cy="32380"/>
              </a:xfrm>
            </p:grpSpPr>
            <p:sp>
              <p:nvSpPr>
                <p:cNvPr id="4725" name="Google Shape;4725;p41"/>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6" name="Google Shape;4726;p41"/>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27" name="Google Shape;4727;p41"/>
              <p:cNvGrpSpPr/>
              <p:nvPr/>
            </p:nvGrpSpPr>
            <p:grpSpPr>
              <a:xfrm>
                <a:off x="4648431" y="3893901"/>
                <a:ext cx="37776" cy="32357"/>
                <a:chOff x="4648431" y="3893901"/>
                <a:chExt cx="37776" cy="32357"/>
              </a:xfrm>
            </p:grpSpPr>
            <p:sp>
              <p:nvSpPr>
                <p:cNvPr id="4728" name="Google Shape;4728;p41"/>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9" name="Google Shape;4729;p41"/>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30" name="Google Shape;4730;p41"/>
              <p:cNvGrpSpPr/>
              <p:nvPr/>
            </p:nvGrpSpPr>
            <p:grpSpPr>
              <a:xfrm>
                <a:off x="4567752" y="3722908"/>
                <a:ext cx="37870" cy="32380"/>
                <a:chOff x="4567752" y="3722908"/>
                <a:chExt cx="37870" cy="32380"/>
              </a:xfrm>
            </p:grpSpPr>
            <p:sp>
              <p:nvSpPr>
                <p:cNvPr id="4731" name="Google Shape;4731;p41"/>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2" name="Google Shape;4732;p41"/>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33" name="Google Shape;4733;p41"/>
              <p:cNvGrpSpPr/>
              <p:nvPr/>
            </p:nvGrpSpPr>
            <p:grpSpPr>
              <a:xfrm>
                <a:off x="4617506" y="3652052"/>
                <a:ext cx="37783" cy="32357"/>
                <a:chOff x="4617506" y="3652052"/>
                <a:chExt cx="37783" cy="32357"/>
              </a:xfrm>
            </p:grpSpPr>
            <p:sp>
              <p:nvSpPr>
                <p:cNvPr id="4734" name="Google Shape;4734;p41"/>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5" name="Google Shape;4735;p41"/>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36" name="Google Shape;4736;p41"/>
              <p:cNvGrpSpPr/>
              <p:nvPr/>
            </p:nvGrpSpPr>
            <p:grpSpPr>
              <a:xfrm>
                <a:off x="4739005" y="3554149"/>
                <a:ext cx="37870" cy="32357"/>
                <a:chOff x="4739005" y="3554149"/>
                <a:chExt cx="37870" cy="32357"/>
              </a:xfrm>
            </p:grpSpPr>
            <p:sp>
              <p:nvSpPr>
                <p:cNvPr id="4737" name="Google Shape;4737;p41"/>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8" name="Google Shape;4738;p41"/>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39" name="Google Shape;4739;p41"/>
              <p:cNvGrpSpPr/>
              <p:nvPr/>
            </p:nvGrpSpPr>
            <p:grpSpPr>
              <a:xfrm>
                <a:off x="4806557" y="3630258"/>
                <a:ext cx="37776" cy="32364"/>
                <a:chOff x="4806557" y="3630258"/>
                <a:chExt cx="37776" cy="32364"/>
              </a:xfrm>
            </p:grpSpPr>
            <p:sp>
              <p:nvSpPr>
                <p:cNvPr id="4740" name="Google Shape;4740;p41"/>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1" name="Google Shape;4741;p41"/>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42" name="Google Shape;4742;p41"/>
              <p:cNvGrpSpPr/>
              <p:nvPr/>
            </p:nvGrpSpPr>
            <p:grpSpPr>
              <a:xfrm>
                <a:off x="4737007" y="4004357"/>
                <a:ext cx="37870" cy="32357"/>
                <a:chOff x="4737007" y="4004357"/>
                <a:chExt cx="37870" cy="32357"/>
              </a:xfrm>
            </p:grpSpPr>
            <p:sp>
              <p:nvSpPr>
                <p:cNvPr id="4743" name="Google Shape;4743;p41"/>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4" name="Google Shape;4744;p41"/>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45" name="Google Shape;4745;p41"/>
              <p:cNvGrpSpPr/>
              <p:nvPr/>
            </p:nvGrpSpPr>
            <p:grpSpPr>
              <a:xfrm>
                <a:off x="4773634" y="4208627"/>
                <a:ext cx="37776" cy="32357"/>
                <a:chOff x="4773634" y="4208627"/>
                <a:chExt cx="37776" cy="32357"/>
              </a:xfrm>
            </p:grpSpPr>
            <p:sp>
              <p:nvSpPr>
                <p:cNvPr id="4746" name="Google Shape;4746;p41"/>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7" name="Google Shape;4747;p41"/>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48" name="Google Shape;4748;p41"/>
              <p:cNvGrpSpPr/>
              <p:nvPr/>
            </p:nvGrpSpPr>
            <p:grpSpPr>
              <a:xfrm>
                <a:off x="4888282" y="4074764"/>
                <a:ext cx="37776" cy="32451"/>
                <a:chOff x="4888282" y="4074764"/>
                <a:chExt cx="37776" cy="32451"/>
              </a:xfrm>
            </p:grpSpPr>
            <p:sp>
              <p:nvSpPr>
                <p:cNvPr id="4749" name="Google Shape;4749;p41"/>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0" name="Google Shape;4750;p41"/>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51" name="Google Shape;4751;p41"/>
              <p:cNvGrpSpPr/>
              <p:nvPr/>
            </p:nvGrpSpPr>
            <p:grpSpPr>
              <a:xfrm>
                <a:off x="4901315" y="3804271"/>
                <a:ext cx="37776" cy="32364"/>
                <a:chOff x="4901315" y="3804271"/>
                <a:chExt cx="37776" cy="32364"/>
              </a:xfrm>
            </p:grpSpPr>
            <p:sp>
              <p:nvSpPr>
                <p:cNvPr id="4752" name="Google Shape;4752;p41"/>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3" name="Google Shape;4753;p41"/>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54" name="Google Shape;4754;p41"/>
              <p:cNvGrpSpPr/>
              <p:nvPr/>
            </p:nvGrpSpPr>
            <p:grpSpPr>
              <a:xfrm>
                <a:off x="4866394" y="3715035"/>
                <a:ext cx="37846" cy="32357"/>
                <a:chOff x="4866394" y="3715035"/>
                <a:chExt cx="37846" cy="32357"/>
              </a:xfrm>
            </p:grpSpPr>
            <p:sp>
              <p:nvSpPr>
                <p:cNvPr id="4755" name="Google Shape;4755;p41"/>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6" name="Google Shape;4756;p41"/>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57" name="Google Shape;4757;p41"/>
              <p:cNvGrpSpPr/>
              <p:nvPr/>
            </p:nvGrpSpPr>
            <p:grpSpPr>
              <a:xfrm>
                <a:off x="4979233" y="3839798"/>
                <a:ext cx="37878" cy="32420"/>
                <a:chOff x="4979233" y="3839798"/>
                <a:chExt cx="37878" cy="32420"/>
              </a:xfrm>
            </p:grpSpPr>
            <p:sp>
              <p:nvSpPr>
                <p:cNvPr id="4758" name="Google Shape;4758;p41"/>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9" name="Google Shape;4759;p41"/>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60" name="Google Shape;4760;p41"/>
              <p:cNvGrpSpPr/>
              <p:nvPr/>
            </p:nvGrpSpPr>
            <p:grpSpPr>
              <a:xfrm>
                <a:off x="4790662" y="3679147"/>
                <a:ext cx="37783" cy="32380"/>
                <a:chOff x="4790662" y="3679147"/>
                <a:chExt cx="37783" cy="32380"/>
              </a:xfrm>
            </p:grpSpPr>
            <p:sp>
              <p:nvSpPr>
                <p:cNvPr id="4761" name="Google Shape;4761;p41"/>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2" name="Google Shape;4762;p41"/>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63" name="Google Shape;4763;p41"/>
              <p:cNvGrpSpPr/>
              <p:nvPr/>
            </p:nvGrpSpPr>
            <p:grpSpPr>
              <a:xfrm>
                <a:off x="4857263" y="3557861"/>
                <a:ext cx="37776" cy="32357"/>
                <a:chOff x="4857263" y="3557861"/>
                <a:chExt cx="37776" cy="32357"/>
              </a:xfrm>
            </p:grpSpPr>
            <p:sp>
              <p:nvSpPr>
                <p:cNvPr id="4764" name="Google Shape;4764;p41"/>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5" name="Google Shape;4765;p41"/>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66" name="Google Shape;4766;p41"/>
              <p:cNvGrpSpPr/>
              <p:nvPr/>
            </p:nvGrpSpPr>
            <p:grpSpPr>
              <a:xfrm>
                <a:off x="4883902" y="3648033"/>
                <a:ext cx="37783" cy="32380"/>
                <a:chOff x="4883902" y="3648033"/>
                <a:chExt cx="37783" cy="32380"/>
              </a:xfrm>
            </p:grpSpPr>
            <p:sp>
              <p:nvSpPr>
                <p:cNvPr id="4767" name="Google Shape;4767;p41"/>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8" name="Google Shape;4768;p41"/>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69" name="Google Shape;4769;p41"/>
              <p:cNvGrpSpPr/>
              <p:nvPr/>
            </p:nvGrpSpPr>
            <p:grpSpPr>
              <a:xfrm>
                <a:off x="4907780" y="3347220"/>
                <a:ext cx="37878" cy="32357"/>
                <a:chOff x="4907780" y="3347220"/>
                <a:chExt cx="37878" cy="32357"/>
              </a:xfrm>
            </p:grpSpPr>
            <p:sp>
              <p:nvSpPr>
                <p:cNvPr id="4770" name="Google Shape;4770;p41"/>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1" name="Google Shape;4771;p41"/>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72" name="Google Shape;4772;p41"/>
              <p:cNvGrpSpPr/>
              <p:nvPr/>
            </p:nvGrpSpPr>
            <p:grpSpPr>
              <a:xfrm>
                <a:off x="5065048" y="3738150"/>
                <a:ext cx="37783" cy="32364"/>
                <a:chOff x="5065048" y="3738150"/>
                <a:chExt cx="37783" cy="32364"/>
              </a:xfrm>
            </p:grpSpPr>
            <p:sp>
              <p:nvSpPr>
                <p:cNvPr id="4773" name="Google Shape;4773;p41"/>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4" name="Google Shape;4774;p41"/>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75" name="Google Shape;4775;p41"/>
              <p:cNvGrpSpPr/>
              <p:nvPr/>
            </p:nvGrpSpPr>
            <p:grpSpPr>
              <a:xfrm>
                <a:off x="5071616" y="3284615"/>
                <a:ext cx="37783" cy="32357"/>
                <a:chOff x="5071616" y="3284615"/>
                <a:chExt cx="37783" cy="32357"/>
              </a:xfrm>
            </p:grpSpPr>
            <p:sp>
              <p:nvSpPr>
                <p:cNvPr id="4776" name="Google Shape;4776;p41"/>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7" name="Google Shape;4777;p41"/>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78" name="Google Shape;4778;p41"/>
              <p:cNvGrpSpPr/>
              <p:nvPr/>
            </p:nvGrpSpPr>
            <p:grpSpPr>
              <a:xfrm>
                <a:off x="5389291" y="3759921"/>
                <a:ext cx="37783" cy="32380"/>
                <a:chOff x="5389291" y="3759921"/>
                <a:chExt cx="37783" cy="32380"/>
              </a:xfrm>
            </p:grpSpPr>
            <p:sp>
              <p:nvSpPr>
                <p:cNvPr id="4779" name="Google Shape;4779;p41"/>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0" name="Google Shape;4780;p41"/>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81" name="Google Shape;4781;p41"/>
              <p:cNvGrpSpPr/>
              <p:nvPr/>
            </p:nvGrpSpPr>
            <p:grpSpPr>
              <a:xfrm>
                <a:off x="5431534" y="3632932"/>
                <a:ext cx="37878" cy="32451"/>
                <a:chOff x="5431534" y="3632932"/>
                <a:chExt cx="37878" cy="32451"/>
              </a:xfrm>
            </p:grpSpPr>
            <p:sp>
              <p:nvSpPr>
                <p:cNvPr id="4782" name="Google Shape;4782;p41"/>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3" name="Google Shape;4783;p41"/>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84" name="Google Shape;4784;p41"/>
              <p:cNvGrpSpPr/>
              <p:nvPr/>
            </p:nvGrpSpPr>
            <p:grpSpPr>
              <a:xfrm>
                <a:off x="5540755" y="3544829"/>
                <a:ext cx="37783" cy="32357"/>
                <a:chOff x="5540755" y="3544829"/>
                <a:chExt cx="37783" cy="32357"/>
              </a:xfrm>
            </p:grpSpPr>
            <p:sp>
              <p:nvSpPr>
                <p:cNvPr id="4785" name="Google Shape;4785;p41"/>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6" name="Google Shape;4786;p41"/>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87" name="Google Shape;4787;p41"/>
              <p:cNvGrpSpPr/>
              <p:nvPr/>
            </p:nvGrpSpPr>
            <p:grpSpPr>
              <a:xfrm>
                <a:off x="5579293" y="3412107"/>
                <a:ext cx="37776" cy="32357"/>
                <a:chOff x="5579293" y="3412107"/>
                <a:chExt cx="37776" cy="32357"/>
              </a:xfrm>
            </p:grpSpPr>
            <p:sp>
              <p:nvSpPr>
                <p:cNvPr id="4788" name="Google Shape;4788;p41"/>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9" name="Google Shape;4789;p41"/>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90" name="Google Shape;4790;p41"/>
              <p:cNvGrpSpPr/>
              <p:nvPr/>
            </p:nvGrpSpPr>
            <p:grpSpPr>
              <a:xfrm>
                <a:off x="5801346" y="3284615"/>
                <a:ext cx="37783" cy="32357"/>
                <a:chOff x="5801346" y="3284615"/>
                <a:chExt cx="37783" cy="32357"/>
              </a:xfrm>
            </p:grpSpPr>
            <p:sp>
              <p:nvSpPr>
                <p:cNvPr id="4791" name="Google Shape;4791;p41"/>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2" name="Google Shape;4792;p41"/>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93" name="Google Shape;4793;p41"/>
              <p:cNvGrpSpPr/>
              <p:nvPr/>
            </p:nvGrpSpPr>
            <p:grpSpPr>
              <a:xfrm>
                <a:off x="5763578" y="3399067"/>
                <a:ext cx="37776" cy="32364"/>
                <a:chOff x="5763578" y="3399067"/>
                <a:chExt cx="37776" cy="32364"/>
              </a:xfrm>
            </p:grpSpPr>
            <p:sp>
              <p:nvSpPr>
                <p:cNvPr id="4794" name="Google Shape;4794;p41"/>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5" name="Google Shape;4795;p41"/>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96" name="Google Shape;4796;p41"/>
              <p:cNvGrpSpPr/>
              <p:nvPr/>
            </p:nvGrpSpPr>
            <p:grpSpPr>
              <a:xfrm>
                <a:off x="5395858" y="3230952"/>
                <a:ext cx="37776" cy="32364"/>
                <a:chOff x="5395858" y="3230952"/>
                <a:chExt cx="37776" cy="32364"/>
              </a:xfrm>
            </p:grpSpPr>
            <p:sp>
              <p:nvSpPr>
                <p:cNvPr id="4797" name="Google Shape;4797;p41"/>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8" name="Google Shape;4798;p41"/>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99" name="Google Shape;4799;p41"/>
              <p:cNvGrpSpPr/>
              <p:nvPr/>
            </p:nvGrpSpPr>
            <p:grpSpPr>
              <a:xfrm>
                <a:off x="5264088" y="3188237"/>
                <a:ext cx="37776" cy="32357"/>
                <a:chOff x="5264088" y="3188237"/>
                <a:chExt cx="37776" cy="32357"/>
              </a:xfrm>
            </p:grpSpPr>
            <p:sp>
              <p:nvSpPr>
                <p:cNvPr id="4800" name="Google Shape;4800;p41"/>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1" name="Google Shape;4801;p41"/>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02" name="Google Shape;4802;p41"/>
              <p:cNvGrpSpPr/>
              <p:nvPr/>
            </p:nvGrpSpPr>
            <p:grpSpPr>
              <a:xfrm>
                <a:off x="5585758" y="3237425"/>
                <a:ext cx="37878" cy="32357"/>
                <a:chOff x="5585758" y="3237425"/>
                <a:chExt cx="37878" cy="32357"/>
              </a:xfrm>
            </p:grpSpPr>
            <p:sp>
              <p:nvSpPr>
                <p:cNvPr id="4803" name="Google Shape;4803;p41"/>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4" name="Google Shape;4804;p41"/>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05" name="Google Shape;4805;p41"/>
              <p:cNvGrpSpPr/>
              <p:nvPr/>
            </p:nvGrpSpPr>
            <p:grpSpPr>
              <a:xfrm>
                <a:off x="4874196" y="3291088"/>
                <a:ext cx="37878" cy="32451"/>
                <a:chOff x="4874196" y="3291088"/>
                <a:chExt cx="37878" cy="32451"/>
              </a:xfrm>
            </p:grpSpPr>
            <p:sp>
              <p:nvSpPr>
                <p:cNvPr id="4806" name="Google Shape;4806;p41"/>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7" name="Google Shape;4807;p41"/>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08" name="Google Shape;4808;p41"/>
              <p:cNvGrpSpPr/>
              <p:nvPr/>
            </p:nvGrpSpPr>
            <p:grpSpPr>
              <a:xfrm>
                <a:off x="5197770" y="3785466"/>
                <a:ext cx="37783" cy="32427"/>
                <a:chOff x="5197770" y="3785466"/>
                <a:chExt cx="37783" cy="32427"/>
              </a:xfrm>
            </p:grpSpPr>
            <p:sp>
              <p:nvSpPr>
                <p:cNvPr id="4809" name="Google Shape;4809;p41"/>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0" name="Google Shape;4810;p41"/>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11" name="Google Shape;4811;p41"/>
              <p:cNvGrpSpPr/>
              <p:nvPr/>
            </p:nvGrpSpPr>
            <p:grpSpPr>
              <a:xfrm>
                <a:off x="5177699" y="3492117"/>
                <a:ext cx="37776" cy="32357"/>
                <a:chOff x="5177699" y="3492117"/>
                <a:chExt cx="37776" cy="32357"/>
              </a:xfrm>
            </p:grpSpPr>
            <p:sp>
              <p:nvSpPr>
                <p:cNvPr id="4812" name="Google Shape;4812;p41"/>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3" name="Google Shape;4813;p41"/>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14" name="Google Shape;4814;p41"/>
              <p:cNvGrpSpPr/>
              <p:nvPr/>
            </p:nvGrpSpPr>
            <p:grpSpPr>
              <a:xfrm>
                <a:off x="5349431" y="3622346"/>
                <a:ext cx="37870" cy="32380"/>
                <a:chOff x="5349431" y="3622346"/>
                <a:chExt cx="37870" cy="32380"/>
              </a:xfrm>
            </p:grpSpPr>
            <p:sp>
              <p:nvSpPr>
                <p:cNvPr id="4815" name="Google Shape;4815;p41"/>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6" name="Google Shape;4816;p41"/>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17" name="Google Shape;4817;p41"/>
              <p:cNvGrpSpPr/>
              <p:nvPr/>
            </p:nvGrpSpPr>
            <p:grpSpPr>
              <a:xfrm>
                <a:off x="5068855" y="3563980"/>
                <a:ext cx="53954" cy="46223"/>
                <a:chOff x="5068855" y="3563980"/>
                <a:chExt cx="53954" cy="46223"/>
              </a:xfrm>
            </p:grpSpPr>
            <p:sp>
              <p:nvSpPr>
                <p:cNvPr id="4818" name="Google Shape;4818;p41"/>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9" name="Google Shape;4819;p41"/>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20" name="Google Shape;4820;p41"/>
              <p:cNvGrpSpPr/>
              <p:nvPr/>
            </p:nvGrpSpPr>
            <p:grpSpPr>
              <a:xfrm>
                <a:off x="5037654" y="3392507"/>
                <a:ext cx="37870" cy="32451"/>
                <a:chOff x="5037654" y="3392507"/>
                <a:chExt cx="37870" cy="32451"/>
              </a:xfrm>
            </p:grpSpPr>
            <p:sp>
              <p:nvSpPr>
                <p:cNvPr id="4821" name="Google Shape;4821;p41"/>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2" name="Google Shape;4822;p41"/>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23" name="Google Shape;4823;p41"/>
              <p:cNvGrpSpPr/>
              <p:nvPr/>
            </p:nvGrpSpPr>
            <p:grpSpPr>
              <a:xfrm>
                <a:off x="5456560" y="3368629"/>
                <a:ext cx="37870" cy="32451"/>
                <a:chOff x="5456560" y="3368629"/>
                <a:chExt cx="37870" cy="32451"/>
              </a:xfrm>
            </p:grpSpPr>
            <p:sp>
              <p:nvSpPr>
                <p:cNvPr id="4824" name="Google Shape;4824;p41"/>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5" name="Google Shape;4825;p41"/>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26" name="Google Shape;4826;p41"/>
              <p:cNvGrpSpPr/>
              <p:nvPr/>
            </p:nvGrpSpPr>
            <p:grpSpPr>
              <a:xfrm>
                <a:off x="4755749" y="3501516"/>
                <a:ext cx="46246" cy="39608"/>
                <a:chOff x="4755749" y="3501516"/>
                <a:chExt cx="46246" cy="39608"/>
              </a:xfrm>
            </p:grpSpPr>
            <p:sp>
              <p:nvSpPr>
                <p:cNvPr id="4827" name="Google Shape;4827;p41"/>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8" name="Google Shape;4828;p41"/>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29" name="Google Shape;4829;p41"/>
              <p:cNvGrpSpPr/>
              <p:nvPr/>
            </p:nvGrpSpPr>
            <p:grpSpPr>
              <a:xfrm>
                <a:off x="4681346" y="3485582"/>
                <a:ext cx="37783" cy="32427"/>
                <a:chOff x="4681346" y="3485582"/>
                <a:chExt cx="37783" cy="32427"/>
              </a:xfrm>
            </p:grpSpPr>
            <p:sp>
              <p:nvSpPr>
                <p:cNvPr id="4830" name="Google Shape;4830;p41"/>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1" name="Google Shape;4831;p41"/>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32" name="Google Shape;4832;p41"/>
              <p:cNvGrpSpPr/>
              <p:nvPr/>
            </p:nvGrpSpPr>
            <p:grpSpPr>
              <a:xfrm>
                <a:off x="4767067" y="3291088"/>
                <a:ext cx="37878" cy="32451"/>
                <a:chOff x="4767067" y="3291088"/>
                <a:chExt cx="37878" cy="32451"/>
              </a:xfrm>
            </p:grpSpPr>
            <p:sp>
              <p:nvSpPr>
                <p:cNvPr id="4833" name="Google Shape;4833;p41"/>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4" name="Google Shape;4834;p41"/>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35" name="Google Shape;4835;p41"/>
              <p:cNvGrpSpPr/>
              <p:nvPr/>
            </p:nvGrpSpPr>
            <p:grpSpPr>
              <a:xfrm>
                <a:off x="4687819" y="3405539"/>
                <a:ext cx="37776" cy="32451"/>
                <a:chOff x="4687819" y="3405539"/>
                <a:chExt cx="37776" cy="32451"/>
              </a:xfrm>
            </p:grpSpPr>
            <p:sp>
              <p:nvSpPr>
                <p:cNvPr id="4836" name="Google Shape;4836;p41"/>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7" name="Google Shape;4837;p41"/>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38" name="Google Shape;4838;p41"/>
              <p:cNvGrpSpPr/>
              <p:nvPr/>
            </p:nvGrpSpPr>
            <p:grpSpPr>
              <a:xfrm>
                <a:off x="4923101" y="3444809"/>
                <a:ext cx="52813" cy="45318"/>
                <a:chOff x="4923101" y="3444809"/>
                <a:chExt cx="52813" cy="45318"/>
              </a:xfrm>
            </p:grpSpPr>
            <p:sp>
              <p:nvSpPr>
                <p:cNvPr id="4839" name="Google Shape;4839;p41"/>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0" name="Google Shape;4840;p41"/>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41" name="Google Shape;4841;p41"/>
              <p:cNvGrpSpPr/>
              <p:nvPr/>
            </p:nvGrpSpPr>
            <p:grpSpPr>
              <a:xfrm>
                <a:off x="4846040" y="3654750"/>
                <a:ext cx="31405" cy="26993"/>
                <a:chOff x="4846040" y="3654750"/>
                <a:chExt cx="31405" cy="26993"/>
              </a:xfrm>
            </p:grpSpPr>
            <p:sp>
              <p:nvSpPr>
                <p:cNvPr id="4842" name="Google Shape;4842;p41"/>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3" name="Google Shape;4843;p41"/>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44" name="Google Shape;4844;p41"/>
              <p:cNvGrpSpPr/>
              <p:nvPr/>
            </p:nvGrpSpPr>
            <p:grpSpPr>
              <a:xfrm>
                <a:off x="4925673" y="3691700"/>
                <a:ext cx="40253" cy="34472"/>
                <a:chOff x="4925673" y="3691700"/>
                <a:chExt cx="40253" cy="34472"/>
              </a:xfrm>
            </p:grpSpPr>
            <p:sp>
              <p:nvSpPr>
                <p:cNvPr id="4845" name="Google Shape;4845;p41"/>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6" name="Google Shape;4846;p41"/>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47" name="Google Shape;4847;p41"/>
              <p:cNvGrpSpPr/>
              <p:nvPr/>
            </p:nvGrpSpPr>
            <p:grpSpPr>
              <a:xfrm>
                <a:off x="4894653" y="3740848"/>
                <a:ext cx="31405" cy="26906"/>
                <a:chOff x="4894653" y="3740848"/>
                <a:chExt cx="31405" cy="26906"/>
              </a:xfrm>
            </p:grpSpPr>
            <p:sp>
              <p:nvSpPr>
                <p:cNvPr id="4848" name="Google Shape;4848;p41"/>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9" name="Google Shape;4849;p41"/>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50" name="Google Shape;4850;p41"/>
              <p:cNvGrpSpPr/>
              <p:nvPr/>
            </p:nvGrpSpPr>
            <p:grpSpPr>
              <a:xfrm>
                <a:off x="4962300" y="3696348"/>
                <a:ext cx="38255" cy="32773"/>
                <a:chOff x="4962300" y="3696348"/>
                <a:chExt cx="38255" cy="32773"/>
              </a:xfrm>
            </p:grpSpPr>
            <p:sp>
              <p:nvSpPr>
                <p:cNvPr id="4851" name="Google Shape;4851;p41"/>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2" name="Google Shape;4852;p41"/>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53" name="Google Shape;4853;p41"/>
              <p:cNvGrpSpPr/>
              <p:nvPr/>
            </p:nvGrpSpPr>
            <p:grpSpPr>
              <a:xfrm>
                <a:off x="4980185" y="3743349"/>
                <a:ext cx="31499" cy="26969"/>
                <a:chOff x="4980185" y="3743349"/>
                <a:chExt cx="31499" cy="26969"/>
              </a:xfrm>
            </p:grpSpPr>
            <p:sp>
              <p:nvSpPr>
                <p:cNvPr id="4854" name="Google Shape;4854;p41"/>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5" name="Google Shape;4855;p41"/>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56" name="Google Shape;4856;p41"/>
              <p:cNvGrpSpPr/>
              <p:nvPr/>
            </p:nvGrpSpPr>
            <p:grpSpPr>
              <a:xfrm>
                <a:off x="5013768" y="3734312"/>
                <a:ext cx="31499" cy="26969"/>
                <a:chOff x="5013768" y="3734312"/>
                <a:chExt cx="31499" cy="26969"/>
              </a:xfrm>
            </p:grpSpPr>
            <p:sp>
              <p:nvSpPr>
                <p:cNvPr id="4857" name="Google Shape;4857;p41"/>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8" name="Google Shape;4858;p41"/>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59" name="Google Shape;4859;p41"/>
              <p:cNvGrpSpPr/>
              <p:nvPr/>
            </p:nvGrpSpPr>
            <p:grpSpPr>
              <a:xfrm>
                <a:off x="5036703" y="3764545"/>
                <a:ext cx="31499" cy="26898"/>
                <a:chOff x="5036703" y="3764545"/>
                <a:chExt cx="31499" cy="26898"/>
              </a:xfrm>
            </p:grpSpPr>
            <p:sp>
              <p:nvSpPr>
                <p:cNvPr id="4860" name="Google Shape;4860;p41"/>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1" name="Google Shape;4861;p41"/>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62" name="Google Shape;4862;p41"/>
              <p:cNvGrpSpPr/>
              <p:nvPr/>
            </p:nvGrpSpPr>
            <p:grpSpPr>
              <a:xfrm>
                <a:off x="4953546" y="3768352"/>
                <a:ext cx="31405" cy="26898"/>
                <a:chOff x="4953546" y="3768352"/>
                <a:chExt cx="31405" cy="26898"/>
              </a:xfrm>
            </p:grpSpPr>
            <p:sp>
              <p:nvSpPr>
                <p:cNvPr id="4863" name="Google Shape;4863;p41"/>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4" name="Google Shape;4864;p41"/>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65" name="Google Shape;4865;p41"/>
              <p:cNvGrpSpPr/>
              <p:nvPr/>
            </p:nvGrpSpPr>
            <p:grpSpPr>
              <a:xfrm>
                <a:off x="4964770" y="3814016"/>
                <a:ext cx="31499" cy="26993"/>
                <a:chOff x="4964770" y="3814016"/>
                <a:chExt cx="31499" cy="26993"/>
              </a:xfrm>
            </p:grpSpPr>
            <p:sp>
              <p:nvSpPr>
                <p:cNvPr id="4866" name="Google Shape;4866;p41"/>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7" name="Google Shape;4867;p41"/>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68" name="Google Shape;4868;p41"/>
              <p:cNvGrpSpPr/>
              <p:nvPr/>
            </p:nvGrpSpPr>
            <p:grpSpPr>
              <a:xfrm>
                <a:off x="4923290" y="3800504"/>
                <a:ext cx="31468" cy="26898"/>
                <a:chOff x="4923290" y="3800504"/>
                <a:chExt cx="31468" cy="26898"/>
              </a:xfrm>
            </p:grpSpPr>
            <p:sp>
              <p:nvSpPr>
                <p:cNvPr id="4869" name="Google Shape;4869;p41"/>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0" name="Google Shape;4870;p41"/>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71" name="Google Shape;4871;p41"/>
              <p:cNvGrpSpPr/>
              <p:nvPr/>
            </p:nvGrpSpPr>
            <p:grpSpPr>
              <a:xfrm>
                <a:off x="5108534" y="3650943"/>
                <a:ext cx="31405" cy="26993"/>
                <a:chOff x="5108534" y="3650943"/>
                <a:chExt cx="31405" cy="26993"/>
              </a:xfrm>
            </p:grpSpPr>
            <p:sp>
              <p:nvSpPr>
                <p:cNvPr id="4872" name="Google Shape;4872;p41"/>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3" name="Google Shape;4873;p41"/>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74" name="Google Shape;4874;p41"/>
              <p:cNvGrpSpPr/>
              <p:nvPr/>
            </p:nvGrpSpPr>
            <p:grpSpPr>
              <a:xfrm>
                <a:off x="5119380" y="3760739"/>
                <a:ext cx="31499" cy="26993"/>
                <a:chOff x="5119380" y="3760739"/>
                <a:chExt cx="31499" cy="26993"/>
              </a:xfrm>
            </p:grpSpPr>
            <p:sp>
              <p:nvSpPr>
                <p:cNvPr id="4875" name="Google Shape;4875;p41"/>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6" name="Google Shape;4876;p41"/>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77" name="Google Shape;4877;p41"/>
              <p:cNvGrpSpPr/>
              <p:nvPr/>
            </p:nvGrpSpPr>
            <p:grpSpPr>
              <a:xfrm>
                <a:off x="5119380" y="3788235"/>
                <a:ext cx="31499" cy="26993"/>
                <a:chOff x="5119380" y="3788235"/>
                <a:chExt cx="31499" cy="26993"/>
              </a:xfrm>
            </p:grpSpPr>
            <p:sp>
              <p:nvSpPr>
                <p:cNvPr id="4878" name="Google Shape;4878;p41"/>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9" name="Google Shape;4879;p41"/>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80" name="Google Shape;4880;p41"/>
              <p:cNvGrpSpPr/>
              <p:nvPr/>
            </p:nvGrpSpPr>
            <p:grpSpPr>
              <a:xfrm>
                <a:off x="5158005" y="3875284"/>
                <a:ext cx="31405" cy="27001"/>
                <a:chOff x="5158005" y="3875284"/>
                <a:chExt cx="31405" cy="27001"/>
              </a:xfrm>
            </p:grpSpPr>
            <p:sp>
              <p:nvSpPr>
                <p:cNvPr id="4881" name="Google Shape;4881;p41"/>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2" name="Google Shape;4882;p41"/>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83" name="Google Shape;4883;p41"/>
              <p:cNvGrpSpPr/>
              <p:nvPr/>
            </p:nvGrpSpPr>
            <p:grpSpPr>
              <a:xfrm>
                <a:off x="5233163" y="3764545"/>
                <a:ext cx="31499" cy="26898"/>
                <a:chOff x="5233163" y="3764545"/>
                <a:chExt cx="31499" cy="26898"/>
              </a:xfrm>
            </p:grpSpPr>
            <p:sp>
              <p:nvSpPr>
                <p:cNvPr id="4884" name="Google Shape;4884;p41"/>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5" name="Google Shape;4885;p41"/>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86" name="Google Shape;4886;p41"/>
              <p:cNvGrpSpPr/>
              <p:nvPr/>
            </p:nvGrpSpPr>
            <p:grpSpPr>
              <a:xfrm>
                <a:off x="5276168" y="3805545"/>
                <a:ext cx="31499" cy="26906"/>
                <a:chOff x="5276168" y="3805545"/>
                <a:chExt cx="31499" cy="26906"/>
              </a:xfrm>
            </p:grpSpPr>
            <p:sp>
              <p:nvSpPr>
                <p:cNvPr id="4887" name="Google Shape;4887;p41"/>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8" name="Google Shape;4888;p41"/>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89" name="Google Shape;4889;p41"/>
              <p:cNvGrpSpPr/>
              <p:nvPr/>
            </p:nvGrpSpPr>
            <p:grpSpPr>
              <a:xfrm>
                <a:off x="5294053" y="3851933"/>
                <a:ext cx="31405" cy="26945"/>
                <a:chOff x="5294053" y="3851933"/>
                <a:chExt cx="31405" cy="26945"/>
              </a:xfrm>
            </p:grpSpPr>
            <p:sp>
              <p:nvSpPr>
                <p:cNvPr id="4890" name="Google Shape;4890;p41"/>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1" name="Google Shape;4891;p41"/>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92" name="Google Shape;4892;p41"/>
              <p:cNvGrpSpPr/>
              <p:nvPr/>
            </p:nvGrpSpPr>
            <p:grpSpPr>
              <a:xfrm>
                <a:off x="5341723" y="3851902"/>
                <a:ext cx="31405" cy="26977"/>
                <a:chOff x="5341723" y="3851902"/>
                <a:chExt cx="31405" cy="26977"/>
              </a:xfrm>
            </p:grpSpPr>
            <p:sp>
              <p:nvSpPr>
                <p:cNvPr id="4893" name="Google Shape;4893;p41"/>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4" name="Google Shape;4894;p41"/>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95" name="Google Shape;4895;p41"/>
              <p:cNvGrpSpPr/>
              <p:nvPr/>
            </p:nvGrpSpPr>
            <p:grpSpPr>
              <a:xfrm>
                <a:off x="5054871" y="3507855"/>
                <a:ext cx="31405" cy="26993"/>
                <a:chOff x="5054871" y="3507855"/>
                <a:chExt cx="31405" cy="26993"/>
              </a:xfrm>
            </p:grpSpPr>
            <p:sp>
              <p:nvSpPr>
                <p:cNvPr id="4896" name="Google Shape;4896;p41"/>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7" name="Google Shape;4897;p41"/>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98" name="Google Shape;4898;p41"/>
              <p:cNvGrpSpPr/>
              <p:nvPr/>
            </p:nvGrpSpPr>
            <p:grpSpPr>
              <a:xfrm>
                <a:off x="4876579" y="3675325"/>
                <a:ext cx="31405" cy="26969"/>
                <a:chOff x="4876579" y="3675325"/>
                <a:chExt cx="31405" cy="26969"/>
              </a:xfrm>
            </p:grpSpPr>
            <p:sp>
              <p:nvSpPr>
                <p:cNvPr id="4899" name="Google Shape;4899;p41"/>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0" name="Google Shape;4900;p41"/>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01" name="Google Shape;4901;p41"/>
              <p:cNvGrpSpPr/>
              <p:nvPr/>
            </p:nvGrpSpPr>
            <p:grpSpPr>
              <a:xfrm>
                <a:off x="4842233" y="3688333"/>
                <a:ext cx="31405" cy="26993"/>
                <a:chOff x="4842233" y="3688333"/>
                <a:chExt cx="31405" cy="26993"/>
              </a:xfrm>
            </p:grpSpPr>
            <p:sp>
              <p:nvSpPr>
                <p:cNvPr id="4902" name="Google Shape;4902;p41"/>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3" name="Google Shape;4903;p41"/>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04" name="Google Shape;4904;p41"/>
              <p:cNvGrpSpPr/>
              <p:nvPr/>
            </p:nvGrpSpPr>
            <p:grpSpPr>
              <a:xfrm>
                <a:off x="5187876" y="3608032"/>
                <a:ext cx="31405" cy="27001"/>
                <a:chOff x="5187876" y="3608032"/>
                <a:chExt cx="31405" cy="27001"/>
              </a:xfrm>
            </p:grpSpPr>
            <p:sp>
              <p:nvSpPr>
                <p:cNvPr id="4905" name="Google Shape;4905;p41"/>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6" name="Google Shape;4906;p41"/>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907" name="Google Shape;4907;p41"/>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8" name="Google Shape;4908;p41"/>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909" name="Google Shape;4909;p41"/>
              <p:cNvGrpSpPr/>
              <p:nvPr/>
            </p:nvGrpSpPr>
            <p:grpSpPr>
              <a:xfrm>
                <a:off x="5269224" y="3304167"/>
                <a:ext cx="40253" cy="34402"/>
                <a:chOff x="5269224" y="3304167"/>
                <a:chExt cx="40253" cy="34402"/>
              </a:xfrm>
            </p:grpSpPr>
            <p:sp>
              <p:nvSpPr>
                <p:cNvPr id="4910" name="Google Shape;4910;p41"/>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1" name="Google Shape;4911;p41"/>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12" name="Google Shape;4912;p41"/>
              <p:cNvGrpSpPr/>
              <p:nvPr/>
            </p:nvGrpSpPr>
            <p:grpSpPr>
              <a:xfrm>
                <a:off x="5327354" y="3476615"/>
                <a:ext cx="49864" cy="42723"/>
                <a:chOff x="5327354" y="3476615"/>
                <a:chExt cx="49864" cy="42723"/>
              </a:xfrm>
            </p:grpSpPr>
            <p:sp>
              <p:nvSpPr>
                <p:cNvPr id="4913" name="Google Shape;4913;p41"/>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4" name="Google Shape;4914;p41"/>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915" name="Google Shape;4915;p41"/>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6" name="Google Shape;4916;p41"/>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917" name="Google Shape;4917;p41"/>
              <p:cNvGrpSpPr/>
              <p:nvPr/>
            </p:nvGrpSpPr>
            <p:grpSpPr>
              <a:xfrm>
                <a:off x="5341723" y="3775957"/>
                <a:ext cx="31405" cy="26898"/>
                <a:chOff x="5341723" y="3775957"/>
                <a:chExt cx="31405" cy="26898"/>
              </a:xfrm>
            </p:grpSpPr>
            <p:sp>
              <p:nvSpPr>
                <p:cNvPr id="4918" name="Google Shape;4918;p41"/>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9" name="Google Shape;4919;p41"/>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20" name="Google Shape;4920;p41"/>
              <p:cNvGrpSpPr/>
              <p:nvPr/>
            </p:nvGrpSpPr>
            <p:grpSpPr>
              <a:xfrm>
                <a:off x="5439053" y="3699274"/>
                <a:ext cx="31405" cy="26898"/>
                <a:chOff x="5439053" y="3699274"/>
                <a:chExt cx="31405" cy="26898"/>
              </a:xfrm>
            </p:grpSpPr>
            <p:sp>
              <p:nvSpPr>
                <p:cNvPr id="4921" name="Google Shape;4921;p41"/>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2" name="Google Shape;4922;p41"/>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23" name="Google Shape;4923;p41"/>
              <p:cNvGrpSpPr/>
              <p:nvPr/>
            </p:nvGrpSpPr>
            <p:grpSpPr>
              <a:xfrm>
                <a:off x="5412414" y="3622307"/>
                <a:ext cx="31499" cy="26993"/>
                <a:chOff x="5412414" y="3622307"/>
                <a:chExt cx="31499" cy="26993"/>
              </a:xfrm>
            </p:grpSpPr>
            <p:sp>
              <p:nvSpPr>
                <p:cNvPr id="4924" name="Google Shape;4924;p41"/>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5" name="Google Shape;4925;p41"/>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26" name="Google Shape;4926;p41"/>
              <p:cNvGrpSpPr/>
              <p:nvPr/>
            </p:nvGrpSpPr>
            <p:grpSpPr>
              <a:xfrm>
                <a:off x="5476254" y="3473949"/>
                <a:ext cx="26835" cy="26930"/>
                <a:chOff x="5476254" y="3473949"/>
                <a:chExt cx="26835" cy="26930"/>
              </a:xfrm>
            </p:grpSpPr>
            <p:sp>
              <p:nvSpPr>
                <p:cNvPr id="4927" name="Google Shape;4927;p41"/>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8" name="Google Shape;4928;p41"/>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29" name="Google Shape;4929;p41"/>
              <p:cNvGrpSpPr/>
              <p:nvPr/>
            </p:nvGrpSpPr>
            <p:grpSpPr>
              <a:xfrm>
                <a:off x="5564547" y="3481594"/>
                <a:ext cx="31397" cy="26898"/>
                <a:chOff x="5564547" y="3481594"/>
                <a:chExt cx="31397" cy="26898"/>
              </a:xfrm>
            </p:grpSpPr>
            <p:sp>
              <p:nvSpPr>
                <p:cNvPr id="4930" name="Google Shape;4930;p41"/>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1" name="Google Shape;4931;p41"/>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32" name="Google Shape;4932;p41"/>
              <p:cNvGrpSpPr/>
              <p:nvPr/>
            </p:nvGrpSpPr>
            <p:grpSpPr>
              <a:xfrm>
                <a:off x="5534101" y="3470174"/>
                <a:ext cx="31397" cy="26906"/>
                <a:chOff x="5534101" y="3470174"/>
                <a:chExt cx="31397" cy="26906"/>
              </a:xfrm>
            </p:grpSpPr>
            <p:sp>
              <p:nvSpPr>
                <p:cNvPr id="4933" name="Google Shape;4933;p41"/>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4" name="Google Shape;4934;p41"/>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35" name="Google Shape;4935;p41"/>
              <p:cNvGrpSpPr/>
              <p:nvPr/>
            </p:nvGrpSpPr>
            <p:grpSpPr>
              <a:xfrm>
                <a:off x="5610879" y="3314486"/>
                <a:ext cx="31499" cy="26938"/>
                <a:chOff x="5610879" y="3314486"/>
                <a:chExt cx="31499" cy="26938"/>
              </a:xfrm>
            </p:grpSpPr>
            <p:sp>
              <p:nvSpPr>
                <p:cNvPr id="4936" name="Google Shape;4936;p41"/>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7" name="Google Shape;4937;p41"/>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38" name="Google Shape;4938;p41"/>
              <p:cNvGrpSpPr/>
              <p:nvPr/>
            </p:nvGrpSpPr>
            <p:grpSpPr>
              <a:xfrm>
                <a:off x="4834525" y="3501382"/>
                <a:ext cx="31499" cy="26898"/>
                <a:chOff x="4834525" y="3501382"/>
                <a:chExt cx="31499" cy="26898"/>
              </a:xfrm>
            </p:grpSpPr>
            <p:sp>
              <p:nvSpPr>
                <p:cNvPr id="4939" name="Google Shape;4939;p41"/>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0" name="Google Shape;4940;p41"/>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41" name="Google Shape;4941;p41"/>
              <p:cNvGrpSpPr/>
              <p:nvPr/>
            </p:nvGrpSpPr>
            <p:grpSpPr>
              <a:xfrm>
                <a:off x="4898460" y="3580158"/>
                <a:ext cx="31405" cy="26898"/>
                <a:chOff x="4898460" y="3580158"/>
                <a:chExt cx="31405" cy="26898"/>
              </a:xfrm>
            </p:grpSpPr>
            <p:sp>
              <p:nvSpPr>
                <p:cNvPr id="4942" name="Google Shape;4942;p41"/>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3" name="Google Shape;4943;p41"/>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44" name="Google Shape;4944;p41"/>
              <p:cNvGrpSpPr/>
              <p:nvPr/>
            </p:nvGrpSpPr>
            <p:grpSpPr>
              <a:xfrm>
                <a:off x="4882667" y="3608032"/>
                <a:ext cx="31499" cy="27001"/>
                <a:chOff x="4882667" y="3608032"/>
                <a:chExt cx="31499" cy="27001"/>
              </a:xfrm>
            </p:grpSpPr>
            <p:sp>
              <p:nvSpPr>
                <p:cNvPr id="4945" name="Google Shape;4945;p41"/>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6" name="Google Shape;4946;p41"/>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47" name="Google Shape;4947;p41"/>
              <p:cNvGrpSpPr/>
              <p:nvPr/>
            </p:nvGrpSpPr>
            <p:grpSpPr>
              <a:xfrm>
                <a:off x="4843373" y="3631407"/>
                <a:ext cx="16273" cy="16186"/>
                <a:chOff x="4843373" y="3631407"/>
                <a:chExt cx="16273" cy="16186"/>
              </a:xfrm>
            </p:grpSpPr>
            <p:sp>
              <p:nvSpPr>
                <p:cNvPr id="4948" name="Google Shape;4948;p41"/>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9" name="Google Shape;4949;p41"/>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50" name="Google Shape;4950;p41"/>
              <p:cNvGrpSpPr/>
              <p:nvPr/>
            </p:nvGrpSpPr>
            <p:grpSpPr>
              <a:xfrm>
                <a:off x="4727773" y="3591578"/>
                <a:ext cx="31499" cy="26898"/>
                <a:chOff x="4727773" y="3591578"/>
                <a:chExt cx="31499" cy="26898"/>
              </a:xfrm>
            </p:grpSpPr>
            <p:sp>
              <p:nvSpPr>
                <p:cNvPr id="4951" name="Google Shape;4951;p41"/>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2" name="Google Shape;4952;p41"/>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953" name="Google Shape;4953;p41"/>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4" name="Google Shape;4954;p41"/>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955" name="Google Shape;4955;p41"/>
              <p:cNvGrpSpPr/>
              <p:nvPr/>
            </p:nvGrpSpPr>
            <p:grpSpPr>
              <a:xfrm>
                <a:off x="4609421" y="3577398"/>
                <a:ext cx="31499" cy="27001"/>
                <a:chOff x="4609421" y="3577398"/>
                <a:chExt cx="31499" cy="27001"/>
              </a:xfrm>
            </p:grpSpPr>
            <p:sp>
              <p:nvSpPr>
                <p:cNvPr id="4956" name="Google Shape;4956;p41"/>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7" name="Google Shape;4957;p41"/>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58" name="Google Shape;4958;p41"/>
              <p:cNvGrpSpPr/>
              <p:nvPr/>
            </p:nvGrpSpPr>
            <p:grpSpPr>
              <a:xfrm>
                <a:off x="4649289" y="3577398"/>
                <a:ext cx="31499" cy="27001"/>
                <a:chOff x="4649289" y="3577398"/>
                <a:chExt cx="31499" cy="27001"/>
              </a:xfrm>
            </p:grpSpPr>
            <p:sp>
              <p:nvSpPr>
                <p:cNvPr id="4959" name="Google Shape;4959;p41"/>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0" name="Google Shape;4960;p41"/>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61" name="Google Shape;4961;p41"/>
              <p:cNvGrpSpPr/>
              <p:nvPr/>
            </p:nvGrpSpPr>
            <p:grpSpPr>
              <a:xfrm>
                <a:off x="4605614" y="3639523"/>
                <a:ext cx="31499" cy="26906"/>
                <a:chOff x="4605614" y="3639523"/>
                <a:chExt cx="31499" cy="26906"/>
              </a:xfrm>
            </p:grpSpPr>
            <p:sp>
              <p:nvSpPr>
                <p:cNvPr id="4962" name="Google Shape;4962;p41"/>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3" name="Google Shape;4963;p41"/>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64" name="Google Shape;4964;p41"/>
              <p:cNvGrpSpPr/>
              <p:nvPr/>
            </p:nvGrpSpPr>
            <p:grpSpPr>
              <a:xfrm>
                <a:off x="4785149" y="3618846"/>
                <a:ext cx="26930" cy="26843"/>
                <a:chOff x="4785149" y="3618846"/>
                <a:chExt cx="26930" cy="26843"/>
              </a:xfrm>
            </p:grpSpPr>
            <p:sp>
              <p:nvSpPr>
                <p:cNvPr id="4965" name="Google Shape;4965;p41"/>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6" name="Google Shape;4966;p41"/>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67" name="Google Shape;4967;p41"/>
              <p:cNvGrpSpPr/>
              <p:nvPr/>
            </p:nvGrpSpPr>
            <p:grpSpPr>
              <a:xfrm>
                <a:off x="4810167" y="3601567"/>
                <a:ext cx="31405" cy="26898"/>
                <a:chOff x="4810167" y="3601567"/>
                <a:chExt cx="31405" cy="26898"/>
              </a:xfrm>
            </p:grpSpPr>
            <p:sp>
              <p:nvSpPr>
                <p:cNvPr id="4968" name="Google Shape;4968;p41"/>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9" name="Google Shape;4969;p41"/>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70" name="Google Shape;4970;p41"/>
              <p:cNvGrpSpPr/>
              <p:nvPr/>
            </p:nvGrpSpPr>
            <p:grpSpPr>
              <a:xfrm>
                <a:off x="4831002" y="3373230"/>
                <a:ext cx="31405" cy="26898"/>
                <a:chOff x="4831002" y="3373230"/>
                <a:chExt cx="31405" cy="26898"/>
              </a:xfrm>
            </p:grpSpPr>
            <p:sp>
              <p:nvSpPr>
                <p:cNvPr id="4971" name="Google Shape;4971;p41"/>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2" name="Google Shape;4972;p41"/>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73" name="Google Shape;4973;p41"/>
              <p:cNvGrpSpPr/>
              <p:nvPr/>
            </p:nvGrpSpPr>
            <p:grpSpPr>
              <a:xfrm>
                <a:off x="4719311" y="3355054"/>
                <a:ext cx="31499" cy="27001"/>
                <a:chOff x="4719311" y="3355054"/>
                <a:chExt cx="31499" cy="27001"/>
              </a:xfrm>
            </p:grpSpPr>
            <p:sp>
              <p:nvSpPr>
                <p:cNvPr id="4974" name="Google Shape;4974;p41"/>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5" name="Google Shape;4975;p41"/>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76" name="Google Shape;4976;p41"/>
              <p:cNvGrpSpPr/>
              <p:nvPr/>
            </p:nvGrpSpPr>
            <p:grpSpPr>
              <a:xfrm>
                <a:off x="4798755" y="3450260"/>
                <a:ext cx="26930" cy="26930"/>
                <a:chOff x="4798755" y="3450260"/>
                <a:chExt cx="26930" cy="26930"/>
              </a:xfrm>
            </p:grpSpPr>
            <p:sp>
              <p:nvSpPr>
                <p:cNvPr id="4977" name="Google Shape;4977;p41"/>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8" name="Google Shape;4978;p41"/>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79" name="Google Shape;4979;p41"/>
              <p:cNvGrpSpPr/>
              <p:nvPr/>
            </p:nvGrpSpPr>
            <p:grpSpPr>
              <a:xfrm>
                <a:off x="4645576" y="3467555"/>
                <a:ext cx="31405" cy="26953"/>
                <a:chOff x="4645576" y="3467555"/>
                <a:chExt cx="31405" cy="26953"/>
              </a:xfrm>
            </p:grpSpPr>
            <p:sp>
              <p:nvSpPr>
                <p:cNvPr id="4980" name="Google Shape;4980;p41"/>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1" name="Google Shape;4981;p41"/>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82" name="Google Shape;4982;p41"/>
              <p:cNvGrpSpPr/>
              <p:nvPr/>
            </p:nvGrpSpPr>
            <p:grpSpPr>
              <a:xfrm>
                <a:off x="4687631" y="3583965"/>
                <a:ext cx="31499" cy="26898"/>
                <a:chOff x="4687631" y="3583965"/>
                <a:chExt cx="31499" cy="26898"/>
              </a:xfrm>
            </p:grpSpPr>
            <p:sp>
              <p:nvSpPr>
                <p:cNvPr id="4983" name="Google Shape;4983;p41"/>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4" name="Google Shape;4984;p41"/>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85" name="Google Shape;4985;p41"/>
              <p:cNvGrpSpPr/>
              <p:nvPr/>
            </p:nvGrpSpPr>
            <p:grpSpPr>
              <a:xfrm>
                <a:off x="4719311" y="3471314"/>
                <a:ext cx="31499" cy="27001"/>
                <a:chOff x="4719311" y="3471314"/>
                <a:chExt cx="31499" cy="27001"/>
              </a:xfrm>
            </p:grpSpPr>
            <p:sp>
              <p:nvSpPr>
                <p:cNvPr id="4986" name="Google Shape;4986;p41"/>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7" name="Google Shape;4987;p41"/>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88" name="Google Shape;4988;p41"/>
              <p:cNvGrpSpPr/>
              <p:nvPr/>
            </p:nvGrpSpPr>
            <p:grpSpPr>
              <a:xfrm>
                <a:off x="4719311" y="3434404"/>
                <a:ext cx="31499" cy="26898"/>
                <a:chOff x="4719311" y="3434404"/>
                <a:chExt cx="31499" cy="26898"/>
              </a:xfrm>
            </p:grpSpPr>
            <p:sp>
              <p:nvSpPr>
                <p:cNvPr id="4989" name="Google Shape;4989;p41"/>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0" name="Google Shape;4990;p41"/>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91" name="Google Shape;4991;p41"/>
              <p:cNvGrpSpPr/>
              <p:nvPr/>
            </p:nvGrpSpPr>
            <p:grpSpPr>
              <a:xfrm>
                <a:off x="4768876" y="3401772"/>
                <a:ext cx="31499" cy="26898"/>
                <a:chOff x="4768876" y="3401772"/>
                <a:chExt cx="31499" cy="26898"/>
              </a:xfrm>
            </p:grpSpPr>
            <p:sp>
              <p:nvSpPr>
                <p:cNvPr id="4992" name="Google Shape;4992;p41"/>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3" name="Google Shape;4993;p41"/>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94" name="Google Shape;4994;p41"/>
              <p:cNvGrpSpPr/>
              <p:nvPr/>
            </p:nvGrpSpPr>
            <p:grpSpPr>
              <a:xfrm>
                <a:off x="4762214" y="3471377"/>
                <a:ext cx="26938" cy="26938"/>
                <a:chOff x="4762214" y="3471377"/>
                <a:chExt cx="26938" cy="26938"/>
              </a:xfrm>
            </p:grpSpPr>
            <p:sp>
              <p:nvSpPr>
                <p:cNvPr id="4995" name="Google Shape;4995;p41"/>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6" name="Google Shape;4996;p41"/>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97" name="Google Shape;4997;p41"/>
              <p:cNvGrpSpPr/>
              <p:nvPr/>
            </p:nvGrpSpPr>
            <p:grpSpPr>
              <a:xfrm>
                <a:off x="4790473" y="3344782"/>
                <a:ext cx="31405" cy="26898"/>
                <a:chOff x="4790473" y="3344782"/>
                <a:chExt cx="31405" cy="26898"/>
              </a:xfrm>
            </p:grpSpPr>
            <p:sp>
              <p:nvSpPr>
                <p:cNvPr id="4998" name="Google Shape;4998;p41"/>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9" name="Google Shape;4999;p41"/>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00" name="Google Shape;5000;p41"/>
              <p:cNvGrpSpPr/>
              <p:nvPr/>
            </p:nvGrpSpPr>
            <p:grpSpPr>
              <a:xfrm>
                <a:off x="4823774" y="3950733"/>
                <a:ext cx="37398" cy="32034"/>
                <a:chOff x="4823774" y="3950733"/>
                <a:chExt cx="37398" cy="32034"/>
              </a:xfrm>
            </p:grpSpPr>
            <p:sp>
              <p:nvSpPr>
                <p:cNvPr id="5001" name="Google Shape;5001;p41"/>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2" name="Google Shape;5002;p41"/>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03" name="Google Shape;5003;p41"/>
              <p:cNvGrpSpPr/>
              <p:nvPr/>
            </p:nvGrpSpPr>
            <p:grpSpPr>
              <a:xfrm>
                <a:off x="4823396" y="4110566"/>
                <a:ext cx="31405" cy="26906"/>
                <a:chOff x="4823396" y="4110566"/>
                <a:chExt cx="31405" cy="26906"/>
              </a:xfrm>
            </p:grpSpPr>
            <p:sp>
              <p:nvSpPr>
                <p:cNvPr id="5004" name="Google Shape;5004;p41"/>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5" name="Google Shape;5005;p41"/>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06" name="Google Shape;5006;p41"/>
              <p:cNvGrpSpPr/>
              <p:nvPr/>
            </p:nvGrpSpPr>
            <p:grpSpPr>
              <a:xfrm>
                <a:off x="4838332" y="3821150"/>
                <a:ext cx="31499" cy="26898"/>
                <a:chOff x="4838332" y="3821150"/>
                <a:chExt cx="31499" cy="26898"/>
              </a:xfrm>
            </p:grpSpPr>
            <p:sp>
              <p:nvSpPr>
                <p:cNvPr id="5007" name="Google Shape;5007;p41"/>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8" name="Google Shape;5008;p41"/>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09" name="Google Shape;5009;p41"/>
              <p:cNvGrpSpPr/>
              <p:nvPr/>
            </p:nvGrpSpPr>
            <p:grpSpPr>
              <a:xfrm>
                <a:off x="4661275" y="3815007"/>
                <a:ext cx="36824" cy="31523"/>
                <a:chOff x="4661275" y="3815007"/>
                <a:chExt cx="36824" cy="31523"/>
              </a:xfrm>
            </p:grpSpPr>
            <p:sp>
              <p:nvSpPr>
                <p:cNvPr id="5010" name="Google Shape;5010;p41"/>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1" name="Google Shape;5011;p41"/>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12" name="Google Shape;5012;p41"/>
              <p:cNvGrpSpPr/>
              <p:nvPr/>
            </p:nvGrpSpPr>
            <p:grpSpPr>
              <a:xfrm>
                <a:off x="4558998" y="3851037"/>
                <a:ext cx="33591" cy="28699"/>
                <a:chOff x="4558998" y="3851037"/>
                <a:chExt cx="33591" cy="28699"/>
              </a:xfrm>
            </p:grpSpPr>
            <p:sp>
              <p:nvSpPr>
                <p:cNvPr id="5013" name="Google Shape;5013;p41"/>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4" name="Google Shape;5014;p41"/>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15" name="Google Shape;5015;p41"/>
              <p:cNvGrpSpPr/>
              <p:nvPr/>
            </p:nvGrpSpPr>
            <p:grpSpPr>
              <a:xfrm>
                <a:off x="4696762" y="3638587"/>
                <a:ext cx="33591" cy="28794"/>
                <a:chOff x="4696762" y="3638587"/>
                <a:chExt cx="33591" cy="28794"/>
              </a:xfrm>
            </p:grpSpPr>
            <p:sp>
              <p:nvSpPr>
                <p:cNvPr id="5016" name="Google Shape;5016;p41"/>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7" name="Google Shape;5017;p41"/>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18" name="Google Shape;5018;p41"/>
              <p:cNvGrpSpPr/>
              <p:nvPr/>
            </p:nvGrpSpPr>
            <p:grpSpPr>
              <a:xfrm>
                <a:off x="4929479" y="3939140"/>
                <a:ext cx="33497" cy="28692"/>
                <a:chOff x="4929479" y="3939140"/>
                <a:chExt cx="33497" cy="28692"/>
              </a:xfrm>
            </p:grpSpPr>
            <p:sp>
              <p:nvSpPr>
                <p:cNvPr id="5019" name="Google Shape;5019;p41"/>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0" name="Google Shape;5020;p41"/>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21" name="Google Shape;5021;p41"/>
              <p:cNvGrpSpPr/>
              <p:nvPr/>
            </p:nvGrpSpPr>
            <p:grpSpPr>
              <a:xfrm>
                <a:off x="4907119" y="3986039"/>
                <a:ext cx="33497" cy="28699"/>
                <a:chOff x="4907119" y="3986039"/>
                <a:chExt cx="33497" cy="28699"/>
              </a:xfrm>
            </p:grpSpPr>
            <p:sp>
              <p:nvSpPr>
                <p:cNvPr id="5022" name="Google Shape;5022;p41"/>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3" name="Google Shape;5023;p41"/>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24" name="Google Shape;5024;p41"/>
              <p:cNvGrpSpPr/>
              <p:nvPr/>
            </p:nvGrpSpPr>
            <p:grpSpPr>
              <a:xfrm>
                <a:off x="4911783" y="4048102"/>
                <a:ext cx="33591" cy="28762"/>
                <a:chOff x="4911783" y="4048102"/>
                <a:chExt cx="33591" cy="28762"/>
              </a:xfrm>
            </p:grpSpPr>
            <p:sp>
              <p:nvSpPr>
                <p:cNvPr id="5025" name="Google Shape;5025;p41"/>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6" name="Google Shape;5026;p41"/>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027" name="Google Shape;5027;p41"/>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8" name="Google Shape;5028;p41"/>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029" name="Google Shape;5029;p41"/>
              <p:cNvGrpSpPr/>
              <p:nvPr/>
            </p:nvGrpSpPr>
            <p:grpSpPr>
              <a:xfrm>
                <a:off x="4762623" y="3837847"/>
                <a:ext cx="42416" cy="36273"/>
                <a:chOff x="4762623" y="3837847"/>
                <a:chExt cx="42416" cy="36273"/>
              </a:xfrm>
            </p:grpSpPr>
            <p:sp>
              <p:nvSpPr>
                <p:cNvPr id="5030" name="Google Shape;5030;p41"/>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1" name="Google Shape;5031;p41"/>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32" name="Google Shape;5032;p41"/>
              <p:cNvGrpSpPr/>
              <p:nvPr/>
            </p:nvGrpSpPr>
            <p:grpSpPr>
              <a:xfrm>
                <a:off x="4746044" y="4104966"/>
                <a:ext cx="33497" cy="28699"/>
                <a:chOff x="4746044" y="4104966"/>
                <a:chExt cx="33497" cy="28699"/>
              </a:xfrm>
            </p:grpSpPr>
            <p:sp>
              <p:nvSpPr>
                <p:cNvPr id="5033" name="Google Shape;5033;p41"/>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4" name="Google Shape;5034;p41"/>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35" name="Google Shape;5035;p41"/>
              <p:cNvGrpSpPr/>
              <p:nvPr/>
            </p:nvGrpSpPr>
            <p:grpSpPr>
              <a:xfrm>
                <a:off x="4859646" y="4162554"/>
                <a:ext cx="33591" cy="28762"/>
                <a:chOff x="4859646" y="4162554"/>
                <a:chExt cx="33591" cy="28762"/>
              </a:xfrm>
            </p:grpSpPr>
            <p:sp>
              <p:nvSpPr>
                <p:cNvPr id="5036" name="Google Shape;5036;p41"/>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7" name="Google Shape;5037;p41"/>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038" name="Google Shape;5038;p41"/>
            <p:cNvGrpSpPr/>
            <p:nvPr/>
          </p:nvGrpSpPr>
          <p:grpSpPr>
            <a:xfrm>
              <a:off x="3597785" y="3274438"/>
              <a:ext cx="855610" cy="1122099"/>
              <a:chOff x="3597785" y="3274438"/>
              <a:chExt cx="855610" cy="1122099"/>
            </a:xfrm>
          </p:grpSpPr>
          <p:grpSp>
            <p:nvGrpSpPr>
              <p:cNvPr id="5039" name="Google Shape;5039;p41"/>
              <p:cNvGrpSpPr/>
              <p:nvPr/>
            </p:nvGrpSpPr>
            <p:grpSpPr>
              <a:xfrm>
                <a:off x="3617857" y="3284717"/>
                <a:ext cx="826784" cy="1099165"/>
                <a:chOff x="3617857" y="3284717"/>
                <a:chExt cx="826784" cy="1099165"/>
              </a:xfrm>
            </p:grpSpPr>
            <p:sp>
              <p:nvSpPr>
                <p:cNvPr id="5040" name="Google Shape;5040;p41"/>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1" name="Google Shape;5041;p41"/>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2" name="Google Shape;5042;p41"/>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3" name="Google Shape;5043;p41"/>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4" name="Google Shape;5044;p41"/>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5" name="Google Shape;5045;p41"/>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6" name="Google Shape;5046;p41"/>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7" name="Google Shape;5047;p41"/>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8" name="Google Shape;5048;p41"/>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9" name="Google Shape;5049;p41"/>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0" name="Google Shape;5050;p41"/>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1" name="Google Shape;5051;p41"/>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2" name="Google Shape;5052;p41"/>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3" name="Google Shape;5053;p41"/>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4" name="Google Shape;5054;p41"/>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5" name="Google Shape;5055;p41"/>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6" name="Google Shape;5056;p41"/>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7" name="Google Shape;5057;p41"/>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8" name="Google Shape;5058;p41"/>
                <p:cNvSpPr/>
                <p:nvPr/>
              </p:nvSpPr>
              <p:spPr>
                <a:xfrm>
                  <a:off x="4248071" y="4019772"/>
                  <a:ext cx="76597" cy="8"/>
                </a:xfrm>
                <a:custGeom>
                  <a:avLst/>
                  <a:gdLst/>
                  <a:ahLst/>
                  <a:cxnLst/>
                  <a:rect l="l" t="t" r="r" b="b"/>
                  <a:pathLst>
                    <a:path w="9739" h="1" fill="none" extrusionOk="0">
                      <a:moveTo>
                        <a:pt x="1" y="1"/>
                      </a:moveTo>
                      <a:lnTo>
                        <a:pt x="9739"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9" name="Google Shape;5059;p41"/>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0" name="Google Shape;5060;p41"/>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1" name="Google Shape;5061;p41"/>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2" name="Google Shape;5062;p41"/>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3" name="Google Shape;5063;p41"/>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4" name="Google Shape;5064;p41"/>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5" name="Google Shape;5065;p41"/>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6" name="Google Shape;5066;p41"/>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7" name="Google Shape;5067;p41"/>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8" name="Google Shape;5068;p41"/>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9" name="Google Shape;5069;p41"/>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0" name="Google Shape;5070;p41"/>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1" name="Google Shape;5071;p41"/>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2" name="Google Shape;5072;p41"/>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3" name="Google Shape;5073;p41"/>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4" name="Google Shape;5074;p41"/>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5" name="Google Shape;5075;p41"/>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6" name="Google Shape;5076;p41"/>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7" name="Google Shape;5077;p41"/>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8" name="Google Shape;5078;p41"/>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9" name="Google Shape;5079;p41"/>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0" name="Google Shape;5080;p41"/>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1" name="Google Shape;5081;p41"/>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2" name="Google Shape;5082;p41"/>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3" name="Google Shape;5083;p41"/>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4" name="Google Shape;5084;p41"/>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5" name="Google Shape;5085;p41"/>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6" name="Google Shape;5086;p41"/>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7" name="Google Shape;5087;p41"/>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8" name="Google Shape;5088;p41"/>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9" name="Google Shape;5089;p41"/>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0" name="Google Shape;5090;p41"/>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1" name="Google Shape;5091;p41"/>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2" name="Google Shape;5092;p41"/>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3" name="Google Shape;5093;p41"/>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4" name="Google Shape;5094;p41"/>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5" name="Google Shape;5095;p41"/>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95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96" name="Google Shape;5096;p41"/>
              <p:cNvGrpSpPr/>
              <p:nvPr/>
            </p:nvGrpSpPr>
            <p:grpSpPr>
              <a:xfrm>
                <a:off x="4180904" y="4251758"/>
                <a:ext cx="37783" cy="32420"/>
                <a:chOff x="4180904" y="4251758"/>
                <a:chExt cx="37783" cy="32420"/>
              </a:xfrm>
            </p:grpSpPr>
            <p:sp>
              <p:nvSpPr>
                <p:cNvPr id="5097" name="Google Shape;5097;p41"/>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8" name="Google Shape;5098;p41"/>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99" name="Google Shape;5099;p41"/>
              <p:cNvGrpSpPr/>
              <p:nvPr/>
            </p:nvGrpSpPr>
            <p:grpSpPr>
              <a:xfrm>
                <a:off x="4201644" y="4081324"/>
                <a:ext cx="37783" cy="32364"/>
                <a:chOff x="4201644" y="4081324"/>
                <a:chExt cx="37783" cy="32364"/>
              </a:xfrm>
            </p:grpSpPr>
            <p:sp>
              <p:nvSpPr>
                <p:cNvPr id="5100" name="Google Shape;5100;p41"/>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1" name="Google Shape;5101;p41"/>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02" name="Google Shape;5102;p41"/>
              <p:cNvGrpSpPr/>
              <p:nvPr/>
            </p:nvGrpSpPr>
            <p:grpSpPr>
              <a:xfrm>
                <a:off x="4284416" y="3887428"/>
                <a:ext cx="37783" cy="32451"/>
                <a:chOff x="4284416" y="3887428"/>
                <a:chExt cx="37783" cy="32451"/>
              </a:xfrm>
            </p:grpSpPr>
            <p:sp>
              <p:nvSpPr>
                <p:cNvPr id="5103" name="Google Shape;5103;p41"/>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4" name="Google Shape;5104;p41"/>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05" name="Google Shape;5105;p41"/>
              <p:cNvGrpSpPr/>
              <p:nvPr/>
            </p:nvGrpSpPr>
            <p:grpSpPr>
              <a:xfrm>
                <a:off x="4223721" y="3860404"/>
                <a:ext cx="37870" cy="32364"/>
                <a:chOff x="4223721" y="3860404"/>
                <a:chExt cx="37870" cy="32364"/>
              </a:xfrm>
            </p:grpSpPr>
            <p:sp>
              <p:nvSpPr>
                <p:cNvPr id="5106" name="Google Shape;5106;p41"/>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7" name="Google Shape;5107;p41"/>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08" name="Google Shape;5108;p41"/>
              <p:cNvGrpSpPr/>
              <p:nvPr/>
            </p:nvGrpSpPr>
            <p:grpSpPr>
              <a:xfrm>
                <a:off x="4104889" y="3699242"/>
                <a:ext cx="37776" cy="32357"/>
                <a:chOff x="4104889" y="3699242"/>
                <a:chExt cx="37776" cy="32357"/>
              </a:xfrm>
            </p:grpSpPr>
            <p:sp>
              <p:nvSpPr>
                <p:cNvPr id="5109" name="Google Shape;5109;p41"/>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0" name="Google Shape;5110;p41"/>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11" name="Google Shape;5111;p41"/>
              <p:cNvGrpSpPr/>
              <p:nvPr/>
            </p:nvGrpSpPr>
            <p:grpSpPr>
              <a:xfrm>
                <a:off x="4143608" y="3475121"/>
                <a:ext cx="37878" cy="32420"/>
                <a:chOff x="4143608" y="3475121"/>
                <a:chExt cx="37878" cy="32420"/>
              </a:xfrm>
            </p:grpSpPr>
            <p:sp>
              <p:nvSpPr>
                <p:cNvPr id="5112" name="Google Shape;5112;p41"/>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3" name="Google Shape;5113;p41"/>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14" name="Google Shape;5114;p41"/>
              <p:cNvGrpSpPr/>
              <p:nvPr/>
            </p:nvGrpSpPr>
            <p:grpSpPr>
              <a:xfrm>
                <a:off x="4217248" y="3570893"/>
                <a:ext cx="37776" cy="32364"/>
                <a:chOff x="4217248" y="3570893"/>
                <a:chExt cx="37776" cy="32364"/>
              </a:xfrm>
            </p:grpSpPr>
            <p:sp>
              <p:nvSpPr>
                <p:cNvPr id="5115" name="Google Shape;5115;p41"/>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6" name="Google Shape;5116;p41"/>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17" name="Google Shape;5117;p41"/>
              <p:cNvGrpSpPr/>
              <p:nvPr/>
            </p:nvGrpSpPr>
            <p:grpSpPr>
              <a:xfrm>
                <a:off x="4255307" y="3431612"/>
                <a:ext cx="37776" cy="32451"/>
                <a:chOff x="4255307" y="3431612"/>
                <a:chExt cx="37776" cy="32451"/>
              </a:xfrm>
            </p:grpSpPr>
            <p:sp>
              <p:nvSpPr>
                <p:cNvPr id="5118" name="Google Shape;5118;p41"/>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9" name="Google Shape;5119;p41"/>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20" name="Google Shape;5120;p41"/>
              <p:cNvGrpSpPr/>
              <p:nvPr/>
            </p:nvGrpSpPr>
            <p:grpSpPr>
              <a:xfrm>
                <a:off x="3853052" y="3577398"/>
                <a:ext cx="37776" cy="32420"/>
                <a:chOff x="3853052" y="3577398"/>
                <a:chExt cx="37776" cy="32420"/>
              </a:xfrm>
            </p:grpSpPr>
            <p:sp>
              <p:nvSpPr>
                <p:cNvPr id="5121" name="Google Shape;5121;p41"/>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2" name="Google Shape;5122;p41"/>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23" name="Google Shape;5123;p41"/>
              <p:cNvGrpSpPr/>
              <p:nvPr/>
            </p:nvGrpSpPr>
            <p:grpSpPr>
              <a:xfrm>
                <a:off x="4039908" y="3412107"/>
                <a:ext cx="37776" cy="32357"/>
                <a:chOff x="4039908" y="3412107"/>
                <a:chExt cx="37776" cy="32357"/>
              </a:xfrm>
            </p:grpSpPr>
            <p:sp>
              <p:nvSpPr>
                <p:cNvPr id="5124" name="Google Shape;5124;p41"/>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5" name="Google Shape;5125;p41"/>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26" name="Google Shape;5126;p41"/>
              <p:cNvGrpSpPr/>
              <p:nvPr/>
            </p:nvGrpSpPr>
            <p:grpSpPr>
              <a:xfrm>
                <a:off x="4017360" y="3342061"/>
                <a:ext cx="37870" cy="32380"/>
                <a:chOff x="4017360" y="3342061"/>
                <a:chExt cx="37870" cy="32380"/>
              </a:xfrm>
            </p:grpSpPr>
            <p:sp>
              <p:nvSpPr>
                <p:cNvPr id="5127" name="Google Shape;5127;p41"/>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8" name="Google Shape;5128;p41"/>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129" name="Google Shape;5129;p41"/>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0" name="Google Shape;5130;p41"/>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131" name="Google Shape;5131;p41"/>
              <p:cNvGrpSpPr/>
              <p:nvPr/>
            </p:nvGrpSpPr>
            <p:grpSpPr>
              <a:xfrm>
                <a:off x="3750870" y="3418650"/>
                <a:ext cx="37776" cy="32380"/>
                <a:chOff x="3750870" y="3418650"/>
                <a:chExt cx="37776" cy="32380"/>
              </a:xfrm>
            </p:grpSpPr>
            <p:sp>
              <p:nvSpPr>
                <p:cNvPr id="5132" name="Google Shape;5132;p41"/>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3" name="Google Shape;5133;p41"/>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34" name="Google Shape;5134;p41"/>
              <p:cNvGrpSpPr/>
              <p:nvPr/>
            </p:nvGrpSpPr>
            <p:grpSpPr>
              <a:xfrm>
                <a:off x="3632509" y="3274438"/>
                <a:ext cx="37783" cy="32357"/>
                <a:chOff x="3632509" y="3274438"/>
                <a:chExt cx="37783" cy="32357"/>
              </a:xfrm>
            </p:grpSpPr>
            <p:sp>
              <p:nvSpPr>
                <p:cNvPr id="5135" name="Google Shape;5135;p41"/>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6" name="Google Shape;5136;p41"/>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37" name="Google Shape;5137;p41"/>
              <p:cNvGrpSpPr/>
              <p:nvPr/>
            </p:nvGrpSpPr>
            <p:grpSpPr>
              <a:xfrm>
                <a:off x="3906424" y="3297561"/>
                <a:ext cx="37776" cy="32451"/>
                <a:chOff x="3906424" y="3297561"/>
                <a:chExt cx="37776" cy="32451"/>
              </a:xfrm>
            </p:grpSpPr>
            <p:sp>
              <p:nvSpPr>
                <p:cNvPr id="5138" name="Google Shape;5138;p41"/>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9" name="Google Shape;5139;p41"/>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40" name="Google Shape;5140;p41"/>
              <p:cNvGrpSpPr/>
              <p:nvPr/>
            </p:nvGrpSpPr>
            <p:grpSpPr>
              <a:xfrm>
                <a:off x="3866084" y="3412107"/>
                <a:ext cx="37776" cy="32357"/>
                <a:chOff x="3866084" y="3412107"/>
                <a:chExt cx="37776" cy="32357"/>
              </a:xfrm>
            </p:grpSpPr>
            <p:sp>
              <p:nvSpPr>
                <p:cNvPr id="5141" name="Google Shape;5141;p41"/>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2" name="Google Shape;5142;p41"/>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43" name="Google Shape;5143;p41"/>
              <p:cNvGrpSpPr/>
              <p:nvPr/>
            </p:nvGrpSpPr>
            <p:grpSpPr>
              <a:xfrm>
                <a:off x="4023919" y="3766409"/>
                <a:ext cx="37783" cy="32357"/>
                <a:chOff x="4023919" y="3766409"/>
                <a:chExt cx="37783" cy="32357"/>
              </a:xfrm>
            </p:grpSpPr>
            <p:sp>
              <p:nvSpPr>
                <p:cNvPr id="5144" name="Google Shape;5144;p41"/>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5" name="Google Shape;5145;p41"/>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46" name="Google Shape;5146;p41"/>
              <p:cNvGrpSpPr/>
              <p:nvPr/>
            </p:nvGrpSpPr>
            <p:grpSpPr>
              <a:xfrm>
                <a:off x="3973882" y="3779449"/>
                <a:ext cx="37776" cy="32357"/>
                <a:chOff x="3973882" y="3779449"/>
                <a:chExt cx="37776" cy="32357"/>
              </a:xfrm>
            </p:grpSpPr>
            <p:sp>
              <p:nvSpPr>
                <p:cNvPr id="5147" name="Google Shape;5147;p41"/>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8" name="Google Shape;5148;p41"/>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49" name="Google Shape;5149;p41"/>
              <p:cNvGrpSpPr/>
              <p:nvPr/>
            </p:nvGrpSpPr>
            <p:grpSpPr>
              <a:xfrm>
                <a:off x="4073398" y="3838028"/>
                <a:ext cx="37776" cy="32380"/>
                <a:chOff x="4073398" y="3838028"/>
                <a:chExt cx="37776" cy="32380"/>
              </a:xfrm>
            </p:grpSpPr>
            <p:sp>
              <p:nvSpPr>
                <p:cNvPr id="5150" name="Google Shape;5150;p41"/>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1" name="Google Shape;5151;p41"/>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52" name="Google Shape;5152;p41"/>
              <p:cNvGrpSpPr/>
              <p:nvPr/>
            </p:nvGrpSpPr>
            <p:grpSpPr>
              <a:xfrm>
                <a:off x="4342672" y="4144496"/>
                <a:ext cx="37752" cy="32364"/>
                <a:chOff x="4342672" y="4144496"/>
                <a:chExt cx="37752" cy="32364"/>
              </a:xfrm>
            </p:grpSpPr>
            <p:sp>
              <p:nvSpPr>
                <p:cNvPr id="5153" name="Google Shape;5153;p41"/>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4" name="Google Shape;5154;p41"/>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55" name="Google Shape;5155;p41"/>
              <p:cNvGrpSpPr/>
              <p:nvPr/>
            </p:nvGrpSpPr>
            <p:grpSpPr>
              <a:xfrm>
                <a:off x="4406386" y="4056872"/>
                <a:ext cx="37783" cy="32364"/>
                <a:chOff x="4406386" y="4056872"/>
                <a:chExt cx="37783" cy="32364"/>
              </a:xfrm>
            </p:grpSpPr>
            <p:sp>
              <p:nvSpPr>
                <p:cNvPr id="5156" name="Google Shape;5156;p41"/>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7" name="Google Shape;5157;p41"/>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58" name="Google Shape;5158;p41"/>
              <p:cNvGrpSpPr/>
              <p:nvPr/>
            </p:nvGrpSpPr>
            <p:grpSpPr>
              <a:xfrm>
                <a:off x="4284416" y="4245254"/>
                <a:ext cx="37783" cy="32357"/>
                <a:chOff x="4284416" y="4245254"/>
                <a:chExt cx="37783" cy="32357"/>
              </a:xfrm>
            </p:grpSpPr>
            <p:sp>
              <p:nvSpPr>
                <p:cNvPr id="5159" name="Google Shape;5159;p41"/>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0" name="Google Shape;5160;p41"/>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61" name="Google Shape;5161;p41"/>
              <p:cNvGrpSpPr/>
              <p:nvPr/>
            </p:nvGrpSpPr>
            <p:grpSpPr>
              <a:xfrm>
                <a:off x="4219057" y="4331258"/>
                <a:ext cx="37776" cy="32364"/>
                <a:chOff x="4219057" y="4331258"/>
                <a:chExt cx="37776" cy="32364"/>
              </a:xfrm>
            </p:grpSpPr>
            <p:sp>
              <p:nvSpPr>
                <p:cNvPr id="5162" name="Google Shape;5162;p41"/>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3" name="Google Shape;5163;p41"/>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64" name="Google Shape;5164;p41"/>
              <p:cNvGrpSpPr/>
              <p:nvPr/>
            </p:nvGrpSpPr>
            <p:grpSpPr>
              <a:xfrm>
                <a:off x="4204122" y="4141688"/>
                <a:ext cx="33497" cy="28699"/>
                <a:chOff x="4204122" y="4141688"/>
                <a:chExt cx="33497" cy="28699"/>
              </a:xfrm>
            </p:grpSpPr>
            <p:sp>
              <p:nvSpPr>
                <p:cNvPr id="5165" name="Google Shape;5165;p41"/>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6" name="Google Shape;5166;p41"/>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67" name="Google Shape;5167;p41"/>
              <p:cNvGrpSpPr/>
              <p:nvPr/>
            </p:nvGrpSpPr>
            <p:grpSpPr>
              <a:xfrm>
                <a:off x="4301546" y="4003869"/>
                <a:ext cx="38916" cy="33324"/>
                <a:chOff x="4301546" y="4003869"/>
                <a:chExt cx="38916" cy="33324"/>
              </a:xfrm>
            </p:grpSpPr>
            <p:sp>
              <p:nvSpPr>
                <p:cNvPr id="5168" name="Google Shape;5168;p41"/>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9" name="Google Shape;5169;p41"/>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70" name="Google Shape;5170;p41"/>
              <p:cNvGrpSpPr/>
              <p:nvPr/>
            </p:nvGrpSpPr>
            <p:grpSpPr>
              <a:xfrm>
                <a:off x="4210681" y="3924669"/>
                <a:ext cx="36549" cy="31366"/>
                <a:chOff x="4210681" y="3924669"/>
                <a:chExt cx="36549" cy="31366"/>
              </a:xfrm>
            </p:grpSpPr>
            <p:sp>
              <p:nvSpPr>
                <p:cNvPr id="5171" name="Google Shape;5171;p41"/>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2" name="Google Shape;5172;p41"/>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73" name="Google Shape;5173;p41"/>
              <p:cNvGrpSpPr/>
              <p:nvPr/>
            </p:nvGrpSpPr>
            <p:grpSpPr>
              <a:xfrm>
                <a:off x="3987771" y="3628874"/>
                <a:ext cx="31499" cy="26993"/>
                <a:chOff x="3987771" y="3628874"/>
                <a:chExt cx="31499" cy="26993"/>
              </a:xfrm>
            </p:grpSpPr>
            <p:sp>
              <p:nvSpPr>
                <p:cNvPr id="5174" name="Google Shape;5174;p41"/>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5" name="Google Shape;5175;p41"/>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76" name="Google Shape;5176;p41"/>
              <p:cNvGrpSpPr/>
              <p:nvPr/>
            </p:nvGrpSpPr>
            <p:grpSpPr>
              <a:xfrm>
                <a:off x="4087382" y="3775674"/>
                <a:ext cx="31405" cy="26898"/>
                <a:chOff x="4087382" y="3775674"/>
                <a:chExt cx="31405" cy="26898"/>
              </a:xfrm>
            </p:grpSpPr>
            <p:sp>
              <p:nvSpPr>
                <p:cNvPr id="5177" name="Google Shape;5177;p41"/>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8" name="Google Shape;5178;p41"/>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79" name="Google Shape;5179;p41"/>
              <p:cNvGrpSpPr/>
              <p:nvPr/>
            </p:nvGrpSpPr>
            <p:grpSpPr>
              <a:xfrm>
                <a:off x="4118873" y="3856637"/>
                <a:ext cx="31405" cy="26906"/>
                <a:chOff x="4118873" y="3856637"/>
                <a:chExt cx="31405" cy="26906"/>
              </a:xfrm>
            </p:grpSpPr>
            <p:sp>
              <p:nvSpPr>
                <p:cNvPr id="5180" name="Google Shape;5180;p41"/>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1" name="Google Shape;5181;p41"/>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82" name="Google Shape;5182;p41"/>
              <p:cNvGrpSpPr/>
              <p:nvPr/>
            </p:nvGrpSpPr>
            <p:grpSpPr>
              <a:xfrm>
                <a:off x="4168541" y="3639523"/>
                <a:ext cx="31499" cy="26906"/>
                <a:chOff x="4168541" y="3639523"/>
                <a:chExt cx="31499" cy="26906"/>
              </a:xfrm>
            </p:grpSpPr>
            <p:sp>
              <p:nvSpPr>
                <p:cNvPr id="5183" name="Google Shape;5183;p41"/>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4" name="Google Shape;5184;p41"/>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85" name="Google Shape;5185;p41"/>
              <p:cNvGrpSpPr/>
              <p:nvPr/>
            </p:nvGrpSpPr>
            <p:grpSpPr>
              <a:xfrm>
                <a:off x="3965789" y="3393545"/>
                <a:ext cx="31405" cy="26945"/>
                <a:chOff x="3965789" y="3393545"/>
                <a:chExt cx="31405" cy="26945"/>
              </a:xfrm>
            </p:grpSpPr>
            <p:sp>
              <p:nvSpPr>
                <p:cNvPr id="5186" name="Google Shape;5186;p41"/>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7" name="Google Shape;5187;p41"/>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88" name="Google Shape;5188;p41"/>
              <p:cNvGrpSpPr/>
              <p:nvPr/>
            </p:nvGrpSpPr>
            <p:grpSpPr>
              <a:xfrm>
                <a:off x="3925166" y="3491008"/>
                <a:ext cx="31405" cy="27001"/>
                <a:chOff x="3925166" y="3491008"/>
                <a:chExt cx="31405" cy="27001"/>
              </a:xfrm>
            </p:grpSpPr>
            <p:sp>
              <p:nvSpPr>
                <p:cNvPr id="5189" name="Google Shape;5189;p41"/>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0" name="Google Shape;5190;p41"/>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91" name="Google Shape;5191;p41"/>
              <p:cNvGrpSpPr/>
              <p:nvPr/>
            </p:nvGrpSpPr>
            <p:grpSpPr>
              <a:xfrm>
                <a:off x="3682845" y="3340976"/>
                <a:ext cx="31397" cy="26898"/>
                <a:chOff x="3682845" y="3340976"/>
                <a:chExt cx="31397" cy="26898"/>
              </a:xfrm>
            </p:grpSpPr>
            <p:sp>
              <p:nvSpPr>
                <p:cNvPr id="5192" name="Google Shape;5192;p41"/>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3" name="Google Shape;5193;p41"/>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94" name="Google Shape;5194;p41"/>
              <p:cNvGrpSpPr/>
              <p:nvPr/>
            </p:nvGrpSpPr>
            <p:grpSpPr>
              <a:xfrm>
                <a:off x="3795393" y="3353725"/>
                <a:ext cx="31499" cy="26993"/>
                <a:chOff x="3795393" y="3353725"/>
                <a:chExt cx="31499" cy="26993"/>
              </a:xfrm>
            </p:grpSpPr>
            <p:sp>
              <p:nvSpPr>
                <p:cNvPr id="5195" name="Google Shape;5195;p41"/>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6" name="Google Shape;5196;p41"/>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97" name="Google Shape;5197;p41"/>
              <p:cNvGrpSpPr/>
              <p:nvPr/>
            </p:nvGrpSpPr>
            <p:grpSpPr>
              <a:xfrm>
                <a:off x="4176909" y="4363221"/>
                <a:ext cx="38924" cy="33316"/>
                <a:chOff x="4176909" y="4363221"/>
                <a:chExt cx="38924" cy="33316"/>
              </a:xfrm>
            </p:grpSpPr>
            <p:sp>
              <p:nvSpPr>
                <p:cNvPr id="5198" name="Google Shape;5198;p41"/>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9" name="Google Shape;5199;p41"/>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00" name="Google Shape;5200;p41"/>
              <p:cNvGrpSpPr/>
              <p:nvPr/>
            </p:nvGrpSpPr>
            <p:grpSpPr>
              <a:xfrm>
                <a:off x="4226191" y="4007660"/>
                <a:ext cx="33560" cy="28770"/>
                <a:chOff x="4226191" y="4007660"/>
                <a:chExt cx="33560" cy="28770"/>
              </a:xfrm>
            </p:grpSpPr>
            <p:sp>
              <p:nvSpPr>
                <p:cNvPr id="5201" name="Google Shape;5201;p41"/>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2" name="Google Shape;5202;p41"/>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03" name="Google Shape;5203;p41"/>
              <p:cNvGrpSpPr/>
              <p:nvPr/>
            </p:nvGrpSpPr>
            <p:grpSpPr>
              <a:xfrm>
                <a:off x="3597785" y="3377045"/>
                <a:ext cx="33591" cy="28699"/>
                <a:chOff x="3597785" y="3377045"/>
                <a:chExt cx="33591" cy="28699"/>
              </a:xfrm>
            </p:grpSpPr>
            <p:sp>
              <p:nvSpPr>
                <p:cNvPr id="5204" name="Google Shape;5204;p41"/>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5" name="Google Shape;5205;p41"/>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06" name="Google Shape;5206;p41"/>
              <p:cNvGrpSpPr/>
              <p:nvPr/>
            </p:nvGrpSpPr>
            <p:grpSpPr>
              <a:xfrm>
                <a:off x="3887870" y="3669796"/>
                <a:ext cx="33591" cy="28692"/>
                <a:chOff x="3887870" y="3669796"/>
                <a:chExt cx="33591" cy="28692"/>
              </a:xfrm>
            </p:grpSpPr>
            <p:sp>
              <p:nvSpPr>
                <p:cNvPr id="5207" name="Google Shape;5207;p41"/>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8" name="Google Shape;5208;p41"/>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09" name="Google Shape;5209;p41"/>
              <p:cNvGrpSpPr/>
              <p:nvPr/>
            </p:nvGrpSpPr>
            <p:grpSpPr>
              <a:xfrm>
                <a:off x="3818320" y="3481625"/>
                <a:ext cx="33497" cy="28770"/>
                <a:chOff x="3818320" y="3481625"/>
                <a:chExt cx="33497" cy="28770"/>
              </a:xfrm>
            </p:grpSpPr>
            <p:sp>
              <p:nvSpPr>
                <p:cNvPr id="5210" name="Google Shape;5210;p41"/>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1" name="Google Shape;5211;p41"/>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12" name="Google Shape;5212;p41"/>
              <p:cNvGrpSpPr/>
              <p:nvPr/>
            </p:nvGrpSpPr>
            <p:grpSpPr>
              <a:xfrm>
                <a:off x="4278139" y="4120948"/>
                <a:ext cx="37492" cy="32129"/>
                <a:chOff x="4278139" y="4120948"/>
                <a:chExt cx="37492" cy="32129"/>
              </a:xfrm>
            </p:grpSpPr>
            <p:sp>
              <p:nvSpPr>
                <p:cNvPr id="5213" name="Google Shape;5213;p41"/>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4" name="Google Shape;5214;p41"/>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15" name="Google Shape;5215;p41"/>
              <p:cNvGrpSpPr/>
              <p:nvPr/>
            </p:nvGrpSpPr>
            <p:grpSpPr>
              <a:xfrm>
                <a:off x="4419898" y="3977388"/>
                <a:ext cx="33497" cy="28692"/>
                <a:chOff x="4419898" y="3977388"/>
                <a:chExt cx="33497" cy="28692"/>
              </a:xfrm>
            </p:grpSpPr>
            <p:sp>
              <p:nvSpPr>
                <p:cNvPr id="5216" name="Google Shape;5216;p41"/>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7" name="Google Shape;5217;p41"/>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18" name="Google Shape;5218;p41"/>
              <p:cNvGrpSpPr/>
              <p:nvPr/>
            </p:nvGrpSpPr>
            <p:grpSpPr>
              <a:xfrm>
                <a:off x="4158930" y="4034684"/>
                <a:ext cx="33497" cy="28762"/>
                <a:chOff x="4158930" y="4034684"/>
                <a:chExt cx="33497" cy="28762"/>
              </a:xfrm>
            </p:grpSpPr>
            <p:sp>
              <p:nvSpPr>
                <p:cNvPr id="5219" name="Google Shape;5219;p41"/>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0" name="Google Shape;5220;p41"/>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21" name="Google Shape;5221;p41"/>
              <p:cNvGrpSpPr/>
              <p:nvPr/>
            </p:nvGrpSpPr>
            <p:grpSpPr>
              <a:xfrm>
                <a:off x="4134949" y="3957049"/>
                <a:ext cx="33497" cy="28770"/>
                <a:chOff x="4134949" y="3957049"/>
                <a:chExt cx="33497" cy="28770"/>
              </a:xfrm>
            </p:grpSpPr>
            <p:sp>
              <p:nvSpPr>
                <p:cNvPr id="5222" name="Google Shape;5222;p41"/>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3" name="Google Shape;5223;p41"/>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24" name="Google Shape;5224;p41"/>
              <p:cNvGrpSpPr/>
              <p:nvPr/>
            </p:nvGrpSpPr>
            <p:grpSpPr>
              <a:xfrm>
                <a:off x="4193653" y="4184403"/>
                <a:ext cx="43580" cy="37264"/>
                <a:chOff x="4193653" y="4184403"/>
                <a:chExt cx="43580" cy="37264"/>
              </a:xfrm>
            </p:grpSpPr>
            <p:sp>
              <p:nvSpPr>
                <p:cNvPr id="5225" name="Google Shape;5225;p41"/>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6" name="Google Shape;5226;p41"/>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27" name="Google Shape;5227;p41"/>
              <p:cNvGrpSpPr/>
              <p:nvPr/>
            </p:nvGrpSpPr>
            <p:grpSpPr>
              <a:xfrm>
                <a:off x="4343600" y="3943844"/>
                <a:ext cx="43580" cy="37312"/>
                <a:chOff x="4343600" y="3943844"/>
                <a:chExt cx="43580" cy="37312"/>
              </a:xfrm>
            </p:grpSpPr>
            <p:sp>
              <p:nvSpPr>
                <p:cNvPr id="5228" name="Google Shape;5228;p41"/>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9" name="Google Shape;5229;p41"/>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30" name="Google Shape;5230;p41"/>
              <p:cNvGrpSpPr/>
              <p:nvPr/>
            </p:nvGrpSpPr>
            <p:grpSpPr>
              <a:xfrm>
                <a:off x="4172339" y="3381693"/>
                <a:ext cx="31499" cy="27001"/>
                <a:chOff x="4172339" y="3381693"/>
                <a:chExt cx="31499" cy="27001"/>
              </a:xfrm>
            </p:grpSpPr>
            <p:sp>
              <p:nvSpPr>
                <p:cNvPr id="5231" name="Google Shape;5231;p41"/>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2" name="Google Shape;5232;p41"/>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5236"/>
        <p:cNvGrpSpPr/>
        <p:nvPr/>
      </p:nvGrpSpPr>
      <p:grpSpPr>
        <a:xfrm>
          <a:off x="0" y="0"/>
          <a:ext cx="0" cy="0"/>
          <a:chOff x="0" y="0"/>
          <a:chExt cx="0" cy="0"/>
        </a:xfrm>
      </p:grpSpPr>
      <p:grpSp>
        <p:nvGrpSpPr>
          <p:cNvPr id="5237" name="Google Shape;5237;p42"/>
          <p:cNvGrpSpPr/>
          <p:nvPr/>
        </p:nvGrpSpPr>
        <p:grpSpPr>
          <a:xfrm>
            <a:off x="729274" y="1175734"/>
            <a:ext cx="2507799" cy="206239"/>
            <a:chOff x="106648" y="895722"/>
            <a:chExt cx="4481414" cy="374299"/>
          </a:xfrm>
        </p:grpSpPr>
        <p:grpSp>
          <p:nvGrpSpPr>
            <p:cNvPr id="5238" name="Google Shape;5238;p42"/>
            <p:cNvGrpSpPr/>
            <p:nvPr/>
          </p:nvGrpSpPr>
          <p:grpSpPr>
            <a:xfrm>
              <a:off x="2233276" y="895722"/>
              <a:ext cx="1082667" cy="223591"/>
              <a:chOff x="4808316" y="2800065"/>
              <a:chExt cx="1999386" cy="412910"/>
            </a:xfrm>
          </p:grpSpPr>
          <p:sp>
            <p:nvSpPr>
              <p:cNvPr id="5239" name="Google Shape;5239;p42"/>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240" name="Google Shape;5240;p42"/>
              <p:cNvGrpSpPr/>
              <p:nvPr/>
            </p:nvGrpSpPr>
            <p:grpSpPr>
              <a:xfrm>
                <a:off x="4808316" y="2800065"/>
                <a:ext cx="92400" cy="411825"/>
                <a:chOff x="845575" y="2563700"/>
                <a:chExt cx="92400" cy="411825"/>
              </a:xfrm>
            </p:grpSpPr>
            <p:cxnSp>
              <p:nvCxnSpPr>
                <p:cNvPr id="5241" name="Google Shape;5241;p4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242" name="Google Shape;5242;p4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243" name="Google Shape;5243;p42"/>
            <p:cNvGrpSpPr/>
            <p:nvPr/>
          </p:nvGrpSpPr>
          <p:grpSpPr>
            <a:xfrm>
              <a:off x="106648" y="895722"/>
              <a:ext cx="1088401" cy="223591"/>
              <a:chOff x="881025" y="2800065"/>
              <a:chExt cx="2009975" cy="412910"/>
            </a:xfrm>
          </p:grpSpPr>
          <p:sp>
            <p:nvSpPr>
              <p:cNvPr id="5244" name="Google Shape;5244;p42"/>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245" name="Google Shape;5245;p42"/>
              <p:cNvGrpSpPr/>
              <p:nvPr/>
            </p:nvGrpSpPr>
            <p:grpSpPr>
              <a:xfrm>
                <a:off x="881025" y="2800065"/>
                <a:ext cx="92400" cy="411825"/>
                <a:chOff x="845575" y="2563700"/>
                <a:chExt cx="92400" cy="411825"/>
              </a:xfrm>
            </p:grpSpPr>
            <p:cxnSp>
              <p:nvCxnSpPr>
                <p:cNvPr id="5246" name="Google Shape;5246;p4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247" name="Google Shape;5247;p4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248" name="Google Shape;5248;p42"/>
            <p:cNvGrpSpPr/>
            <p:nvPr/>
          </p:nvGrpSpPr>
          <p:grpSpPr>
            <a:xfrm>
              <a:off x="1172346" y="1047018"/>
              <a:ext cx="1083151" cy="223003"/>
              <a:chOff x="2849073" y="3079467"/>
              <a:chExt cx="2000279" cy="411825"/>
            </a:xfrm>
          </p:grpSpPr>
          <p:sp>
            <p:nvSpPr>
              <p:cNvPr id="5249" name="Google Shape;5249;p42"/>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250" name="Google Shape;5250;p42"/>
              <p:cNvGrpSpPr/>
              <p:nvPr/>
            </p:nvGrpSpPr>
            <p:grpSpPr>
              <a:xfrm rot="10800000">
                <a:off x="2849073" y="3079467"/>
                <a:ext cx="92400" cy="411825"/>
                <a:chOff x="2070100" y="2563700"/>
                <a:chExt cx="92400" cy="411825"/>
              </a:xfrm>
            </p:grpSpPr>
            <p:cxnSp>
              <p:nvCxnSpPr>
                <p:cNvPr id="5251" name="Google Shape;5251;p4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252" name="Google Shape;5252;p4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253" name="Google Shape;5253;p42"/>
            <p:cNvGrpSpPr/>
            <p:nvPr/>
          </p:nvGrpSpPr>
          <p:grpSpPr>
            <a:xfrm>
              <a:off x="3290132" y="1047018"/>
              <a:ext cx="1297929" cy="223003"/>
              <a:chOff x="6760035" y="3079467"/>
              <a:chExt cx="2396915" cy="411825"/>
            </a:xfrm>
          </p:grpSpPr>
          <p:sp>
            <p:nvSpPr>
              <p:cNvPr id="5254" name="Google Shape;5254;p42"/>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255" name="Google Shape;5255;p42"/>
              <p:cNvGrpSpPr/>
              <p:nvPr/>
            </p:nvGrpSpPr>
            <p:grpSpPr>
              <a:xfrm rot="10800000">
                <a:off x="6760035" y="3079467"/>
                <a:ext cx="92400" cy="411825"/>
                <a:chOff x="2070100" y="2563700"/>
                <a:chExt cx="92400" cy="411825"/>
              </a:xfrm>
            </p:grpSpPr>
            <p:cxnSp>
              <p:nvCxnSpPr>
                <p:cNvPr id="5256" name="Google Shape;5256;p4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257" name="Google Shape;5257;p4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5258" name="Google Shape;5258;p42"/>
          <p:cNvGrpSpPr/>
          <p:nvPr/>
        </p:nvGrpSpPr>
        <p:grpSpPr>
          <a:xfrm>
            <a:off x="2147036" y="3575105"/>
            <a:ext cx="1086701" cy="799429"/>
            <a:chOff x="2183287" y="3555572"/>
            <a:chExt cx="1136241" cy="835873"/>
          </a:xfrm>
        </p:grpSpPr>
        <p:sp>
          <p:nvSpPr>
            <p:cNvPr id="5259" name="Google Shape;5259;p42"/>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260" name="Google Shape;5260;p42"/>
            <p:cNvGrpSpPr/>
            <p:nvPr/>
          </p:nvGrpSpPr>
          <p:grpSpPr>
            <a:xfrm>
              <a:off x="2205895" y="3637269"/>
              <a:ext cx="1089848" cy="724994"/>
              <a:chOff x="2205895" y="3637269"/>
              <a:chExt cx="1089848" cy="724994"/>
            </a:xfrm>
          </p:grpSpPr>
          <p:sp>
            <p:nvSpPr>
              <p:cNvPr id="5261" name="Google Shape;5261;p42"/>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2" name="Google Shape;5262;p42"/>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3" name="Google Shape;5263;p42"/>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4" name="Google Shape;5264;p42"/>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5" name="Google Shape;5265;p42"/>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6" name="Google Shape;5266;p42"/>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267" name="Google Shape;5267;p42"/>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5268" name="Google Shape;5268;p42"/>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sm" len="sm"/>
            </a:ln>
          </p:spPr>
        </p:cxnSp>
        <p:grpSp>
          <p:nvGrpSpPr>
            <p:cNvPr id="5269" name="Google Shape;5269;p42"/>
            <p:cNvGrpSpPr/>
            <p:nvPr/>
          </p:nvGrpSpPr>
          <p:grpSpPr>
            <a:xfrm>
              <a:off x="3173850" y="3779427"/>
              <a:ext cx="145679" cy="70048"/>
              <a:chOff x="3173850" y="3779427"/>
              <a:chExt cx="145679" cy="70048"/>
            </a:xfrm>
          </p:grpSpPr>
          <p:cxnSp>
            <p:nvCxnSpPr>
              <p:cNvPr id="5270" name="Google Shape;5270;p42"/>
              <p:cNvCxnSpPr/>
              <p:nvPr/>
            </p:nvCxnSpPr>
            <p:spPr>
              <a:xfrm rot="10800000">
                <a:off x="3173850" y="3817250"/>
                <a:ext cx="94500" cy="0"/>
              </a:xfrm>
              <a:prstGeom prst="straightConnector1">
                <a:avLst/>
              </a:prstGeom>
              <a:noFill/>
              <a:ln w="9525" cap="flat" cmpd="sng">
                <a:solidFill>
                  <a:srgbClr val="BAC8D3"/>
                </a:solidFill>
                <a:prstDash val="solid"/>
                <a:round/>
                <a:headEnd type="none" w="sm" len="sm"/>
                <a:tailEnd type="diamond" w="med" len="med"/>
              </a:ln>
            </p:spPr>
          </p:cxnSp>
          <p:sp>
            <p:nvSpPr>
              <p:cNvPr id="5271" name="Google Shape;5271;p42"/>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72" name="Google Shape;5272;p42"/>
            <p:cNvGrpSpPr/>
            <p:nvPr/>
          </p:nvGrpSpPr>
          <p:grpSpPr>
            <a:xfrm>
              <a:off x="2183287" y="4139484"/>
              <a:ext cx="145134" cy="70048"/>
              <a:chOff x="2183287" y="4139484"/>
              <a:chExt cx="145134" cy="70048"/>
            </a:xfrm>
          </p:grpSpPr>
          <p:cxnSp>
            <p:nvCxnSpPr>
              <p:cNvPr id="5273" name="Google Shape;5273;p42"/>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sm" len="sm"/>
              </a:ln>
            </p:spPr>
          </p:cxnSp>
          <p:sp>
            <p:nvSpPr>
              <p:cNvPr id="5274" name="Google Shape;5274;p42"/>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275" name="Google Shape;5275;p42"/>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5276" name="Google Shape;5276;p42"/>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sm" len="sm"/>
            </a:ln>
          </p:spPr>
        </p:cxnSp>
        <p:grpSp>
          <p:nvGrpSpPr>
            <p:cNvPr id="5277" name="Google Shape;5277;p42"/>
            <p:cNvGrpSpPr/>
            <p:nvPr/>
          </p:nvGrpSpPr>
          <p:grpSpPr>
            <a:xfrm>
              <a:off x="2943836" y="4268886"/>
              <a:ext cx="60717" cy="122559"/>
              <a:chOff x="2943836" y="4268886"/>
              <a:chExt cx="60717" cy="122559"/>
            </a:xfrm>
          </p:grpSpPr>
          <p:sp>
            <p:nvSpPr>
              <p:cNvPr id="5278" name="Google Shape;5278;p42"/>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5279" name="Google Shape;5279;p42"/>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sm" len="sm"/>
              </a:ln>
            </p:spPr>
          </p:cxnSp>
        </p:grpSp>
      </p:grpSp>
      <p:grpSp>
        <p:nvGrpSpPr>
          <p:cNvPr id="5280" name="Google Shape;5280;p42"/>
          <p:cNvGrpSpPr/>
          <p:nvPr/>
        </p:nvGrpSpPr>
        <p:grpSpPr>
          <a:xfrm>
            <a:off x="3409981" y="1496104"/>
            <a:ext cx="1675870" cy="758252"/>
            <a:chOff x="3530532" y="1496185"/>
            <a:chExt cx="1562000" cy="706731"/>
          </a:xfrm>
        </p:grpSpPr>
        <p:cxnSp>
          <p:nvCxnSpPr>
            <p:cNvPr id="5281" name="Google Shape;5281;p42"/>
            <p:cNvCxnSpPr/>
            <p:nvPr/>
          </p:nvCxnSpPr>
          <p:spPr>
            <a:xfrm>
              <a:off x="3583832" y="1857562"/>
              <a:ext cx="1508700" cy="0"/>
            </a:xfrm>
            <a:prstGeom prst="straightConnector1">
              <a:avLst/>
            </a:prstGeom>
            <a:noFill/>
            <a:ln w="28575" cap="flat" cmpd="sng">
              <a:solidFill>
                <a:srgbClr val="A5B7C6"/>
              </a:solidFill>
              <a:prstDash val="solid"/>
              <a:round/>
              <a:headEnd type="none" w="sm" len="sm"/>
              <a:tailEnd type="triangle" w="med" len="med"/>
            </a:ln>
          </p:spPr>
        </p:cxnSp>
        <p:grpSp>
          <p:nvGrpSpPr>
            <p:cNvPr id="5282" name="Google Shape;5282;p42"/>
            <p:cNvGrpSpPr/>
            <p:nvPr/>
          </p:nvGrpSpPr>
          <p:grpSpPr>
            <a:xfrm>
              <a:off x="3530532" y="1496185"/>
              <a:ext cx="323430" cy="463587"/>
              <a:chOff x="3530532" y="1496185"/>
              <a:chExt cx="323430" cy="463587"/>
            </a:xfrm>
          </p:grpSpPr>
          <p:grpSp>
            <p:nvGrpSpPr>
              <p:cNvPr id="5283" name="Google Shape;5283;p42"/>
              <p:cNvGrpSpPr/>
              <p:nvPr/>
            </p:nvGrpSpPr>
            <p:grpSpPr>
              <a:xfrm>
                <a:off x="3567462" y="1496185"/>
                <a:ext cx="286500" cy="361376"/>
                <a:chOff x="3567462" y="1496185"/>
                <a:chExt cx="286500" cy="361376"/>
              </a:xfrm>
            </p:grpSpPr>
            <p:cxnSp>
              <p:nvCxnSpPr>
                <p:cNvPr id="5284" name="Google Shape;5284;p42"/>
                <p:cNvCxnSpPr/>
                <p:nvPr/>
              </p:nvCxnSpPr>
              <p:spPr>
                <a:xfrm rot="10800000">
                  <a:off x="3626630" y="1565661"/>
                  <a:ext cx="0" cy="291900"/>
                </a:xfrm>
                <a:prstGeom prst="straightConnector1">
                  <a:avLst/>
                </a:prstGeom>
                <a:noFill/>
                <a:ln w="28575" cap="flat" cmpd="sng">
                  <a:solidFill>
                    <a:srgbClr val="A5B7C6"/>
                  </a:solidFill>
                  <a:prstDash val="solid"/>
                  <a:round/>
                  <a:headEnd type="none" w="sm" len="sm"/>
                  <a:tailEnd type="none" w="sm" len="sm"/>
                </a:ln>
              </p:spPr>
            </p:cxnSp>
            <p:sp>
              <p:nvSpPr>
                <p:cNvPr id="5285" name="Google Shape;5285;p42"/>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286" name="Google Shape;5286;p42"/>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87" name="Google Shape;5287;p42"/>
            <p:cNvGrpSpPr/>
            <p:nvPr/>
          </p:nvGrpSpPr>
          <p:grpSpPr>
            <a:xfrm>
              <a:off x="3891569" y="1779209"/>
              <a:ext cx="323945" cy="423707"/>
              <a:chOff x="3891569" y="1779209"/>
              <a:chExt cx="323945" cy="423707"/>
            </a:xfrm>
          </p:grpSpPr>
          <p:grpSp>
            <p:nvGrpSpPr>
              <p:cNvPr id="5288" name="Google Shape;5288;p42"/>
              <p:cNvGrpSpPr/>
              <p:nvPr/>
            </p:nvGrpSpPr>
            <p:grpSpPr>
              <a:xfrm>
                <a:off x="3929014" y="1881638"/>
                <a:ext cx="286500" cy="321278"/>
                <a:chOff x="3929014" y="1881638"/>
                <a:chExt cx="286500" cy="321278"/>
              </a:xfrm>
            </p:grpSpPr>
            <p:cxnSp>
              <p:nvCxnSpPr>
                <p:cNvPr id="5289" name="Google Shape;5289;p42"/>
                <p:cNvCxnSpPr/>
                <p:nvPr/>
              </p:nvCxnSpPr>
              <p:spPr>
                <a:xfrm rot="10800000">
                  <a:off x="3988388" y="1881638"/>
                  <a:ext cx="0" cy="291900"/>
                </a:xfrm>
                <a:prstGeom prst="straightConnector1">
                  <a:avLst/>
                </a:prstGeom>
                <a:noFill/>
                <a:ln w="28575" cap="flat" cmpd="sng">
                  <a:solidFill>
                    <a:srgbClr val="A5B7C6"/>
                  </a:solidFill>
                  <a:prstDash val="solid"/>
                  <a:round/>
                  <a:headEnd type="none" w="sm" len="sm"/>
                  <a:tailEnd type="none" w="sm" len="sm"/>
                </a:ln>
              </p:spPr>
            </p:cxnSp>
            <p:sp>
              <p:nvSpPr>
                <p:cNvPr id="5290" name="Google Shape;5290;p42"/>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291" name="Google Shape;5291;p42"/>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92" name="Google Shape;5292;p42"/>
            <p:cNvGrpSpPr/>
            <p:nvPr/>
          </p:nvGrpSpPr>
          <p:grpSpPr>
            <a:xfrm>
              <a:off x="4252606" y="1496185"/>
              <a:ext cx="324722" cy="463587"/>
              <a:chOff x="4252606" y="1496185"/>
              <a:chExt cx="324722" cy="463587"/>
            </a:xfrm>
          </p:grpSpPr>
          <p:grpSp>
            <p:nvGrpSpPr>
              <p:cNvPr id="5293" name="Google Shape;5293;p42"/>
              <p:cNvGrpSpPr/>
              <p:nvPr/>
            </p:nvGrpSpPr>
            <p:grpSpPr>
              <a:xfrm>
                <a:off x="4290828" y="1496185"/>
                <a:ext cx="286500" cy="361376"/>
                <a:chOff x="4290828" y="1496185"/>
                <a:chExt cx="286500" cy="361376"/>
              </a:xfrm>
            </p:grpSpPr>
            <p:cxnSp>
              <p:nvCxnSpPr>
                <p:cNvPr id="5294" name="Google Shape;5294;p42"/>
                <p:cNvCxnSpPr/>
                <p:nvPr/>
              </p:nvCxnSpPr>
              <p:spPr>
                <a:xfrm rot="10800000">
                  <a:off x="4349995" y="1565661"/>
                  <a:ext cx="0" cy="291900"/>
                </a:xfrm>
                <a:prstGeom prst="straightConnector1">
                  <a:avLst/>
                </a:prstGeom>
                <a:noFill/>
                <a:ln w="28575" cap="flat" cmpd="sng">
                  <a:solidFill>
                    <a:srgbClr val="A5B7C6"/>
                  </a:solidFill>
                  <a:prstDash val="solid"/>
                  <a:round/>
                  <a:headEnd type="none" w="sm" len="sm"/>
                  <a:tailEnd type="none" w="sm" len="sm"/>
                </a:ln>
              </p:spPr>
            </p:cxnSp>
            <p:sp>
              <p:nvSpPr>
                <p:cNvPr id="5295" name="Google Shape;5295;p42"/>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296" name="Google Shape;5296;p42"/>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97" name="Google Shape;5297;p42"/>
            <p:cNvGrpSpPr/>
            <p:nvPr/>
          </p:nvGrpSpPr>
          <p:grpSpPr>
            <a:xfrm>
              <a:off x="4613643" y="1763716"/>
              <a:ext cx="325308" cy="439200"/>
              <a:chOff x="4613643" y="1763716"/>
              <a:chExt cx="325308" cy="439200"/>
            </a:xfrm>
          </p:grpSpPr>
          <p:grpSp>
            <p:nvGrpSpPr>
              <p:cNvPr id="5298" name="Google Shape;5298;p42"/>
              <p:cNvGrpSpPr/>
              <p:nvPr/>
            </p:nvGrpSpPr>
            <p:grpSpPr>
              <a:xfrm>
                <a:off x="4652451" y="1879538"/>
                <a:ext cx="286500" cy="323378"/>
                <a:chOff x="4652451" y="1879538"/>
                <a:chExt cx="286500" cy="323378"/>
              </a:xfrm>
            </p:grpSpPr>
            <p:cxnSp>
              <p:nvCxnSpPr>
                <p:cNvPr id="5299" name="Google Shape;5299;p42"/>
                <p:cNvCxnSpPr/>
                <p:nvPr/>
              </p:nvCxnSpPr>
              <p:spPr>
                <a:xfrm rot="10800000">
                  <a:off x="4707486" y="1879538"/>
                  <a:ext cx="0" cy="294000"/>
                </a:xfrm>
                <a:prstGeom prst="straightConnector1">
                  <a:avLst/>
                </a:prstGeom>
                <a:noFill/>
                <a:ln w="28575" cap="flat" cmpd="sng">
                  <a:solidFill>
                    <a:srgbClr val="A5B7C6"/>
                  </a:solidFill>
                  <a:prstDash val="solid"/>
                  <a:round/>
                  <a:headEnd type="none" w="sm" len="sm"/>
                  <a:tailEnd type="none" w="sm" len="sm"/>
                </a:ln>
              </p:spPr>
            </p:cxnSp>
            <p:sp>
              <p:nvSpPr>
                <p:cNvPr id="5300" name="Google Shape;5300;p42"/>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301" name="Google Shape;5301;p42"/>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302" name="Google Shape;5302;p42"/>
          <p:cNvGrpSpPr/>
          <p:nvPr/>
        </p:nvGrpSpPr>
        <p:grpSpPr>
          <a:xfrm>
            <a:off x="3421841" y="2349730"/>
            <a:ext cx="1652173" cy="391518"/>
            <a:chOff x="3512551" y="2358270"/>
            <a:chExt cx="1597383" cy="378534"/>
          </a:xfrm>
        </p:grpSpPr>
        <p:cxnSp>
          <p:nvCxnSpPr>
            <p:cNvPr id="5303" name="Google Shape;5303;p42"/>
            <p:cNvCxnSpPr>
              <a:stCxn id="5304" idx="6"/>
              <a:endCxn id="5305" idx="2"/>
            </p:cNvCxnSpPr>
            <p:nvPr/>
          </p:nvCxnSpPr>
          <p:spPr>
            <a:xfrm>
              <a:off x="3738198" y="2553118"/>
              <a:ext cx="1146000" cy="0"/>
            </a:xfrm>
            <a:prstGeom prst="straightConnector1">
              <a:avLst/>
            </a:prstGeom>
            <a:noFill/>
            <a:ln w="19050" cap="flat" cmpd="sng">
              <a:solidFill>
                <a:srgbClr val="435D74"/>
              </a:solidFill>
              <a:prstDash val="solid"/>
              <a:round/>
              <a:headEnd type="none" w="sm" len="sm"/>
              <a:tailEnd type="none" w="sm" len="sm"/>
            </a:ln>
          </p:spPr>
        </p:cxnSp>
        <p:grpSp>
          <p:nvGrpSpPr>
            <p:cNvPr id="5306" name="Google Shape;5306;p42"/>
            <p:cNvGrpSpPr/>
            <p:nvPr/>
          </p:nvGrpSpPr>
          <p:grpSpPr>
            <a:xfrm>
              <a:off x="3512551" y="2358270"/>
              <a:ext cx="225647" cy="307714"/>
              <a:chOff x="2182679" y="2004714"/>
              <a:chExt cx="792300" cy="1080458"/>
            </a:xfrm>
          </p:grpSpPr>
          <p:cxnSp>
            <p:nvCxnSpPr>
              <p:cNvPr id="5307" name="Google Shape;5307;p42"/>
              <p:cNvCxnSpPr>
                <a:stCxn id="5308" idx="0"/>
              </p:cNvCxnSpPr>
              <p:nvPr/>
            </p:nvCxnSpPr>
            <p:spPr>
              <a:xfrm rot="10800000">
                <a:off x="2578961" y="2004714"/>
                <a:ext cx="0" cy="389100"/>
              </a:xfrm>
              <a:prstGeom prst="straightConnector1">
                <a:avLst/>
              </a:prstGeom>
              <a:noFill/>
              <a:ln w="9525" cap="flat" cmpd="sng">
                <a:solidFill>
                  <a:srgbClr val="435D74"/>
                </a:solidFill>
                <a:prstDash val="solid"/>
                <a:round/>
                <a:headEnd type="none" w="sm" len="sm"/>
                <a:tailEnd type="none" w="sm" len="sm"/>
              </a:ln>
            </p:spPr>
          </p:cxnSp>
          <p:sp>
            <p:nvSpPr>
              <p:cNvPr id="5304" name="Google Shape;5304;p42"/>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8" name="Google Shape;5308;p42"/>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309" name="Google Shape;5309;p42"/>
            <p:cNvGrpSpPr/>
            <p:nvPr/>
          </p:nvGrpSpPr>
          <p:grpSpPr>
            <a:xfrm>
              <a:off x="3969644" y="2440153"/>
              <a:ext cx="225853" cy="296651"/>
              <a:chOff x="3775710" y="1729289"/>
              <a:chExt cx="136500" cy="179289"/>
            </a:xfrm>
          </p:grpSpPr>
          <p:cxnSp>
            <p:nvCxnSpPr>
              <p:cNvPr id="5310" name="Google Shape;5310;p42"/>
              <p:cNvCxnSpPr/>
              <p:nvPr/>
            </p:nvCxnSpPr>
            <p:spPr>
              <a:xfrm>
                <a:off x="3843851" y="1848278"/>
                <a:ext cx="0" cy="60300"/>
              </a:xfrm>
              <a:prstGeom prst="straightConnector1">
                <a:avLst/>
              </a:prstGeom>
              <a:noFill/>
              <a:ln w="9525" cap="flat" cmpd="sng">
                <a:solidFill>
                  <a:srgbClr val="435D74"/>
                </a:solidFill>
                <a:prstDash val="solid"/>
                <a:round/>
                <a:headEnd type="none" w="sm" len="sm"/>
                <a:tailEnd type="none" w="sm" len="sm"/>
              </a:ln>
            </p:spPr>
          </p:cxnSp>
          <p:sp>
            <p:nvSpPr>
              <p:cNvPr id="5311" name="Google Shape;5311;p42"/>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2" name="Google Shape;5312;p42"/>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313" name="Google Shape;5313;p42"/>
            <p:cNvGrpSpPr/>
            <p:nvPr/>
          </p:nvGrpSpPr>
          <p:grpSpPr>
            <a:xfrm>
              <a:off x="4427051" y="2358270"/>
              <a:ext cx="225647" cy="307714"/>
              <a:chOff x="5393704" y="2004714"/>
              <a:chExt cx="792300" cy="1080458"/>
            </a:xfrm>
          </p:grpSpPr>
          <p:cxnSp>
            <p:nvCxnSpPr>
              <p:cNvPr id="5314" name="Google Shape;5314;p42"/>
              <p:cNvCxnSpPr>
                <a:stCxn id="5315" idx="0"/>
              </p:cNvCxnSpPr>
              <p:nvPr/>
            </p:nvCxnSpPr>
            <p:spPr>
              <a:xfrm rot="10800000">
                <a:off x="5789986" y="2004714"/>
                <a:ext cx="0" cy="389100"/>
              </a:xfrm>
              <a:prstGeom prst="straightConnector1">
                <a:avLst/>
              </a:prstGeom>
              <a:noFill/>
              <a:ln w="9525" cap="flat" cmpd="sng">
                <a:solidFill>
                  <a:srgbClr val="435D74"/>
                </a:solidFill>
                <a:prstDash val="solid"/>
                <a:round/>
                <a:headEnd type="none" w="sm" len="sm"/>
                <a:tailEnd type="none" w="sm" len="sm"/>
              </a:ln>
            </p:spPr>
          </p:cxnSp>
          <p:sp>
            <p:nvSpPr>
              <p:cNvPr id="5316" name="Google Shape;5316;p42"/>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5" name="Google Shape;5315;p42"/>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317" name="Google Shape;5317;p42"/>
            <p:cNvGrpSpPr/>
            <p:nvPr/>
          </p:nvGrpSpPr>
          <p:grpSpPr>
            <a:xfrm>
              <a:off x="4884287" y="2440252"/>
              <a:ext cx="225647" cy="296532"/>
              <a:chOff x="6999166" y="2292572"/>
              <a:chExt cx="792300" cy="1041192"/>
            </a:xfrm>
          </p:grpSpPr>
          <p:cxnSp>
            <p:nvCxnSpPr>
              <p:cNvPr id="5318" name="Google Shape;5318;p42"/>
              <p:cNvCxnSpPr/>
              <p:nvPr/>
            </p:nvCxnSpPr>
            <p:spPr>
              <a:xfrm>
                <a:off x="7395553" y="2983964"/>
                <a:ext cx="0" cy="349800"/>
              </a:xfrm>
              <a:prstGeom prst="straightConnector1">
                <a:avLst/>
              </a:prstGeom>
              <a:noFill/>
              <a:ln w="9525" cap="flat" cmpd="sng">
                <a:solidFill>
                  <a:srgbClr val="435D74"/>
                </a:solidFill>
                <a:prstDash val="solid"/>
                <a:round/>
                <a:headEnd type="none" w="sm" len="sm"/>
                <a:tailEnd type="none" w="sm" len="sm"/>
              </a:ln>
            </p:spPr>
          </p:cxnSp>
          <p:sp>
            <p:nvSpPr>
              <p:cNvPr id="5305" name="Google Shape;5305;p42"/>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9" name="Google Shape;5319;p42"/>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320" name="Google Shape;5320;p42"/>
          <p:cNvGrpSpPr/>
          <p:nvPr/>
        </p:nvGrpSpPr>
        <p:grpSpPr>
          <a:xfrm>
            <a:off x="6842649" y="1185930"/>
            <a:ext cx="1581844" cy="732818"/>
            <a:chOff x="634175" y="2986275"/>
            <a:chExt cx="3147949" cy="1458344"/>
          </a:xfrm>
        </p:grpSpPr>
        <p:cxnSp>
          <p:nvCxnSpPr>
            <p:cNvPr id="5321" name="Google Shape;5321;p42"/>
            <p:cNvCxnSpPr>
              <a:stCxn id="5322" idx="4"/>
              <a:endCxn id="5323" idx="0"/>
            </p:cNvCxnSpPr>
            <p:nvPr/>
          </p:nvCxnSpPr>
          <p:spPr>
            <a:xfrm>
              <a:off x="929975" y="3577875"/>
              <a:ext cx="591300" cy="275100"/>
            </a:xfrm>
            <a:prstGeom prst="straightConnector1">
              <a:avLst/>
            </a:prstGeom>
            <a:noFill/>
            <a:ln w="19050" cap="flat" cmpd="sng">
              <a:solidFill>
                <a:srgbClr val="435D74"/>
              </a:solidFill>
              <a:prstDash val="solid"/>
              <a:round/>
              <a:headEnd type="none" w="sm" len="sm"/>
              <a:tailEnd type="none" w="sm" len="sm"/>
            </a:ln>
          </p:spPr>
        </p:cxnSp>
        <p:cxnSp>
          <p:nvCxnSpPr>
            <p:cNvPr id="5324" name="Google Shape;5324;p42"/>
            <p:cNvCxnSpPr>
              <a:stCxn id="5323" idx="0"/>
              <a:endCxn id="5325"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sm" len="sm"/>
              <a:tailEnd type="none" w="sm" len="sm"/>
            </a:ln>
          </p:spPr>
        </p:cxnSp>
        <p:cxnSp>
          <p:nvCxnSpPr>
            <p:cNvPr id="5326" name="Google Shape;5326;p42"/>
            <p:cNvCxnSpPr>
              <a:stCxn id="5325" idx="4"/>
              <a:endCxn id="5327" idx="0"/>
            </p:cNvCxnSpPr>
            <p:nvPr/>
          </p:nvCxnSpPr>
          <p:spPr>
            <a:xfrm>
              <a:off x="2208152" y="3577875"/>
              <a:ext cx="686700" cy="275100"/>
            </a:xfrm>
            <a:prstGeom prst="straightConnector1">
              <a:avLst/>
            </a:prstGeom>
            <a:noFill/>
            <a:ln w="19050" cap="flat" cmpd="sng">
              <a:solidFill>
                <a:srgbClr val="435D74"/>
              </a:solidFill>
              <a:prstDash val="solid"/>
              <a:round/>
              <a:headEnd type="none" w="sm" len="sm"/>
              <a:tailEnd type="none" w="sm" len="sm"/>
            </a:ln>
          </p:spPr>
        </p:cxnSp>
        <p:cxnSp>
          <p:nvCxnSpPr>
            <p:cNvPr id="5328" name="Google Shape;5328;p42"/>
            <p:cNvCxnSpPr>
              <a:stCxn id="5327" idx="0"/>
              <a:endCxn id="5329"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sm" len="sm"/>
              <a:tailEnd type="none" w="sm" len="sm"/>
            </a:ln>
          </p:spPr>
        </p:cxnSp>
        <p:sp>
          <p:nvSpPr>
            <p:cNvPr id="5329" name="Google Shape;5329;p42"/>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sp>
          <p:nvSpPr>
            <p:cNvPr id="5325" name="Google Shape;5325;p42"/>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sp>
          <p:nvSpPr>
            <p:cNvPr id="5322" name="Google Shape;5322;p42"/>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sp>
          <p:nvSpPr>
            <p:cNvPr id="5327" name="Google Shape;5327;p42"/>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sp>
          <p:nvSpPr>
            <p:cNvPr id="5323" name="Google Shape;5323;p42"/>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Calibri"/>
                <a:ea typeface="Calibri"/>
                <a:cs typeface="Calibri"/>
                <a:sym typeface="Calibri"/>
              </a:endParaRPr>
            </a:p>
          </p:txBody>
        </p:sp>
      </p:grpSp>
      <p:grpSp>
        <p:nvGrpSpPr>
          <p:cNvPr id="5330" name="Google Shape;5330;p42"/>
          <p:cNvGrpSpPr/>
          <p:nvPr/>
        </p:nvGrpSpPr>
        <p:grpSpPr>
          <a:xfrm>
            <a:off x="3410364" y="2880240"/>
            <a:ext cx="1675128" cy="313674"/>
            <a:chOff x="998425" y="1182125"/>
            <a:chExt cx="1065400" cy="199500"/>
          </a:xfrm>
        </p:grpSpPr>
        <p:sp>
          <p:nvSpPr>
            <p:cNvPr id="5331" name="Google Shape;5331;p42"/>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2" name="Google Shape;5332;p42"/>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3" name="Google Shape;5333;p42"/>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4" name="Google Shape;5334;p42"/>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5" name="Google Shape;5335;p42"/>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336" name="Google Shape;5336;p42"/>
          <p:cNvGrpSpPr/>
          <p:nvPr/>
        </p:nvGrpSpPr>
        <p:grpSpPr>
          <a:xfrm>
            <a:off x="3410363" y="3836206"/>
            <a:ext cx="1675129" cy="525345"/>
            <a:chOff x="5194708" y="3484366"/>
            <a:chExt cx="3148148" cy="987304"/>
          </a:xfrm>
        </p:grpSpPr>
        <p:grpSp>
          <p:nvGrpSpPr>
            <p:cNvPr id="5337" name="Google Shape;5337;p42"/>
            <p:cNvGrpSpPr/>
            <p:nvPr/>
          </p:nvGrpSpPr>
          <p:grpSpPr>
            <a:xfrm>
              <a:off x="7531521" y="3484366"/>
              <a:ext cx="811335" cy="987304"/>
              <a:chOff x="3379425" y="1617275"/>
              <a:chExt cx="1090650" cy="1327200"/>
            </a:xfrm>
          </p:grpSpPr>
          <p:sp>
            <p:nvSpPr>
              <p:cNvPr id="5338" name="Google Shape;5338;p42"/>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9" name="Google Shape;5339;p42"/>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0" name="Google Shape;5340;p42"/>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341" name="Google Shape;5341;p42"/>
            <p:cNvGrpSpPr/>
            <p:nvPr/>
          </p:nvGrpSpPr>
          <p:grpSpPr>
            <a:xfrm>
              <a:off x="6752546" y="3484366"/>
              <a:ext cx="811428" cy="987304"/>
              <a:chOff x="2332275" y="1617275"/>
              <a:chExt cx="1090775" cy="1327200"/>
            </a:xfrm>
          </p:grpSpPr>
          <p:sp>
            <p:nvSpPr>
              <p:cNvPr id="5342" name="Google Shape;5342;p42"/>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3" name="Google Shape;5343;p42"/>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4" name="Google Shape;5344;p42"/>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345" name="Google Shape;5345;p42"/>
            <p:cNvGrpSpPr/>
            <p:nvPr/>
          </p:nvGrpSpPr>
          <p:grpSpPr>
            <a:xfrm>
              <a:off x="5973664" y="3484366"/>
              <a:ext cx="811335" cy="987304"/>
              <a:chOff x="1285250" y="1617275"/>
              <a:chExt cx="1090650" cy="1327200"/>
            </a:xfrm>
          </p:grpSpPr>
          <p:sp>
            <p:nvSpPr>
              <p:cNvPr id="5346" name="Google Shape;5346;p42"/>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7" name="Google Shape;5347;p42"/>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8" name="Google Shape;5348;p42"/>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349" name="Google Shape;5349;p42"/>
            <p:cNvGrpSpPr/>
            <p:nvPr/>
          </p:nvGrpSpPr>
          <p:grpSpPr>
            <a:xfrm>
              <a:off x="5194708" y="3484366"/>
              <a:ext cx="811409" cy="987304"/>
              <a:chOff x="238125" y="1617275"/>
              <a:chExt cx="1090750" cy="1327200"/>
            </a:xfrm>
          </p:grpSpPr>
          <p:sp>
            <p:nvSpPr>
              <p:cNvPr id="5350" name="Google Shape;5350;p42"/>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1" name="Google Shape;5351;p42"/>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2" name="Google Shape;5352;p42"/>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353" name="Google Shape;5353;p42"/>
          <p:cNvGrpSpPr/>
          <p:nvPr/>
        </p:nvGrpSpPr>
        <p:grpSpPr>
          <a:xfrm>
            <a:off x="6844048" y="2482095"/>
            <a:ext cx="1579046" cy="522230"/>
            <a:chOff x="6853641" y="2534077"/>
            <a:chExt cx="1515545" cy="501229"/>
          </a:xfrm>
        </p:grpSpPr>
        <p:grpSp>
          <p:nvGrpSpPr>
            <p:cNvPr id="5354" name="Google Shape;5354;p42"/>
            <p:cNvGrpSpPr/>
            <p:nvPr/>
          </p:nvGrpSpPr>
          <p:grpSpPr>
            <a:xfrm>
              <a:off x="6853641" y="2618923"/>
              <a:ext cx="1515545" cy="324557"/>
              <a:chOff x="6853641" y="2618923"/>
              <a:chExt cx="1515545" cy="324557"/>
            </a:xfrm>
          </p:grpSpPr>
          <p:sp>
            <p:nvSpPr>
              <p:cNvPr id="5355" name="Google Shape;5355;p42"/>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6" name="Google Shape;5356;p42"/>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7" name="Google Shape;5357;p42"/>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8" name="Google Shape;5358;p42"/>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9" name="Google Shape;5359;p42"/>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360" name="Google Shape;5360;p42"/>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1" name="Google Shape;5361;p42"/>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2" name="Google Shape;5362;p42"/>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3" name="Google Shape;5363;p42"/>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4" name="Google Shape;5364;p42"/>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365" name="Google Shape;5365;p42"/>
          <p:cNvGrpSpPr/>
          <p:nvPr/>
        </p:nvGrpSpPr>
        <p:grpSpPr>
          <a:xfrm>
            <a:off x="3438940" y="3357136"/>
            <a:ext cx="1617976" cy="346616"/>
            <a:chOff x="1808063" y="4294338"/>
            <a:chExt cx="3370782" cy="721817"/>
          </a:xfrm>
        </p:grpSpPr>
        <p:sp>
          <p:nvSpPr>
            <p:cNvPr id="5366" name="Google Shape;5366;p42"/>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7" name="Google Shape;5367;p42"/>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8" name="Google Shape;5368;p42"/>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9" name="Google Shape;5369;p42"/>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0" name="Google Shape;5370;p42"/>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1" name="Google Shape;5371;p42"/>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2" name="Google Shape;5372;p42"/>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3" name="Google Shape;5373;p42"/>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4" name="Google Shape;5374;p42"/>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5" name="Google Shape;5375;p42"/>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376" name="Google Shape;5376;p42"/>
          <p:cNvGrpSpPr/>
          <p:nvPr/>
        </p:nvGrpSpPr>
        <p:grpSpPr>
          <a:xfrm>
            <a:off x="5264936" y="4023886"/>
            <a:ext cx="1417067" cy="350605"/>
            <a:chOff x="4234950" y="2101012"/>
            <a:chExt cx="4219974" cy="1044091"/>
          </a:xfrm>
        </p:grpSpPr>
        <p:sp>
          <p:nvSpPr>
            <p:cNvPr id="5377" name="Google Shape;5377;p42"/>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8" name="Google Shape;5378;p42"/>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9" name="Google Shape;5379;p42"/>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0" name="Google Shape;5380;p42"/>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1" name="Google Shape;5381;p42"/>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2" name="Google Shape;5382;p42"/>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3" name="Google Shape;5383;p42"/>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4" name="Google Shape;5384;p42"/>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5" name="Google Shape;5385;p42"/>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6" name="Google Shape;5386;p42"/>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7" name="Google Shape;5387;p42"/>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8" name="Google Shape;5388;p42"/>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9" name="Google Shape;5389;p42"/>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0" name="Google Shape;5390;p42"/>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1" name="Google Shape;5391;p42"/>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2" name="Google Shape;5392;p42"/>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393" name="Google Shape;5393;p42"/>
          <p:cNvGrpSpPr/>
          <p:nvPr/>
        </p:nvGrpSpPr>
        <p:grpSpPr>
          <a:xfrm>
            <a:off x="6840408" y="2014643"/>
            <a:ext cx="1586327" cy="371557"/>
            <a:chOff x="1247650" y="2075423"/>
            <a:chExt cx="6648477" cy="1557238"/>
          </a:xfrm>
        </p:grpSpPr>
        <p:sp>
          <p:nvSpPr>
            <p:cNvPr id="5394" name="Google Shape;5394;p42"/>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5" name="Google Shape;5395;p42"/>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6" name="Google Shape;5396;p42"/>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7" name="Google Shape;5397;p42"/>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8" name="Google Shape;5398;p42"/>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9" name="Google Shape;5399;p42"/>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400" name="Google Shape;5400;p42"/>
          <p:cNvGrpSpPr/>
          <p:nvPr/>
        </p:nvGrpSpPr>
        <p:grpSpPr>
          <a:xfrm>
            <a:off x="5271678" y="1167833"/>
            <a:ext cx="1415601" cy="1648534"/>
            <a:chOff x="1839112" y="2209163"/>
            <a:chExt cx="1918159" cy="2233785"/>
          </a:xfrm>
        </p:grpSpPr>
        <p:sp>
          <p:nvSpPr>
            <p:cNvPr id="5401" name="Google Shape;5401;p42"/>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2" name="Google Shape;5402;p42"/>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3" name="Google Shape;5403;p42"/>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5404" name="Google Shape;5404;p42"/>
            <p:cNvCxnSpPr>
              <a:stCxn id="5401" idx="6"/>
              <a:endCxn id="5402" idx="2"/>
            </p:cNvCxnSpPr>
            <p:nvPr/>
          </p:nvCxnSpPr>
          <p:spPr>
            <a:xfrm>
              <a:off x="2414212" y="2496713"/>
              <a:ext cx="768000" cy="600"/>
            </a:xfrm>
            <a:prstGeom prst="bentConnector3">
              <a:avLst>
                <a:gd name="adj1" fmla="val -511291"/>
              </a:avLst>
            </a:prstGeom>
            <a:noFill/>
            <a:ln w="19050" cap="flat" cmpd="sng">
              <a:solidFill>
                <a:srgbClr val="374957"/>
              </a:solidFill>
              <a:prstDash val="solid"/>
              <a:round/>
              <a:headEnd type="none" w="sm" len="sm"/>
              <a:tailEnd type="none" w="sm" len="sm"/>
            </a:ln>
          </p:spPr>
        </p:cxnSp>
        <p:cxnSp>
          <p:nvCxnSpPr>
            <p:cNvPr id="5405" name="Google Shape;5405;p42"/>
            <p:cNvCxnSpPr>
              <a:stCxn id="5402" idx="4"/>
              <a:endCxn id="5406" idx="0"/>
            </p:cNvCxnSpPr>
            <p:nvPr/>
          </p:nvCxnSpPr>
          <p:spPr>
            <a:xfrm rot="5400000">
              <a:off x="2669921" y="2240963"/>
              <a:ext cx="256500" cy="1343100"/>
            </a:xfrm>
            <a:prstGeom prst="bentConnector3">
              <a:avLst>
                <a:gd name="adj1" fmla="val 697452"/>
              </a:avLst>
            </a:prstGeom>
            <a:noFill/>
            <a:ln w="19050" cap="flat" cmpd="sng">
              <a:solidFill>
                <a:srgbClr val="374957"/>
              </a:solidFill>
              <a:prstDash val="solid"/>
              <a:round/>
              <a:headEnd type="none" w="sm" len="sm"/>
              <a:tailEnd type="none" w="sm" len="sm"/>
            </a:ln>
          </p:spPr>
        </p:cxnSp>
        <p:cxnSp>
          <p:nvCxnSpPr>
            <p:cNvPr id="5407" name="Google Shape;5407;p42"/>
            <p:cNvCxnSpPr>
              <a:stCxn id="5406" idx="6"/>
              <a:endCxn id="5403" idx="2"/>
            </p:cNvCxnSpPr>
            <p:nvPr/>
          </p:nvCxnSpPr>
          <p:spPr>
            <a:xfrm>
              <a:off x="2414212" y="3328316"/>
              <a:ext cx="768000" cy="600"/>
            </a:xfrm>
            <a:prstGeom prst="bentConnector3">
              <a:avLst>
                <a:gd name="adj1" fmla="val -511291"/>
              </a:avLst>
            </a:prstGeom>
            <a:noFill/>
            <a:ln w="19050" cap="flat" cmpd="sng">
              <a:solidFill>
                <a:srgbClr val="374957"/>
              </a:solidFill>
              <a:prstDash val="solid"/>
              <a:round/>
              <a:headEnd type="none" w="sm" len="sm"/>
              <a:tailEnd type="none" w="sm" len="sm"/>
            </a:ln>
          </p:spPr>
        </p:cxnSp>
        <p:cxnSp>
          <p:nvCxnSpPr>
            <p:cNvPr id="5408" name="Google Shape;5408;p42"/>
            <p:cNvCxnSpPr>
              <a:stCxn id="5403" idx="4"/>
              <a:endCxn id="5409" idx="0"/>
            </p:cNvCxnSpPr>
            <p:nvPr/>
          </p:nvCxnSpPr>
          <p:spPr>
            <a:xfrm rot="5400000">
              <a:off x="2672171" y="3070316"/>
              <a:ext cx="252000" cy="1343100"/>
            </a:xfrm>
            <a:prstGeom prst="bentConnector3">
              <a:avLst>
                <a:gd name="adj1" fmla="val 825846"/>
              </a:avLst>
            </a:prstGeom>
            <a:noFill/>
            <a:ln w="19050" cap="flat" cmpd="sng">
              <a:solidFill>
                <a:srgbClr val="374957"/>
              </a:solidFill>
              <a:prstDash val="solid"/>
              <a:round/>
              <a:headEnd type="none" w="sm" len="sm"/>
              <a:tailEnd type="none" w="sm" len="sm"/>
            </a:ln>
          </p:spPr>
        </p:cxnSp>
        <p:sp>
          <p:nvSpPr>
            <p:cNvPr id="5406" name="Google Shape;5406;p42"/>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9" name="Google Shape;5409;p42"/>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0" name="Google Shape;5410;p42"/>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5411" name="Google Shape;5411;p42"/>
            <p:cNvCxnSpPr>
              <a:endCxn id="5410" idx="2"/>
            </p:cNvCxnSpPr>
            <p:nvPr/>
          </p:nvCxnSpPr>
          <p:spPr>
            <a:xfrm>
              <a:off x="2413871" y="4154498"/>
              <a:ext cx="768300" cy="900"/>
            </a:xfrm>
            <a:prstGeom prst="bentConnector3">
              <a:avLst>
                <a:gd name="adj1" fmla="val -511076"/>
              </a:avLst>
            </a:prstGeom>
            <a:noFill/>
            <a:ln w="19050" cap="flat" cmpd="sng">
              <a:solidFill>
                <a:srgbClr val="374957"/>
              </a:solidFill>
              <a:prstDash val="solid"/>
              <a:round/>
              <a:headEnd type="none" w="sm" len="sm"/>
              <a:tailEnd type="none" w="sm" len="sm"/>
            </a:ln>
          </p:spPr>
        </p:cxnSp>
      </p:grpSp>
      <p:grpSp>
        <p:nvGrpSpPr>
          <p:cNvPr id="5412" name="Google Shape;5412;p42"/>
          <p:cNvGrpSpPr/>
          <p:nvPr/>
        </p:nvGrpSpPr>
        <p:grpSpPr>
          <a:xfrm>
            <a:off x="3428944" y="1185917"/>
            <a:ext cx="1637968" cy="154942"/>
            <a:chOff x="238125" y="2506075"/>
            <a:chExt cx="7115411" cy="673075"/>
          </a:xfrm>
        </p:grpSpPr>
        <p:sp>
          <p:nvSpPr>
            <p:cNvPr id="5413" name="Google Shape;5413;p42"/>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4" name="Google Shape;5414;p42"/>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5" name="Google Shape;5415;p42"/>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6" name="Google Shape;5416;p42"/>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7" name="Google Shape;5417;p42"/>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418" name="Google Shape;5418;p42"/>
          <p:cNvGrpSpPr/>
          <p:nvPr/>
        </p:nvGrpSpPr>
        <p:grpSpPr>
          <a:xfrm>
            <a:off x="1969680" y="1500635"/>
            <a:ext cx="1262932" cy="785408"/>
            <a:chOff x="548861" y="389676"/>
            <a:chExt cx="3843371" cy="2390164"/>
          </a:xfrm>
        </p:grpSpPr>
        <p:cxnSp>
          <p:nvCxnSpPr>
            <p:cNvPr id="5419" name="Google Shape;5419;p42"/>
            <p:cNvCxnSpPr/>
            <p:nvPr/>
          </p:nvCxnSpPr>
          <p:spPr>
            <a:xfrm rot="10800000" flipH="1">
              <a:off x="3486925" y="1918250"/>
              <a:ext cx="742200" cy="690300"/>
            </a:xfrm>
            <a:prstGeom prst="bentConnector3">
              <a:avLst>
                <a:gd name="adj1" fmla="val 378412"/>
              </a:avLst>
            </a:prstGeom>
            <a:noFill/>
            <a:ln w="9525" cap="flat" cmpd="sng">
              <a:solidFill>
                <a:srgbClr val="869FB2"/>
              </a:solidFill>
              <a:prstDash val="solid"/>
              <a:round/>
              <a:headEnd type="none" w="sm" len="sm"/>
              <a:tailEnd type="none" w="sm" len="sm"/>
            </a:ln>
          </p:spPr>
        </p:cxnSp>
        <p:cxnSp>
          <p:nvCxnSpPr>
            <p:cNvPr id="5420" name="Google Shape;5420;p42"/>
            <p:cNvCxnSpPr/>
            <p:nvPr/>
          </p:nvCxnSpPr>
          <p:spPr>
            <a:xfrm rot="-5400000" flipH="1">
              <a:off x="3486925" y="577350"/>
              <a:ext cx="650100" cy="650100"/>
            </a:xfrm>
            <a:prstGeom prst="bentConnector3">
              <a:avLst>
                <a:gd name="adj1" fmla="val -308911"/>
              </a:avLst>
            </a:prstGeom>
            <a:noFill/>
            <a:ln w="9525" cap="flat" cmpd="sng">
              <a:solidFill>
                <a:srgbClr val="869FB2"/>
              </a:solidFill>
              <a:prstDash val="solid"/>
              <a:round/>
              <a:headEnd type="none" w="sm" len="sm"/>
              <a:tailEnd type="none" w="sm" len="sm"/>
            </a:ln>
          </p:spPr>
        </p:cxnSp>
        <p:cxnSp>
          <p:nvCxnSpPr>
            <p:cNvPr id="5421" name="Google Shape;5421;p42"/>
            <p:cNvCxnSpPr/>
            <p:nvPr/>
          </p:nvCxnSpPr>
          <p:spPr>
            <a:xfrm>
              <a:off x="2725450" y="576000"/>
              <a:ext cx="1410600" cy="1800"/>
            </a:xfrm>
            <a:prstGeom prst="bentConnector3">
              <a:avLst>
                <a:gd name="adj1" fmla="val 160907"/>
              </a:avLst>
            </a:prstGeom>
            <a:noFill/>
            <a:ln w="9525" cap="flat" cmpd="sng">
              <a:solidFill>
                <a:srgbClr val="869FB2"/>
              </a:solidFill>
              <a:prstDash val="solid"/>
              <a:round/>
              <a:headEnd type="none" w="sm" len="sm"/>
              <a:tailEnd type="none" w="sm" len="sm"/>
            </a:ln>
          </p:spPr>
        </p:cxnSp>
        <p:cxnSp>
          <p:nvCxnSpPr>
            <p:cNvPr id="5422" name="Google Shape;5422;p42"/>
            <p:cNvCxnSpPr/>
            <p:nvPr/>
          </p:nvCxnSpPr>
          <p:spPr>
            <a:xfrm rot="10800000" flipH="1">
              <a:off x="756500" y="577975"/>
              <a:ext cx="1705500" cy="1049100"/>
            </a:xfrm>
            <a:prstGeom prst="bentConnector3">
              <a:avLst>
                <a:gd name="adj1" fmla="val -76488"/>
              </a:avLst>
            </a:prstGeom>
            <a:noFill/>
            <a:ln w="9525" cap="flat" cmpd="sng">
              <a:solidFill>
                <a:srgbClr val="BAC8D3"/>
              </a:solidFill>
              <a:prstDash val="solid"/>
              <a:round/>
              <a:headEnd type="none" w="sm" len="sm"/>
              <a:tailEnd type="none" w="sm" len="sm"/>
            </a:ln>
          </p:spPr>
        </p:cxnSp>
        <p:cxnSp>
          <p:nvCxnSpPr>
            <p:cNvPr id="5423" name="Google Shape;5423;p42"/>
            <p:cNvCxnSpPr/>
            <p:nvPr/>
          </p:nvCxnSpPr>
          <p:spPr>
            <a:xfrm>
              <a:off x="760067" y="1625791"/>
              <a:ext cx="1689000" cy="974100"/>
            </a:xfrm>
            <a:prstGeom prst="bentConnector3">
              <a:avLst>
                <a:gd name="adj1" fmla="val -78290"/>
              </a:avLst>
            </a:prstGeom>
            <a:noFill/>
            <a:ln w="9525" cap="flat" cmpd="sng">
              <a:solidFill>
                <a:srgbClr val="BAC8D3"/>
              </a:solidFill>
              <a:prstDash val="solid"/>
              <a:round/>
              <a:headEnd type="none" w="sm" len="sm"/>
              <a:tailEnd type="none" w="sm" len="sm"/>
            </a:ln>
          </p:spPr>
        </p:cxnSp>
        <p:sp>
          <p:nvSpPr>
            <p:cNvPr id="5424" name="Google Shape;5424;p42"/>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5425" name="Google Shape;5425;p42"/>
            <p:cNvCxnSpPr/>
            <p:nvPr/>
          </p:nvCxnSpPr>
          <p:spPr>
            <a:xfrm>
              <a:off x="2725450" y="2609025"/>
              <a:ext cx="1416000" cy="1800"/>
            </a:xfrm>
            <a:prstGeom prst="bentConnector3">
              <a:avLst>
                <a:gd name="adj1" fmla="val 160874"/>
              </a:avLst>
            </a:prstGeom>
            <a:noFill/>
            <a:ln w="9525" cap="flat" cmpd="sng">
              <a:solidFill>
                <a:srgbClr val="869FB2"/>
              </a:solidFill>
              <a:prstDash val="solid"/>
              <a:round/>
              <a:headEnd type="none" w="sm" len="sm"/>
              <a:tailEnd type="none" w="sm" len="sm"/>
            </a:ln>
          </p:spPr>
        </p:cxnSp>
        <p:sp>
          <p:nvSpPr>
            <p:cNvPr id="5426" name="Google Shape;5426;p42"/>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7" name="Google Shape;5427;p42"/>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8" name="Google Shape;5428;p42"/>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9" name="Google Shape;5429;p42"/>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0" name="Google Shape;5430;p42"/>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1" name="Google Shape;5431;p42"/>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432" name="Google Shape;5432;p42"/>
          <p:cNvGrpSpPr/>
          <p:nvPr/>
        </p:nvGrpSpPr>
        <p:grpSpPr>
          <a:xfrm>
            <a:off x="757812" y="2607512"/>
            <a:ext cx="1412054" cy="633562"/>
            <a:chOff x="1187400" y="2529299"/>
            <a:chExt cx="6769193" cy="2241902"/>
          </a:xfrm>
        </p:grpSpPr>
        <p:sp>
          <p:nvSpPr>
            <p:cNvPr id="5433" name="Google Shape;5433;p42"/>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5434" name="Google Shape;5434;p42"/>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5435" name="Google Shape;5435;p42"/>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5436" name="Google Shape;5436;p42"/>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5437" name="Google Shape;5437;p42"/>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5438" name="Google Shape;5438;p42"/>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sp>
          <p:nvSpPr>
            <p:cNvPr id="5439" name="Google Shape;5439;p42"/>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Arial"/>
                <a:ea typeface="Arial"/>
                <a:cs typeface="Arial"/>
                <a:sym typeface="Arial"/>
              </a:endParaRPr>
            </a:p>
          </p:txBody>
        </p:sp>
        <p:cxnSp>
          <p:nvCxnSpPr>
            <p:cNvPr id="5440" name="Google Shape;5440;p42"/>
            <p:cNvCxnSpPr>
              <a:stCxn id="5433" idx="2"/>
              <a:endCxn id="5434" idx="0"/>
            </p:cNvCxnSpPr>
            <p:nvPr/>
          </p:nvCxnSpPr>
          <p:spPr>
            <a:xfrm rot="-5400000" flipH="1">
              <a:off x="5228543" y="2315249"/>
              <a:ext cx="457200" cy="1770300"/>
            </a:xfrm>
            <a:prstGeom prst="bentConnector3">
              <a:avLst>
                <a:gd name="adj1" fmla="val 361972"/>
              </a:avLst>
            </a:prstGeom>
            <a:noFill/>
            <a:ln w="9525" cap="flat" cmpd="sng">
              <a:solidFill>
                <a:srgbClr val="C2C2C2"/>
              </a:solidFill>
              <a:prstDash val="solid"/>
              <a:round/>
              <a:headEnd type="none" w="sm" len="sm"/>
              <a:tailEnd type="none" w="sm" len="sm"/>
            </a:ln>
          </p:spPr>
        </p:cxnSp>
        <p:cxnSp>
          <p:nvCxnSpPr>
            <p:cNvPr id="5441" name="Google Shape;5441;p42"/>
            <p:cNvCxnSpPr>
              <a:stCxn id="5435" idx="0"/>
              <a:endCxn id="5433" idx="2"/>
            </p:cNvCxnSpPr>
            <p:nvPr/>
          </p:nvCxnSpPr>
          <p:spPr>
            <a:xfrm rot="-5400000">
              <a:off x="3458247" y="2315250"/>
              <a:ext cx="457200" cy="1770300"/>
            </a:xfrm>
            <a:prstGeom prst="bentConnector3">
              <a:avLst>
                <a:gd name="adj1" fmla="val -262207"/>
              </a:avLst>
            </a:prstGeom>
            <a:noFill/>
            <a:ln w="9525" cap="flat" cmpd="sng">
              <a:solidFill>
                <a:srgbClr val="C2C2C2"/>
              </a:solidFill>
              <a:prstDash val="solid"/>
              <a:round/>
              <a:headEnd type="none" w="sm" len="sm"/>
              <a:tailEnd type="none" w="sm" len="sm"/>
            </a:ln>
          </p:spPr>
        </p:cxnSp>
        <p:cxnSp>
          <p:nvCxnSpPr>
            <p:cNvPr id="5442" name="Google Shape;5442;p42"/>
            <p:cNvCxnSpPr>
              <a:stCxn id="5435" idx="2"/>
              <a:endCxn id="5437" idx="0"/>
            </p:cNvCxnSpPr>
            <p:nvPr/>
          </p:nvCxnSpPr>
          <p:spPr>
            <a:xfrm rot="-5400000" flipH="1">
              <a:off x="2995647" y="3677550"/>
              <a:ext cx="457200" cy="845100"/>
            </a:xfrm>
            <a:prstGeom prst="bentConnector3">
              <a:avLst>
                <a:gd name="adj1" fmla="val 861525"/>
              </a:avLst>
            </a:prstGeom>
            <a:noFill/>
            <a:ln w="9525" cap="flat" cmpd="sng">
              <a:solidFill>
                <a:srgbClr val="C2C2C2"/>
              </a:solidFill>
              <a:prstDash val="solid"/>
              <a:round/>
              <a:headEnd type="none" w="sm" len="sm"/>
              <a:tailEnd type="none" w="sm" len="sm"/>
            </a:ln>
          </p:spPr>
        </p:cxnSp>
        <p:cxnSp>
          <p:nvCxnSpPr>
            <p:cNvPr id="5443" name="Google Shape;5443;p42"/>
            <p:cNvCxnSpPr>
              <a:stCxn id="5436" idx="0"/>
              <a:endCxn id="5435" idx="2"/>
            </p:cNvCxnSpPr>
            <p:nvPr/>
          </p:nvCxnSpPr>
          <p:spPr>
            <a:xfrm rot="-5400000">
              <a:off x="2150400" y="3677551"/>
              <a:ext cx="457200" cy="845100"/>
            </a:xfrm>
            <a:prstGeom prst="bentConnector3">
              <a:avLst>
                <a:gd name="adj1" fmla="val -761759"/>
              </a:avLst>
            </a:prstGeom>
            <a:noFill/>
            <a:ln w="9525" cap="flat" cmpd="sng">
              <a:solidFill>
                <a:srgbClr val="C2C2C2"/>
              </a:solidFill>
              <a:prstDash val="solid"/>
              <a:round/>
              <a:headEnd type="none" w="sm" len="sm"/>
              <a:tailEnd type="none" w="sm" len="sm"/>
            </a:ln>
          </p:spPr>
        </p:cxnSp>
        <p:cxnSp>
          <p:nvCxnSpPr>
            <p:cNvPr id="5444" name="Google Shape;5444;p42"/>
            <p:cNvCxnSpPr>
              <a:stCxn id="5434" idx="2"/>
              <a:endCxn id="5439" idx="0"/>
            </p:cNvCxnSpPr>
            <p:nvPr/>
          </p:nvCxnSpPr>
          <p:spPr>
            <a:xfrm rot="-5400000" flipH="1">
              <a:off x="6536390" y="3677400"/>
              <a:ext cx="457200" cy="845400"/>
            </a:xfrm>
            <a:prstGeom prst="bentConnector3">
              <a:avLst>
                <a:gd name="adj1" fmla="val 861525"/>
              </a:avLst>
            </a:prstGeom>
            <a:noFill/>
            <a:ln w="9525" cap="flat" cmpd="sng">
              <a:solidFill>
                <a:srgbClr val="C2C2C2"/>
              </a:solidFill>
              <a:prstDash val="solid"/>
              <a:round/>
              <a:headEnd type="none" w="sm" len="sm"/>
              <a:tailEnd type="none" w="sm" len="sm"/>
            </a:ln>
          </p:spPr>
        </p:cxnSp>
        <p:cxnSp>
          <p:nvCxnSpPr>
            <p:cNvPr id="5445" name="Google Shape;5445;p42"/>
            <p:cNvCxnSpPr>
              <a:stCxn id="5438" idx="0"/>
              <a:endCxn id="5434" idx="2"/>
            </p:cNvCxnSpPr>
            <p:nvPr/>
          </p:nvCxnSpPr>
          <p:spPr>
            <a:xfrm rot="-5400000">
              <a:off x="5691000" y="3677551"/>
              <a:ext cx="457200" cy="845100"/>
            </a:xfrm>
            <a:prstGeom prst="bentConnector3">
              <a:avLst>
                <a:gd name="adj1" fmla="val -761759"/>
              </a:avLst>
            </a:prstGeom>
            <a:noFill/>
            <a:ln w="9525" cap="flat" cmpd="sng">
              <a:solidFill>
                <a:srgbClr val="C2C2C2"/>
              </a:solidFill>
              <a:prstDash val="solid"/>
              <a:round/>
              <a:headEnd type="none" w="sm" len="sm"/>
              <a:tailEnd type="none" w="sm" len="sm"/>
            </a:ln>
          </p:spPr>
        </p:cxnSp>
      </p:grpSp>
      <p:grpSp>
        <p:nvGrpSpPr>
          <p:cNvPr id="5446" name="Google Shape;5446;p42"/>
          <p:cNvGrpSpPr/>
          <p:nvPr/>
        </p:nvGrpSpPr>
        <p:grpSpPr>
          <a:xfrm>
            <a:off x="6844058" y="3100221"/>
            <a:ext cx="1579035" cy="540873"/>
            <a:chOff x="6895650" y="3126697"/>
            <a:chExt cx="1436662" cy="492105"/>
          </a:xfrm>
        </p:grpSpPr>
        <p:sp>
          <p:nvSpPr>
            <p:cNvPr id="5447" name="Google Shape;5447;p42"/>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8" name="Google Shape;5448;p42"/>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9" name="Google Shape;5449;p42"/>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0" name="Google Shape;5450;p42"/>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1" name="Google Shape;5451;p42"/>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452" name="Google Shape;5452;p42"/>
            <p:cNvGrpSpPr/>
            <p:nvPr/>
          </p:nvGrpSpPr>
          <p:grpSpPr>
            <a:xfrm>
              <a:off x="6995957" y="3335810"/>
              <a:ext cx="1230393" cy="71754"/>
              <a:chOff x="6995957" y="3287964"/>
              <a:chExt cx="1230393" cy="71754"/>
            </a:xfrm>
          </p:grpSpPr>
          <p:sp>
            <p:nvSpPr>
              <p:cNvPr id="5453" name="Google Shape;5453;p42"/>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4" name="Google Shape;5454;p42"/>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5" name="Google Shape;5455;p42"/>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6" name="Google Shape;5456;p42"/>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7" name="Google Shape;5457;p42"/>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458" name="Google Shape;5458;p42"/>
          <p:cNvGrpSpPr/>
          <p:nvPr/>
        </p:nvGrpSpPr>
        <p:grpSpPr>
          <a:xfrm>
            <a:off x="6842640" y="3736984"/>
            <a:ext cx="1581862" cy="650624"/>
            <a:chOff x="6777990" y="3710194"/>
            <a:chExt cx="1646915" cy="677381"/>
          </a:xfrm>
        </p:grpSpPr>
        <p:grpSp>
          <p:nvGrpSpPr>
            <p:cNvPr id="5459" name="Google Shape;5459;p42"/>
            <p:cNvGrpSpPr/>
            <p:nvPr/>
          </p:nvGrpSpPr>
          <p:grpSpPr>
            <a:xfrm>
              <a:off x="6777990" y="3874492"/>
              <a:ext cx="411129" cy="513083"/>
              <a:chOff x="6777990" y="3874492"/>
              <a:chExt cx="411129" cy="513083"/>
            </a:xfrm>
          </p:grpSpPr>
          <p:cxnSp>
            <p:nvCxnSpPr>
              <p:cNvPr id="5460" name="Google Shape;5460;p42"/>
              <p:cNvCxnSpPr/>
              <p:nvPr/>
            </p:nvCxnSpPr>
            <p:spPr>
              <a:xfrm>
                <a:off x="6977019" y="4216875"/>
                <a:ext cx="0" cy="170700"/>
              </a:xfrm>
              <a:prstGeom prst="straightConnector1">
                <a:avLst/>
              </a:prstGeom>
              <a:noFill/>
              <a:ln w="19050" cap="flat" cmpd="sng">
                <a:solidFill>
                  <a:srgbClr val="A5B7C6"/>
                </a:solidFill>
                <a:prstDash val="solid"/>
                <a:round/>
                <a:headEnd type="none" w="sm" len="sm"/>
                <a:tailEnd type="diamond" w="med" len="med"/>
              </a:ln>
            </p:spPr>
          </p:cxnSp>
          <p:sp>
            <p:nvSpPr>
              <p:cNvPr id="5461" name="Google Shape;5461;p42"/>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462" name="Google Shape;5462;p42"/>
            <p:cNvGrpSpPr/>
            <p:nvPr/>
          </p:nvGrpSpPr>
          <p:grpSpPr>
            <a:xfrm>
              <a:off x="7188425" y="3710194"/>
              <a:ext cx="411123" cy="520535"/>
              <a:chOff x="7188425" y="3710194"/>
              <a:chExt cx="411123" cy="520535"/>
            </a:xfrm>
          </p:grpSpPr>
          <p:cxnSp>
            <p:nvCxnSpPr>
              <p:cNvPr id="5463" name="Google Shape;5463;p42"/>
              <p:cNvCxnSpPr/>
              <p:nvPr/>
            </p:nvCxnSpPr>
            <p:spPr>
              <a:xfrm rot="10800000">
                <a:off x="7393988" y="3710194"/>
                <a:ext cx="0" cy="170700"/>
              </a:xfrm>
              <a:prstGeom prst="straightConnector1">
                <a:avLst/>
              </a:prstGeom>
              <a:noFill/>
              <a:ln w="19050" cap="flat" cmpd="sng">
                <a:solidFill>
                  <a:srgbClr val="A5B7C6"/>
                </a:solidFill>
                <a:prstDash val="solid"/>
                <a:round/>
                <a:headEnd type="none" w="sm" len="sm"/>
                <a:tailEnd type="diamond" w="med" len="med"/>
              </a:ln>
            </p:spPr>
          </p:cxnSp>
          <p:sp>
            <p:nvSpPr>
              <p:cNvPr id="5464" name="Google Shape;5464;p42"/>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465" name="Google Shape;5465;p42"/>
            <p:cNvGrpSpPr/>
            <p:nvPr/>
          </p:nvGrpSpPr>
          <p:grpSpPr>
            <a:xfrm>
              <a:off x="7603341" y="3874492"/>
              <a:ext cx="411474" cy="513083"/>
              <a:chOff x="7603341" y="3874492"/>
              <a:chExt cx="411474" cy="513083"/>
            </a:xfrm>
          </p:grpSpPr>
          <p:cxnSp>
            <p:nvCxnSpPr>
              <p:cNvPr id="5466" name="Google Shape;5466;p42"/>
              <p:cNvCxnSpPr/>
              <p:nvPr/>
            </p:nvCxnSpPr>
            <p:spPr>
              <a:xfrm>
                <a:off x="7809095" y="4216875"/>
                <a:ext cx="0" cy="170700"/>
              </a:xfrm>
              <a:prstGeom prst="straightConnector1">
                <a:avLst/>
              </a:prstGeom>
              <a:noFill/>
              <a:ln w="19050" cap="flat" cmpd="sng">
                <a:solidFill>
                  <a:srgbClr val="A5B7C6"/>
                </a:solidFill>
                <a:prstDash val="solid"/>
                <a:round/>
                <a:headEnd type="none" w="sm" len="sm"/>
                <a:tailEnd type="diamond" w="med" len="med"/>
              </a:ln>
            </p:spPr>
          </p:cxnSp>
          <p:sp>
            <p:nvSpPr>
              <p:cNvPr id="5467" name="Google Shape;5467;p42"/>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468" name="Google Shape;5468;p42"/>
            <p:cNvGrpSpPr/>
            <p:nvPr/>
          </p:nvGrpSpPr>
          <p:grpSpPr>
            <a:xfrm>
              <a:off x="8013776" y="3722847"/>
              <a:ext cx="411129" cy="507882"/>
              <a:chOff x="8013776" y="3722847"/>
              <a:chExt cx="411129" cy="507882"/>
            </a:xfrm>
          </p:grpSpPr>
          <p:cxnSp>
            <p:nvCxnSpPr>
              <p:cNvPr id="5469" name="Google Shape;5469;p42"/>
              <p:cNvCxnSpPr/>
              <p:nvPr/>
            </p:nvCxnSpPr>
            <p:spPr>
              <a:xfrm rot="10800000">
                <a:off x="8219339" y="3722847"/>
                <a:ext cx="0" cy="169800"/>
              </a:xfrm>
              <a:prstGeom prst="straightConnector1">
                <a:avLst/>
              </a:prstGeom>
              <a:noFill/>
              <a:ln w="19050" cap="flat" cmpd="sng">
                <a:solidFill>
                  <a:srgbClr val="A5B7C6"/>
                </a:solidFill>
                <a:prstDash val="solid"/>
                <a:round/>
                <a:headEnd type="none" w="sm" len="sm"/>
                <a:tailEnd type="diamond" w="med" len="med"/>
              </a:ln>
            </p:spPr>
          </p:cxnSp>
          <p:sp>
            <p:nvSpPr>
              <p:cNvPr id="5470" name="Google Shape;5470;p42"/>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471" name="Google Shape;5471;p42"/>
          <p:cNvGrpSpPr/>
          <p:nvPr/>
        </p:nvGrpSpPr>
        <p:grpSpPr>
          <a:xfrm>
            <a:off x="5262155" y="2909824"/>
            <a:ext cx="1421889" cy="1020604"/>
            <a:chOff x="5190863" y="2824811"/>
            <a:chExt cx="1544860" cy="1108870"/>
          </a:xfrm>
        </p:grpSpPr>
        <p:grpSp>
          <p:nvGrpSpPr>
            <p:cNvPr id="5472" name="Google Shape;5472;p42"/>
            <p:cNvGrpSpPr/>
            <p:nvPr/>
          </p:nvGrpSpPr>
          <p:grpSpPr>
            <a:xfrm>
              <a:off x="5938695" y="3176919"/>
              <a:ext cx="685760" cy="404739"/>
              <a:chOff x="5938695" y="3176919"/>
              <a:chExt cx="685760" cy="404739"/>
            </a:xfrm>
          </p:grpSpPr>
          <p:grpSp>
            <p:nvGrpSpPr>
              <p:cNvPr id="5473" name="Google Shape;5473;p42"/>
              <p:cNvGrpSpPr/>
              <p:nvPr/>
            </p:nvGrpSpPr>
            <p:grpSpPr>
              <a:xfrm>
                <a:off x="5938695" y="3176919"/>
                <a:ext cx="685760" cy="404739"/>
                <a:chOff x="5938695" y="3176919"/>
                <a:chExt cx="685760" cy="404739"/>
              </a:xfrm>
            </p:grpSpPr>
            <p:sp>
              <p:nvSpPr>
                <p:cNvPr id="5474" name="Google Shape;5474;p42"/>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5" name="Google Shape;5475;p42"/>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476" name="Google Shape;5476;p42"/>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477" name="Google Shape;5477;p42"/>
            <p:cNvGrpSpPr/>
            <p:nvPr/>
          </p:nvGrpSpPr>
          <p:grpSpPr>
            <a:xfrm>
              <a:off x="5305233" y="3176835"/>
              <a:ext cx="685970" cy="404655"/>
              <a:chOff x="5305233" y="3176835"/>
              <a:chExt cx="685970" cy="404655"/>
            </a:xfrm>
          </p:grpSpPr>
          <p:grpSp>
            <p:nvGrpSpPr>
              <p:cNvPr id="5478" name="Google Shape;5478;p42"/>
              <p:cNvGrpSpPr/>
              <p:nvPr/>
            </p:nvGrpSpPr>
            <p:grpSpPr>
              <a:xfrm>
                <a:off x="5305233" y="3176835"/>
                <a:ext cx="685970" cy="404655"/>
                <a:chOff x="5305233" y="3176835"/>
                <a:chExt cx="685970" cy="404655"/>
              </a:xfrm>
            </p:grpSpPr>
            <p:sp>
              <p:nvSpPr>
                <p:cNvPr id="5479" name="Google Shape;5479;p42"/>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0" name="Google Shape;5480;p42"/>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481" name="Google Shape;5481;p42"/>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482" name="Google Shape;5482;p42"/>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483" name="Google Shape;5483;p42"/>
            <p:cNvGrpSpPr/>
            <p:nvPr/>
          </p:nvGrpSpPr>
          <p:grpSpPr>
            <a:xfrm>
              <a:off x="5657361" y="2824811"/>
              <a:ext cx="1078362" cy="404655"/>
              <a:chOff x="5657361" y="2824811"/>
              <a:chExt cx="1078362" cy="404655"/>
            </a:xfrm>
          </p:grpSpPr>
          <p:grpSp>
            <p:nvGrpSpPr>
              <p:cNvPr id="5484" name="Google Shape;5484;p42"/>
              <p:cNvGrpSpPr/>
              <p:nvPr/>
            </p:nvGrpSpPr>
            <p:grpSpPr>
              <a:xfrm>
                <a:off x="5657361" y="2824811"/>
                <a:ext cx="1078362" cy="404655"/>
                <a:chOff x="5657361" y="2824811"/>
                <a:chExt cx="1078362" cy="404655"/>
              </a:xfrm>
            </p:grpSpPr>
            <p:grpSp>
              <p:nvGrpSpPr>
                <p:cNvPr id="5485" name="Google Shape;5485;p42"/>
                <p:cNvGrpSpPr/>
                <p:nvPr/>
              </p:nvGrpSpPr>
              <p:grpSpPr>
                <a:xfrm>
                  <a:off x="5938485" y="2824811"/>
                  <a:ext cx="797238" cy="404655"/>
                  <a:chOff x="5938485" y="2824811"/>
                  <a:chExt cx="797238" cy="404655"/>
                </a:xfrm>
              </p:grpSpPr>
              <p:sp>
                <p:nvSpPr>
                  <p:cNvPr id="5486" name="Google Shape;5486;p42"/>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7" name="Google Shape;5487;p42"/>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488" name="Google Shape;5488;p42"/>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489" name="Google Shape;5489;p42"/>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490" name="Google Shape;5490;p42"/>
            <p:cNvGrpSpPr/>
            <p:nvPr/>
          </p:nvGrpSpPr>
          <p:grpSpPr>
            <a:xfrm>
              <a:off x="5190863" y="3528942"/>
              <a:ext cx="1078025" cy="404739"/>
              <a:chOff x="5190863" y="3528942"/>
              <a:chExt cx="1078025" cy="404739"/>
            </a:xfrm>
          </p:grpSpPr>
          <p:sp>
            <p:nvSpPr>
              <p:cNvPr id="5491" name="Google Shape;5491;p42"/>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492" name="Google Shape;5492;p42"/>
              <p:cNvGrpSpPr/>
              <p:nvPr/>
            </p:nvGrpSpPr>
            <p:grpSpPr>
              <a:xfrm>
                <a:off x="5190863" y="3528942"/>
                <a:ext cx="1078025" cy="404739"/>
                <a:chOff x="5190863" y="3528942"/>
                <a:chExt cx="1078025" cy="404739"/>
              </a:xfrm>
            </p:grpSpPr>
            <p:sp>
              <p:nvSpPr>
                <p:cNvPr id="5493" name="Google Shape;5493;p42"/>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4" name="Google Shape;5494;p42"/>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5495" name="Google Shape;5495;p42"/>
          <p:cNvGrpSpPr/>
          <p:nvPr/>
        </p:nvGrpSpPr>
        <p:grpSpPr>
          <a:xfrm>
            <a:off x="728162" y="1474292"/>
            <a:ext cx="1086719" cy="879487"/>
            <a:chOff x="803162" y="1474292"/>
            <a:chExt cx="1086719" cy="879487"/>
          </a:xfrm>
        </p:grpSpPr>
        <p:grpSp>
          <p:nvGrpSpPr>
            <p:cNvPr id="5496" name="Google Shape;5496;p42"/>
            <p:cNvGrpSpPr/>
            <p:nvPr/>
          </p:nvGrpSpPr>
          <p:grpSpPr>
            <a:xfrm>
              <a:off x="803162" y="1625948"/>
              <a:ext cx="445857" cy="576578"/>
              <a:chOff x="803162" y="1625948"/>
              <a:chExt cx="445857" cy="576578"/>
            </a:xfrm>
          </p:grpSpPr>
          <p:sp>
            <p:nvSpPr>
              <p:cNvPr id="5497" name="Google Shape;5497;p42"/>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498" name="Google Shape;5498;p42"/>
              <p:cNvGrpSpPr/>
              <p:nvPr/>
            </p:nvGrpSpPr>
            <p:grpSpPr>
              <a:xfrm>
                <a:off x="1056023" y="1625948"/>
                <a:ext cx="192996" cy="576578"/>
                <a:chOff x="1056023" y="1625948"/>
                <a:chExt cx="192996" cy="576578"/>
              </a:xfrm>
            </p:grpSpPr>
            <p:sp>
              <p:nvSpPr>
                <p:cNvPr id="5499" name="Google Shape;5499;p42"/>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0" name="Google Shape;5500;p42"/>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1" name="Google Shape;5501;p42"/>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2" name="Google Shape;5502;p42"/>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3" name="Google Shape;5503;p42"/>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504" name="Google Shape;5504;p42"/>
            <p:cNvGrpSpPr/>
            <p:nvPr/>
          </p:nvGrpSpPr>
          <p:grpSpPr>
            <a:xfrm>
              <a:off x="1371406" y="1474292"/>
              <a:ext cx="518475" cy="879487"/>
              <a:chOff x="1398231" y="1474292"/>
              <a:chExt cx="518475" cy="879487"/>
            </a:xfrm>
          </p:grpSpPr>
          <p:grpSp>
            <p:nvGrpSpPr>
              <p:cNvPr id="5505" name="Google Shape;5505;p42"/>
              <p:cNvGrpSpPr/>
              <p:nvPr/>
            </p:nvGrpSpPr>
            <p:grpSpPr>
              <a:xfrm>
                <a:off x="1398231" y="1474292"/>
                <a:ext cx="518475" cy="341643"/>
                <a:chOff x="1398231" y="1474292"/>
                <a:chExt cx="518475" cy="341643"/>
              </a:xfrm>
            </p:grpSpPr>
            <p:sp>
              <p:nvSpPr>
                <p:cNvPr id="5506" name="Google Shape;5506;p42"/>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507" name="Google Shape;5507;p42"/>
                <p:cNvGrpSpPr/>
                <p:nvPr/>
              </p:nvGrpSpPr>
              <p:grpSpPr>
                <a:xfrm>
                  <a:off x="1616453" y="1474292"/>
                  <a:ext cx="300253" cy="341643"/>
                  <a:chOff x="1616453" y="1475379"/>
                  <a:chExt cx="300253" cy="341643"/>
                </a:xfrm>
              </p:grpSpPr>
              <p:sp>
                <p:nvSpPr>
                  <p:cNvPr id="5508" name="Google Shape;5508;p42"/>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9" name="Google Shape;5509;p42"/>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0" name="Google Shape;5510;p42"/>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1" name="Google Shape;5511;p42"/>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2" name="Google Shape;5512;p42"/>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3" name="Google Shape;5513;p42"/>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4" name="Google Shape;5514;p42"/>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515" name="Google Shape;5515;p42"/>
                  <p:cNvGrpSpPr/>
                  <p:nvPr/>
                </p:nvGrpSpPr>
                <p:grpSpPr>
                  <a:xfrm>
                    <a:off x="1839639" y="1475379"/>
                    <a:ext cx="77067" cy="341643"/>
                    <a:chOff x="1839639" y="1475379"/>
                    <a:chExt cx="77067" cy="341643"/>
                  </a:xfrm>
                </p:grpSpPr>
                <p:sp>
                  <p:nvSpPr>
                    <p:cNvPr id="5516" name="Google Shape;5516;p42"/>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7" name="Google Shape;5517;p42"/>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5518" name="Google Shape;5518;p42"/>
              <p:cNvGrpSpPr/>
              <p:nvPr/>
            </p:nvGrpSpPr>
            <p:grpSpPr>
              <a:xfrm>
                <a:off x="1398451" y="2012951"/>
                <a:ext cx="518255" cy="340828"/>
                <a:chOff x="1398451" y="2012951"/>
                <a:chExt cx="518255" cy="340828"/>
              </a:xfrm>
            </p:grpSpPr>
            <p:sp>
              <p:nvSpPr>
                <p:cNvPr id="5519" name="Google Shape;5519;p42"/>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520" name="Google Shape;5520;p42"/>
                <p:cNvGrpSpPr/>
                <p:nvPr/>
              </p:nvGrpSpPr>
              <p:grpSpPr>
                <a:xfrm>
                  <a:off x="1616453" y="2012951"/>
                  <a:ext cx="300253" cy="340828"/>
                  <a:chOff x="1616453" y="2013538"/>
                  <a:chExt cx="300253" cy="340828"/>
                </a:xfrm>
              </p:grpSpPr>
              <p:sp>
                <p:nvSpPr>
                  <p:cNvPr id="5521" name="Google Shape;5521;p42"/>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2" name="Google Shape;5522;p42"/>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3" name="Google Shape;5523;p42"/>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4" name="Google Shape;5524;p42"/>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5" name="Google Shape;5525;p42"/>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6" name="Google Shape;5526;p42"/>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7" name="Google Shape;5527;p42"/>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528" name="Google Shape;5528;p42"/>
                  <p:cNvGrpSpPr/>
                  <p:nvPr/>
                </p:nvGrpSpPr>
                <p:grpSpPr>
                  <a:xfrm>
                    <a:off x="1839639" y="2013538"/>
                    <a:ext cx="77067" cy="340828"/>
                    <a:chOff x="1839639" y="2013538"/>
                    <a:chExt cx="77067" cy="340828"/>
                  </a:xfrm>
                </p:grpSpPr>
                <p:sp>
                  <p:nvSpPr>
                    <p:cNvPr id="5529" name="Google Shape;5529;p42"/>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0" name="Google Shape;5530;p42"/>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grpSp>
      <p:grpSp>
        <p:nvGrpSpPr>
          <p:cNvPr id="5531" name="Google Shape;5531;p42"/>
          <p:cNvGrpSpPr/>
          <p:nvPr/>
        </p:nvGrpSpPr>
        <p:grpSpPr>
          <a:xfrm>
            <a:off x="724986" y="3605478"/>
            <a:ext cx="1368680" cy="682919"/>
            <a:chOff x="724986" y="3605478"/>
            <a:chExt cx="1368680" cy="682919"/>
          </a:xfrm>
        </p:grpSpPr>
        <p:grpSp>
          <p:nvGrpSpPr>
            <p:cNvPr id="5532" name="Google Shape;5532;p42"/>
            <p:cNvGrpSpPr/>
            <p:nvPr/>
          </p:nvGrpSpPr>
          <p:grpSpPr>
            <a:xfrm>
              <a:off x="1289102" y="3823629"/>
              <a:ext cx="240442" cy="250435"/>
              <a:chOff x="-165066" y="3843615"/>
              <a:chExt cx="221259" cy="230455"/>
            </a:xfrm>
          </p:grpSpPr>
          <p:sp>
            <p:nvSpPr>
              <p:cNvPr id="5533" name="Google Shape;5533;p42"/>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4" name="Google Shape;5534;p42"/>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5" name="Google Shape;5535;p42"/>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6" name="Google Shape;5536;p42"/>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7" name="Google Shape;5537;p42"/>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8" name="Google Shape;5538;p42"/>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9" name="Google Shape;5539;p42"/>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0" name="Google Shape;5540;p42"/>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1" name="Google Shape;5541;p42"/>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2" name="Google Shape;5542;p42"/>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3" name="Google Shape;5543;p42"/>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4" name="Google Shape;5544;p42"/>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5" name="Google Shape;5545;p42"/>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6" name="Google Shape;5546;p42"/>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7" name="Google Shape;5547;p42"/>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8" name="Google Shape;5548;p42"/>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9" name="Google Shape;5549;p42"/>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0" name="Google Shape;5550;p42"/>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1" name="Google Shape;5551;p42"/>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2" name="Google Shape;5552;p42"/>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53" name="Google Shape;5553;p42"/>
            <p:cNvGrpSpPr/>
            <p:nvPr/>
          </p:nvGrpSpPr>
          <p:grpSpPr>
            <a:xfrm>
              <a:off x="724986" y="3605478"/>
              <a:ext cx="1368680" cy="682919"/>
              <a:chOff x="724986" y="3605478"/>
              <a:chExt cx="1368680" cy="682919"/>
            </a:xfrm>
          </p:grpSpPr>
          <p:grpSp>
            <p:nvGrpSpPr>
              <p:cNvPr id="5554" name="Google Shape;5554;p42"/>
              <p:cNvGrpSpPr/>
              <p:nvPr/>
            </p:nvGrpSpPr>
            <p:grpSpPr>
              <a:xfrm>
                <a:off x="1498221" y="4047614"/>
                <a:ext cx="529172" cy="240783"/>
                <a:chOff x="1498221" y="4047614"/>
                <a:chExt cx="529172" cy="240783"/>
              </a:xfrm>
            </p:grpSpPr>
            <p:grpSp>
              <p:nvGrpSpPr>
                <p:cNvPr id="5555" name="Google Shape;5555;p42"/>
                <p:cNvGrpSpPr/>
                <p:nvPr/>
              </p:nvGrpSpPr>
              <p:grpSpPr>
                <a:xfrm>
                  <a:off x="1826655" y="4224370"/>
                  <a:ext cx="200738" cy="25631"/>
                  <a:chOff x="1826655" y="4224370"/>
                  <a:chExt cx="200738" cy="25631"/>
                </a:xfrm>
              </p:grpSpPr>
              <p:sp>
                <p:nvSpPr>
                  <p:cNvPr id="5556" name="Google Shape;5556;p42"/>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7" name="Google Shape;5557;p42"/>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58" name="Google Shape;5558;p42"/>
                <p:cNvGrpSpPr/>
                <p:nvPr/>
              </p:nvGrpSpPr>
              <p:grpSpPr>
                <a:xfrm>
                  <a:off x="1498221" y="4047614"/>
                  <a:ext cx="328445" cy="240783"/>
                  <a:chOff x="1498221" y="4047614"/>
                  <a:chExt cx="328445" cy="240783"/>
                </a:xfrm>
              </p:grpSpPr>
              <p:sp>
                <p:nvSpPr>
                  <p:cNvPr id="5559" name="Google Shape;5559;p42"/>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560" name="Google Shape;5560;p42"/>
                  <p:cNvGrpSpPr/>
                  <p:nvPr/>
                </p:nvGrpSpPr>
                <p:grpSpPr>
                  <a:xfrm>
                    <a:off x="1498221" y="4047614"/>
                    <a:ext cx="150566" cy="190415"/>
                    <a:chOff x="1498221" y="4047614"/>
                    <a:chExt cx="150566" cy="190415"/>
                  </a:xfrm>
                </p:grpSpPr>
                <p:sp>
                  <p:nvSpPr>
                    <p:cNvPr id="5561" name="Google Shape;5561;p42"/>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2" name="Google Shape;5562;p42"/>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5563" name="Google Shape;5563;p42"/>
              <p:cNvGrpSpPr/>
              <p:nvPr/>
            </p:nvGrpSpPr>
            <p:grpSpPr>
              <a:xfrm>
                <a:off x="1560718" y="3800594"/>
                <a:ext cx="532948" cy="302090"/>
                <a:chOff x="1560718" y="3800594"/>
                <a:chExt cx="532948" cy="302090"/>
              </a:xfrm>
            </p:grpSpPr>
            <p:grpSp>
              <p:nvGrpSpPr>
                <p:cNvPr id="5564" name="Google Shape;5564;p42"/>
                <p:cNvGrpSpPr/>
                <p:nvPr/>
              </p:nvGrpSpPr>
              <p:grpSpPr>
                <a:xfrm>
                  <a:off x="1912179" y="3827344"/>
                  <a:ext cx="181487" cy="25631"/>
                  <a:chOff x="1912179" y="3827344"/>
                  <a:chExt cx="181487" cy="25631"/>
                </a:xfrm>
              </p:grpSpPr>
              <p:sp>
                <p:nvSpPr>
                  <p:cNvPr id="5565" name="Google Shape;5565;p42"/>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6" name="Google Shape;5566;p42"/>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67" name="Google Shape;5567;p42"/>
                <p:cNvGrpSpPr/>
                <p:nvPr/>
              </p:nvGrpSpPr>
              <p:grpSpPr>
                <a:xfrm>
                  <a:off x="1912179" y="4044504"/>
                  <a:ext cx="181487" cy="25622"/>
                  <a:chOff x="1912179" y="4044505"/>
                  <a:chExt cx="181487" cy="25622"/>
                </a:xfrm>
              </p:grpSpPr>
              <p:sp>
                <p:nvSpPr>
                  <p:cNvPr id="5568" name="Google Shape;5568;p42"/>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9" name="Google Shape;5569;p42"/>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70" name="Google Shape;5570;p42"/>
                <p:cNvGrpSpPr/>
                <p:nvPr/>
              </p:nvGrpSpPr>
              <p:grpSpPr>
                <a:xfrm>
                  <a:off x="1560718" y="3800594"/>
                  <a:ext cx="351472" cy="302090"/>
                  <a:chOff x="1560718" y="3800594"/>
                  <a:chExt cx="351472" cy="302090"/>
                </a:xfrm>
              </p:grpSpPr>
              <p:grpSp>
                <p:nvGrpSpPr>
                  <p:cNvPr id="5571" name="Google Shape;5571;p42"/>
                  <p:cNvGrpSpPr/>
                  <p:nvPr/>
                </p:nvGrpSpPr>
                <p:grpSpPr>
                  <a:xfrm>
                    <a:off x="1560718" y="3842857"/>
                    <a:ext cx="173587" cy="217131"/>
                    <a:chOff x="1560718" y="3842857"/>
                    <a:chExt cx="173587" cy="217131"/>
                  </a:xfrm>
                </p:grpSpPr>
                <p:sp>
                  <p:nvSpPr>
                    <p:cNvPr id="5572" name="Google Shape;5572;p42"/>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3" name="Google Shape;5573;p42"/>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4" name="Google Shape;5574;p42"/>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575" name="Google Shape;5575;p42"/>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6" name="Google Shape;5576;p42"/>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577" name="Google Shape;5577;p42"/>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578" name="Google Shape;5578;p42"/>
              <p:cNvGrpSpPr/>
              <p:nvPr/>
            </p:nvGrpSpPr>
            <p:grpSpPr>
              <a:xfrm>
                <a:off x="785350" y="3605478"/>
                <a:ext cx="535311" cy="249245"/>
                <a:chOff x="785350" y="3605478"/>
                <a:chExt cx="535311" cy="249245"/>
              </a:xfrm>
            </p:grpSpPr>
            <p:grpSp>
              <p:nvGrpSpPr>
                <p:cNvPr id="5579" name="Google Shape;5579;p42"/>
                <p:cNvGrpSpPr/>
                <p:nvPr/>
              </p:nvGrpSpPr>
              <p:grpSpPr>
                <a:xfrm>
                  <a:off x="785350" y="3605478"/>
                  <a:ext cx="376191" cy="102736"/>
                  <a:chOff x="785350" y="3605478"/>
                  <a:chExt cx="376191" cy="102736"/>
                </a:xfrm>
              </p:grpSpPr>
              <p:sp>
                <p:nvSpPr>
                  <p:cNvPr id="5580" name="Google Shape;5580;p42"/>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1" name="Google Shape;5581;p42"/>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2" name="Google Shape;5582;p42"/>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83" name="Google Shape;5583;p42"/>
                <p:cNvGrpSpPr/>
                <p:nvPr/>
              </p:nvGrpSpPr>
              <p:grpSpPr>
                <a:xfrm>
                  <a:off x="1161530" y="3655851"/>
                  <a:ext cx="159131" cy="198872"/>
                  <a:chOff x="1161530" y="3655851"/>
                  <a:chExt cx="159131" cy="198872"/>
                </a:xfrm>
              </p:grpSpPr>
              <p:sp>
                <p:nvSpPr>
                  <p:cNvPr id="5584" name="Google Shape;5584;p42"/>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5" name="Google Shape;5585;p42"/>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586" name="Google Shape;5586;p42"/>
              <p:cNvGrpSpPr/>
              <p:nvPr/>
            </p:nvGrpSpPr>
            <p:grpSpPr>
              <a:xfrm>
                <a:off x="785350" y="4047614"/>
                <a:ext cx="535311" cy="240783"/>
                <a:chOff x="785350" y="4047614"/>
                <a:chExt cx="535311" cy="240783"/>
              </a:xfrm>
            </p:grpSpPr>
            <p:grpSp>
              <p:nvGrpSpPr>
                <p:cNvPr id="5587" name="Google Shape;5587;p42"/>
                <p:cNvGrpSpPr/>
                <p:nvPr/>
              </p:nvGrpSpPr>
              <p:grpSpPr>
                <a:xfrm>
                  <a:off x="1161636" y="4047614"/>
                  <a:ext cx="159025" cy="190415"/>
                  <a:chOff x="1161636" y="4047614"/>
                  <a:chExt cx="159025" cy="190415"/>
                </a:xfrm>
              </p:grpSpPr>
              <p:sp>
                <p:nvSpPr>
                  <p:cNvPr id="5588" name="Google Shape;5588;p42"/>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9" name="Google Shape;5589;p42"/>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90" name="Google Shape;5590;p42"/>
                <p:cNvGrpSpPr/>
                <p:nvPr/>
              </p:nvGrpSpPr>
              <p:grpSpPr>
                <a:xfrm>
                  <a:off x="785350" y="4185661"/>
                  <a:ext cx="376191" cy="102736"/>
                  <a:chOff x="785350" y="4185661"/>
                  <a:chExt cx="376191" cy="102736"/>
                </a:xfrm>
              </p:grpSpPr>
              <p:sp>
                <p:nvSpPr>
                  <p:cNvPr id="5591" name="Google Shape;5591;p42"/>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2" name="Google Shape;5592;p42"/>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3" name="Google Shape;5593;p42"/>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594" name="Google Shape;5594;p42"/>
              <p:cNvGrpSpPr/>
              <p:nvPr/>
            </p:nvGrpSpPr>
            <p:grpSpPr>
              <a:xfrm>
                <a:off x="1501054" y="3605478"/>
                <a:ext cx="526339" cy="249240"/>
                <a:chOff x="1501054" y="3605478"/>
                <a:chExt cx="526339" cy="249240"/>
              </a:xfrm>
            </p:grpSpPr>
            <p:grpSp>
              <p:nvGrpSpPr>
                <p:cNvPr id="5595" name="Google Shape;5595;p42"/>
                <p:cNvGrpSpPr/>
                <p:nvPr/>
              </p:nvGrpSpPr>
              <p:grpSpPr>
                <a:xfrm>
                  <a:off x="1834208" y="3643867"/>
                  <a:ext cx="193185" cy="25622"/>
                  <a:chOff x="1834208" y="3643867"/>
                  <a:chExt cx="193185" cy="25622"/>
                </a:xfrm>
              </p:grpSpPr>
              <p:sp>
                <p:nvSpPr>
                  <p:cNvPr id="5596" name="Google Shape;5596;p42"/>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7" name="Google Shape;5597;p42"/>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98" name="Google Shape;5598;p42"/>
                <p:cNvGrpSpPr/>
                <p:nvPr/>
              </p:nvGrpSpPr>
              <p:grpSpPr>
                <a:xfrm>
                  <a:off x="1501054" y="3605478"/>
                  <a:ext cx="333164" cy="249240"/>
                  <a:chOff x="1501054" y="3605478"/>
                  <a:chExt cx="333164" cy="249240"/>
                </a:xfrm>
              </p:grpSpPr>
              <p:sp>
                <p:nvSpPr>
                  <p:cNvPr id="5599" name="Google Shape;5599;p42"/>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600" name="Google Shape;5600;p42"/>
                  <p:cNvGrpSpPr/>
                  <p:nvPr/>
                </p:nvGrpSpPr>
                <p:grpSpPr>
                  <a:xfrm>
                    <a:off x="1501054" y="3655851"/>
                    <a:ext cx="155286" cy="198867"/>
                    <a:chOff x="1501054" y="3655851"/>
                    <a:chExt cx="155286" cy="198867"/>
                  </a:xfrm>
                </p:grpSpPr>
                <p:sp>
                  <p:nvSpPr>
                    <p:cNvPr id="5601" name="Google Shape;5601;p42"/>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2" name="Google Shape;5602;p42"/>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5603" name="Google Shape;5603;p42"/>
              <p:cNvGrpSpPr/>
              <p:nvPr/>
            </p:nvGrpSpPr>
            <p:grpSpPr>
              <a:xfrm>
                <a:off x="724986" y="3800594"/>
                <a:ext cx="532949" cy="302090"/>
                <a:chOff x="724986" y="3800594"/>
                <a:chExt cx="532949" cy="302090"/>
              </a:xfrm>
            </p:grpSpPr>
            <p:grpSp>
              <p:nvGrpSpPr>
                <p:cNvPr id="5604" name="Google Shape;5604;p42"/>
                <p:cNvGrpSpPr/>
                <p:nvPr/>
              </p:nvGrpSpPr>
              <p:grpSpPr>
                <a:xfrm>
                  <a:off x="724986" y="4044367"/>
                  <a:ext cx="181314" cy="25626"/>
                  <a:chOff x="724986" y="4044367"/>
                  <a:chExt cx="181314" cy="25626"/>
                </a:xfrm>
              </p:grpSpPr>
              <p:sp>
                <p:nvSpPr>
                  <p:cNvPr id="5605" name="Google Shape;5605;p42"/>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6" name="Google Shape;5606;p42"/>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607" name="Google Shape;5607;p42"/>
                <p:cNvGrpSpPr/>
                <p:nvPr/>
              </p:nvGrpSpPr>
              <p:grpSpPr>
                <a:xfrm>
                  <a:off x="906290" y="3800594"/>
                  <a:ext cx="351645" cy="302090"/>
                  <a:chOff x="906290" y="3800594"/>
                  <a:chExt cx="351645" cy="302090"/>
                </a:xfrm>
              </p:grpSpPr>
              <p:grpSp>
                <p:nvGrpSpPr>
                  <p:cNvPr id="5608" name="Google Shape;5608;p42"/>
                  <p:cNvGrpSpPr/>
                  <p:nvPr/>
                </p:nvGrpSpPr>
                <p:grpSpPr>
                  <a:xfrm>
                    <a:off x="1084172" y="3842857"/>
                    <a:ext cx="173763" cy="217131"/>
                    <a:chOff x="1084172" y="3842857"/>
                    <a:chExt cx="173763" cy="217131"/>
                  </a:xfrm>
                </p:grpSpPr>
                <p:grpSp>
                  <p:nvGrpSpPr>
                    <p:cNvPr id="5609" name="Google Shape;5609;p42"/>
                    <p:cNvGrpSpPr/>
                    <p:nvPr/>
                  </p:nvGrpSpPr>
                  <p:grpSpPr>
                    <a:xfrm>
                      <a:off x="1156862" y="3936509"/>
                      <a:ext cx="101073" cy="25622"/>
                      <a:chOff x="1156862" y="3936509"/>
                      <a:chExt cx="101073" cy="25622"/>
                    </a:xfrm>
                  </p:grpSpPr>
                  <p:sp>
                    <p:nvSpPr>
                      <p:cNvPr id="5610" name="Google Shape;5610;p42"/>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1" name="Google Shape;5611;p42"/>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612" name="Google Shape;5612;p42"/>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613" name="Google Shape;5613;p42"/>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4" name="Google Shape;5614;p42"/>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615" name="Google Shape;5615;p42"/>
                <p:cNvGrpSpPr/>
                <p:nvPr/>
              </p:nvGrpSpPr>
              <p:grpSpPr>
                <a:xfrm>
                  <a:off x="724986" y="3830189"/>
                  <a:ext cx="189533" cy="25626"/>
                  <a:chOff x="724986" y="3830189"/>
                  <a:chExt cx="189533" cy="25626"/>
                </a:xfrm>
              </p:grpSpPr>
              <p:sp>
                <p:nvSpPr>
                  <p:cNvPr id="5616" name="Google Shape;5616;p42"/>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7" name="Google Shape;5617;p42"/>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grpSp>
        <p:nvGrpSpPr>
          <p:cNvPr id="5618" name="Google Shape;5618;p42"/>
          <p:cNvGrpSpPr/>
          <p:nvPr/>
        </p:nvGrpSpPr>
        <p:grpSpPr>
          <a:xfrm>
            <a:off x="2253298" y="2455640"/>
            <a:ext cx="948701" cy="935378"/>
            <a:chOff x="2253298" y="2428317"/>
            <a:chExt cx="948701" cy="935378"/>
          </a:xfrm>
        </p:grpSpPr>
        <p:sp>
          <p:nvSpPr>
            <p:cNvPr id="5619" name="Google Shape;5619;p42"/>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0" name="Google Shape;5620;p42"/>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1" name="Google Shape;5621;p42"/>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2" name="Google Shape;5622;p42"/>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3" name="Google Shape;5623;p42"/>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4" name="Google Shape;5624;p42"/>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5" name="Google Shape;5625;p42"/>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6" name="Google Shape;5626;p42"/>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7" name="Google Shape;5627;p42"/>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8" name="Google Shape;5628;p42"/>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9" name="Google Shape;5629;p42"/>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0" name="Google Shape;5630;p42"/>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1" name="Google Shape;5631;p42"/>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2" name="Google Shape;5632;p42"/>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3" name="Google Shape;5633;p42"/>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4" name="Google Shape;5634;p42"/>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5" name="Google Shape;5635;p42"/>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6" name="Google Shape;5636;p42"/>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7" name="Google Shape;5637;p42"/>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8" name="Google Shape;5638;p42"/>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9" name="Google Shape;5639;p42"/>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0" name="Google Shape;5640;p42"/>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1" name="Google Shape;5641;p42"/>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2" name="Google Shape;5642;p42"/>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3" name="Google Shape;5643;p42"/>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4" name="Google Shape;5644;p42"/>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5" name="Google Shape;5645;p42"/>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6" name="Google Shape;5646;p42"/>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7" name="Google Shape;5647;p42"/>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8" name="Google Shape;5648;p42"/>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9" name="Google Shape;5649;p42"/>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0" name="Google Shape;5650;p42"/>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1" name="Google Shape;5651;p42"/>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5655"/>
        <p:cNvGrpSpPr/>
        <p:nvPr/>
      </p:nvGrpSpPr>
      <p:grpSpPr>
        <a:xfrm>
          <a:off x="0" y="0"/>
          <a:ext cx="0" cy="0"/>
          <a:chOff x="0" y="0"/>
          <a:chExt cx="0" cy="0"/>
        </a:xfrm>
      </p:grpSpPr>
      <p:grpSp>
        <p:nvGrpSpPr>
          <p:cNvPr id="5656" name="Google Shape;5656;p43"/>
          <p:cNvGrpSpPr/>
          <p:nvPr/>
        </p:nvGrpSpPr>
        <p:grpSpPr>
          <a:xfrm>
            <a:off x="3353582" y="1145627"/>
            <a:ext cx="2363393" cy="1017867"/>
            <a:chOff x="3292400" y="1219146"/>
            <a:chExt cx="2615240" cy="1110239"/>
          </a:xfrm>
        </p:grpSpPr>
        <p:sp>
          <p:nvSpPr>
            <p:cNvPr id="5657" name="Google Shape;5657;p43"/>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5658" name="Google Shape;5658;p43"/>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5659" name="Google Shape;5659;p43"/>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200"/>
                <a:buFont typeface="Arial"/>
                <a:buNone/>
              </a:pPr>
              <a:r>
                <a:rPr lang="en" sz="200" b="0" i="0" u="none" strike="noStrike" cap="none">
                  <a:solidFill>
                    <a:srgbClr val="FFFFFF"/>
                  </a:solidFill>
                  <a:latin typeface="Arial"/>
                  <a:ea typeface="Arial"/>
                  <a:cs typeface="Arial"/>
                  <a:sym typeface="Arial"/>
                </a:rPr>
                <a:t>JANUARY</a:t>
              </a:r>
              <a:endParaRPr sz="200" b="0" i="0" u="none" strike="noStrike" cap="none">
                <a:solidFill>
                  <a:srgbClr val="FFFFFF"/>
                </a:solidFill>
                <a:latin typeface="Arial"/>
                <a:ea typeface="Arial"/>
                <a:cs typeface="Arial"/>
                <a:sym typeface="Arial"/>
              </a:endParaRPr>
            </a:p>
          </p:txBody>
        </p:sp>
        <p:sp>
          <p:nvSpPr>
            <p:cNvPr id="5660" name="Google Shape;5660;p43"/>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200"/>
                <a:buFont typeface="Arial"/>
                <a:buNone/>
              </a:pPr>
              <a:r>
                <a:rPr lang="en" sz="200" b="0" i="0" u="none" strike="noStrike" cap="none">
                  <a:solidFill>
                    <a:srgbClr val="FFFFFF"/>
                  </a:solidFill>
                  <a:latin typeface="Arial"/>
                  <a:ea typeface="Arial"/>
                  <a:cs typeface="Arial"/>
                  <a:sym typeface="Arial"/>
                </a:rPr>
                <a:t>FEBRUARY</a:t>
              </a:r>
              <a:endParaRPr sz="200" b="0" i="0" u="none" strike="noStrike" cap="none">
                <a:solidFill>
                  <a:srgbClr val="FFFFFF"/>
                </a:solidFill>
                <a:latin typeface="Arial"/>
                <a:ea typeface="Arial"/>
                <a:cs typeface="Arial"/>
                <a:sym typeface="Arial"/>
              </a:endParaRPr>
            </a:p>
          </p:txBody>
        </p:sp>
        <p:sp>
          <p:nvSpPr>
            <p:cNvPr id="5661" name="Google Shape;5661;p43"/>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200"/>
                <a:buFont typeface="Arial"/>
                <a:buNone/>
              </a:pPr>
              <a:r>
                <a:rPr lang="en" sz="200" b="0" i="0" u="none" strike="noStrike" cap="none">
                  <a:solidFill>
                    <a:srgbClr val="FFFFFF"/>
                  </a:solidFill>
                  <a:latin typeface="Arial"/>
                  <a:ea typeface="Arial"/>
                  <a:cs typeface="Arial"/>
                  <a:sym typeface="Arial"/>
                </a:rPr>
                <a:t>MARCH</a:t>
              </a:r>
              <a:endParaRPr sz="200" b="0" i="0" u="none" strike="noStrike" cap="none">
                <a:solidFill>
                  <a:srgbClr val="FFFFFF"/>
                </a:solidFill>
                <a:latin typeface="Arial"/>
                <a:ea typeface="Arial"/>
                <a:cs typeface="Arial"/>
                <a:sym typeface="Arial"/>
              </a:endParaRPr>
            </a:p>
          </p:txBody>
        </p:sp>
        <p:sp>
          <p:nvSpPr>
            <p:cNvPr id="5662" name="Google Shape;5662;p43"/>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200"/>
                <a:buFont typeface="Arial"/>
                <a:buNone/>
              </a:pPr>
              <a:r>
                <a:rPr lang="en" sz="200" b="0" i="0" u="none" strike="noStrike" cap="none">
                  <a:solidFill>
                    <a:srgbClr val="FFFFFF"/>
                  </a:solidFill>
                  <a:latin typeface="Arial"/>
                  <a:ea typeface="Arial"/>
                  <a:cs typeface="Arial"/>
                  <a:sym typeface="Arial"/>
                </a:rPr>
                <a:t>APRIL</a:t>
              </a:r>
              <a:endParaRPr sz="200" b="0" i="0" u="none" strike="noStrike" cap="none">
                <a:solidFill>
                  <a:srgbClr val="FFFFFF"/>
                </a:solidFill>
                <a:latin typeface="Arial"/>
                <a:ea typeface="Arial"/>
                <a:cs typeface="Arial"/>
                <a:sym typeface="Arial"/>
              </a:endParaRPr>
            </a:p>
          </p:txBody>
        </p:sp>
        <p:sp>
          <p:nvSpPr>
            <p:cNvPr id="5663" name="Google Shape;5663;p43"/>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200"/>
                <a:buFont typeface="Arial"/>
                <a:buNone/>
              </a:pPr>
              <a:r>
                <a:rPr lang="en" sz="200" b="0" i="0" u="none" strike="noStrike" cap="none">
                  <a:solidFill>
                    <a:srgbClr val="FFFFFF"/>
                  </a:solidFill>
                  <a:latin typeface="Arial"/>
                  <a:ea typeface="Arial"/>
                  <a:cs typeface="Arial"/>
                  <a:sym typeface="Arial"/>
                </a:rPr>
                <a:t>MAY</a:t>
              </a:r>
              <a:endParaRPr sz="200" b="0" i="0" u="none" strike="noStrike" cap="none">
                <a:solidFill>
                  <a:srgbClr val="FFFFFF"/>
                </a:solidFill>
                <a:latin typeface="Arial"/>
                <a:ea typeface="Arial"/>
                <a:cs typeface="Arial"/>
                <a:sym typeface="Arial"/>
              </a:endParaRPr>
            </a:p>
          </p:txBody>
        </p:sp>
        <p:sp>
          <p:nvSpPr>
            <p:cNvPr id="5664" name="Google Shape;5664;p43"/>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marR="0" lvl="0" indent="0" algn="ctr" rtl="0">
                <a:lnSpc>
                  <a:spcPct val="100000"/>
                </a:lnSpc>
                <a:spcBef>
                  <a:spcPts val="0"/>
                </a:spcBef>
                <a:spcAft>
                  <a:spcPts val="1600"/>
                </a:spcAft>
                <a:buClr>
                  <a:srgbClr val="000000"/>
                </a:buClr>
                <a:buSzPts val="200"/>
                <a:buFont typeface="Arial"/>
                <a:buNone/>
              </a:pPr>
              <a:r>
                <a:rPr lang="en" sz="200" b="0" i="0" u="none" strike="noStrike" cap="none">
                  <a:solidFill>
                    <a:srgbClr val="FFFFFF"/>
                  </a:solidFill>
                  <a:latin typeface="Arial"/>
                  <a:ea typeface="Arial"/>
                  <a:cs typeface="Arial"/>
                  <a:sym typeface="Arial"/>
                </a:rPr>
                <a:t>JUNE</a:t>
              </a:r>
              <a:endParaRPr sz="200" b="0" i="0" u="none" strike="noStrike" cap="none">
                <a:solidFill>
                  <a:srgbClr val="FFFFFF"/>
                </a:solidFill>
                <a:latin typeface="Arial"/>
                <a:ea typeface="Arial"/>
                <a:cs typeface="Arial"/>
                <a:sym typeface="Arial"/>
              </a:endParaRPr>
            </a:p>
          </p:txBody>
        </p:sp>
        <p:sp>
          <p:nvSpPr>
            <p:cNvPr id="5665" name="Google Shape;5665;p43"/>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marR="0" lvl="0" indent="0" algn="r" rtl="0">
                <a:lnSpc>
                  <a:spcPct val="100000"/>
                </a:lnSpc>
                <a:spcBef>
                  <a:spcPts val="0"/>
                </a:spcBef>
                <a:spcAft>
                  <a:spcPts val="1600"/>
                </a:spcAft>
                <a:buClr>
                  <a:srgbClr val="000000"/>
                </a:buClr>
                <a:buSzPts val="200"/>
                <a:buFont typeface="Arial"/>
                <a:buNone/>
              </a:pPr>
              <a:r>
                <a:rPr lang="en" sz="200" b="0" i="0" u="none" strike="noStrike" cap="none">
                  <a:solidFill>
                    <a:srgbClr val="FFFFFF"/>
                  </a:solidFill>
                  <a:latin typeface="Arial"/>
                  <a:ea typeface="Arial"/>
                  <a:cs typeface="Arial"/>
                  <a:sym typeface="Arial"/>
                </a:rPr>
                <a:t>PHASE 1</a:t>
              </a:r>
              <a:endParaRPr sz="200" b="0" i="0" u="none" strike="noStrike" cap="none">
                <a:solidFill>
                  <a:srgbClr val="FFFFFF"/>
                </a:solidFill>
                <a:latin typeface="Arial"/>
                <a:ea typeface="Arial"/>
                <a:cs typeface="Arial"/>
                <a:sym typeface="Arial"/>
              </a:endParaRPr>
            </a:p>
          </p:txBody>
        </p:sp>
        <p:sp>
          <p:nvSpPr>
            <p:cNvPr id="5666" name="Google Shape;5666;p43"/>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marR="0" lvl="0" indent="0" algn="r" rtl="0">
                <a:lnSpc>
                  <a:spcPct val="100000"/>
                </a:lnSpc>
                <a:spcBef>
                  <a:spcPts val="0"/>
                </a:spcBef>
                <a:spcAft>
                  <a:spcPts val="1600"/>
                </a:spcAft>
                <a:buClr>
                  <a:srgbClr val="000000"/>
                </a:buClr>
                <a:buSzPts val="200"/>
                <a:buFont typeface="Arial"/>
                <a:buNone/>
              </a:pPr>
              <a:r>
                <a:rPr lang="en" sz="200" b="0" i="0" u="none" strike="noStrike" cap="none">
                  <a:solidFill>
                    <a:srgbClr val="FFFFFF"/>
                  </a:solidFill>
                  <a:latin typeface="Arial"/>
                  <a:ea typeface="Arial"/>
                  <a:cs typeface="Arial"/>
                  <a:sym typeface="Arial"/>
                </a:rPr>
                <a:t>PHASE 2</a:t>
              </a:r>
              <a:endParaRPr sz="200" b="0" i="0" u="none" strike="noStrike" cap="none">
                <a:solidFill>
                  <a:srgbClr val="FFFFFF"/>
                </a:solidFill>
                <a:latin typeface="Arial"/>
                <a:ea typeface="Arial"/>
                <a:cs typeface="Arial"/>
                <a:sym typeface="Arial"/>
              </a:endParaRPr>
            </a:p>
          </p:txBody>
        </p:sp>
        <p:sp>
          <p:nvSpPr>
            <p:cNvPr id="5667" name="Google Shape;5667;p43"/>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marR="0" lvl="0" indent="0" algn="r" rtl="0">
                <a:lnSpc>
                  <a:spcPct val="115000"/>
                </a:lnSpc>
                <a:spcBef>
                  <a:spcPts val="0"/>
                </a:spcBef>
                <a:spcAft>
                  <a:spcPts val="1600"/>
                </a:spcAft>
                <a:buClr>
                  <a:srgbClr val="000000"/>
                </a:buClr>
                <a:buSzPts val="200"/>
                <a:buFont typeface="Arial"/>
                <a:buNone/>
              </a:pPr>
              <a:r>
                <a:rPr lang="en" sz="200" b="0" i="0" u="none" strike="noStrike" cap="none">
                  <a:solidFill>
                    <a:srgbClr val="FFFFFF"/>
                  </a:solidFill>
                  <a:latin typeface="Arial"/>
                  <a:ea typeface="Arial"/>
                  <a:cs typeface="Arial"/>
                  <a:sym typeface="Arial"/>
                </a:rPr>
                <a:t>Task 1</a:t>
              </a:r>
              <a:endParaRPr sz="200" b="0" i="0" u="none" strike="noStrike" cap="none">
                <a:solidFill>
                  <a:srgbClr val="FFFFFF"/>
                </a:solidFill>
                <a:latin typeface="Arial"/>
                <a:ea typeface="Arial"/>
                <a:cs typeface="Arial"/>
                <a:sym typeface="Arial"/>
              </a:endParaRPr>
            </a:p>
          </p:txBody>
        </p:sp>
        <p:sp>
          <p:nvSpPr>
            <p:cNvPr id="5668" name="Google Shape;5668;p43"/>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marR="0" lvl="0" indent="0" algn="r" rtl="0">
                <a:lnSpc>
                  <a:spcPct val="115000"/>
                </a:lnSpc>
                <a:spcBef>
                  <a:spcPts val="0"/>
                </a:spcBef>
                <a:spcAft>
                  <a:spcPts val="1600"/>
                </a:spcAft>
                <a:buClr>
                  <a:srgbClr val="000000"/>
                </a:buClr>
                <a:buSzPts val="200"/>
                <a:buFont typeface="Arial"/>
                <a:buNone/>
              </a:pPr>
              <a:r>
                <a:rPr lang="en" sz="200" b="0" i="0" u="none" strike="noStrike" cap="none">
                  <a:solidFill>
                    <a:srgbClr val="FFFFFF"/>
                  </a:solidFill>
                  <a:latin typeface="Arial"/>
                  <a:ea typeface="Arial"/>
                  <a:cs typeface="Arial"/>
                  <a:sym typeface="Arial"/>
                </a:rPr>
                <a:t>Task 2</a:t>
              </a:r>
              <a:endParaRPr sz="200" b="0" i="0" u="none" strike="noStrike" cap="none">
                <a:solidFill>
                  <a:srgbClr val="FFFFFF"/>
                </a:solidFill>
                <a:latin typeface="Arial"/>
                <a:ea typeface="Arial"/>
                <a:cs typeface="Arial"/>
                <a:sym typeface="Arial"/>
              </a:endParaRPr>
            </a:p>
          </p:txBody>
        </p:sp>
        <p:sp>
          <p:nvSpPr>
            <p:cNvPr id="5669" name="Google Shape;5669;p43"/>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marR="0" lvl="0" indent="0" algn="r" rtl="0">
                <a:lnSpc>
                  <a:spcPct val="115000"/>
                </a:lnSpc>
                <a:spcBef>
                  <a:spcPts val="0"/>
                </a:spcBef>
                <a:spcAft>
                  <a:spcPts val="1600"/>
                </a:spcAft>
                <a:buClr>
                  <a:srgbClr val="000000"/>
                </a:buClr>
                <a:buSzPts val="200"/>
                <a:buFont typeface="Arial"/>
                <a:buNone/>
              </a:pPr>
              <a:r>
                <a:rPr lang="en" sz="200" b="0" i="0" u="none" strike="noStrike" cap="none">
                  <a:solidFill>
                    <a:srgbClr val="FFFFFF"/>
                  </a:solidFill>
                  <a:latin typeface="Arial"/>
                  <a:ea typeface="Arial"/>
                  <a:cs typeface="Arial"/>
                  <a:sym typeface="Arial"/>
                </a:rPr>
                <a:t>Task 1</a:t>
              </a:r>
              <a:endParaRPr sz="200" b="0" i="0" u="none" strike="noStrike" cap="none">
                <a:solidFill>
                  <a:srgbClr val="FFFFFF"/>
                </a:solidFill>
                <a:latin typeface="Arial"/>
                <a:ea typeface="Arial"/>
                <a:cs typeface="Arial"/>
                <a:sym typeface="Arial"/>
              </a:endParaRPr>
            </a:p>
          </p:txBody>
        </p:sp>
        <p:sp>
          <p:nvSpPr>
            <p:cNvPr id="5670" name="Google Shape;5670;p43"/>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marR="0" lvl="0" indent="0" algn="r" rtl="0">
                <a:lnSpc>
                  <a:spcPct val="115000"/>
                </a:lnSpc>
                <a:spcBef>
                  <a:spcPts val="0"/>
                </a:spcBef>
                <a:spcAft>
                  <a:spcPts val="1600"/>
                </a:spcAft>
                <a:buClr>
                  <a:srgbClr val="000000"/>
                </a:buClr>
                <a:buSzPts val="200"/>
                <a:buFont typeface="Arial"/>
                <a:buNone/>
              </a:pPr>
              <a:r>
                <a:rPr lang="en" sz="200" b="0" i="0" u="none" strike="noStrike" cap="none">
                  <a:solidFill>
                    <a:srgbClr val="FFFFFF"/>
                  </a:solidFill>
                  <a:latin typeface="Arial"/>
                  <a:ea typeface="Arial"/>
                  <a:cs typeface="Arial"/>
                  <a:sym typeface="Arial"/>
                </a:rPr>
                <a:t>Task 2</a:t>
              </a:r>
              <a:endParaRPr sz="200" b="0" i="0" u="none" strike="noStrike" cap="none">
                <a:solidFill>
                  <a:srgbClr val="FFFFFF"/>
                </a:solidFill>
                <a:latin typeface="Arial"/>
                <a:ea typeface="Arial"/>
                <a:cs typeface="Arial"/>
                <a:sym typeface="Arial"/>
              </a:endParaRPr>
            </a:p>
          </p:txBody>
        </p:sp>
        <p:grpSp>
          <p:nvGrpSpPr>
            <p:cNvPr id="5671" name="Google Shape;5671;p43"/>
            <p:cNvGrpSpPr/>
            <p:nvPr/>
          </p:nvGrpSpPr>
          <p:grpSpPr>
            <a:xfrm>
              <a:off x="3748438" y="1378608"/>
              <a:ext cx="2159202" cy="903971"/>
              <a:chOff x="1683525" y="2179850"/>
              <a:chExt cx="4519050" cy="2134525"/>
            </a:xfrm>
          </p:grpSpPr>
          <p:sp>
            <p:nvSpPr>
              <p:cNvPr id="5672" name="Google Shape;5672;p43"/>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5673" name="Google Shape;5673;p43"/>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5674" name="Google Shape;5674;p43"/>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5675" name="Google Shape;5675;p43"/>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5676" name="Google Shape;5676;p43"/>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5677" name="Google Shape;5677;p43"/>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5678" name="Google Shape;5678;p43"/>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5679" name="Google Shape;5679;p43"/>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88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5680" name="Google Shape;5680;p43"/>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5681" name="Google Shape;5681;p43"/>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88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5682" name="Google Shape;5682;p43"/>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sp>
            <p:nvSpPr>
              <p:cNvPr id="5683" name="Google Shape;5683;p43"/>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88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FFFFFF"/>
                  </a:solidFill>
                  <a:latin typeface="Arial"/>
                  <a:ea typeface="Arial"/>
                  <a:cs typeface="Arial"/>
                  <a:sym typeface="Arial"/>
                </a:endParaRPr>
              </a:p>
            </p:txBody>
          </p:sp>
        </p:grpSp>
      </p:grpSp>
      <p:graphicFrame>
        <p:nvGraphicFramePr>
          <p:cNvPr id="5684" name="Google Shape;5684;p43"/>
          <p:cNvGraphicFramePr/>
          <p:nvPr/>
        </p:nvGraphicFramePr>
        <p:xfrm>
          <a:off x="5949675" y="2323100"/>
          <a:ext cx="3000000" cy="3000000"/>
        </p:xfrm>
        <a:graphic>
          <a:graphicData uri="http://schemas.openxmlformats.org/drawingml/2006/table">
            <a:tbl>
              <a:tblPr>
                <a:noFill/>
                <a:tableStyleId>{36C15DC9-1A39-40C4-B6EB-D40B18903E7D}</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marR="0" lvl="0" indent="0" algn="ctr" rtl="0">
                        <a:lnSpc>
                          <a:spcPct val="100000"/>
                        </a:lnSpc>
                        <a:spcBef>
                          <a:spcPts val="0"/>
                        </a:spcBef>
                        <a:spcAft>
                          <a:spcPts val="0"/>
                        </a:spcAft>
                        <a:buClr>
                          <a:srgbClr val="000000"/>
                        </a:buClr>
                        <a:buSzPts val="200"/>
                        <a:buFont typeface="Arial"/>
                        <a:buNone/>
                      </a:pPr>
                      <a:endParaRPr sz="200" b="1" u="none" strike="noStrike" cap="none">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5"/>
                      </a:srgbClr>
                    </a:solidFill>
                  </a:tcPr>
                </a:tc>
                <a:extLst>
                  <a:ext uri="{0D108BD9-81ED-4DB2-BD59-A6C34878D82A}">
                    <a16:rowId xmlns:a16="http://schemas.microsoft.com/office/drawing/2014/main" val="10003"/>
                  </a:ext>
                </a:extLst>
              </a:tr>
            </a:tbl>
          </a:graphicData>
        </a:graphic>
      </p:graphicFrame>
      <p:grpSp>
        <p:nvGrpSpPr>
          <p:cNvPr id="5685" name="Google Shape;5685;p43"/>
          <p:cNvGrpSpPr/>
          <p:nvPr/>
        </p:nvGrpSpPr>
        <p:grpSpPr>
          <a:xfrm>
            <a:off x="5926924" y="3381697"/>
            <a:ext cx="2519825" cy="1001454"/>
            <a:chOff x="1906114" y="789980"/>
            <a:chExt cx="1487676" cy="606868"/>
          </a:xfrm>
        </p:grpSpPr>
        <p:cxnSp>
          <p:nvCxnSpPr>
            <p:cNvPr id="5686" name="Google Shape;5686;p43"/>
            <p:cNvCxnSpPr/>
            <p:nvPr/>
          </p:nvCxnSpPr>
          <p:spPr>
            <a:xfrm rot="10800000">
              <a:off x="2109981" y="1180903"/>
              <a:ext cx="1280400" cy="0"/>
            </a:xfrm>
            <a:prstGeom prst="straightConnector1">
              <a:avLst/>
            </a:prstGeom>
            <a:noFill/>
            <a:ln w="9525" cap="flat" cmpd="sng">
              <a:solidFill>
                <a:srgbClr val="B3C3CE"/>
              </a:solidFill>
              <a:prstDash val="solid"/>
              <a:round/>
              <a:headEnd type="none" w="sm" len="sm"/>
              <a:tailEnd type="none" w="sm" len="sm"/>
            </a:ln>
          </p:spPr>
        </p:cxnSp>
        <p:cxnSp>
          <p:nvCxnSpPr>
            <p:cNvPr id="5687" name="Google Shape;5687;p43"/>
            <p:cNvCxnSpPr/>
            <p:nvPr/>
          </p:nvCxnSpPr>
          <p:spPr>
            <a:xfrm rot="10800000">
              <a:off x="2109981" y="985080"/>
              <a:ext cx="1280400" cy="0"/>
            </a:xfrm>
            <a:prstGeom prst="straightConnector1">
              <a:avLst/>
            </a:prstGeom>
            <a:noFill/>
            <a:ln w="9525" cap="flat" cmpd="sng">
              <a:solidFill>
                <a:srgbClr val="B3C3CE"/>
              </a:solidFill>
              <a:prstDash val="solid"/>
              <a:round/>
              <a:headEnd type="none" w="sm" len="sm"/>
              <a:tailEnd type="none" w="sm" len="sm"/>
            </a:ln>
          </p:spPr>
        </p:cxnSp>
        <p:cxnSp>
          <p:nvCxnSpPr>
            <p:cNvPr id="5688" name="Google Shape;5688;p43"/>
            <p:cNvCxnSpPr/>
            <p:nvPr/>
          </p:nvCxnSpPr>
          <p:spPr>
            <a:xfrm rot="10800000">
              <a:off x="2109981" y="1376729"/>
              <a:ext cx="1280400" cy="0"/>
            </a:xfrm>
            <a:prstGeom prst="straightConnector1">
              <a:avLst/>
            </a:prstGeom>
            <a:noFill/>
            <a:ln w="9525" cap="flat" cmpd="sng">
              <a:solidFill>
                <a:srgbClr val="B3C3CE"/>
              </a:solidFill>
              <a:prstDash val="solid"/>
              <a:round/>
              <a:headEnd type="none" w="sm" len="sm"/>
              <a:tailEnd type="none" w="sm" len="sm"/>
            </a:ln>
          </p:spPr>
        </p:cxnSp>
        <p:sp>
          <p:nvSpPr>
            <p:cNvPr id="5689" name="Google Shape;5689;p43"/>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1600"/>
                </a:spcAft>
                <a:buClr>
                  <a:srgbClr val="000000"/>
                </a:buClr>
                <a:buSzPts val="300"/>
                <a:buFont typeface="Arial"/>
                <a:buNone/>
              </a:pPr>
              <a:r>
                <a:rPr lang="en" sz="300" b="0" i="0" u="none" strike="noStrike" cap="none">
                  <a:solidFill>
                    <a:srgbClr val="E3E9ED"/>
                  </a:solidFill>
                  <a:latin typeface="Arial"/>
                  <a:ea typeface="Arial"/>
                  <a:cs typeface="Arial"/>
                  <a:sym typeface="Arial"/>
                </a:rPr>
                <a:t>JANUARY</a:t>
              </a:r>
              <a:endParaRPr sz="300" b="0" i="0" u="none" strike="noStrike" cap="none">
                <a:solidFill>
                  <a:srgbClr val="E3E9ED"/>
                </a:solidFill>
                <a:latin typeface="Arial"/>
                <a:ea typeface="Arial"/>
                <a:cs typeface="Arial"/>
                <a:sym typeface="Arial"/>
              </a:endParaRPr>
            </a:p>
          </p:txBody>
        </p:sp>
        <p:sp>
          <p:nvSpPr>
            <p:cNvPr id="5690" name="Google Shape;5690;p43"/>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1600"/>
                </a:spcAft>
                <a:buClr>
                  <a:srgbClr val="000000"/>
                </a:buClr>
                <a:buSzPts val="300"/>
                <a:buFont typeface="Arial"/>
                <a:buNone/>
              </a:pPr>
              <a:r>
                <a:rPr lang="en" sz="300" b="0" i="0" u="none" strike="noStrike" cap="none">
                  <a:solidFill>
                    <a:srgbClr val="E3E9ED"/>
                  </a:solidFill>
                  <a:latin typeface="Arial"/>
                  <a:ea typeface="Arial"/>
                  <a:cs typeface="Arial"/>
                  <a:sym typeface="Arial"/>
                </a:rPr>
                <a:t>FEBRUARY</a:t>
              </a:r>
              <a:endParaRPr sz="300" b="0" i="0" u="none" strike="noStrike" cap="none">
                <a:solidFill>
                  <a:srgbClr val="E3E9ED"/>
                </a:solidFill>
                <a:latin typeface="Arial"/>
                <a:ea typeface="Arial"/>
                <a:cs typeface="Arial"/>
                <a:sym typeface="Arial"/>
              </a:endParaRPr>
            </a:p>
          </p:txBody>
        </p:sp>
        <p:sp>
          <p:nvSpPr>
            <p:cNvPr id="5691" name="Google Shape;5691;p43"/>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1600"/>
                </a:spcAft>
                <a:buClr>
                  <a:srgbClr val="000000"/>
                </a:buClr>
                <a:buSzPts val="300"/>
                <a:buFont typeface="Arial"/>
                <a:buNone/>
              </a:pPr>
              <a:r>
                <a:rPr lang="en" sz="300" b="0" i="0" u="none" strike="noStrike" cap="none">
                  <a:solidFill>
                    <a:srgbClr val="E3E9ED"/>
                  </a:solidFill>
                  <a:latin typeface="Arial"/>
                  <a:ea typeface="Arial"/>
                  <a:cs typeface="Arial"/>
                  <a:sym typeface="Arial"/>
                </a:rPr>
                <a:t>MARCH</a:t>
              </a:r>
              <a:endParaRPr sz="300" b="0" i="0" u="none" strike="noStrike" cap="none">
                <a:solidFill>
                  <a:srgbClr val="E3E9ED"/>
                </a:solidFill>
                <a:latin typeface="Arial"/>
                <a:ea typeface="Arial"/>
                <a:cs typeface="Arial"/>
                <a:sym typeface="Arial"/>
              </a:endParaRPr>
            </a:p>
          </p:txBody>
        </p:sp>
        <p:sp>
          <p:nvSpPr>
            <p:cNvPr id="5692" name="Google Shape;5692;p43"/>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1600"/>
                </a:spcAft>
                <a:buClr>
                  <a:srgbClr val="000000"/>
                </a:buClr>
                <a:buSzPts val="300"/>
                <a:buFont typeface="Arial"/>
                <a:buNone/>
              </a:pPr>
              <a:r>
                <a:rPr lang="en" sz="300" b="0" i="0" u="none" strike="noStrike" cap="none">
                  <a:solidFill>
                    <a:srgbClr val="E3E9ED"/>
                  </a:solidFill>
                  <a:latin typeface="Arial"/>
                  <a:ea typeface="Arial"/>
                  <a:cs typeface="Arial"/>
                  <a:sym typeface="Arial"/>
                </a:rPr>
                <a:t>APRIL</a:t>
              </a:r>
              <a:endParaRPr sz="300" b="0" i="0" u="none" strike="noStrike" cap="none">
                <a:solidFill>
                  <a:srgbClr val="E3E9ED"/>
                </a:solidFill>
                <a:latin typeface="Arial"/>
                <a:ea typeface="Arial"/>
                <a:cs typeface="Arial"/>
                <a:sym typeface="Arial"/>
              </a:endParaRPr>
            </a:p>
          </p:txBody>
        </p:sp>
        <p:sp>
          <p:nvSpPr>
            <p:cNvPr id="5693" name="Google Shape;5693;p43"/>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4" name="Google Shape;5694;p43"/>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5" name="Google Shape;5695;p43"/>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6" name="Google Shape;5696;p43"/>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7" name="Google Shape;5697;p43"/>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8" name="Google Shape;5698;p43"/>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9" name="Google Shape;5699;p43"/>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marR="0" lvl="0" indent="0" algn="r" rtl="0">
                <a:lnSpc>
                  <a:spcPct val="100000"/>
                </a:lnSpc>
                <a:spcBef>
                  <a:spcPts val="0"/>
                </a:spcBef>
                <a:spcAft>
                  <a:spcPts val="1600"/>
                </a:spcAft>
                <a:buClr>
                  <a:srgbClr val="000000"/>
                </a:buClr>
                <a:buSzPts val="300"/>
                <a:buFont typeface="Arial"/>
                <a:buNone/>
              </a:pPr>
              <a:r>
                <a:rPr lang="en" sz="300" b="0" i="0" u="none" strike="noStrike" cap="none">
                  <a:solidFill>
                    <a:srgbClr val="E3E9ED"/>
                  </a:solidFill>
                  <a:latin typeface="Arial"/>
                  <a:ea typeface="Arial"/>
                  <a:cs typeface="Arial"/>
                  <a:sym typeface="Arial"/>
                </a:rPr>
                <a:t>PHASE 1</a:t>
              </a:r>
              <a:endParaRPr sz="300" b="0" i="0" u="none" strike="noStrike" cap="none">
                <a:solidFill>
                  <a:srgbClr val="E3E9ED"/>
                </a:solidFill>
                <a:latin typeface="Arial"/>
                <a:ea typeface="Arial"/>
                <a:cs typeface="Arial"/>
                <a:sym typeface="Arial"/>
              </a:endParaRPr>
            </a:p>
          </p:txBody>
        </p:sp>
        <p:sp>
          <p:nvSpPr>
            <p:cNvPr id="5700" name="Google Shape;5700;p43"/>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marR="0" lvl="0" indent="0" algn="r" rtl="0">
                <a:lnSpc>
                  <a:spcPct val="115000"/>
                </a:lnSpc>
                <a:spcBef>
                  <a:spcPts val="0"/>
                </a:spcBef>
                <a:spcAft>
                  <a:spcPts val="1600"/>
                </a:spcAft>
                <a:buClr>
                  <a:srgbClr val="000000"/>
                </a:buClr>
                <a:buSzPts val="300"/>
                <a:buFont typeface="Arial"/>
                <a:buNone/>
              </a:pPr>
              <a:r>
                <a:rPr lang="en" sz="300" b="0" i="0" u="none" strike="noStrike" cap="none">
                  <a:solidFill>
                    <a:srgbClr val="E3E9ED"/>
                  </a:solidFill>
                  <a:latin typeface="Arial"/>
                  <a:ea typeface="Arial"/>
                  <a:cs typeface="Arial"/>
                  <a:sym typeface="Arial"/>
                </a:rPr>
                <a:t>Task 1</a:t>
              </a:r>
              <a:endParaRPr sz="300" b="0" i="0" u="none" strike="noStrike" cap="none">
                <a:solidFill>
                  <a:srgbClr val="E3E9ED"/>
                </a:solidFill>
                <a:latin typeface="Arial"/>
                <a:ea typeface="Arial"/>
                <a:cs typeface="Arial"/>
                <a:sym typeface="Arial"/>
              </a:endParaRPr>
            </a:p>
          </p:txBody>
        </p:sp>
        <p:sp>
          <p:nvSpPr>
            <p:cNvPr id="5701" name="Google Shape;5701;p43"/>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marR="0" lvl="0" indent="0" algn="r" rtl="0">
                <a:lnSpc>
                  <a:spcPct val="115000"/>
                </a:lnSpc>
                <a:spcBef>
                  <a:spcPts val="0"/>
                </a:spcBef>
                <a:spcAft>
                  <a:spcPts val="1600"/>
                </a:spcAft>
                <a:buClr>
                  <a:srgbClr val="000000"/>
                </a:buClr>
                <a:buSzPts val="300"/>
                <a:buFont typeface="Arial"/>
                <a:buNone/>
              </a:pPr>
              <a:r>
                <a:rPr lang="en" sz="300" b="0" i="0" u="none" strike="noStrike" cap="none">
                  <a:solidFill>
                    <a:srgbClr val="E3E9ED"/>
                  </a:solidFill>
                  <a:latin typeface="Arial"/>
                  <a:ea typeface="Arial"/>
                  <a:cs typeface="Arial"/>
                  <a:sym typeface="Arial"/>
                </a:rPr>
                <a:t>Task 2</a:t>
              </a:r>
              <a:endParaRPr sz="300" b="0" i="0" u="none" strike="noStrike" cap="none">
                <a:solidFill>
                  <a:srgbClr val="E3E9ED"/>
                </a:solidFill>
                <a:latin typeface="Arial"/>
                <a:ea typeface="Arial"/>
                <a:cs typeface="Arial"/>
                <a:sym typeface="Arial"/>
              </a:endParaRPr>
            </a:p>
          </p:txBody>
        </p:sp>
        <p:sp>
          <p:nvSpPr>
            <p:cNvPr id="5702" name="Google Shape;5702;p43"/>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703" name="Google Shape;5703;p43"/>
          <p:cNvGrpSpPr/>
          <p:nvPr/>
        </p:nvGrpSpPr>
        <p:grpSpPr>
          <a:xfrm>
            <a:off x="726399" y="1190655"/>
            <a:ext cx="2394370" cy="976502"/>
            <a:chOff x="749309" y="1112739"/>
            <a:chExt cx="2371603" cy="976502"/>
          </a:xfrm>
        </p:grpSpPr>
        <p:sp>
          <p:nvSpPr>
            <p:cNvPr id="5704" name="Google Shape;5704;p43"/>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5" name="Google Shape;5705;p43"/>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6" name="Google Shape;5706;p43"/>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7" name="Google Shape;5707;p43"/>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8" name="Google Shape;5708;p43"/>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9" name="Google Shape;5709;p43"/>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0" name="Google Shape;5710;p43"/>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1" name="Google Shape;5711;p43"/>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2" name="Google Shape;5712;p43"/>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3" name="Google Shape;5713;p43"/>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4" name="Google Shape;5714;p43"/>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5" name="Google Shape;5715;p43"/>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6" name="Google Shape;5716;p43"/>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7" name="Google Shape;5717;p43"/>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8" name="Google Shape;5718;p43"/>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9" name="Google Shape;5719;p43"/>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0" name="Google Shape;5720;p43"/>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1" name="Google Shape;5721;p43"/>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2" name="Google Shape;5722;p43"/>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3" name="Google Shape;5723;p43"/>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4" name="Google Shape;5724;p43"/>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5" name="Google Shape;5725;p43"/>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6" name="Google Shape;5726;p43"/>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7" name="Google Shape;5727;p43"/>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8" name="Google Shape;5728;p43"/>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9" name="Google Shape;5729;p43"/>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0" name="Google Shape;5730;p43"/>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1" name="Google Shape;5731;p43"/>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2" name="Google Shape;5732;p43"/>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3" name="Google Shape;5733;p43"/>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4" name="Google Shape;5734;p43"/>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5" name="Google Shape;5735;p43"/>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aphicFrame>
        <p:nvGraphicFramePr>
          <p:cNvPr id="5736" name="Google Shape;5736;p43"/>
          <p:cNvGraphicFramePr/>
          <p:nvPr/>
        </p:nvGraphicFramePr>
        <p:xfrm>
          <a:off x="5949700" y="1188950"/>
          <a:ext cx="3000000" cy="3000000"/>
        </p:xfrm>
        <a:graphic>
          <a:graphicData uri="http://schemas.openxmlformats.org/drawingml/2006/table">
            <a:tbl>
              <a:tblPr>
                <a:noFill/>
                <a:tableStyleId>{36C15DC9-1A39-40C4-B6EB-D40B18903E7D}</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5737" name="Google Shape;5737;p43"/>
          <p:cNvGraphicFramePr/>
          <p:nvPr/>
        </p:nvGraphicFramePr>
        <p:xfrm>
          <a:off x="3356413" y="2323100"/>
          <a:ext cx="3000000" cy="3000000"/>
        </p:xfrm>
        <a:graphic>
          <a:graphicData uri="http://schemas.openxmlformats.org/drawingml/2006/table">
            <a:tbl>
              <a:tblPr>
                <a:noFill/>
                <a:tableStyleId>{36C15DC9-1A39-40C4-B6EB-D40B18903E7D}</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738" name="Google Shape;5738;p43"/>
          <p:cNvGrpSpPr/>
          <p:nvPr/>
        </p:nvGrpSpPr>
        <p:grpSpPr>
          <a:xfrm>
            <a:off x="4100342" y="2709743"/>
            <a:ext cx="1517436" cy="74460"/>
            <a:chOff x="3980086" y="2804397"/>
            <a:chExt cx="1227600" cy="66900"/>
          </a:xfrm>
        </p:grpSpPr>
        <p:sp>
          <p:nvSpPr>
            <p:cNvPr id="5739" name="Google Shape;5739;p43"/>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0" name="Google Shape;5740;p43"/>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741" name="Google Shape;5741;p43"/>
          <p:cNvGrpSpPr/>
          <p:nvPr/>
        </p:nvGrpSpPr>
        <p:grpSpPr>
          <a:xfrm>
            <a:off x="4725406" y="3002330"/>
            <a:ext cx="892956" cy="74460"/>
            <a:chOff x="3980086" y="2804397"/>
            <a:chExt cx="1227600" cy="66900"/>
          </a:xfrm>
        </p:grpSpPr>
        <p:sp>
          <p:nvSpPr>
            <p:cNvPr id="5742" name="Google Shape;5742;p43"/>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3" name="Google Shape;5743;p43"/>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744" name="Google Shape;5744;p43"/>
          <p:cNvGrpSpPr/>
          <p:nvPr/>
        </p:nvGrpSpPr>
        <p:grpSpPr>
          <a:xfrm>
            <a:off x="3358498" y="3361213"/>
            <a:ext cx="2363245" cy="1005943"/>
            <a:chOff x="3358415" y="3361302"/>
            <a:chExt cx="2363245" cy="1024695"/>
          </a:xfrm>
        </p:grpSpPr>
        <p:grpSp>
          <p:nvGrpSpPr>
            <p:cNvPr id="5745" name="Google Shape;5745;p43"/>
            <p:cNvGrpSpPr/>
            <p:nvPr/>
          </p:nvGrpSpPr>
          <p:grpSpPr>
            <a:xfrm>
              <a:off x="3358415" y="3361302"/>
              <a:ext cx="441300" cy="1024695"/>
              <a:chOff x="3358415" y="3361302"/>
              <a:chExt cx="441300" cy="1024695"/>
            </a:xfrm>
          </p:grpSpPr>
          <p:sp>
            <p:nvSpPr>
              <p:cNvPr id="5746" name="Google Shape;5746;p43"/>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7" name="Google Shape;5747;p43"/>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8" name="Google Shape;5748;p43"/>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9" name="Google Shape;5749;p43"/>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0" name="Google Shape;5750;p43"/>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1" name="Google Shape;5751;p43"/>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752" name="Google Shape;5752;p43"/>
            <p:cNvGrpSpPr/>
            <p:nvPr/>
          </p:nvGrpSpPr>
          <p:grpSpPr>
            <a:xfrm>
              <a:off x="3838901" y="3361302"/>
              <a:ext cx="441300" cy="1024695"/>
              <a:chOff x="3838901" y="3361302"/>
              <a:chExt cx="441300" cy="1024695"/>
            </a:xfrm>
          </p:grpSpPr>
          <p:sp>
            <p:nvSpPr>
              <p:cNvPr id="5753" name="Google Shape;5753;p43"/>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4" name="Google Shape;5754;p43"/>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5" name="Google Shape;5755;p43"/>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6" name="Google Shape;5756;p43"/>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7" name="Google Shape;5757;p43"/>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8" name="Google Shape;5758;p43"/>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759" name="Google Shape;5759;p43"/>
            <p:cNvGrpSpPr/>
            <p:nvPr/>
          </p:nvGrpSpPr>
          <p:grpSpPr>
            <a:xfrm>
              <a:off x="4319387" y="3361302"/>
              <a:ext cx="441300" cy="1024695"/>
              <a:chOff x="4319387" y="3361302"/>
              <a:chExt cx="441300" cy="1024695"/>
            </a:xfrm>
          </p:grpSpPr>
          <p:sp>
            <p:nvSpPr>
              <p:cNvPr id="5760" name="Google Shape;5760;p43"/>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1" name="Google Shape;5761;p43"/>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2" name="Google Shape;5762;p43"/>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3" name="Google Shape;5763;p43"/>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4" name="Google Shape;5764;p43"/>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5" name="Google Shape;5765;p43"/>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766" name="Google Shape;5766;p43"/>
            <p:cNvGrpSpPr/>
            <p:nvPr/>
          </p:nvGrpSpPr>
          <p:grpSpPr>
            <a:xfrm>
              <a:off x="4799873" y="3361302"/>
              <a:ext cx="441300" cy="1024695"/>
              <a:chOff x="4799873" y="3361302"/>
              <a:chExt cx="441300" cy="1024695"/>
            </a:xfrm>
          </p:grpSpPr>
          <p:sp>
            <p:nvSpPr>
              <p:cNvPr id="5767" name="Google Shape;5767;p43"/>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8" name="Google Shape;5768;p43"/>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9" name="Google Shape;5769;p43"/>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0" name="Google Shape;5770;p43"/>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1" name="Google Shape;5771;p43"/>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2" name="Google Shape;5772;p43"/>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773" name="Google Shape;5773;p43"/>
            <p:cNvGrpSpPr/>
            <p:nvPr/>
          </p:nvGrpSpPr>
          <p:grpSpPr>
            <a:xfrm>
              <a:off x="5280360" y="3361302"/>
              <a:ext cx="441300" cy="1024695"/>
              <a:chOff x="5280360" y="3361302"/>
              <a:chExt cx="441300" cy="1024695"/>
            </a:xfrm>
          </p:grpSpPr>
          <p:sp>
            <p:nvSpPr>
              <p:cNvPr id="5774" name="Google Shape;5774;p43"/>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5" name="Google Shape;5775;p43"/>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6" name="Google Shape;5776;p43"/>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7" name="Google Shape;5777;p43"/>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8" name="Google Shape;5778;p43"/>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9" name="Google Shape;5779;p43"/>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aphicFrame>
        <p:nvGraphicFramePr>
          <p:cNvPr id="5780" name="Google Shape;5780;p43"/>
          <p:cNvGraphicFramePr/>
          <p:nvPr/>
        </p:nvGraphicFramePr>
        <p:xfrm>
          <a:off x="724925" y="2323100"/>
          <a:ext cx="3000000" cy="3000000"/>
        </p:xfrm>
        <a:graphic>
          <a:graphicData uri="http://schemas.openxmlformats.org/drawingml/2006/table">
            <a:tbl>
              <a:tblPr>
                <a:noFill/>
                <a:tableStyleId>{36C15DC9-1A39-40C4-B6EB-D40B18903E7D}</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marR="0" lvl="0" indent="0" algn="l" rtl="0">
                        <a:lnSpc>
                          <a:spcPct val="100000"/>
                        </a:lnSpc>
                        <a:spcBef>
                          <a:spcPts val="0"/>
                        </a:spcBef>
                        <a:spcAft>
                          <a:spcPts val="0"/>
                        </a:spcAft>
                        <a:buClr>
                          <a:srgbClr val="000000"/>
                        </a:buClr>
                        <a:buSzPts val="200"/>
                        <a:buFont typeface="Arial"/>
                        <a:buNone/>
                      </a:pPr>
                      <a:endParaRPr sz="200" u="none" strike="noStrike" cap="none"/>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781" name="Google Shape;5781;p43"/>
          <p:cNvGrpSpPr/>
          <p:nvPr/>
        </p:nvGrpSpPr>
        <p:grpSpPr>
          <a:xfrm>
            <a:off x="726450" y="3372825"/>
            <a:ext cx="2403614" cy="1005900"/>
            <a:chOff x="726450" y="3372825"/>
            <a:chExt cx="2403614" cy="1005900"/>
          </a:xfrm>
        </p:grpSpPr>
        <p:grpSp>
          <p:nvGrpSpPr>
            <p:cNvPr id="5782" name="Google Shape;5782;p43"/>
            <p:cNvGrpSpPr/>
            <p:nvPr/>
          </p:nvGrpSpPr>
          <p:grpSpPr>
            <a:xfrm>
              <a:off x="726450" y="3696000"/>
              <a:ext cx="2403614" cy="500898"/>
              <a:chOff x="726450" y="3696000"/>
              <a:chExt cx="2403614" cy="500898"/>
            </a:xfrm>
          </p:grpSpPr>
          <p:sp>
            <p:nvSpPr>
              <p:cNvPr id="5783" name="Google Shape;5783;p43"/>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sp>
            <p:nvSpPr>
              <p:cNvPr id="5784" name="Google Shape;5784;p43"/>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grpSp>
        <p:grpSp>
          <p:nvGrpSpPr>
            <p:cNvPr id="5785" name="Google Shape;5785;p43"/>
            <p:cNvGrpSpPr/>
            <p:nvPr/>
          </p:nvGrpSpPr>
          <p:grpSpPr>
            <a:xfrm>
              <a:off x="1348050" y="3372825"/>
              <a:ext cx="1720425" cy="1005900"/>
              <a:chOff x="1348050" y="3372825"/>
              <a:chExt cx="1720425" cy="1005900"/>
            </a:xfrm>
          </p:grpSpPr>
          <p:sp>
            <p:nvSpPr>
              <p:cNvPr id="5786" name="Google Shape;5786;p43"/>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sp>
            <p:nvSpPr>
              <p:cNvPr id="5787" name="Google Shape;5787;p43"/>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sp>
            <p:nvSpPr>
              <p:cNvPr id="5788" name="Google Shape;5788;p43"/>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sp>
            <p:nvSpPr>
              <p:cNvPr id="5789" name="Google Shape;5789;p43"/>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sp>
            <p:nvSpPr>
              <p:cNvPr id="5790" name="Google Shape;5790;p43"/>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200"/>
                  <a:buFont typeface="Arial"/>
                  <a:buNone/>
                </a:pPr>
                <a:endParaRPr sz="200" b="0" i="0" u="none" strike="noStrike" cap="none">
                  <a:solidFill>
                    <a:srgbClr val="000000"/>
                  </a:solidFill>
                  <a:latin typeface="Arial"/>
                  <a:ea typeface="Arial"/>
                  <a:cs typeface="Arial"/>
                  <a:sym typeface="Arial"/>
                </a:endParaRPr>
              </a:p>
            </p:txBody>
          </p:sp>
        </p:grpSp>
        <p:grpSp>
          <p:nvGrpSpPr>
            <p:cNvPr id="5791" name="Google Shape;5791;p43"/>
            <p:cNvGrpSpPr/>
            <p:nvPr/>
          </p:nvGrpSpPr>
          <p:grpSpPr>
            <a:xfrm>
              <a:off x="1455707" y="3731058"/>
              <a:ext cx="1491149" cy="417657"/>
              <a:chOff x="1455707" y="3731058"/>
              <a:chExt cx="1491149" cy="417657"/>
            </a:xfrm>
          </p:grpSpPr>
          <p:grpSp>
            <p:nvGrpSpPr>
              <p:cNvPr id="5792" name="Google Shape;5792;p43"/>
              <p:cNvGrpSpPr/>
              <p:nvPr/>
            </p:nvGrpSpPr>
            <p:grpSpPr>
              <a:xfrm>
                <a:off x="1472938" y="3745828"/>
                <a:ext cx="72126" cy="53788"/>
                <a:chOff x="1472938" y="3745828"/>
                <a:chExt cx="72126" cy="53788"/>
              </a:xfrm>
            </p:grpSpPr>
            <p:sp>
              <p:nvSpPr>
                <p:cNvPr id="5793" name="Google Shape;5793;p43"/>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4" name="Google Shape;5794;p43"/>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795" name="Google Shape;5795;p43"/>
              <p:cNvGrpSpPr/>
              <p:nvPr/>
            </p:nvGrpSpPr>
            <p:grpSpPr>
              <a:xfrm>
                <a:off x="1819181" y="4089633"/>
                <a:ext cx="72126" cy="53788"/>
                <a:chOff x="1819181" y="4089633"/>
                <a:chExt cx="72126" cy="53788"/>
              </a:xfrm>
            </p:grpSpPr>
            <p:sp>
              <p:nvSpPr>
                <p:cNvPr id="5796" name="Google Shape;5796;p43"/>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7" name="Google Shape;5797;p43"/>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798" name="Google Shape;5798;p43"/>
              <p:cNvGrpSpPr/>
              <p:nvPr/>
            </p:nvGrpSpPr>
            <p:grpSpPr>
              <a:xfrm>
                <a:off x="1455707" y="4084171"/>
                <a:ext cx="64320" cy="64544"/>
                <a:chOff x="1455707" y="4084171"/>
                <a:chExt cx="64320" cy="64544"/>
              </a:xfrm>
            </p:grpSpPr>
            <p:sp>
              <p:nvSpPr>
                <p:cNvPr id="5799" name="Google Shape;5799;p43"/>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0" name="Google Shape;5800;p43"/>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01" name="Google Shape;5801;p43"/>
              <p:cNvGrpSpPr/>
              <p:nvPr/>
            </p:nvGrpSpPr>
            <p:grpSpPr>
              <a:xfrm>
                <a:off x="1818610" y="3731058"/>
                <a:ext cx="64320" cy="64545"/>
                <a:chOff x="1818610" y="3731058"/>
                <a:chExt cx="64320" cy="64545"/>
              </a:xfrm>
            </p:grpSpPr>
            <p:sp>
              <p:nvSpPr>
                <p:cNvPr id="5802" name="Google Shape;5802;p43"/>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3" name="Google Shape;5803;p43"/>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04" name="Google Shape;5804;p43"/>
              <p:cNvGrpSpPr/>
              <p:nvPr/>
            </p:nvGrpSpPr>
            <p:grpSpPr>
              <a:xfrm>
                <a:off x="2172491" y="4089633"/>
                <a:ext cx="72126" cy="53788"/>
                <a:chOff x="2172491" y="4089633"/>
                <a:chExt cx="72126" cy="53788"/>
              </a:xfrm>
            </p:grpSpPr>
            <p:sp>
              <p:nvSpPr>
                <p:cNvPr id="5805" name="Google Shape;5805;p43"/>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6" name="Google Shape;5806;p43"/>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07" name="Google Shape;5807;p43"/>
              <p:cNvGrpSpPr/>
              <p:nvPr/>
            </p:nvGrpSpPr>
            <p:grpSpPr>
              <a:xfrm>
                <a:off x="2171920" y="3731058"/>
                <a:ext cx="64320" cy="64545"/>
                <a:chOff x="2171920" y="3731058"/>
                <a:chExt cx="64320" cy="64545"/>
              </a:xfrm>
            </p:grpSpPr>
            <p:sp>
              <p:nvSpPr>
                <p:cNvPr id="5808" name="Google Shape;5808;p43"/>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9" name="Google Shape;5809;p43"/>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10" name="Google Shape;5810;p43"/>
              <p:cNvGrpSpPr/>
              <p:nvPr/>
            </p:nvGrpSpPr>
            <p:grpSpPr>
              <a:xfrm>
                <a:off x="2874730" y="3745828"/>
                <a:ext cx="72126" cy="53788"/>
                <a:chOff x="2874730" y="3745828"/>
                <a:chExt cx="72126" cy="53788"/>
              </a:xfrm>
            </p:grpSpPr>
            <p:sp>
              <p:nvSpPr>
                <p:cNvPr id="5811" name="Google Shape;5811;p43"/>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2" name="Google Shape;5812;p43"/>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13" name="Google Shape;5813;p43"/>
              <p:cNvGrpSpPr/>
              <p:nvPr/>
            </p:nvGrpSpPr>
            <p:grpSpPr>
              <a:xfrm>
                <a:off x="2878589" y="4081481"/>
                <a:ext cx="64321" cy="64544"/>
                <a:chOff x="2878589" y="4081481"/>
                <a:chExt cx="64321" cy="64544"/>
              </a:xfrm>
            </p:grpSpPr>
            <p:sp>
              <p:nvSpPr>
                <p:cNvPr id="5814" name="Google Shape;5814;p43"/>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5" name="Google Shape;5815;p43"/>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16" name="Google Shape;5816;p43"/>
              <p:cNvGrpSpPr/>
              <p:nvPr/>
            </p:nvGrpSpPr>
            <p:grpSpPr>
              <a:xfrm>
                <a:off x="2525796" y="4089633"/>
                <a:ext cx="72126" cy="53788"/>
                <a:chOff x="2525796" y="4089633"/>
                <a:chExt cx="72126" cy="53788"/>
              </a:xfrm>
            </p:grpSpPr>
            <p:sp>
              <p:nvSpPr>
                <p:cNvPr id="5817" name="Google Shape;5817;p43"/>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8" name="Google Shape;5818;p43"/>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19" name="Google Shape;5819;p43"/>
              <p:cNvGrpSpPr/>
              <p:nvPr/>
            </p:nvGrpSpPr>
            <p:grpSpPr>
              <a:xfrm>
                <a:off x="2525225" y="3731058"/>
                <a:ext cx="64320" cy="64545"/>
                <a:chOff x="2525225" y="3731058"/>
                <a:chExt cx="64320" cy="64545"/>
              </a:xfrm>
            </p:grpSpPr>
            <p:sp>
              <p:nvSpPr>
                <p:cNvPr id="5820" name="Google Shape;5820;p43"/>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1" name="Google Shape;5821;p43"/>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5825"/>
        <p:cNvGrpSpPr/>
        <p:nvPr/>
      </p:nvGrpSpPr>
      <p:grpSpPr>
        <a:xfrm>
          <a:off x="0" y="0"/>
          <a:ext cx="0" cy="0"/>
          <a:chOff x="0" y="0"/>
          <a:chExt cx="0" cy="0"/>
        </a:xfrm>
      </p:grpSpPr>
      <p:grpSp>
        <p:nvGrpSpPr>
          <p:cNvPr id="5826" name="Google Shape;5826;p44"/>
          <p:cNvGrpSpPr/>
          <p:nvPr/>
        </p:nvGrpSpPr>
        <p:grpSpPr>
          <a:xfrm>
            <a:off x="732428" y="1171356"/>
            <a:ext cx="845921" cy="690752"/>
            <a:chOff x="732428" y="1198513"/>
            <a:chExt cx="845921" cy="690752"/>
          </a:xfrm>
        </p:grpSpPr>
        <p:grpSp>
          <p:nvGrpSpPr>
            <p:cNvPr id="5827" name="Google Shape;5827;p44"/>
            <p:cNvGrpSpPr/>
            <p:nvPr/>
          </p:nvGrpSpPr>
          <p:grpSpPr>
            <a:xfrm>
              <a:off x="823030" y="1198513"/>
              <a:ext cx="755319" cy="690752"/>
              <a:chOff x="823030" y="1198513"/>
              <a:chExt cx="755319" cy="690752"/>
            </a:xfrm>
          </p:grpSpPr>
          <p:sp>
            <p:nvSpPr>
              <p:cNvPr id="5828" name="Google Shape;5828;p44"/>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9" name="Google Shape;5829;p44"/>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30" name="Google Shape;5830;p44"/>
            <p:cNvGrpSpPr/>
            <p:nvPr/>
          </p:nvGrpSpPr>
          <p:grpSpPr>
            <a:xfrm>
              <a:off x="732428" y="1239937"/>
              <a:ext cx="739912" cy="607886"/>
              <a:chOff x="732428" y="1239937"/>
              <a:chExt cx="739912" cy="607886"/>
            </a:xfrm>
          </p:grpSpPr>
          <p:sp>
            <p:nvSpPr>
              <p:cNvPr id="5831" name="Google Shape;5831;p44"/>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2" name="Google Shape;5832;p44"/>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33" name="Google Shape;5833;p44"/>
            <p:cNvGrpSpPr/>
            <p:nvPr/>
          </p:nvGrpSpPr>
          <p:grpSpPr>
            <a:xfrm>
              <a:off x="732428" y="1277018"/>
              <a:ext cx="702832" cy="533758"/>
              <a:chOff x="732428" y="1277018"/>
              <a:chExt cx="702832" cy="533758"/>
            </a:xfrm>
          </p:grpSpPr>
          <p:sp>
            <p:nvSpPr>
              <p:cNvPr id="5834" name="Google Shape;5834;p44"/>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5" name="Google Shape;5835;p44"/>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36" name="Google Shape;5836;p44"/>
            <p:cNvGrpSpPr/>
            <p:nvPr/>
          </p:nvGrpSpPr>
          <p:grpSpPr>
            <a:xfrm>
              <a:off x="931170" y="1306653"/>
              <a:ext cx="647179" cy="474455"/>
              <a:chOff x="931170" y="1306653"/>
              <a:chExt cx="647179" cy="474455"/>
            </a:xfrm>
          </p:grpSpPr>
          <p:sp>
            <p:nvSpPr>
              <p:cNvPr id="5837" name="Google Shape;5837;p44"/>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8" name="Google Shape;5838;p44"/>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839" name="Google Shape;5839;p44"/>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40" name="Google Shape;5840;p44"/>
          <p:cNvGrpSpPr/>
          <p:nvPr/>
        </p:nvGrpSpPr>
        <p:grpSpPr>
          <a:xfrm>
            <a:off x="3964037" y="1171363"/>
            <a:ext cx="634656" cy="699982"/>
            <a:chOff x="5985650" y="2860025"/>
            <a:chExt cx="1396075" cy="1539775"/>
          </a:xfrm>
        </p:grpSpPr>
        <p:sp>
          <p:nvSpPr>
            <p:cNvPr id="5841" name="Google Shape;5841;p44"/>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2" name="Google Shape;5842;p44"/>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3" name="Google Shape;5843;p44"/>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4" name="Google Shape;5844;p44"/>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5" name="Google Shape;5845;p44"/>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6" name="Google Shape;5846;p44"/>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7" name="Google Shape;5847;p44"/>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8" name="Google Shape;5848;p44"/>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9" name="Google Shape;5849;p44"/>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0" name="Google Shape;5850;p44"/>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1" name="Google Shape;5851;p44"/>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2" name="Google Shape;5852;p44"/>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3" name="Google Shape;5853;p44"/>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4" name="Google Shape;5854;p44"/>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5" name="Google Shape;5855;p44"/>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6" name="Google Shape;5856;p44"/>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7" name="Google Shape;5857;p44"/>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8" name="Google Shape;5858;p44"/>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9" name="Google Shape;5859;p44"/>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0" name="Google Shape;5860;p44"/>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1" name="Google Shape;5861;p44"/>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2" name="Google Shape;5862;p44"/>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3" name="Google Shape;5863;p44"/>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4" name="Google Shape;5864;p44"/>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5" name="Google Shape;5865;p44"/>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6" name="Google Shape;5866;p44"/>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7" name="Google Shape;5867;p44"/>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8" name="Google Shape;5868;p44"/>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9" name="Google Shape;5869;p44"/>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0" name="Google Shape;5870;p44"/>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1" name="Google Shape;5871;p44"/>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2" name="Google Shape;5872;p44"/>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73" name="Google Shape;5873;p44"/>
          <p:cNvGrpSpPr/>
          <p:nvPr/>
        </p:nvGrpSpPr>
        <p:grpSpPr>
          <a:xfrm>
            <a:off x="4719687" y="1171356"/>
            <a:ext cx="725845" cy="699975"/>
            <a:chOff x="4249973" y="1201875"/>
            <a:chExt cx="1958567" cy="1888763"/>
          </a:xfrm>
        </p:grpSpPr>
        <p:sp>
          <p:nvSpPr>
            <p:cNvPr id="5874" name="Google Shape;5874;p44"/>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875" name="Google Shape;5875;p44"/>
            <p:cNvGrpSpPr/>
            <p:nvPr/>
          </p:nvGrpSpPr>
          <p:grpSpPr>
            <a:xfrm>
              <a:off x="5853086" y="1789142"/>
              <a:ext cx="355454" cy="1047937"/>
              <a:chOff x="5576108" y="2016725"/>
              <a:chExt cx="565200" cy="1666302"/>
            </a:xfrm>
          </p:grpSpPr>
          <p:sp>
            <p:nvSpPr>
              <p:cNvPr id="5876" name="Google Shape;5876;p44"/>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Roboto Medium"/>
                  <a:ea typeface="Roboto Medium"/>
                  <a:cs typeface="Roboto Medium"/>
                  <a:sym typeface="Roboto Medium"/>
                </a:endParaRPr>
              </a:p>
            </p:txBody>
          </p:sp>
          <p:sp>
            <p:nvSpPr>
              <p:cNvPr id="5877" name="Google Shape;5877;p44"/>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78" name="Google Shape;5878;p44"/>
            <p:cNvGrpSpPr/>
            <p:nvPr/>
          </p:nvGrpSpPr>
          <p:grpSpPr>
            <a:xfrm>
              <a:off x="4869725" y="2691676"/>
              <a:ext cx="1013627" cy="398962"/>
              <a:chOff x="4012486" y="3451825"/>
              <a:chExt cx="1611746" cy="634381"/>
            </a:xfrm>
          </p:grpSpPr>
          <p:sp>
            <p:nvSpPr>
              <p:cNvPr id="5879" name="Google Shape;5879;p44"/>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Roboto Medium"/>
                  <a:ea typeface="Roboto Medium"/>
                  <a:cs typeface="Roboto Medium"/>
                  <a:sym typeface="Roboto Medium"/>
                </a:endParaRPr>
              </a:p>
            </p:txBody>
          </p:sp>
          <p:sp>
            <p:nvSpPr>
              <p:cNvPr id="5880" name="Google Shape;5880;p44"/>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81" name="Google Shape;5881;p44"/>
            <p:cNvGrpSpPr/>
            <p:nvPr/>
          </p:nvGrpSpPr>
          <p:grpSpPr>
            <a:xfrm>
              <a:off x="4276993" y="2155787"/>
              <a:ext cx="651909" cy="891532"/>
              <a:chOff x="3069997" y="2599721"/>
              <a:chExt cx="1036586" cy="1417604"/>
            </a:xfrm>
          </p:grpSpPr>
          <p:sp>
            <p:nvSpPr>
              <p:cNvPr id="5882" name="Google Shape;5882;p44"/>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Roboto Medium"/>
                  <a:ea typeface="Roboto Medium"/>
                  <a:cs typeface="Roboto Medium"/>
                  <a:sym typeface="Roboto Medium"/>
                </a:endParaRPr>
              </a:p>
            </p:txBody>
          </p:sp>
          <p:sp>
            <p:nvSpPr>
              <p:cNvPr id="5883" name="Google Shape;5883;p44"/>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84" name="Google Shape;5884;p44"/>
            <p:cNvGrpSpPr/>
            <p:nvPr/>
          </p:nvGrpSpPr>
          <p:grpSpPr>
            <a:xfrm>
              <a:off x="5054918" y="1201875"/>
              <a:ext cx="999521" cy="602731"/>
              <a:chOff x="4306958" y="1082925"/>
              <a:chExt cx="1589316" cy="958389"/>
            </a:xfrm>
          </p:grpSpPr>
          <p:sp>
            <p:nvSpPr>
              <p:cNvPr id="5885" name="Google Shape;5885;p44"/>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Roboto Medium"/>
                  <a:ea typeface="Roboto Medium"/>
                  <a:cs typeface="Roboto Medium"/>
                  <a:sym typeface="Roboto Medium"/>
                </a:endParaRPr>
              </a:p>
            </p:txBody>
          </p:sp>
          <p:sp>
            <p:nvSpPr>
              <p:cNvPr id="5886" name="Google Shape;5886;p44"/>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87" name="Google Shape;5887;p44"/>
            <p:cNvGrpSpPr/>
            <p:nvPr/>
          </p:nvGrpSpPr>
          <p:grpSpPr>
            <a:xfrm>
              <a:off x="4249973" y="1303601"/>
              <a:ext cx="799524" cy="841184"/>
              <a:chOff x="3027033" y="1244677"/>
              <a:chExt cx="1271306" cy="1337548"/>
            </a:xfrm>
          </p:grpSpPr>
          <p:sp>
            <p:nvSpPr>
              <p:cNvPr id="5888" name="Google Shape;5888;p44"/>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200"/>
                  <a:buFont typeface="Arial"/>
                  <a:buNone/>
                </a:pPr>
                <a:endParaRPr sz="1200" b="0" i="0" u="none" strike="noStrike" cap="none">
                  <a:solidFill>
                    <a:srgbClr val="FFFFFF"/>
                  </a:solidFill>
                  <a:latin typeface="Roboto Medium"/>
                  <a:ea typeface="Roboto Medium"/>
                  <a:cs typeface="Roboto Medium"/>
                  <a:sym typeface="Roboto Medium"/>
                </a:endParaRPr>
              </a:p>
            </p:txBody>
          </p:sp>
          <p:sp>
            <p:nvSpPr>
              <p:cNvPr id="5889" name="Google Shape;5889;p44"/>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890" name="Google Shape;5890;p44"/>
          <p:cNvGrpSpPr/>
          <p:nvPr/>
        </p:nvGrpSpPr>
        <p:grpSpPr>
          <a:xfrm>
            <a:off x="4072551" y="2058137"/>
            <a:ext cx="750769" cy="683785"/>
            <a:chOff x="4204684" y="2104422"/>
            <a:chExt cx="699822" cy="637383"/>
          </a:xfrm>
        </p:grpSpPr>
        <p:grpSp>
          <p:nvGrpSpPr>
            <p:cNvPr id="5891" name="Google Shape;5891;p44"/>
            <p:cNvGrpSpPr/>
            <p:nvPr/>
          </p:nvGrpSpPr>
          <p:grpSpPr>
            <a:xfrm>
              <a:off x="4204684" y="2430067"/>
              <a:ext cx="342957" cy="311738"/>
              <a:chOff x="4204684" y="2430067"/>
              <a:chExt cx="342957" cy="311738"/>
            </a:xfrm>
          </p:grpSpPr>
          <p:sp>
            <p:nvSpPr>
              <p:cNvPr id="5892" name="Google Shape;5892;p44"/>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3" name="Google Shape;5893;p44"/>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94" name="Google Shape;5894;p44"/>
            <p:cNvGrpSpPr/>
            <p:nvPr/>
          </p:nvGrpSpPr>
          <p:grpSpPr>
            <a:xfrm>
              <a:off x="4561586" y="2430067"/>
              <a:ext cx="342920" cy="311738"/>
              <a:chOff x="4561586" y="2430067"/>
              <a:chExt cx="342920" cy="311738"/>
            </a:xfrm>
          </p:grpSpPr>
          <p:sp>
            <p:nvSpPr>
              <p:cNvPr id="5895" name="Google Shape;5895;p44"/>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6" name="Google Shape;5896;p44"/>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97" name="Google Shape;5897;p44"/>
            <p:cNvGrpSpPr/>
            <p:nvPr/>
          </p:nvGrpSpPr>
          <p:grpSpPr>
            <a:xfrm>
              <a:off x="4561586" y="2104422"/>
              <a:ext cx="342920" cy="311738"/>
              <a:chOff x="4561586" y="2104422"/>
              <a:chExt cx="342920" cy="311738"/>
            </a:xfrm>
          </p:grpSpPr>
          <p:sp>
            <p:nvSpPr>
              <p:cNvPr id="5898" name="Google Shape;5898;p44"/>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9" name="Google Shape;5899;p44"/>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00" name="Google Shape;5900;p44"/>
            <p:cNvGrpSpPr/>
            <p:nvPr/>
          </p:nvGrpSpPr>
          <p:grpSpPr>
            <a:xfrm>
              <a:off x="4204684" y="2104422"/>
              <a:ext cx="342957" cy="311664"/>
              <a:chOff x="4204684" y="2104422"/>
              <a:chExt cx="342957" cy="311664"/>
            </a:xfrm>
          </p:grpSpPr>
          <p:sp>
            <p:nvSpPr>
              <p:cNvPr id="5901" name="Google Shape;5901;p44"/>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2" name="Google Shape;5902;p44"/>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903" name="Google Shape;5903;p44"/>
          <p:cNvGrpSpPr/>
          <p:nvPr/>
        </p:nvGrpSpPr>
        <p:grpSpPr>
          <a:xfrm>
            <a:off x="5536984" y="1171351"/>
            <a:ext cx="660591" cy="688868"/>
            <a:chOff x="5830645" y="1267368"/>
            <a:chExt cx="530340" cy="553041"/>
          </a:xfrm>
        </p:grpSpPr>
        <p:sp>
          <p:nvSpPr>
            <p:cNvPr id="5904" name="Google Shape;5904;p44"/>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905" name="Google Shape;5905;p44"/>
            <p:cNvGrpSpPr/>
            <p:nvPr/>
          </p:nvGrpSpPr>
          <p:grpSpPr>
            <a:xfrm>
              <a:off x="5830645" y="1267368"/>
              <a:ext cx="259743" cy="269909"/>
              <a:chOff x="5830645" y="1267368"/>
              <a:chExt cx="259743" cy="269909"/>
            </a:xfrm>
          </p:grpSpPr>
          <p:sp>
            <p:nvSpPr>
              <p:cNvPr id="5906" name="Google Shape;5906;p44"/>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7" name="Google Shape;5907;p44"/>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08" name="Google Shape;5908;p44"/>
            <p:cNvGrpSpPr/>
            <p:nvPr/>
          </p:nvGrpSpPr>
          <p:grpSpPr>
            <a:xfrm>
              <a:off x="6101293" y="1267368"/>
              <a:ext cx="259692" cy="269909"/>
              <a:chOff x="6101293" y="1267368"/>
              <a:chExt cx="259692" cy="269909"/>
            </a:xfrm>
          </p:grpSpPr>
          <p:sp>
            <p:nvSpPr>
              <p:cNvPr id="5909" name="Google Shape;5909;p44"/>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0" name="Google Shape;5910;p44"/>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11" name="Google Shape;5911;p44"/>
            <p:cNvGrpSpPr/>
            <p:nvPr/>
          </p:nvGrpSpPr>
          <p:grpSpPr>
            <a:xfrm>
              <a:off x="5830645" y="1550500"/>
              <a:ext cx="259692" cy="269909"/>
              <a:chOff x="5830645" y="1550500"/>
              <a:chExt cx="259692" cy="269909"/>
            </a:xfrm>
          </p:grpSpPr>
          <p:sp>
            <p:nvSpPr>
              <p:cNvPr id="5912" name="Google Shape;5912;p44"/>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3" name="Google Shape;5913;p44"/>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14" name="Google Shape;5914;p44"/>
            <p:cNvGrpSpPr/>
            <p:nvPr/>
          </p:nvGrpSpPr>
          <p:grpSpPr>
            <a:xfrm>
              <a:off x="6101293" y="1550500"/>
              <a:ext cx="259692" cy="269909"/>
              <a:chOff x="6101293" y="1550500"/>
              <a:chExt cx="259692" cy="269909"/>
            </a:xfrm>
          </p:grpSpPr>
          <p:sp>
            <p:nvSpPr>
              <p:cNvPr id="5915" name="Google Shape;5915;p44"/>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6" name="Google Shape;5916;p44"/>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917" name="Google Shape;5917;p44"/>
          <p:cNvGrpSpPr/>
          <p:nvPr/>
        </p:nvGrpSpPr>
        <p:grpSpPr>
          <a:xfrm>
            <a:off x="739138" y="2061810"/>
            <a:ext cx="697154" cy="679574"/>
            <a:chOff x="2679875" y="2361475"/>
            <a:chExt cx="780425" cy="760575"/>
          </a:xfrm>
        </p:grpSpPr>
        <p:sp>
          <p:nvSpPr>
            <p:cNvPr id="5918" name="Google Shape;5918;p44"/>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9" name="Google Shape;5919;p44"/>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0" name="Google Shape;5920;p44"/>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1" name="Google Shape;5921;p44"/>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2" name="Google Shape;5922;p44"/>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3" name="Google Shape;5923;p44"/>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24" name="Google Shape;5924;p44"/>
          <p:cNvGrpSpPr/>
          <p:nvPr/>
        </p:nvGrpSpPr>
        <p:grpSpPr>
          <a:xfrm>
            <a:off x="3138297" y="1171402"/>
            <a:ext cx="735829" cy="684546"/>
            <a:chOff x="3351965" y="1148808"/>
            <a:chExt cx="750770" cy="698374"/>
          </a:xfrm>
        </p:grpSpPr>
        <p:grpSp>
          <p:nvGrpSpPr>
            <p:cNvPr id="5925" name="Google Shape;5925;p44"/>
            <p:cNvGrpSpPr/>
            <p:nvPr/>
          </p:nvGrpSpPr>
          <p:grpSpPr>
            <a:xfrm>
              <a:off x="3586796" y="1148808"/>
              <a:ext cx="294857" cy="286830"/>
              <a:chOff x="3750225" y="1774000"/>
              <a:chExt cx="149575" cy="145525"/>
            </a:xfrm>
          </p:grpSpPr>
          <p:sp>
            <p:nvSpPr>
              <p:cNvPr id="5926" name="Google Shape;5926;p44"/>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7" name="Google Shape;5927;p44"/>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28" name="Google Shape;5928;p44"/>
            <p:cNvGrpSpPr/>
            <p:nvPr/>
          </p:nvGrpSpPr>
          <p:grpSpPr>
            <a:xfrm>
              <a:off x="3779245" y="1375768"/>
              <a:ext cx="323490" cy="286978"/>
              <a:chOff x="3847850" y="1889150"/>
              <a:chExt cx="164100" cy="145600"/>
            </a:xfrm>
          </p:grpSpPr>
          <p:sp>
            <p:nvSpPr>
              <p:cNvPr id="5929" name="Google Shape;5929;p44"/>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0" name="Google Shape;5930;p44"/>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31" name="Google Shape;5931;p44"/>
            <p:cNvGrpSpPr/>
            <p:nvPr/>
          </p:nvGrpSpPr>
          <p:grpSpPr>
            <a:xfrm>
              <a:off x="3351965" y="1330435"/>
              <a:ext cx="295449" cy="285401"/>
              <a:chOff x="3631100" y="1866150"/>
              <a:chExt cx="149875" cy="144800"/>
            </a:xfrm>
          </p:grpSpPr>
          <p:sp>
            <p:nvSpPr>
              <p:cNvPr id="5932" name="Google Shape;5932;p44"/>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3" name="Google Shape;5933;p44"/>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34" name="Google Shape;5934;p44"/>
            <p:cNvGrpSpPr/>
            <p:nvPr/>
          </p:nvGrpSpPr>
          <p:grpSpPr>
            <a:xfrm>
              <a:off x="3548208" y="1560352"/>
              <a:ext cx="294808" cy="286830"/>
              <a:chOff x="3730650" y="1982800"/>
              <a:chExt cx="149550" cy="145525"/>
            </a:xfrm>
          </p:grpSpPr>
          <p:sp>
            <p:nvSpPr>
              <p:cNvPr id="5935" name="Google Shape;5935;p44"/>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6" name="Google Shape;5936;p44"/>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937" name="Google Shape;5937;p44"/>
          <p:cNvGrpSpPr/>
          <p:nvPr/>
        </p:nvGrpSpPr>
        <p:grpSpPr>
          <a:xfrm>
            <a:off x="7639949" y="1171356"/>
            <a:ext cx="804565" cy="677795"/>
            <a:chOff x="7636443" y="1204988"/>
            <a:chExt cx="804565" cy="677795"/>
          </a:xfrm>
        </p:grpSpPr>
        <p:grpSp>
          <p:nvGrpSpPr>
            <p:cNvPr id="5938" name="Google Shape;5938;p44"/>
            <p:cNvGrpSpPr/>
            <p:nvPr/>
          </p:nvGrpSpPr>
          <p:grpSpPr>
            <a:xfrm>
              <a:off x="7636443" y="1509705"/>
              <a:ext cx="804565" cy="373078"/>
              <a:chOff x="7636443" y="1509705"/>
              <a:chExt cx="804565" cy="373078"/>
            </a:xfrm>
          </p:grpSpPr>
          <p:sp>
            <p:nvSpPr>
              <p:cNvPr id="5939" name="Google Shape;5939;p44"/>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0" name="Google Shape;5940;p44"/>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41" name="Google Shape;5941;p44"/>
            <p:cNvGrpSpPr/>
            <p:nvPr/>
          </p:nvGrpSpPr>
          <p:grpSpPr>
            <a:xfrm>
              <a:off x="7636443" y="1408133"/>
              <a:ext cx="804565" cy="373078"/>
              <a:chOff x="7636443" y="1408133"/>
              <a:chExt cx="804565" cy="373078"/>
            </a:xfrm>
          </p:grpSpPr>
          <p:sp>
            <p:nvSpPr>
              <p:cNvPr id="5942" name="Google Shape;5942;p44"/>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3" name="Google Shape;5943;p44"/>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44" name="Google Shape;5944;p44"/>
            <p:cNvGrpSpPr/>
            <p:nvPr/>
          </p:nvGrpSpPr>
          <p:grpSpPr>
            <a:xfrm>
              <a:off x="7636443" y="1306560"/>
              <a:ext cx="804565" cy="373078"/>
              <a:chOff x="7636443" y="1306560"/>
              <a:chExt cx="804565" cy="373078"/>
            </a:xfrm>
          </p:grpSpPr>
          <p:sp>
            <p:nvSpPr>
              <p:cNvPr id="5945" name="Google Shape;5945;p44"/>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6" name="Google Shape;5946;p44"/>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47" name="Google Shape;5947;p44"/>
            <p:cNvGrpSpPr/>
            <p:nvPr/>
          </p:nvGrpSpPr>
          <p:grpSpPr>
            <a:xfrm>
              <a:off x="7636443" y="1204988"/>
              <a:ext cx="804565" cy="373078"/>
              <a:chOff x="7636443" y="1204988"/>
              <a:chExt cx="804565" cy="373078"/>
            </a:xfrm>
          </p:grpSpPr>
          <p:sp>
            <p:nvSpPr>
              <p:cNvPr id="5948" name="Google Shape;5948;p44"/>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9" name="Google Shape;5949;p44"/>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950" name="Google Shape;5950;p44"/>
          <p:cNvGrpSpPr/>
          <p:nvPr/>
        </p:nvGrpSpPr>
        <p:grpSpPr>
          <a:xfrm>
            <a:off x="4978796" y="2078771"/>
            <a:ext cx="661339" cy="661188"/>
            <a:chOff x="3990000" y="975400"/>
            <a:chExt cx="3934200" cy="3933300"/>
          </a:xfrm>
        </p:grpSpPr>
        <p:sp>
          <p:nvSpPr>
            <p:cNvPr id="5951" name="Google Shape;5951;p44"/>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2" name="Google Shape;5952;p44"/>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3" name="Google Shape;5953;p44"/>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4" name="Google Shape;5954;p44"/>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55" name="Google Shape;5955;p44"/>
          <p:cNvGrpSpPr/>
          <p:nvPr/>
        </p:nvGrpSpPr>
        <p:grpSpPr>
          <a:xfrm>
            <a:off x="6622444" y="2057409"/>
            <a:ext cx="868881" cy="684240"/>
            <a:chOff x="6598259" y="2078634"/>
            <a:chExt cx="868881" cy="684240"/>
          </a:xfrm>
        </p:grpSpPr>
        <p:sp>
          <p:nvSpPr>
            <p:cNvPr id="5956" name="Google Shape;5956;p44"/>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7" name="Google Shape;5957;p44"/>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8" name="Google Shape;5958;p44"/>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9" name="Google Shape;5959;p44"/>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0" name="Google Shape;5960;p44"/>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1" name="Google Shape;5961;p44"/>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962" name="Google Shape;5962;p44"/>
            <p:cNvGrpSpPr/>
            <p:nvPr/>
          </p:nvGrpSpPr>
          <p:grpSpPr>
            <a:xfrm>
              <a:off x="6808175" y="2078634"/>
              <a:ext cx="452229" cy="684240"/>
              <a:chOff x="6808175" y="2078634"/>
              <a:chExt cx="452229" cy="684240"/>
            </a:xfrm>
          </p:grpSpPr>
          <p:sp>
            <p:nvSpPr>
              <p:cNvPr id="5963" name="Google Shape;5963;p44"/>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4" name="Google Shape;5964;p44"/>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5" name="Google Shape;5965;p44"/>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6" name="Google Shape;5966;p44"/>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7" name="Google Shape;5967;p44"/>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8" name="Google Shape;5968;p44"/>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969" name="Google Shape;5969;p44"/>
              <p:cNvGrpSpPr/>
              <p:nvPr/>
            </p:nvGrpSpPr>
            <p:grpSpPr>
              <a:xfrm>
                <a:off x="6821586" y="2078634"/>
                <a:ext cx="426871" cy="684240"/>
                <a:chOff x="6821586" y="2078634"/>
                <a:chExt cx="426871" cy="684240"/>
              </a:xfrm>
            </p:grpSpPr>
            <p:grpSp>
              <p:nvGrpSpPr>
                <p:cNvPr id="5970" name="Google Shape;5970;p44"/>
                <p:cNvGrpSpPr/>
                <p:nvPr/>
              </p:nvGrpSpPr>
              <p:grpSpPr>
                <a:xfrm>
                  <a:off x="6821586" y="2078634"/>
                  <a:ext cx="426871" cy="684240"/>
                  <a:chOff x="6821586" y="2078634"/>
                  <a:chExt cx="426871" cy="684240"/>
                </a:xfrm>
              </p:grpSpPr>
              <p:sp>
                <p:nvSpPr>
                  <p:cNvPr id="5971" name="Google Shape;5971;p44"/>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2" name="Google Shape;5972;p44"/>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3" name="Google Shape;5973;p44"/>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4" name="Google Shape;5974;p44"/>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5" name="Google Shape;5975;p44"/>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6" name="Google Shape;5976;p44"/>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7" name="Google Shape;5977;p44"/>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8" name="Google Shape;5978;p44"/>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9" name="Google Shape;5979;p44"/>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0" name="Google Shape;5980;p44"/>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1" name="Google Shape;5981;p44"/>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2" name="Google Shape;5982;p44"/>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3" name="Google Shape;5983;p44"/>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4" name="Google Shape;5984;p44"/>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5" name="Google Shape;5985;p44"/>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6" name="Google Shape;5986;p44"/>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7" name="Google Shape;5987;p44"/>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8" name="Google Shape;5988;p44"/>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9" name="Google Shape;5989;p44"/>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990" name="Google Shape;5990;p44"/>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1" name="Google Shape;5991;p44"/>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2" name="Google Shape;5992;p44"/>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3" name="Google Shape;5993;p44"/>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4" name="Google Shape;5994;p44"/>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5" name="Google Shape;5995;p44"/>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5996" name="Google Shape;5996;p44"/>
          <p:cNvGrpSpPr/>
          <p:nvPr/>
        </p:nvGrpSpPr>
        <p:grpSpPr>
          <a:xfrm>
            <a:off x="5795610" y="2063018"/>
            <a:ext cx="671358" cy="671358"/>
            <a:chOff x="6535625" y="760425"/>
            <a:chExt cx="1665900" cy="1665900"/>
          </a:xfrm>
        </p:grpSpPr>
        <p:sp>
          <p:nvSpPr>
            <p:cNvPr id="5997" name="Google Shape;5997;p44"/>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8" name="Google Shape;5998;p44"/>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9" name="Google Shape;5999;p44"/>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0" name="Google Shape;6000;p44"/>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01" name="Google Shape;6001;p44"/>
          <p:cNvGrpSpPr/>
          <p:nvPr/>
        </p:nvGrpSpPr>
        <p:grpSpPr>
          <a:xfrm>
            <a:off x="732427" y="3731418"/>
            <a:ext cx="1340789" cy="640830"/>
            <a:chOff x="238125" y="1151100"/>
            <a:chExt cx="7139450" cy="3412300"/>
          </a:xfrm>
        </p:grpSpPr>
        <p:sp>
          <p:nvSpPr>
            <p:cNvPr id="6002" name="Google Shape;6002;p44"/>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3" name="Google Shape;6003;p44"/>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4" name="Google Shape;6004;p44"/>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5" name="Google Shape;6005;p44"/>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6" name="Google Shape;6006;p44"/>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7" name="Google Shape;6007;p44"/>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8" name="Google Shape;6008;p44"/>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9" name="Google Shape;6009;p44"/>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0" name="Google Shape;6010;p44"/>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1" name="Google Shape;6011;p44"/>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2" name="Google Shape;6012;p44"/>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3" name="Google Shape;6013;p44"/>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14" name="Google Shape;6014;p44"/>
          <p:cNvGrpSpPr/>
          <p:nvPr/>
        </p:nvGrpSpPr>
        <p:grpSpPr>
          <a:xfrm>
            <a:off x="5599650" y="2934699"/>
            <a:ext cx="985357" cy="585763"/>
            <a:chOff x="5145061" y="2881789"/>
            <a:chExt cx="1107641" cy="658457"/>
          </a:xfrm>
        </p:grpSpPr>
        <p:grpSp>
          <p:nvGrpSpPr>
            <p:cNvPr id="6015" name="Google Shape;6015;p44"/>
            <p:cNvGrpSpPr/>
            <p:nvPr/>
          </p:nvGrpSpPr>
          <p:grpSpPr>
            <a:xfrm>
              <a:off x="5722989" y="3244587"/>
              <a:ext cx="529713" cy="295659"/>
              <a:chOff x="5722989" y="3244587"/>
              <a:chExt cx="529713" cy="295659"/>
            </a:xfrm>
          </p:grpSpPr>
          <p:sp>
            <p:nvSpPr>
              <p:cNvPr id="6016" name="Google Shape;6016;p44"/>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sp>
            <p:nvSpPr>
              <p:cNvPr id="6017" name="Google Shape;6017;p44"/>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grpSp>
        <p:grpSp>
          <p:nvGrpSpPr>
            <p:cNvPr id="6018" name="Google Shape;6018;p44"/>
            <p:cNvGrpSpPr/>
            <p:nvPr/>
          </p:nvGrpSpPr>
          <p:grpSpPr>
            <a:xfrm>
              <a:off x="5145061" y="3244587"/>
              <a:ext cx="536807" cy="295659"/>
              <a:chOff x="5145061" y="3244587"/>
              <a:chExt cx="536807" cy="295659"/>
            </a:xfrm>
          </p:grpSpPr>
          <p:sp>
            <p:nvSpPr>
              <p:cNvPr id="6019" name="Google Shape;6019;p44"/>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sp>
            <p:nvSpPr>
              <p:cNvPr id="6020" name="Google Shape;6020;p44"/>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grpSp>
        <p:grpSp>
          <p:nvGrpSpPr>
            <p:cNvPr id="6021" name="Google Shape;6021;p44"/>
            <p:cNvGrpSpPr/>
            <p:nvPr/>
          </p:nvGrpSpPr>
          <p:grpSpPr>
            <a:xfrm>
              <a:off x="5341327" y="2898245"/>
              <a:ext cx="532309" cy="614890"/>
              <a:chOff x="5341327" y="2898245"/>
              <a:chExt cx="532309" cy="614890"/>
            </a:xfrm>
          </p:grpSpPr>
          <p:sp>
            <p:nvSpPr>
              <p:cNvPr id="6022" name="Google Shape;6022;p44"/>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sp>
            <p:nvSpPr>
              <p:cNvPr id="6023" name="Google Shape;6023;p44"/>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grpSp>
        <p:grpSp>
          <p:nvGrpSpPr>
            <p:cNvPr id="6024" name="Google Shape;6024;p44"/>
            <p:cNvGrpSpPr/>
            <p:nvPr/>
          </p:nvGrpSpPr>
          <p:grpSpPr>
            <a:xfrm>
              <a:off x="5532290" y="2881789"/>
              <a:ext cx="620516" cy="305456"/>
              <a:chOff x="5532290" y="2881789"/>
              <a:chExt cx="620516" cy="305456"/>
            </a:xfrm>
          </p:grpSpPr>
          <p:sp>
            <p:nvSpPr>
              <p:cNvPr id="6025" name="Google Shape;6025;p44"/>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sp>
            <p:nvSpPr>
              <p:cNvPr id="6026" name="Google Shape;6026;p44"/>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900"/>
                  <a:buFont typeface="Arial"/>
                  <a:buNone/>
                </a:pPr>
                <a:endParaRPr sz="900" b="0" i="0" u="none" strike="noStrike" cap="none">
                  <a:solidFill>
                    <a:srgbClr val="000000"/>
                  </a:solidFill>
                  <a:latin typeface="Arial"/>
                  <a:ea typeface="Arial"/>
                  <a:cs typeface="Arial"/>
                  <a:sym typeface="Arial"/>
                </a:endParaRPr>
              </a:p>
            </p:txBody>
          </p:sp>
        </p:grpSp>
      </p:grpSp>
      <p:grpSp>
        <p:nvGrpSpPr>
          <p:cNvPr id="6027" name="Google Shape;6027;p44"/>
          <p:cNvGrpSpPr/>
          <p:nvPr/>
        </p:nvGrpSpPr>
        <p:grpSpPr>
          <a:xfrm>
            <a:off x="8178573" y="3726757"/>
            <a:ext cx="269068" cy="645492"/>
            <a:chOff x="7026852" y="3311869"/>
            <a:chExt cx="434331" cy="1041955"/>
          </a:xfrm>
        </p:grpSpPr>
        <p:sp>
          <p:nvSpPr>
            <p:cNvPr id="6028" name="Google Shape;6028;p44"/>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9" name="Google Shape;6029;p44"/>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0" name="Google Shape;6030;p44"/>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31" name="Google Shape;6031;p44"/>
          <p:cNvGrpSpPr/>
          <p:nvPr/>
        </p:nvGrpSpPr>
        <p:grpSpPr>
          <a:xfrm>
            <a:off x="6195154" y="3765995"/>
            <a:ext cx="293882" cy="293836"/>
            <a:chOff x="4873519" y="3311869"/>
            <a:chExt cx="499374" cy="499296"/>
          </a:xfrm>
        </p:grpSpPr>
        <p:sp>
          <p:nvSpPr>
            <p:cNvPr id="6032" name="Google Shape;6032;p44"/>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3" name="Google Shape;6033;p44"/>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34" name="Google Shape;6034;p44"/>
          <p:cNvGrpSpPr/>
          <p:nvPr/>
        </p:nvGrpSpPr>
        <p:grpSpPr>
          <a:xfrm>
            <a:off x="6195154" y="4078366"/>
            <a:ext cx="293882" cy="293882"/>
            <a:chOff x="4873519" y="3875839"/>
            <a:chExt cx="499374" cy="499374"/>
          </a:xfrm>
        </p:grpSpPr>
        <p:sp>
          <p:nvSpPr>
            <p:cNvPr id="6035" name="Google Shape;6035;p44"/>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6" name="Google Shape;6036;p44"/>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37" name="Google Shape;6037;p44"/>
          <p:cNvGrpSpPr/>
          <p:nvPr/>
        </p:nvGrpSpPr>
        <p:grpSpPr>
          <a:xfrm>
            <a:off x="2425681" y="2050319"/>
            <a:ext cx="698105" cy="698207"/>
            <a:chOff x="2565073" y="2075876"/>
            <a:chExt cx="672483" cy="672517"/>
          </a:xfrm>
        </p:grpSpPr>
        <p:sp>
          <p:nvSpPr>
            <p:cNvPr id="6038" name="Google Shape;6038;p44"/>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9" name="Google Shape;6039;p44"/>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0" name="Google Shape;6040;p44"/>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1" name="Google Shape;6041;p44"/>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2" name="Google Shape;6042;p44"/>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3" name="Google Shape;6043;p44"/>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44" name="Google Shape;6044;p44"/>
          <p:cNvGrpSpPr/>
          <p:nvPr/>
        </p:nvGrpSpPr>
        <p:grpSpPr>
          <a:xfrm>
            <a:off x="5649092" y="3734919"/>
            <a:ext cx="438354" cy="637329"/>
            <a:chOff x="1697726" y="3244179"/>
            <a:chExt cx="788124" cy="1146069"/>
          </a:xfrm>
        </p:grpSpPr>
        <p:sp>
          <p:nvSpPr>
            <p:cNvPr id="6045" name="Google Shape;6045;p44"/>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6" name="Google Shape;6046;p44"/>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047" name="Google Shape;6047;p44"/>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048" name="Google Shape;6048;p44"/>
          <p:cNvGrpSpPr/>
          <p:nvPr/>
        </p:nvGrpSpPr>
        <p:grpSpPr>
          <a:xfrm>
            <a:off x="7650306" y="2063282"/>
            <a:ext cx="799565" cy="670282"/>
            <a:chOff x="7617850" y="2063282"/>
            <a:chExt cx="799565" cy="670282"/>
          </a:xfrm>
        </p:grpSpPr>
        <p:cxnSp>
          <p:nvCxnSpPr>
            <p:cNvPr id="6049" name="Google Shape;6049;p44"/>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sm" len="sm"/>
              <a:tailEnd type="none" w="sm" len="sm"/>
            </a:ln>
          </p:spPr>
        </p:cxnSp>
        <p:cxnSp>
          <p:nvCxnSpPr>
            <p:cNvPr id="6050" name="Google Shape;6050;p44"/>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sm" len="sm"/>
              <a:tailEnd type="none" w="sm" len="sm"/>
            </a:ln>
          </p:spPr>
        </p:cxnSp>
        <p:cxnSp>
          <p:nvCxnSpPr>
            <p:cNvPr id="6051" name="Google Shape;6051;p44"/>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sm" len="sm"/>
              <a:tailEnd type="none" w="sm" len="sm"/>
            </a:ln>
          </p:spPr>
        </p:cxnSp>
        <p:cxnSp>
          <p:nvCxnSpPr>
            <p:cNvPr id="6052" name="Google Shape;6052;p44"/>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sm" len="sm"/>
              <a:tailEnd type="none" w="sm" len="sm"/>
            </a:ln>
          </p:spPr>
        </p:cxnSp>
        <p:cxnSp>
          <p:nvCxnSpPr>
            <p:cNvPr id="6053" name="Google Shape;6053;p44"/>
            <p:cNvCxnSpPr/>
            <p:nvPr/>
          </p:nvCxnSpPr>
          <p:spPr>
            <a:xfrm rot="10800000">
              <a:off x="7617850" y="2393356"/>
              <a:ext cx="83400" cy="0"/>
            </a:xfrm>
            <a:prstGeom prst="straightConnector1">
              <a:avLst/>
            </a:prstGeom>
            <a:noFill/>
            <a:ln w="9525" cap="flat" cmpd="sng">
              <a:solidFill>
                <a:srgbClr val="667E92"/>
              </a:solidFill>
              <a:prstDash val="solid"/>
              <a:round/>
              <a:headEnd type="none" w="sm" len="sm"/>
              <a:tailEnd type="none" w="sm" len="sm"/>
            </a:ln>
          </p:spPr>
        </p:cxnSp>
        <p:cxnSp>
          <p:nvCxnSpPr>
            <p:cNvPr id="6054" name="Google Shape;6054;p44"/>
            <p:cNvCxnSpPr/>
            <p:nvPr/>
          </p:nvCxnSpPr>
          <p:spPr>
            <a:xfrm rot="10800000">
              <a:off x="8334015" y="2393356"/>
              <a:ext cx="83400" cy="0"/>
            </a:xfrm>
            <a:prstGeom prst="straightConnector1">
              <a:avLst/>
            </a:prstGeom>
            <a:noFill/>
            <a:ln w="9525" cap="flat" cmpd="sng">
              <a:solidFill>
                <a:srgbClr val="667E92"/>
              </a:solidFill>
              <a:prstDash val="solid"/>
              <a:round/>
              <a:headEnd type="none" w="sm" len="sm"/>
              <a:tailEnd type="none" w="sm" len="sm"/>
            </a:ln>
          </p:spPr>
        </p:cxnSp>
        <p:grpSp>
          <p:nvGrpSpPr>
            <p:cNvPr id="6055" name="Google Shape;6055;p44"/>
            <p:cNvGrpSpPr/>
            <p:nvPr/>
          </p:nvGrpSpPr>
          <p:grpSpPr>
            <a:xfrm>
              <a:off x="7734309" y="2063282"/>
              <a:ext cx="570956" cy="620096"/>
              <a:chOff x="7734309" y="2063282"/>
              <a:chExt cx="570956" cy="620096"/>
            </a:xfrm>
          </p:grpSpPr>
          <p:grpSp>
            <p:nvGrpSpPr>
              <p:cNvPr id="6056" name="Google Shape;6056;p44"/>
              <p:cNvGrpSpPr/>
              <p:nvPr/>
            </p:nvGrpSpPr>
            <p:grpSpPr>
              <a:xfrm>
                <a:off x="8031573" y="2063282"/>
                <a:ext cx="273693" cy="620096"/>
                <a:chOff x="8031573" y="2063282"/>
                <a:chExt cx="273693" cy="620096"/>
              </a:xfrm>
            </p:grpSpPr>
            <p:sp>
              <p:nvSpPr>
                <p:cNvPr id="6057" name="Google Shape;6057;p44"/>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8" name="Google Shape;6058;p44"/>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9" name="Google Shape;6059;p44"/>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0" name="Google Shape;6060;p44"/>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61" name="Google Shape;6061;p44"/>
              <p:cNvGrpSpPr/>
              <p:nvPr/>
            </p:nvGrpSpPr>
            <p:grpSpPr>
              <a:xfrm flipH="1">
                <a:off x="7734309" y="2063282"/>
                <a:ext cx="273693" cy="620096"/>
                <a:chOff x="8031573" y="2063282"/>
                <a:chExt cx="273693" cy="620096"/>
              </a:xfrm>
            </p:grpSpPr>
            <p:sp>
              <p:nvSpPr>
                <p:cNvPr id="6062" name="Google Shape;6062;p44"/>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3" name="Google Shape;6063;p44"/>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4" name="Google Shape;6064;p44"/>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5" name="Google Shape;6065;p44"/>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
        <p:nvSpPr>
          <p:cNvPr id="6066" name="Google Shape;6066;p44"/>
          <p:cNvSpPr/>
          <p:nvPr/>
        </p:nvSpPr>
        <p:spPr>
          <a:xfrm>
            <a:off x="7110561" y="375537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7" name="Google Shape;6067;p44"/>
          <p:cNvSpPr/>
          <p:nvPr/>
        </p:nvSpPr>
        <p:spPr>
          <a:xfrm rot="10800000">
            <a:off x="6596743" y="375278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068" name="Google Shape;6068;p44"/>
          <p:cNvGrpSpPr/>
          <p:nvPr/>
        </p:nvGrpSpPr>
        <p:grpSpPr>
          <a:xfrm>
            <a:off x="7836913" y="2916765"/>
            <a:ext cx="602567" cy="601884"/>
            <a:chOff x="1186975" y="238125"/>
            <a:chExt cx="5244275" cy="5238325"/>
          </a:xfrm>
        </p:grpSpPr>
        <p:sp>
          <p:nvSpPr>
            <p:cNvPr id="6069" name="Google Shape;6069;p44"/>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0" name="Google Shape;6070;p44"/>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1" name="Google Shape;6071;p44"/>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2" name="Google Shape;6072;p44"/>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73" name="Google Shape;6073;p44"/>
          <p:cNvGrpSpPr/>
          <p:nvPr/>
        </p:nvGrpSpPr>
        <p:grpSpPr>
          <a:xfrm>
            <a:off x="3279650" y="2056249"/>
            <a:ext cx="651848" cy="687338"/>
            <a:chOff x="3400515" y="2056248"/>
            <a:chExt cx="698134" cy="735987"/>
          </a:xfrm>
        </p:grpSpPr>
        <p:grpSp>
          <p:nvGrpSpPr>
            <p:cNvPr id="6074" name="Google Shape;6074;p44"/>
            <p:cNvGrpSpPr/>
            <p:nvPr/>
          </p:nvGrpSpPr>
          <p:grpSpPr>
            <a:xfrm>
              <a:off x="3400515" y="2283913"/>
              <a:ext cx="312919" cy="219900"/>
              <a:chOff x="3400515" y="2283913"/>
              <a:chExt cx="312919" cy="219900"/>
            </a:xfrm>
          </p:grpSpPr>
          <p:sp>
            <p:nvSpPr>
              <p:cNvPr id="6075" name="Google Shape;6075;p44"/>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cxnSp>
            <p:nvCxnSpPr>
              <p:cNvPr id="6076" name="Google Shape;6076;p44"/>
              <p:cNvCxnSpPr/>
              <p:nvPr/>
            </p:nvCxnSpPr>
            <p:spPr>
              <a:xfrm rot="10800000">
                <a:off x="3400515" y="2393804"/>
                <a:ext cx="95400" cy="0"/>
              </a:xfrm>
              <a:prstGeom prst="straightConnector1">
                <a:avLst/>
              </a:prstGeom>
              <a:noFill/>
              <a:ln w="28575" cap="flat" cmpd="sng">
                <a:solidFill>
                  <a:srgbClr val="435D74"/>
                </a:solidFill>
                <a:prstDash val="solid"/>
                <a:round/>
                <a:headEnd type="none" w="sm" len="sm"/>
                <a:tailEnd type="none" w="sm" len="sm"/>
              </a:ln>
            </p:spPr>
          </p:cxnSp>
        </p:grpSp>
        <p:grpSp>
          <p:nvGrpSpPr>
            <p:cNvPr id="6077" name="Google Shape;6077;p44"/>
            <p:cNvGrpSpPr/>
            <p:nvPr/>
          </p:nvGrpSpPr>
          <p:grpSpPr>
            <a:xfrm>
              <a:off x="3547823" y="2461089"/>
              <a:ext cx="219900" cy="331146"/>
              <a:chOff x="3547823" y="2461089"/>
              <a:chExt cx="219900" cy="331146"/>
            </a:xfrm>
          </p:grpSpPr>
          <p:sp>
            <p:nvSpPr>
              <p:cNvPr id="6078" name="Google Shape;6078;p44"/>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cxnSp>
            <p:nvCxnSpPr>
              <p:cNvPr id="6079" name="Google Shape;6079;p44"/>
              <p:cNvCxnSpPr/>
              <p:nvPr/>
            </p:nvCxnSpPr>
            <p:spPr>
              <a:xfrm rot="10800000">
                <a:off x="3657701" y="2678535"/>
                <a:ext cx="0" cy="113700"/>
              </a:xfrm>
              <a:prstGeom prst="straightConnector1">
                <a:avLst/>
              </a:prstGeom>
              <a:noFill/>
              <a:ln w="28575" cap="flat" cmpd="sng">
                <a:solidFill>
                  <a:srgbClr val="5F7D95"/>
                </a:solidFill>
                <a:prstDash val="solid"/>
                <a:round/>
                <a:headEnd type="none" w="sm" len="sm"/>
                <a:tailEnd type="none" w="sm" len="sm"/>
              </a:ln>
            </p:spPr>
          </p:cxnSp>
        </p:grpSp>
        <p:grpSp>
          <p:nvGrpSpPr>
            <p:cNvPr id="6080" name="Google Shape;6080;p44"/>
            <p:cNvGrpSpPr/>
            <p:nvPr/>
          </p:nvGrpSpPr>
          <p:grpSpPr>
            <a:xfrm>
              <a:off x="3734138" y="2461089"/>
              <a:ext cx="219900" cy="331146"/>
              <a:chOff x="3734138" y="2461089"/>
              <a:chExt cx="219900" cy="331146"/>
            </a:xfrm>
          </p:grpSpPr>
          <p:sp>
            <p:nvSpPr>
              <p:cNvPr id="6081" name="Google Shape;6081;p44"/>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cxnSp>
            <p:nvCxnSpPr>
              <p:cNvPr id="6082" name="Google Shape;6082;p44"/>
              <p:cNvCxnSpPr/>
              <p:nvPr/>
            </p:nvCxnSpPr>
            <p:spPr>
              <a:xfrm rot="10800000">
                <a:off x="3844020" y="2678535"/>
                <a:ext cx="0" cy="113700"/>
              </a:xfrm>
              <a:prstGeom prst="straightConnector1">
                <a:avLst/>
              </a:prstGeom>
              <a:noFill/>
              <a:ln w="28575" cap="flat" cmpd="sng">
                <a:solidFill>
                  <a:srgbClr val="869FB2"/>
                </a:solidFill>
                <a:prstDash val="solid"/>
                <a:round/>
                <a:headEnd type="none" w="sm" len="sm"/>
                <a:tailEnd type="none" w="sm" len="sm"/>
              </a:ln>
            </p:spPr>
          </p:cxnSp>
        </p:grpSp>
        <p:grpSp>
          <p:nvGrpSpPr>
            <p:cNvPr id="6083" name="Google Shape;6083;p44"/>
            <p:cNvGrpSpPr/>
            <p:nvPr/>
          </p:nvGrpSpPr>
          <p:grpSpPr>
            <a:xfrm>
              <a:off x="3787560" y="2281742"/>
              <a:ext cx="311089" cy="219900"/>
              <a:chOff x="3787560" y="2281742"/>
              <a:chExt cx="311089" cy="219900"/>
            </a:xfrm>
          </p:grpSpPr>
          <p:sp>
            <p:nvSpPr>
              <p:cNvPr id="6084" name="Google Shape;6084;p44"/>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C3B1"/>
                  </a:solidFill>
                  <a:latin typeface="Calibri"/>
                  <a:ea typeface="Calibri"/>
                  <a:cs typeface="Calibri"/>
                  <a:sym typeface="Calibri"/>
                </a:endParaRPr>
              </a:p>
            </p:txBody>
          </p:sp>
          <p:cxnSp>
            <p:nvCxnSpPr>
              <p:cNvPr id="6085" name="Google Shape;6085;p44"/>
              <p:cNvCxnSpPr/>
              <p:nvPr/>
            </p:nvCxnSpPr>
            <p:spPr>
              <a:xfrm rot="10800000">
                <a:off x="4003849" y="2393795"/>
                <a:ext cx="94800" cy="0"/>
              </a:xfrm>
              <a:prstGeom prst="straightConnector1">
                <a:avLst/>
              </a:prstGeom>
              <a:noFill/>
              <a:ln w="28575" cap="flat" cmpd="sng">
                <a:solidFill>
                  <a:srgbClr val="A5B7C6"/>
                </a:solidFill>
                <a:prstDash val="solid"/>
                <a:round/>
                <a:headEnd type="none" w="sm" len="sm"/>
                <a:tailEnd type="none" w="sm" len="sm"/>
              </a:ln>
            </p:spPr>
          </p:cxnSp>
        </p:grpSp>
        <p:grpSp>
          <p:nvGrpSpPr>
            <p:cNvPr id="6086" name="Google Shape;6086;p44"/>
            <p:cNvGrpSpPr/>
            <p:nvPr/>
          </p:nvGrpSpPr>
          <p:grpSpPr>
            <a:xfrm>
              <a:off x="3637290" y="2056248"/>
              <a:ext cx="219900" cy="330737"/>
              <a:chOff x="3637290" y="2056248"/>
              <a:chExt cx="219900" cy="330737"/>
            </a:xfrm>
          </p:grpSpPr>
          <p:sp>
            <p:nvSpPr>
              <p:cNvPr id="6087" name="Google Shape;6087;p44"/>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FFFFFF"/>
                  </a:solidFill>
                  <a:latin typeface="Calibri"/>
                  <a:ea typeface="Calibri"/>
                  <a:cs typeface="Calibri"/>
                  <a:sym typeface="Calibri"/>
                </a:endParaRPr>
              </a:p>
            </p:txBody>
          </p:sp>
          <p:cxnSp>
            <p:nvCxnSpPr>
              <p:cNvPr id="6088" name="Google Shape;6088;p44"/>
              <p:cNvCxnSpPr/>
              <p:nvPr/>
            </p:nvCxnSpPr>
            <p:spPr>
              <a:xfrm rot="10800000">
                <a:off x="3747169" y="2056248"/>
                <a:ext cx="0" cy="113700"/>
              </a:xfrm>
              <a:prstGeom prst="straightConnector1">
                <a:avLst/>
              </a:prstGeom>
              <a:noFill/>
              <a:ln w="28575" cap="flat" cmpd="sng">
                <a:solidFill>
                  <a:srgbClr val="BAC8D3"/>
                </a:solidFill>
                <a:prstDash val="solid"/>
                <a:round/>
                <a:headEnd type="none" w="sm" len="sm"/>
                <a:tailEnd type="none" w="sm" len="sm"/>
              </a:ln>
            </p:spPr>
          </p:cxnSp>
        </p:grpSp>
      </p:grpSp>
      <p:grpSp>
        <p:nvGrpSpPr>
          <p:cNvPr id="6089" name="Google Shape;6089;p44"/>
          <p:cNvGrpSpPr/>
          <p:nvPr/>
        </p:nvGrpSpPr>
        <p:grpSpPr>
          <a:xfrm>
            <a:off x="2571356" y="2926255"/>
            <a:ext cx="1268144" cy="592394"/>
            <a:chOff x="238125" y="1188750"/>
            <a:chExt cx="7140450" cy="3335550"/>
          </a:xfrm>
        </p:grpSpPr>
        <p:sp>
          <p:nvSpPr>
            <p:cNvPr id="6090" name="Google Shape;6090;p44"/>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1" name="Google Shape;6091;p44"/>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2" name="Google Shape;6092;p44"/>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3" name="Google Shape;6093;p44"/>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4" name="Google Shape;6094;p44"/>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95" name="Google Shape;6095;p44"/>
          <p:cNvGrpSpPr/>
          <p:nvPr/>
        </p:nvGrpSpPr>
        <p:grpSpPr>
          <a:xfrm>
            <a:off x="6679257" y="2928410"/>
            <a:ext cx="1053944" cy="590147"/>
            <a:chOff x="238125" y="1335475"/>
            <a:chExt cx="5418735" cy="3034175"/>
          </a:xfrm>
        </p:grpSpPr>
        <p:sp>
          <p:nvSpPr>
            <p:cNvPr id="6096" name="Google Shape;6096;p44"/>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7" name="Google Shape;6097;p44"/>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8" name="Google Shape;6098;p44"/>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99" name="Google Shape;6099;p44"/>
          <p:cNvGrpSpPr/>
          <p:nvPr/>
        </p:nvGrpSpPr>
        <p:grpSpPr>
          <a:xfrm>
            <a:off x="4110066" y="3733309"/>
            <a:ext cx="1268207" cy="638939"/>
            <a:chOff x="3967651" y="3645904"/>
            <a:chExt cx="1479304" cy="745292"/>
          </a:xfrm>
        </p:grpSpPr>
        <p:grpSp>
          <p:nvGrpSpPr>
            <p:cNvPr id="6100" name="Google Shape;6100;p44"/>
            <p:cNvGrpSpPr/>
            <p:nvPr/>
          </p:nvGrpSpPr>
          <p:grpSpPr>
            <a:xfrm>
              <a:off x="3967651" y="4009026"/>
              <a:ext cx="1479304" cy="382170"/>
              <a:chOff x="3967651" y="4009026"/>
              <a:chExt cx="1479304" cy="382170"/>
            </a:xfrm>
          </p:grpSpPr>
          <p:grpSp>
            <p:nvGrpSpPr>
              <p:cNvPr id="6101" name="Google Shape;6101;p44"/>
              <p:cNvGrpSpPr/>
              <p:nvPr/>
            </p:nvGrpSpPr>
            <p:grpSpPr>
              <a:xfrm>
                <a:off x="4892216" y="4195630"/>
                <a:ext cx="554739" cy="195566"/>
                <a:chOff x="3604375" y="4892160"/>
                <a:chExt cx="1651500" cy="582215"/>
              </a:xfrm>
            </p:grpSpPr>
            <p:sp>
              <p:nvSpPr>
                <p:cNvPr id="6102" name="Google Shape;6102;p44"/>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3" name="Google Shape;6103;p44"/>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04" name="Google Shape;6104;p44"/>
              <p:cNvGrpSpPr/>
              <p:nvPr/>
            </p:nvGrpSpPr>
            <p:grpSpPr>
              <a:xfrm>
                <a:off x="3967651" y="4146303"/>
                <a:ext cx="579402" cy="244893"/>
                <a:chOff x="851875" y="4745310"/>
                <a:chExt cx="1724925" cy="729065"/>
              </a:xfrm>
            </p:grpSpPr>
            <p:sp>
              <p:nvSpPr>
                <p:cNvPr id="6105" name="Google Shape;6105;p44"/>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6" name="Google Shape;6106;p44"/>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07" name="Google Shape;6107;p44"/>
              <p:cNvGrpSpPr/>
              <p:nvPr/>
            </p:nvGrpSpPr>
            <p:grpSpPr>
              <a:xfrm>
                <a:off x="4460753" y="4009026"/>
                <a:ext cx="493110" cy="382170"/>
                <a:chOff x="2319875" y="4336625"/>
                <a:chExt cx="1468025" cy="1137750"/>
              </a:xfrm>
            </p:grpSpPr>
            <p:sp>
              <p:nvSpPr>
                <p:cNvPr id="6108" name="Google Shape;6108;p44"/>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9" name="Google Shape;6109;p44"/>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6110" name="Google Shape;6110;p44"/>
            <p:cNvGrpSpPr/>
            <p:nvPr/>
          </p:nvGrpSpPr>
          <p:grpSpPr>
            <a:xfrm>
              <a:off x="4479443" y="3645904"/>
              <a:ext cx="455965" cy="388789"/>
              <a:chOff x="2957425" y="238100"/>
              <a:chExt cx="1910200" cy="1628775"/>
            </a:xfrm>
          </p:grpSpPr>
          <p:sp>
            <p:nvSpPr>
              <p:cNvPr id="6111" name="Google Shape;6111;p44"/>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2" name="Google Shape;6112;p44"/>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3" name="Google Shape;6113;p44"/>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4" name="Google Shape;6114;p44"/>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5" name="Google Shape;6115;p44"/>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6" name="Google Shape;6116;p44"/>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7" name="Google Shape;6117;p44"/>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8" name="Google Shape;6118;p44"/>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9" name="Google Shape;6119;p44"/>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0" name="Google Shape;6120;p44"/>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6121" name="Google Shape;6121;p44"/>
          <p:cNvGrpSpPr/>
          <p:nvPr/>
        </p:nvGrpSpPr>
        <p:grpSpPr>
          <a:xfrm>
            <a:off x="2496179" y="3734510"/>
            <a:ext cx="1243127" cy="637739"/>
            <a:chOff x="2496310" y="3693351"/>
            <a:chExt cx="1342905" cy="688926"/>
          </a:xfrm>
        </p:grpSpPr>
        <p:grpSp>
          <p:nvGrpSpPr>
            <p:cNvPr id="6122" name="Google Shape;6122;p44"/>
            <p:cNvGrpSpPr/>
            <p:nvPr/>
          </p:nvGrpSpPr>
          <p:grpSpPr>
            <a:xfrm>
              <a:off x="2496310" y="3693351"/>
              <a:ext cx="1342905" cy="688875"/>
              <a:chOff x="2496310" y="3693351"/>
              <a:chExt cx="1342905" cy="688875"/>
            </a:xfrm>
          </p:grpSpPr>
          <p:sp>
            <p:nvSpPr>
              <p:cNvPr id="6123" name="Google Shape;6123;p44"/>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4" name="Google Shape;6124;p44"/>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5" name="Google Shape;6125;p44"/>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6" name="Google Shape;6126;p44"/>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7" name="Google Shape;6127;p44"/>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8" name="Google Shape;6128;p44"/>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6129" name="Google Shape;6129;p44"/>
              <p:cNvCxnSpPr>
                <a:stCxn id="6127"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sm" len="sm"/>
                <a:tailEnd type="none" w="sm" len="sm"/>
              </a:ln>
            </p:spPr>
          </p:cxnSp>
          <p:cxnSp>
            <p:nvCxnSpPr>
              <p:cNvPr id="6130" name="Google Shape;6130;p44"/>
              <p:cNvCxnSpPr>
                <a:stCxn id="6124" idx="0"/>
              </p:cNvCxnSpPr>
              <p:nvPr/>
            </p:nvCxnSpPr>
            <p:spPr>
              <a:xfrm rot="-5400000">
                <a:off x="3512338" y="3723516"/>
                <a:ext cx="75900" cy="194100"/>
              </a:xfrm>
              <a:prstGeom prst="bentConnector2">
                <a:avLst/>
              </a:prstGeom>
              <a:noFill/>
              <a:ln w="19050" cap="flat" cmpd="sng">
                <a:solidFill>
                  <a:srgbClr val="869FB2"/>
                </a:solidFill>
                <a:prstDash val="solid"/>
                <a:round/>
                <a:headEnd type="none" w="sm" len="sm"/>
                <a:tailEnd type="none" w="sm" len="sm"/>
              </a:ln>
            </p:spPr>
          </p:cxnSp>
          <p:cxnSp>
            <p:nvCxnSpPr>
              <p:cNvPr id="6131" name="Google Shape;6131;p44"/>
              <p:cNvCxnSpPr>
                <a:stCxn id="6125"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sm" len="sm"/>
                <a:tailEnd type="none" w="sm" len="sm"/>
              </a:ln>
            </p:spPr>
          </p:cxnSp>
          <p:cxnSp>
            <p:nvCxnSpPr>
              <p:cNvPr id="6132" name="Google Shape;6132;p44"/>
              <p:cNvCxnSpPr>
                <a:stCxn id="6128"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sm" len="sm"/>
                <a:tailEnd type="none" w="sm" len="sm"/>
              </a:ln>
            </p:spPr>
          </p:cxnSp>
          <p:cxnSp>
            <p:nvCxnSpPr>
              <p:cNvPr id="6133" name="Google Shape;6133;p44"/>
              <p:cNvCxnSpPr>
                <a:stCxn id="6126"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sm" len="sm"/>
                <a:tailEnd type="none" w="sm" len="sm"/>
              </a:ln>
            </p:spPr>
          </p:cxnSp>
        </p:grpSp>
        <p:grpSp>
          <p:nvGrpSpPr>
            <p:cNvPr id="6134" name="Google Shape;6134;p44"/>
            <p:cNvGrpSpPr/>
            <p:nvPr/>
          </p:nvGrpSpPr>
          <p:grpSpPr>
            <a:xfrm>
              <a:off x="2675275" y="3930557"/>
              <a:ext cx="1003306" cy="451720"/>
              <a:chOff x="2675275" y="4174282"/>
              <a:chExt cx="1003306" cy="451720"/>
            </a:xfrm>
          </p:grpSpPr>
          <p:sp>
            <p:nvSpPr>
              <p:cNvPr id="6135" name="Google Shape;6135;p44"/>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6" name="Google Shape;6136;p44"/>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7" name="Google Shape;6137;p44"/>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6138" name="Google Shape;6138;p44"/>
          <p:cNvGrpSpPr/>
          <p:nvPr/>
        </p:nvGrpSpPr>
        <p:grpSpPr>
          <a:xfrm>
            <a:off x="1669850" y="1171356"/>
            <a:ext cx="574511" cy="874710"/>
            <a:chOff x="1715404" y="1112080"/>
            <a:chExt cx="642270" cy="977985"/>
          </a:xfrm>
        </p:grpSpPr>
        <p:grpSp>
          <p:nvGrpSpPr>
            <p:cNvPr id="6139" name="Google Shape;6139;p44"/>
            <p:cNvGrpSpPr/>
            <p:nvPr/>
          </p:nvGrpSpPr>
          <p:grpSpPr>
            <a:xfrm>
              <a:off x="1715404" y="1112080"/>
              <a:ext cx="642270" cy="977985"/>
              <a:chOff x="1715404" y="1112080"/>
              <a:chExt cx="642270" cy="977985"/>
            </a:xfrm>
          </p:grpSpPr>
          <p:sp>
            <p:nvSpPr>
              <p:cNvPr id="6140" name="Google Shape;6140;p44"/>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1" name="Google Shape;6141;p44"/>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42" name="Google Shape;6142;p44"/>
            <p:cNvGrpSpPr/>
            <p:nvPr/>
          </p:nvGrpSpPr>
          <p:grpSpPr>
            <a:xfrm>
              <a:off x="1768927" y="1165603"/>
              <a:ext cx="535225" cy="851366"/>
              <a:chOff x="1768927" y="1165603"/>
              <a:chExt cx="535225" cy="851366"/>
            </a:xfrm>
          </p:grpSpPr>
          <p:sp>
            <p:nvSpPr>
              <p:cNvPr id="6143" name="Google Shape;6143;p44"/>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4" name="Google Shape;6144;p44"/>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45" name="Google Shape;6145;p44"/>
            <p:cNvGrpSpPr/>
            <p:nvPr/>
          </p:nvGrpSpPr>
          <p:grpSpPr>
            <a:xfrm>
              <a:off x="1822449" y="1219125"/>
              <a:ext cx="428180" cy="718859"/>
              <a:chOff x="1822449" y="1219125"/>
              <a:chExt cx="428180" cy="718859"/>
            </a:xfrm>
          </p:grpSpPr>
          <p:sp>
            <p:nvSpPr>
              <p:cNvPr id="6146" name="Google Shape;6146;p44"/>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7" name="Google Shape;6147;p44"/>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48" name="Google Shape;6148;p44"/>
            <p:cNvGrpSpPr/>
            <p:nvPr/>
          </p:nvGrpSpPr>
          <p:grpSpPr>
            <a:xfrm>
              <a:off x="1875972" y="1272648"/>
              <a:ext cx="321135" cy="586938"/>
              <a:chOff x="1875972" y="1272648"/>
              <a:chExt cx="321135" cy="586938"/>
            </a:xfrm>
          </p:grpSpPr>
          <p:sp>
            <p:nvSpPr>
              <p:cNvPr id="6149" name="Google Shape;6149;p44"/>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0" name="Google Shape;6150;p44"/>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6151" name="Google Shape;6151;p44"/>
          <p:cNvGrpSpPr/>
          <p:nvPr/>
        </p:nvGrpSpPr>
        <p:grpSpPr>
          <a:xfrm>
            <a:off x="7777011" y="3728078"/>
            <a:ext cx="293855" cy="644170"/>
            <a:chOff x="241025" y="3151575"/>
            <a:chExt cx="293855" cy="644170"/>
          </a:xfrm>
        </p:grpSpPr>
        <p:sp>
          <p:nvSpPr>
            <p:cNvPr id="6152" name="Google Shape;6152;p44"/>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3" name="Google Shape;6153;p44"/>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54" name="Google Shape;6154;p44"/>
          <p:cNvGrpSpPr/>
          <p:nvPr/>
        </p:nvGrpSpPr>
        <p:grpSpPr>
          <a:xfrm>
            <a:off x="724994" y="2928078"/>
            <a:ext cx="1779649" cy="591620"/>
            <a:chOff x="246070" y="1983375"/>
            <a:chExt cx="1855347" cy="616849"/>
          </a:xfrm>
        </p:grpSpPr>
        <p:sp>
          <p:nvSpPr>
            <p:cNvPr id="6155" name="Google Shape;6155;p44"/>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6" name="Google Shape;6156;p44"/>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7" name="Google Shape;6157;p44"/>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8" name="Google Shape;6158;p44"/>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9" name="Google Shape;6159;p44"/>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0" name="Google Shape;6160;p44"/>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1" name="Google Shape;6161;p44"/>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2" name="Google Shape;6162;p44"/>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3" name="Google Shape;6163;p44"/>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64" name="Google Shape;6164;p44"/>
          <p:cNvGrpSpPr/>
          <p:nvPr/>
        </p:nvGrpSpPr>
        <p:grpSpPr>
          <a:xfrm>
            <a:off x="2335861" y="1171356"/>
            <a:ext cx="711055" cy="745992"/>
            <a:chOff x="2496269" y="1171698"/>
            <a:chExt cx="761953" cy="799391"/>
          </a:xfrm>
        </p:grpSpPr>
        <p:grpSp>
          <p:nvGrpSpPr>
            <p:cNvPr id="6165" name="Google Shape;6165;p44"/>
            <p:cNvGrpSpPr/>
            <p:nvPr/>
          </p:nvGrpSpPr>
          <p:grpSpPr>
            <a:xfrm>
              <a:off x="2496269" y="1171698"/>
              <a:ext cx="761953" cy="723022"/>
              <a:chOff x="2496269" y="1171698"/>
              <a:chExt cx="761953" cy="723022"/>
            </a:xfrm>
          </p:grpSpPr>
          <p:sp>
            <p:nvSpPr>
              <p:cNvPr id="6166" name="Google Shape;6166;p44"/>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7" name="Google Shape;6167;p44"/>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168" name="Google Shape;6168;p44"/>
              <p:cNvGrpSpPr/>
              <p:nvPr/>
            </p:nvGrpSpPr>
            <p:grpSpPr>
              <a:xfrm>
                <a:off x="2496269" y="1171698"/>
                <a:ext cx="761953" cy="723022"/>
                <a:chOff x="2496269" y="1120652"/>
                <a:chExt cx="761953" cy="723022"/>
              </a:xfrm>
            </p:grpSpPr>
            <p:grpSp>
              <p:nvGrpSpPr>
                <p:cNvPr id="6169" name="Google Shape;6169;p44"/>
                <p:cNvGrpSpPr/>
                <p:nvPr/>
              </p:nvGrpSpPr>
              <p:grpSpPr>
                <a:xfrm>
                  <a:off x="2496269" y="1120652"/>
                  <a:ext cx="761953" cy="723022"/>
                  <a:chOff x="2496269" y="1120652"/>
                  <a:chExt cx="761953" cy="723022"/>
                </a:xfrm>
              </p:grpSpPr>
              <p:grpSp>
                <p:nvGrpSpPr>
                  <p:cNvPr id="6170" name="Google Shape;6170;p44"/>
                  <p:cNvGrpSpPr/>
                  <p:nvPr/>
                </p:nvGrpSpPr>
                <p:grpSpPr>
                  <a:xfrm>
                    <a:off x="2496269" y="1304589"/>
                    <a:ext cx="407089" cy="305057"/>
                    <a:chOff x="2496269" y="1304589"/>
                    <a:chExt cx="407089" cy="305057"/>
                  </a:xfrm>
                </p:grpSpPr>
                <p:sp>
                  <p:nvSpPr>
                    <p:cNvPr id="6171" name="Google Shape;6171;p44"/>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2" name="Google Shape;6172;p44"/>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73" name="Google Shape;6173;p44"/>
                  <p:cNvGrpSpPr/>
                  <p:nvPr/>
                </p:nvGrpSpPr>
                <p:grpSpPr>
                  <a:xfrm>
                    <a:off x="2586468" y="1493376"/>
                    <a:ext cx="358850" cy="349656"/>
                    <a:chOff x="2586468" y="1493376"/>
                    <a:chExt cx="358850" cy="349656"/>
                  </a:xfrm>
                </p:grpSpPr>
                <p:sp>
                  <p:nvSpPr>
                    <p:cNvPr id="6174" name="Google Shape;6174;p44"/>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5" name="Google Shape;6175;p44"/>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76" name="Google Shape;6176;p44"/>
                  <p:cNvGrpSpPr/>
                  <p:nvPr/>
                </p:nvGrpSpPr>
                <p:grpSpPr>
                  <a:xfrm>
                    <a:off x="2807939" y="1494024"/>
                    <a:ext cx="358857" cy="349650"/>
                    <a:chOff x="2807939" y="1494024"/>
                    <a:chExt cx="358857" cy="349650"/>
                  </a:xfrm>
                </p:grpSpPr>
                <p:sp>
                  <p:nvSpPr>
                    <p:cNvPr id="6177" name="Google Shape;6177;p44"/>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8" name="Google Shape;6178;p44"/>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79" name="Google Shape;6179;p44"/>
                  <p:cNvGrpSpPr/>
                  <p:nvPr/>
                </p:nvGrpSpPr>
                <p:grpSpPr>
                  <a:xfrm>
                    <a:off x="2851133" y="1305635"/>
                    <a:ext cx="407089" cy="305057"/>
                    <a:chOff x="2851133" y="1305635"/>
                    <a:chExt cx="407089" cy="305057"/>
                  </a:xfrm>
                </p:grpSpPr>
                <p:sp>
                  <p:nvSpPr>
                    <p:cNvPr id="6180" name="Google Shape;6180;p44"/>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1" name="Google Shape;6181;p44"/>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82" name="Google Shape;6182;p44"/>
                  <p:cNvGrpSpPr/>
                  <p:nvPr/>
                </p:nvGrpSpPr>
                <p:grpSpPr>
                  <a:xfrm>
                    <a:off x="2727495" y="1120652"/>
                    <a:ext cx="300271" cy="396358"/>
                    <a:chOff x="2727495" y="1120652"/>
                    <a:chExt cx="300271" cy="396358"/>
                  </a:xfrm>
                </p:grpSpPr>
                <p:sp>
                  <p:nvSpPr>
                    <p:cNvPr id="6183" name="Google Shape;6183;p44"/>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4" name="Google Shape;6184;p44"/>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6185" name="Google Shape;6185;p44"/>
                <p:cNvGrpSpPr/>
                <p:nvPr/>
              </p:nvGrpSpPr>
              <p:grpSpPr>
                <a:xfrm>
                  <a:off x="2722305" y="1350460"/>
                  <a:ext cx="308357" cy="308344"/>
                  <a:chOff x="2722305" y="1350460"/>
                  <a:chExt cx="308357" cy="308344"/>
                </a:xfrm>
              </p:grpSpPr>
              <p:sp>
                <p:nvSpPr>
                  <p:cNvPr id="6186" name="Google Shape;6186;p44"/>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187" name="Google Shape;6187;p44"/>
                  <p:cNvGrpSpPr/>
                  <p:nvPr/>
                </p:nvGrpSpPr>
                <p:grpSpPr>
                  <a:xfrm>
                    <a:off x="2725064" y="1364529"/>
                    <a:ext cx="297953" cy="280182"/>
                    <a:chOff x="2725064" y="1364529"/>
                    <a:chExt cx="297953" cy="280182"/>
                  </a:xfrm>
                </p:grpSpPr>
                <p:sp>
                  <p:nvSpPr>
                    <p:cNvPr id="6188" name="Google Shape;6188;p44"/>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9" name="Google Shape;6189;p44"/>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0" name="Google Shape;6190;p44"/>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1" name="Google Shape;6191;p44"/>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2" name="Google Shape;6192;p44"/>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sp>
          <p:nvSpPr>
            <p:cNvPr id="6193" name="Google Shape;6193;p44"/>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4" name="Google Shape;6194;p44"/>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5" name="Google Shape;6195;p44"/>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6" name="Google Shape;6196;p44"/>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7" name="Google Shape;6197;p44"/>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98" name="Google Shape;6198;p44"/>
          <p:cNvGrpSpPr/>
          <p:nvPr/>
        </p:nvGrpSpPr>
        <p:grpSpPr>
          <a:xfrm>
            <a:off x="3924561" y="2927462"/>
            <a:ext cx="1569143" cy="591015"/>
            <a:chOff x="3820100" y="3023049"/>
            <a:chExt cx="1303925" cy="491162"/>
          </a:xfrm>
        </p:grpSpPr>
        <p:grpSp>
          <p:nvGrpSpPr>
            <p:cNvPr id="6199" name="Google Shape;6199;p44"/>
            <p:cNvGrpSpPr/>
            <p:nvPr/>
          </p:nvGrpSpPr>
          <p:grpSpPr>
            <a:xfrm>
              <a:off x="3820100" y="3023072"/>
              <a:ext cx="1303925" cy="491139"/>
              <a:chOff x="3820100" y="3023072"/>
              <a:chExt cx="1303925" cy="491139"/>
            </a:xfrm>
          </p:grpSpPr>
          <p:sp>
            <p:nvSpPr>
              <p:cNvPr id="6200" name="Google Shape;6200;p44"/>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1" name="Google Shape;6201;p44"/>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202" name="Google Shape;6202;p44"/>
            <p:cNvGrpSpPr/>
            <p:nvPr/>
          </p:nvGrpSpPr>
          <p:grpSpPr>
            <a:xfrm>
              <a:off x="4132439" y="3023645"/>
              <a:ext cx="393633" cy="177096"/>
              <a:chOff x="4132439" y="3023645"/>
              <a:chExt cx="393633" cy="177096"/>
            </a:xfrm>
          </p:grpSpPr>
          <p:sp>
            <p:nvSpPr>
              <p:cNvPr id="6203" name="Google Shape;6203;p44"/>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4" name="Google Shape;6204;p44"/>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205" name="Google Shape;6205;p44"/>
            <p:cNvGrpSpPr/>
            <p:nvPr/>
          </p:nvGrpSpPr>
          <p:grpSpPr>
            <a:xfrm>
              <a:off x="3921811" y="3023049"/>
              <a:ext cx="1002396" cy="388943"/>
              <a:chOff x="3921811" y="3023049"/>
              <a:chExt cx="1002396" cy="388943"/>
            </a:xfrm>
          </p:grpSpPr>
          <p:sp>
            <p:nvSpPr>
              <p:cNvPr id="6206" name="Google Shape;6206;p44"/>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7" name="Google Shape;6207;p44"/>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208" name="Google Shape;6208;p44"/>
            <p:cNvGrpSpPr/>
            <p:nvPr/>
          </p:nvGrpSpPr>
          <p:grpSpPr>
            <a:xfrm>
              <a:off x="4023645" y="3023049"/>
              <a:ext cx="683032" cy="286722"/>
              <a:chOff x="4023645" y="3023049"/>
              <a:chExt cx="683032" cy="286722"/>
            </a:xfrm>
          </p:grpSpPr>
          <p:sp>
            <p:nvSpPr>
              <p:cNvPr id="6209" name="Google Shape;6209;p44"/>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0" name="Google Shape;6210;p44"/>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6211" name="Google Shape;6211;p44"/>
          <p:cNvGrpSpPr/>
          <p:nvPr/>
        </p:nvGrpSpPr>
        <p:grpSpPr>
          <a:xfrm>
            <a:off x="1556683" y="2054307"/>
            <a:ext cx="713522" cy="688025"/>
            <a:chOff x="1706078" y="2092648"/>
            <a:chExt cx="660913" cy="637296"/>
          </a:xfrm>
        </p:grpSpPr>
        <p:sp>
          <p:nvSpPr>
            <p:cNvPr id="6212" name="Google Shape;6212;p44"/>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213" name="Google Shape;6213;p44"/>
            <p:cNvGrpSpPr/>
            <p:nvPr/>
          </p:nvGrpSpPr>
          <p:grpSpPr>
            <a:xfrm>
              <a:off x="1706078" y="2092648"/>
              <a:ext cx="660913" cy="575241"/>
              <a:chOff x="1706078" y="2092648"/>
              <a:chExt cx="660913" cy="575241"/>
            </a:xfrm>
          </p:grpSpPr>
          <p:sp>
            <p:nvSpPr>
              <p:cNvPr id="6214" name="Google Shape;6214;p44"/>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5" name="Google Shape;6215;p44"/>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6" name="Google Shape;6216;p44"/>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6217" name="Google Shape;6217;p44"/>
          <p:cNvGrpSpPr/>
          <p:nvPr/>
        </p:nvGrpSpPr>
        <p:grpSpPr>
          <a:xfrm>
            <a:off x="6318542" y="1171856"/>
            <a:ext cx="1317459" cy="684168"/>
            <a:chOff x="238125" y="999450"/>
            <a:chExt cx="7140700" cy="3708225"/>
          </a:xfrm>
        </p:grpSpPr>
        <p:sp>
          <p:nvSpPr>
            <p:cNvPr id="6218" name="Google Shape;6218;p44"/>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9" name="Google Shape;6219;p44"/>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0" name="Google Shape;6220;p44"/>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1" name="Google Shape;6221;p44"/>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2" name="Google Shape;6222;p44"/>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3" name="Google Shape;6223;p44"/>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4" name="Google Shape;6224;p44"/>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5" name="Google Shape;6225;p44"/>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6" name="Google Shape;6226;p44"/>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6230"/>
        <p:cNvGrpSpPr/>
        <p:nvPr/>
      </p:nvGrpSpPr>
      <p:grpSpPr>
        <a:xfrm>
          <a:off x="0" y="0"/>
          <a:ext cx="0" cy="0"/>
          <a:chOff x="0" y="0"/>
          <a:chExt cx="0" cy="0"/>
        </a:xfrm>
      </p:grpSpPr>
      <p:grpSp>
        <p:nvGrpSpPr>
          <p:cNvPr id="6231" name="Google Shape;6231;p45"/>
          <p:cNvGrpSpPr/>
          <p:nvPr/>
        </p:nvGrpSpPr>
        <p:grpSpPr>
          <a:xfrm>
            <a:off x="729238" y="1179665"/>
            <a:ext cx="1636117" cy="1526144"/>
            <a:chOff x="729238" y="1179665"/>
            <a:chExt cx="1636117" cy="1526144"/>
          </a:xfrm>
        </p:grpSpPr>
        <p:grpSp>
          <p:nvGrpSpPr>
            <p:cNvPr id="6232" name="Google Shape;6232;p45"/>
            <p:cNvGrpSpPr/>
            <p:nvPr/>
          </p:nvGrpSpPr>
          <p:grpSpPr>
            <a:xfrm>
              <a:off x="729238" y="1179665"/>
              <a:ext cx="80700" cy="1526144"/>
              <a:chOff x="729238" y="1179665"/>
              <a:chExt cx="80700" cy="1526144"/>
            </a:xfrm>
          </p:grpSpPr>
          <p:sp>
            <p:nvSpPr>
              <p:cNvPr id="6233" name="Google Shape;6233;p45"/>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4" name="Google Shape;6234;p45"/>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5" name="Google Shape;6235;p45"/>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6" name="Google Shape;6236;p45"/>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7" name="Google Shape;6237;p45"/>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8" name="Google Shape;6238;p45"/>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39" name="Google Shape;6239;p45"/>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0" name="Google Shape;6240;p45"/>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1" name="Google Shape;6241;p45"/>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2" name="Google Shape;6242;p45"/>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243" name="Google Shape;6243;p45"/>
            <p:cNvGrpSpPr/>
            <p:nvPr/>
          </p:nvGrpSpPr>
          <p:grpSpPr>
            <a:xfrm>
              <a:off x="903098" y="1179665"/>
              <a:ext cx="80700" cy="1526144"/>
              <a:chOff x="903098" y="1179665"/>
              <a:chExt cx="80700" cy="1526144"/>
            </a:xfrm>
          </p:grpSpPr>
          <p:sp>
            <p:nvSpPr>
              <p:cNvPr id="6244" name="Google Shape;6244;p45"/>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5" name="Google Shape;6245;p45"/>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6" name="Google Shape;6246;p45"/>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7" name="Google Shape;6247;p45"/>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8" name="Google Shape;6248;p45"/>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9" name="Google Shape;6249;p45"/>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0" name="Google Shape;6250;p45"/>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1" name="Google Shape;6251;p45"/>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2" name="Google Shape;6252;p45"/>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3" name="Google Shape;6253;p45"/>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254" name="Google Shape;6254;p45"/>
            <p:cNvGrpSpPr/>
            <p:nvPr/>
          </p:nvGrpSpPr>
          <p:grpSpPr>
            <a:xfrm>
              <a:off x="1076958" y="1179665"/>
              <a:ext cx="80700" cy="1526144"/>
              <a:chOff x="1076958" y="1179665"/>
              <a:chExt cx="80700" cy="1526144"/>
            </a:xfrm>
          </p:grpSpPr>
          <p:sp>
            <p:nvSpPr>
              <p:cNvPr id="6255" name="Google Shape;6255;p45"/>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6" name="Google Shape;6256;p45"/>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7" name="Google Shape;6257;p45"/>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8" name="Google Shape;6258;p45"/>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9" name="Google Shape;6259;p45"/>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0" name="Google Shape;6260;p45"/>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1" name="Google Shape;6261;p45"/>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2" name="Google Shape;6262;p45"/>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3" name="Google Shape;6263;p45"/>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4" name="Google Shape;6264;p45"/>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265" name="Google Shape;6265;p45"/>
            <p:cNvGrpSpPr/>
            <p:nvPr/>
          </p:nvGrpSpPr>
          <p:grpSpPr>
            <a:xfrm>
              <a:off x="1247707" y="1179665"/>
              <a:ext cx="80700" cy="1526144"/>
              <a:chOff x="1247707" y="1179665"/>
              <a:chExt cx="80700" cy="1526144"/>
            </a:xfrm>
          </p:grpSpPr>
          <p:sp>
            <p:nvSpPr>
              <p:cNvPr id="6266" name="Google Shape;6266;p45"/>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7" name="Google Shape;6267;p45"/>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8" name="Google Shape;6268;p45"/>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9" name="Google Shape;6269;p45"/>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0" name="Google Shape;6270;p45"/>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1" name="Google Shape;6271;p45"/>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2" name="Google Shape;6272;p45"/>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3" name="Google Shape;6273;p45"/>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4" name="Google Shape;6274;p45"/>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5" name="Google Shape;6275;p45"/>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276" name="Google Shape;6276;p45"/>
            <p:cNvGrpSpPr/>
            <p:nvPr/>
          </p:nvGrpSpPr>
          <p:grpSpPr>
            <a:xfrm>
              <a:off x="1421567" y="1179665"/>
              <a:ext cx="80700" cy="1526144"/>
              <a:chOff x="1421567" y="1179665"/>
              <a:chExt cx="80700" cy="1526144"/>
            </a:xfrm>
          </p:grpSpPr>
          <p:sp>
            <p:nvSpPr>
              <p:cNvPr id="6277" name="Google Shape;6277;p45"/>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8" name="Google Shape;6278;p45"/>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9" name="Google Shape;6279;p45"/>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0" name="Google Shape;6280;p45"/>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1" name="Google Shape;6281;p45"/>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2" name="Google Shape;6282;p45"/>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3" name="Google Shape;6283;p45"/>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4" name="Google Shape;6284;p45"/>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5" name="Google Shape;6285;p45"/>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6" name="Google Shape;6286;p45"/>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287" name="Google Shape;6287;p45"/>
            <p:cNvGrpSpPr/>
            <p:nvPr/>
          </p:nvGrpSpPr>
          <p:grpSpPr>
            <a:xfrm>
              <a:off x="1592327" y="1179665"/>
              <a:ext cx="80700" cy="1526144"/>
              <a:chOff x="1592327" y="1179665"/>
              <a:chExt cx="80700" cy="1526144"/>
            </a:xfrm>
          </p:grpSpPr>
          <p:sp>
            <p:nvSpPr>
              <p:cNvPr id="6288" name="Google Shape;6288;p45"/>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9" name="Google Shape;6289;p45"/>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0" name="Google Shape;6290;p45"/>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1" name="Google Shape;6291;p45"/>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2" name="Google Shape;6292;p45"/>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3" name="Google Shape;6293;p45"/>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4" name="Google Shape;6294;p45"/>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5" name="Google Shape;6295;p45"/>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6" name="Google Shape;6296;p45"/>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7" name="Google Shape;6297;p45"/>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298" name="Google Shape;6298;p45"/>
            <p:cNvGrpSpPr/>
            <p:nvPr/>
          </p:nvGrpSpPr>
          <p:grpSpPr>
            <a:xfrm>
              <a:off x="1766187" y="1179665"/>
              <a:ext cx="80700" cy="1526144"/>
              <a:chOff x="1766187" y="1179665"/>
              <a:chExt cx="80700" cy="1526144"/>
            </a:xfrm>
          </p:grpSpPr>
          <p:sp>
            <p:nvSpPr>
              <p:cNvPr id="6299" name="Google Shape;6299;p45"/>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0" name="Google Shape;6300;p45"/>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1" name="Google Shape;6301;p45"/>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2" name="Google Shape;6302;p45"/>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3" name="Google Shape;6303;p45"/>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4" name="Google Shape;6304;p45"/>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5" name="Google Shape;6305;p45"/>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6" name="Google Shape;6306;p45"/>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7" name="Google Shape;6307;p45"/>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8" name="Google Shape;6308;p45"/>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09" name="Google Shape;6309;p45"/>
            <p:cNvGrpSpPr/>
            <p:nvPr/>
          </p:nvGrpSpPr>
          <p:grpSpPr>
            <a:xfrm>
              <a:off x="1936935" y="1179665"/>
              <a:ext cx="80700" cy="1526144"/>
              <a:chOff x="1936935" y="1179665"/>
              <a:chExt cx="80700" cy="1526144"/>
            </a:xfrm>
          </p:grpSpPr>
          <p:sp>
            <p:nvSpPr>
              <p:cNvPr id="6310" name="Google Shape;6310;p45"/>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1" name="Google Shape;6311;p45"/>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2" name="Google Shape;6312;p45"/>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3" name="Google Shape;6313;p45"/>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4" name="Google Shape;6314;p45"/>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5" name="Google Shape;6315;p45"/>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6" name="Google Shape;6316;p45"/>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7" name="Google Shape;6317;p45"/>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8" name="Google Shape;6318;p45"/>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9" name="Google Shape;6319;p45"/>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20" name="Google Shape;6320;p45"/>
            <p:cNvGrpSpPr/>
            <p:nvPr/>
          </p:nvGrpSpPr>
          <p:grpSpPr>
            <a:xfrm>
              <a:off x="2110795" y="1179665"/>
              <a:ext cx="80700" cy="1526144"/>
              <a:chOff x="2110795" y="1179665"/>
              <a:chExt cx="80700" cy="1526144"/>
            </a:xfrm>
          </p:grpSpPr>
          <p:sp>
            <p:nvSpPr>
              <p:cNvPr id="6321" name="Google Shape;6321;p45"/>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2" name="Google Shape;6322;p45"/>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3" name="Google Shape;6323;p45"/>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4" name="Google Shape;6324;p45"/>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5" name="Google Shape;6325;p45"/>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6" name="Google Shape;6326;p45"/>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7" name="Google Shape;6327;p45"/>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8" name="Google Shape;6328;p45"/>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9" name="Google Shape;6329;p45"/>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0" name="Google Shape;6330;p45"/>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31" name="Google Shape;6331;p45"/>
            <p:cNvGrpSpPr/>
            <p:nvPr/>
          </p:nvGrpSpPr>
          <p:grpSpPr>
            <a:xfrm>
              <a:off x="2284655" y="1179665"/>
              <a:ext cx="80700" cy="1526144"/>
              <a:chOff x="2284655" y="1179665"/>
              <a:chExt cx="80700" cy="1526144"/>
            </a:xfrm>
          </p:grpSpPr>
          <p:sp>
            <p:nvSpPr>
              <p:cNvPr id="6332" name="Google Shape;6332;p45"/>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3" name="Google Shape;6333;p45"/>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4" name="Google Shape;6334;p45"/>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5" name="Google Shape;6335;p45"/>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6" name="Google Shape;6336;p45"/>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7" name="Google Shape;6337;p45"/>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8" name="Google Shape;6338;p45"/>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9" name="Google Shape;6339;p45"/>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0" name="Google Shape;6340;p45"/>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1" name="Google Shape;6341;p45"/>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6342" name="Google Shape;6342;p45"/>
          <p:cNvGrpSpPr/>
          <p:nvPr/>
        </p:nvGrpSpPr>
        <p:grpSpPr>
          <a:xfrm>
            <a:off x="2623904" y="1198803"/>
            <a:ext cx="1364248" cy="1102133"/>
            <a:chOff x="2623904" y="1198803"/>
            <a:chExt cx="1364248" cy="1102133"/>
          </a:xfrm>
        </p:grpSpPr>
        <p:grpSp>
          <p:nvGrpSpPr>
            <p:cNvPr id="6343" name="Google Shape;6343;p45"/>
            <p:cNvGrpSpPr/>
            <p:nvPr/>
          </p:nvGrpSpPr>
          <p:grpSpPr>
            <a:xfrm>
              <a:off x="2623907" y="1198803"/>
              <a:ext cx="1364245" cy="273000"/>
              <a:chOff x="2623907" y="1198803"/>
              <a:chExt cx="1364245" cy="273000"/>
            </a:xfrm>
          </p:grpSpPr>
          <p:sp>
            <p:nvSpPr>
              <p:cNvPr id="6344" name="Google Shape;6344;p45"/>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5" name="Google Shape;6345;p45"/>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6" name="Google Shape;6346;p45"/>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7" name="Google Shape;6347;p45"/>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8" name="Google Shape;6348;p45"/>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49" name="Google Shape;6349;p45"/>
            <p:cNvGrpSpPr/>
            <p:nvPr/>
          </p:nvGrpSpPr>
          <p:grpSpPr>
            <a:xfrm>
              <a:off x="2623904" y="1476964"/>
              <a:ext cx="1364245" cy="273000"/>
              <a:chOff x="2623904" y="1476964"/>
              <a:chExt cx="1364245" cy="273000"/>
            </a:xfrm>
          </p:grpSpPr>
          <p:sp>
            <p:nvSpPr>
              <p:cNvPr id="6350" name="Google Shape;6350;p45"/>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1" name="Google Shape;6351;p45"/>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2" name="Google Shape;6352;p45"/>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3" name="Google Shape;6353;p45"/>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4" name="Google Shape;6354;p45"/>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55" name="Google Shape;6355;p45"/>
            <p:cNvGrpSpPr/>
            <p:nvPr/>
          </p:nvGrpSpPr>
          <p:grpSpPr>
            <a:xfrm>
              <a:off x="2623907" y="1749775"/>
              <a:ext cx="1364245" cy="273000"/>
              <a:chOff x="2623907" y="1749775"/>
              <a:chExt cx="1364245" cy="273000"/>
            </a:xfrm>
          </p:grpSpPr>
          <p:sp>
            <p:nvSpPr>
              <p:cNvPr id="6356" name="Google Shape;6356;p45"/>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7" name="Google Shape;6357;p45"/>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8" name="Google Shape;6358;p45"/>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9" name="Google Shape;6359;p45"/>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0" name="Google Shape;6360;p45"/>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61" name="Google Shape;6361;p45"/>
            <p:cNvGrpSpPr/>
            <p:nvPr/>
          </p:nvGrpSpPr>
          <p:grpSpPr>
            <a:xfrm>
              <a:off x="2623904" y="2027936"/>
              <a:ext cx="1364245" cy="273000"/>
              <a:chOff x="2623904" y="2027936"/>
              <a:chExt cx="1364245" cy="273000"/>
            </a:xfrm>
          </p:grpSpPr>
          <p:sp>
            <p:nvSpPr>
              <p:cNvPr id="6362" name="Google Shape;6362;p45"/>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3" name="Google Shape;6363;p45"/>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4" name="Google Shape;6364;p45"/>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5" name="Google Shape;6365;p45"/>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6" name="Google Shape;6366;p45"/>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6367" name="Google Shape;6367;p45"/>
          <p:cNvGrpSpPr/>
          <p:nvPr/>
        </p:nvGrpSpPr>
        <p:grpSpPr>
          <a:xfrm>
            <a:off x="2613365" y="2657876"/>
            <a:ext cx="1387540" cy="159124"/>
            <a:chOff x="3200660" y="2180272"/>
            <a:chExt cx="2563823" cy="378237"/>
          </a:xfrm>
        </p:grpSpPr>
        <p:sp>
          <p:nvSpPr>
            <p:cNvPr id="6368" name="Google Shape;6368;p45"/>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9" name="Google Shape;6369;p45"/>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0" name="Google Shape;6370;p45"/>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1" name="Google Shape;6371;p45"/>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2" name="Google Shape;6372;p45"/>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3" name="Google Shape;6373;p45"/>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4" name="Google Shape;6374;p45"/>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5" name="Google Shape;6375;p45"/>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6" name="Google Shape;6376;p45"/>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7" name="Google Shape;6377;p45"/>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8" name="Google Shape;6378;p45"/>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9" name="Google Shape;6379;p45"/>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0" name="Google Shape;6380;p45"/>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1" name="Google Shape;6381;p45"/>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2" name="Google Shape;6382;p45"/>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3" name="Google Shape;6383;p45"/>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4" name="Google Shape;6384;p45"/>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5" name="Google Shape;6385;p45"/>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86" name="Google Shape;6386;p45"/>
          <p:cNvGrpSpPr/>
          <p:nvPr/>
        </p:nvGrpSpPr>
        <p:grpSpPr>
          <a:xfrm>
            <a:off x="2609890" y="2935640"/>
            <a:ext cx="1390502" cy="159625"/>
            <a:chOff x="3530150" y="2790075"/>
            <a:chExt cx="1962600" cy="225300"/>
          </a:xfrm>
        </p:grpSpPr>
        <p:sp>
          <p:nvSpPr>
            <p:cNvPr id="6387" name="Google Shape;6387;p45"/>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8" name="Google Shape;6388;p45"/>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89" name="Google Shape;6389;p45"/>
          <p:cNvGrpSpPr/>
          <p:nvPr/>
        </p:nvGrpSpPr>
        <p:grpSpPr>
          <a:xfrm>
            <a:off x="2609948" y="3213905"/>
            <a:ext cx="1411629" cy="154175"/>
            <a:chOff x="3558802" y="4011244"/>
            <a:chExt cx="1866000" cy="111600"/>
          </a:xfrm>
        </p:grpSpPr>
        <p:sp>
          <p:nvSpPr>
            <p:cNvPr id="6390" name="Google Shape;6390;p45"/>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1" name="Google Shape;6391;p45"/>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92" name="Google Shape;6392;p45"/>
          <p:cNvGrpSpPr/>
          <p:nvPr/>
        </p:nvGrpSpPr>
        <p:grpSpPr>
          <a:xfrm>
            <a:off x="2610235" y="2419475"/>
            <a:ext cx="1383504" cy="119761"/>
            <a:chOff x="3465975" y="2270258"/>
            <a:chExt cx="1986365" cy="171947"/>
          </a:xfrm>
        </p:grpSpPr>
        <p:sp>
          <p:nvSpPr>
            <p:cNvPr id="6393" name="Google Shape;6393;p45"/>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4" name="Google Shape;6394;p45"/>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5" name="Google Shape;6395;p45"/>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6" name="Google Shape;6396;p45"/>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7" name="Google Shape;6397;p45"/>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8" name="Google Shape;6398;p45"/>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9" name="Google Shape;6399;p45"/>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0" name="Google Shape;6400;p45"/>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01" name="Google Shape;6401;p45"/>
          <p:cNvGrpSpPr/>
          <p:nvPr/>
        </p:nvGrpSpPr>
        <p:grpSpPr>
          <a:xfrm>
            <a:off x="2621243" y="3783248"/>
            <a:ext cx="1369531" cy="195460"/>
            <a:chOff x="723300" y="4253549"/>
            <a:chExt cx="2276482" cy="324900"/>
          </a:xfrm>
        </p:grpSpPr>
        <p:sp>
          <p:nvSpPr>
            <p:cNvPr id="6402" name="Google Shape;6402;p45"/>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3" name="Google Shape;6403;p45"/>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4" name="Google Shape;6404;p45"/>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5" name="Google Shape;6405;p45"/>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6" name="Google Shape;6406;p45"/>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07" name="Google Shape;6407;p45"/>
          <p:cNvGrpSpPr/>
          <p:nvPr/>
        </p:nvGrpSpPr>
        <p:grpSpPr>
          <a:xfrm>
            <a:off x="2610803" y="3484489"/>
            <a:ext cx="1389065" cy="180119"/>
            <a:chOff x="705948" y="3788465"/>
            <a:chExt cx="2308952" cy="299400"/>
          </a:xfrm>
        </p:grpSpPr>
        <p:sp>
          <p:nvSpPr>
            <p:cNvPr id="6408" name="Google Shape;6408;p45"/>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9" name="Google Shape;6409;p45"/>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0" name="Google Shape;6410;p45"/>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1" name="Google Shape;6411;p45"/>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2" name="Google Shape;6412;p45"/>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13" name="Google Shape;6413;p45"/>
          <p:cNvGrpSpPr/>
          <p:nvPr/>
        </p:nvGrpSpPr>
        <p:grpSpPr>
          <a:xfrm>
            <a:off x="4207794" y="2088443"/>
            <a:ext cx="1433821" cy="191501"/>
            <a:chOff x="4273350" y="2088443"/>
            <a:chExt cx="1433821" cy="191501"/>
          </a:xfrm>
        </p:grpSpPr>
        <p:grpSp>
          <p:nvGrpSpPr>
            <p:cNvPr id="6414" name="Google Shape;6414;p45"/>
            <p:cNvGrpSpPr/>
            <p:nvPr/>
          </p:nvGrpSpPr>
          <p:grpSpPr>
            <a:xfrm>
              <a:off x="4273350" y="2088443"/>
              <a:ext cx="1433821" cy="0"/>
              <a:chOff x="5224975" y="2962250"/>
              <a:chExt cx="1544400" cy="0"/>
            </a:xfrm>
          </p:grpSpPr>
          <p:cxnSp>
            <p:nvCxnSpPr>
              <p:cNvPr id="6415" name="Google Shape;6415;p45"/>
              <p:cNvCxnSpPr/>
              <p:nvPr/>
            </p:nvCxnSpPr>
            <p:spPr>
              <a:xfrm>
                <a:off x="5224975" y="2962250"/>
                <a:ext cx="1544400" cy="0"/>
              </a:xfrm>
              <a:prstGeom prst="straightConnector1">
                <a:avLst/>
              </a:prstGeom>
              <a:noFill/>
              <a:ln w="19050" cap="flat" cmpd="sng">
                <a:solidFill>
                  <a:srgbClr val="E3E9ED"/>
                </a:solidFill>
                <a:prstDash val="solid"/>
                <a:round/>
                <a:headEnd type="none" w="sm" len="sm"/>
                <a:tailEnd type="none" w="sm" len="sm"/>
              </a:ln>
            </p:spPr>
          </p:cxnSp>
          <p:cxnSp>
            <p:nvCxnSpPr>
              <p:cNvPr id="6416" name="Google Shape;6416;p45"/>
              <p:cNvCxnSpPr/>
              <p:nvPr/>
            </p:nvCxnSpPr>
            <p:spPr>
              <a:xfrm>
                <a:off x="5225150" y="2962250"/>
                <a:ext cx="453300" cy="0"/>
              </a:xfrm>
              <a:prstGeom prst="straightConnector1">
                <a:avLst/>
              </a:prstGeom>
              <a:noFill/>
              <a:ln w="19050" cap="flat" cmpd="sng">
                <a:solidFill>
                  <a:srgbClr val="7994A9"/>
                </a:solidFill>
                <a:prstDash val="solid"/>
                <a:round/>
                <a:headEnd type="none" w="sm" len="sm"/>
                <a:tailEnd type="oval" w="med" len="med"/>
              </a:ln>
            </p:spPr>
          </p:cxnSp>
        </p:grpSp>
        <p:grpSp>
          <p:nvGrpSpPr>
            <p:cNvPr id="6417" name="Google Shape;6417;p45"/>
            <p:cNvGrpSpPr/>
            <p:nvPr/>
          </p:nvGrpSpPr>
          <p:grpSpPr>
            <a:xfrm>
              <a:off x="4273350" y="2279944"/>
              <a:ext cx="1433821" cy="0"/>
              <a:chOff x="5224975" y="2962250"/>
              <a:chExt cx="1544400" cy="0"/>
            </a:xfrm>
          </p:grpSpPr>
          <p:cxnSp>
            <p:nvCxnSpPr>
              <p:cNvPr id="6418" name="Google Shape;6418;p45"/>
              <p:cNvCxnSpPr/>
              <p:nvPr/>
            </p:nvCxnSpPr>
            <p:spPr>
              <a:xfrm>
                <a:off x="5224975" y="2962250"/>
                <a:ext cx="1544400" cy="0"/>
              </a:xfrm>
              <a:prstGeom prst="straightConnector1">
                <a:avLst/>
              </a:prstGeom>
              <a:noFill/>
              <a:ln w="19050" cap="flat" cmpd="sng">
                <a:solidFill>
                  <a:srgbClr val="E3E9ED"/>
                </a:solidFill>
                <a:prstDash val="solid"/>
                <a:round/>
                <a:headEnd type="none" w="sm" len="sm"/>
                <a:tailEnd type="none" w="sm" len="sm"/>
              </a:ln>
            </p:spPr>
          </p:cxnSp>
          <p:cxnSp>
            <p:nvCxnSpPr>
              <p:cNvPr id="6419" name="Google Shape;6419;p45"/>
              <p:cNvCxnSpPr/>
              <p:nvPr/>
            </p:nvCxnSpPr>
            <p:spPr>
              <a:xfrm>
                <a:off x="5225150" y="2962250"/>
                <a:ext cx="998700" cy="0"/>
              </a:xfrm>
              <a:prstGeom prst="straightConnector1">
                <a:avLst/>
              </a:prstGeom>
              <a:noFill/>
              <a:ln w="19050" cap="flat" cmpd="sng">
                <a:solidFill>
                  <a:srgbClr val="7994A9"/>
                </a:solidFill>
                <a:prstDash val="solid"/>
                <a:round/>
                <a:headEnd type="none" w="sm" len="sm"/>
                <a:tailEnd type="oval" w="med" len="med"/>
              </a:ln>
            </p:spPr>
          </p:cxnSp>
        </p:grpSp>
      </p:grpSp>
      <p:grpSp>
        <p:nvGrpSpPr>
          <p:cNvPr id="6420" name="Google Shape;6420;p45"/>
          <p:cNvGrpSpPr/>
          <p:nvPr/>
        </p:nvGrpSpPr>
        <p:grpSpPr>
          <a:xfrm>
            <a:off x="2658741" y="4097347"/>
            <a:ext cx="1304609" cy="294074"/>
            <a:chOff x="2658741" y="4097347"/>
            <a:chExt cx="1304609" cy="294074"/>
          </a:xfrm>
        </p:grpSpPr>
        <p:grpSp>
          <p:nvGrpSpPr>
            <p:cNvPr id="6421" name="Google Shape;6421;p45"/>
            <p:cNvGrpSpPr/>
            <p:nvPr/>
          </p:nvGrpSpPr>
          <p:grpSpPr>
            <a:xfrm>
              <a:off x="2658741" y="4097347"/>
              <a:ext cx="118572" cy="294074"/>
              <a:chOff x="3343310" y="4475555"/>
              <a:chExt cx="127717" cy="316753"/>
            </a:xfrm>
          </p:grpSpPr>
          <p:sp>
            <p:nvSpPr>
              <p:cNvPr id="6422" name="Google Shape;6422;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3" name="Google Shape;6423;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24" name="Google Shape;6424;p45"/>
            <p:cNvGrpSpPr/>
            <p:nvPr/>
          </p:nvGrpSpPr>
          <p:grpSpPr>
            <a:xfrm>
              <a:off x="3815519" y="4098388"/>
              <a:ext cx="147831" cy="291991"/>
              <a:chOff x="3527539" y="4476677"/>
              <a:chExt cx="159232" cy="314510"/>
            </a:xfrm>
          </p:grpSpPr>
          <p:sp>
            <p:nvSpPr>
              <p:cNvPr id="6425" name="Google Shape;6425;p4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6" name="Google Shape;6426;p4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27" name="Google Shape;6427;p45"/>
            <p:cNvGrpSpPr/>
            <p:nvPr/>
          </p:nvGrpSpPr>
          <p:grpSpPr>
            <a:xfrm>
              <a:off x="3511696" y="4098388"/>
              <a:ext cx="147831" cy="291991"/>
              <a:chOff x="3527539" y="4476677"/>
              <a:chExt cx="159232" cy="314510"/>
            </a:xfrm>
          </p:grpSpPr>
          <p:sp>
            <p:nvSpPr>
              <p:cNvPr id="6428" name="Google Shape;6428;p4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9" name="Google Shape;6429;p4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30" name="Google Shape;6430;p45"/>
            <p:cNvGrpSpPr/>
            <p:nvPr/>
          </p:nvGrpSpPr>
          <p:grpSpPr>
            <a:xfrm>
              <a:off x="3207874" y="4098388"/>
              <a:ext cx="147831" cy="291991"/>
              <a:chOff x="3527539" y="4476677"/>
              <a:chExt cx="159232" cy="314510"/>
            </a:xfrm>
          </p:grpSpPr>
          <p:sp>
            <p:nvSpPr>
              <p:cNvPr id="6431" name="Google Shape;6431;p4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2" name="Google Shape;6432;p4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33" name="Google Shape;6433;p45"/>
            <p:cNvGrpSpPr/>
            <p:nvPr/>
          </p:nvGrpSpPr>
          <p:grpSpPr>
            <a:xfrm>
              <a:off x="2933305" y="4097347"/>
              <a:ext cx="118572" cy="294074"/>
              <a:chOff x="3343310" y="4475555"/>
              <a:chExt cx="127717" cy="316753"/>
            </a:xfrm>
          </p:grpSpPr>
          <p:sp>
            <p:nvSpPr>
              <p:cNvPr id="6434" name="Google Shape;6434;p4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5" name="Google Shape;6435;p4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6436" name="Google Shape;6436;p45"/>
          <p:cNvGrpSpPr/>
          <p:nvPr/>
        </p:nvGrpSpPr>
        <p:grpSpPr>
          <a:xfrm>
            <a:off x="4209349" y="1176041"/>
            <a:ext cx="1430711" cy="751237"/>
            <a:chOff x="5159450" y="1919950"/>
            <a:chExt cx="1541050" cy="862500"/>
          </a:xfrm>
        </p:grpSpPr>
        <p:sp>
          <p:nvSpPr>
            <p:cNvPr id="6437" name="Google Shape;6437;p45"/>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38" name="Google Shape;6438;p45"/>
            <p:cNvGrpSpPr/>
            <p:nvPr/>
          </p:nvGrpSpPr>
          <p:grpSpPr>
            <a:xfrm>
              <a:off x="5159450" y="1919950"/>
              <a:ext cx="1541050" cy="862500"/>
              <a:chOff x="5159450" y="1919950"/>
              <a:chExt cx="1541050" cy="862500"/>
            </a:xfrm>
          </p:grpSpPr>
          <p:cxnSp>
            <p:nvCxnSpPr>
              <p:cNvPr id="6439" name="Google Shape;6439;p45"/>
              <p:cNvCxnSpPr/>
              <p:nvPr/>
            </p:nvCxnSpPr>
            <p:spPr>
              <a:xfrm>
                <a:off x="5159450" y="1919950"/>
                <a:ext cx="0" cy="862500"/>
              </a:xfrm>
              <a:prstGeom prst="straightConnector1">
                <a:avLst/>
              </a:prstGeom>
              <a:noFill/>
              <a:ln w="9525" cap="flat" cmpd="sng">
                <a:solidFill>
                  <a:srgbClr val="E3E9ED"/>
                </a:solidFill>
                <a:prstDash val="solid"/>
                <a:round/>
                <a:headEnd type="none" w="sm" len="sm"/>
                <a:tailEnd type="none" w="sm" len="sm"/>
              </a:ln>
            </p:spPr>
          </p:cxnSp>
          <p:cxnSp>
            <p:nvCxnSpPr>
              <p:cNvPr id="6440" name="Google Shape;6440;p45"/>
              <p:cNvCxnSpPr/>
              <p:nvPr/>
            </p:nvCxnSpPr>
            <p:spPr>
              <a:xfrm>
                <a:off x="5161200" y="2778975"/>
                <a:ext cx="1539300" cy="0"/>
              </a:xfrm>
              <a:prstGeom prst="straightConnector1">
                <a:avLst/>
              </a:prstGeom>
              <a:noFill/>
              <a:ln w="9525" cap="flat" cmpd="sng">
                <a:solidFill>
                  <a:srgbClr val="E3E9ED"/>
                </a:solidFill>
                <a:prstDash val="solid"/>
                <a:round/>
                <a:headEnd type="none" w="sm" len="sm"/>
                <a:tailEnd type="none" w="sm" len="sm"/>
              </a:ln>
            </p:spPr>
          </p:cxnSp>
        </p:grpSp>
      </p:grpSp>
      <p:grpSp>
        <p:nvGrpSpPr>
          <p:cNvPr id="6441" name="Google Shape;6441;p45"/>
          <p:cNvGrpSpPr/>
          <p:nvPr/>
        </p:nvGrpSpPr>
        <p:grpSpPr>
          <a:xfrm>
            <a:off x="4257486" y="2439811"/>
            <a:ext cx="1334436" cy="967914"/>
            <a:chOff x="4294923" y="2439811"/>
            <a:chExt cx="1334436" cy="967914"/>
          </a:xfrm>
        </p:grpSpPr>
        <p:grpSp>
          <p:nvGrpSpPr>
            <p:cNvPr id="6442" name="Google Shape;6442;p45"/>
            <p:cNvGrpSpPr/>
            <p:nvPr/>
          </p:nvGrpSpPr>
          <p:grpSpPr>
            <a:xfrm>
              <a:off x="4960455" y="2469658"/>
              <a:ext cx="668904" cy="885523"/>
              <a:chOff x="4960455" y="2469658"/>
              <a:chExt cx="668904" cy="885523"/>
            </a:xfrm>
          </p:grpSpPr>
          <p:sp>
            <p:nvSpPr>
              <p:cNvPr id="6443" name="Google Shape;6443;p45"/>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4" name="Google Shape;6444;p45"/>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5" name="Google Shape;6445;p45"/>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6" name="Google Shape;6446;p45"/>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7" name="Google Shape;6447;p45"/>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8" name="Google Shape;6448;p45"/>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49" name="Google Shape;6449;p45"/>
            <p:cNvGrpSpPr/>
            <p:nvPr/>
          </p:nvGrpSpPr>
          <p:grpSpPr>
            <a:xfrm>
              <a:off x="4294923" y="2469658"/>
              <a:ext cx="668951" cy="885523"/>
              <a:chOff x="4294923" y="2469658"/>
              <a:chExt cx="668951" cy="885523"/>
            </a:xfrm>
          </p:grpSpPr>
          <p:sp>
            <p:nvSpPr>
              <p:cNvPr id="6450" name="Google Shape;6450;p45"/>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1" name="Google Shape;6451;p45"/>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2" name="Google Shape;6452;p45"/>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3" name="Google Shape;6453;p45"/>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4" name="Google Shape;6454;p45"/>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5" name="Google Shape;6455;p45"/>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456" name="Google Shape;6456;p45"/>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57" name="Google Shape;6457;p45"/>
          <p:cNvGrpSpPr/>
          <p:nvPr/>
        </p:nvGrpSpPr>
        <p:grpSpPr>
          <a:xfrm>
            <a:off x="4243690" y="3494256"/>
            <a:ext cx="1430948" cy="897289"/>
            <a:chOff x="4351371" y="3547942"/>
            <a:chExt cx="1345129" cy="843475"/>
          </a:xfrm>
        </p:grpSpPr>
        <p:grpSp>
          <p:nvGrpSpPr>
            <p:cNvPr id="6458" name="Google Shape;6458;p45"/>
            <p:cNvGrpSpPr/>
            <p:nvPr/>
          </p:nvGrpSpPr>
          <p:grpSpPr>
            <a:xfrm>
              <a:off x="4351371" y="4209917"/>
              <a:ext cx="1345129" cy="181500"/>
              <a:chOff x="4351371" y="4209917"/>
              <a:chExt cx="1345129" cy="181500"/>
            </a:xfrm>
          </p:grpSpPr>
          <p:sp>
            <p:nvSpPr>
              <p:cNvPr id="6459" name="Google Shape;6459;p45"/>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6460" name="Google Shape;6460;p45"/>
              <p:cNvCxnSpPr/>
              <p:nvPr/>
            </p:nvCxnSpPr>
            <p:spPr>
              <a:xfrm>
                <a:off x="5551000" y="4298797"/>
                <a:ext cx="145500" cy="0"/>
              </a:xfrm>
              <a:prstGeom prst="straightConnector1">
                <a:avLst/>
              </a:prstGeom>
              <a:noFill/>
              <a:ln w="28575" cap="flat" cmpd="sng">
                <a:solidFill>
                  <a:srgbClr val="435D74"/>
                </a:solidFill>
                <a:prstDash val="solid"/>
                <a:round/>
                <a:headEnd type="none" w="sm" len="sm"/>
                <a:tailEnd type="none" w="sm" len="sm"/>
              </a:ln>
            </p:spPr>
          </p:cxnSp>
        </p:grpSp>
        <p:grpSp>
          <p:nvGrpSpPr>
            <p:cNvPr id="6461" name="Google Shape;6461;p45"/>
            <p:cNvGrpSpPr/>
            <p:nvPr/>
          </p:nvGrpSpPr>
          <p:grpSpPr>
            <a:xfrm>
              <a:off x="4403010" y="3985221"/>
              <a:ext cx="1109519" cy="181500"/>
              <a:chOff x="4403010" y="3985221"/>
              <a:chExt cx="1109519" cy="181500"/>
            </a:xfrm>
          </p:grpSpPr>
          <p:sp>
            <p:nvSpPr>
              <p:cNvPr id="6462" name="Google Shape;6462;p45"/>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6463" name="Google Shape;6463;p45"/>
              <p:cNvCxnSpPr/>
              <p:nvPr/>
            </p:nvCxnSpPr>
            <p:spPr>
              <a:xfrm>
                <a:off x="4403010" y="4075993"/>
                <a:ext cx="145500" cy="0"/>
              </a:xfrm>
              <a:prstGeom prst="straightConnector1">
                <a:avLst/>
              </a:prstGeom>
              <a:noFill/>
              <a:ln w="28575" cap="flat" cmpd="sng">
                <a:solidFill>
                  <a:srgbClr val="5F7D95"/>
                </a:solidFill>
                <a:prstDash val="solid"/>
                <a:round/>
                <a:headEnd type="none" w="sm" len="sm"/>
                <a:tailEnd type="none" w="sm" len="sm"/>
              </a:ln>
            </p:spPr>
          </p:cxnSp>
        </p:grpSp>
        <p:grpSp>
          <p:nvGrpSpPr>
            <p:cNvPr id="6464" name="Google Shape;6464;p45"/>
            <p:cNvGrpSpPr/>
            <p:nvPr/>
          </p:nvGrpSpPr>
          <p:grpSpPr>
            <a:xfrm>
              <a:off x="4618704" y="3766582"/>
              <a:ext cx="807858" cy="181500"/>
              <a:chOff x="4618704" y="3766582"/>
              <a:chExt cx="807858" cy="181500"/>
            </a:xfrm>
          </p:grpSpPr>
          <p:sp>
            <p:nvSpPr>
              <p:cNvPr id="6465" name="Google Shape;6465;p45"/>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6466" name="Google Shape;6466;p45"/>
              <p:cNvCxnSpPr/>
              <p:nvPr/>
            </p:nvCxnSpPr>
            <p:spPr>
              <a:xfrm>
                <a:off x="5281062" y="3855291"/>
                <a:ext cx="145500" cy="0"/>
              </a:xfrm>
              <a:prstGeom prst="straightConnector1">
                <a:avLst/>
              </a:prstGeom>
              <a:noFill/>
              <a:ln w="28575" cap="flat" cmpd="sng">
                <a:solidFill>
                  <a:srgbClr val="869FB2"/>
                </a:solidFill>
                <a:prstDash val="solid"/>
                <a:round/>
                <a:headEnd type="none" w="sm" len="sm"/>
                <a:tailEnd type="none" w="sm" len="sm"/>
              </a:ln>
            </p:spPr>
          </p:cxnSp>
        </p:grpSp>
        <p:grpSp>
          <p:nvGrpSpPr>
            <p:cNvPr id="6467" name="Google Shape;6467;p45"/>
            <p:cNvGrpSpPr/>
            <p:nvPr/>
          </p:nvGrpSpPr>
          <p:grpSpPr>
            <a:xfrm>
              <a:off x="4735238" y="3547942"/>
              <a:ext cx="462839" cy="181500"/>
              <a:chOff x="4735238" y="3547942"/>
              <a:chExt cx="462839" cy="181500"/>
            </a:xfrm>
          </p:grpSpPr>
          <p:sp>
            <p:nvSpPr>
              <p:cNvPr id="6468" name="Google Shape;6468;p45"/>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6469" name="Google Shape;6469;p45"/>
              <p:cNvCxnSpPr/>
              <p:nvPr/>
            </p:nvCxnSpPr>
            <p:spPr>
              <a:xfrm>
                <a:off x="4735238" y="3636872"/>
                <a:ext cx="145500" cy="0"/>
              </a:xfrm>
              <a:prstGeom prst="straightConnector1">
                <a:avLst/>
              </a:prstGeom>
              <a:noFill/>
              <a:ln w="28575" cap="flat" cmpd="sng">
                <a:solidFill>
                  <a:srgbClr val="BAC8D3"/>
                </a:solidFill>
                <a:prstDash val="solid"/>
                <a:round/>
                <a:headEnd type="none" w="sm" len="sm"/>
                <a:tailEnd type="none" w="sm" len="sm"/>
              </a:ln>
            </p:spPr>
          </p:cxnSp>
        </p:grpSp>
      </p:grpSp>
      <p:grpSp>
        <p:nvGrpSpPr>
          <p:cNvPr id="6470" name="Google Shape;6470;p45"/>
          <p:cNvGrpSpPr/>
          <p:nvPr/>
        </p:nvGrpSpPr>
        <p:grpSpPr>
          <a:xfrm>
            <a:off x="7420047" y="2429580"/>
            <a:ext cx="1020955" cy="928853"/>
            <a:chOff x="926675" y="238125"/>
            <a:chExt cx="5755100" cy="5232975"/>
          </a:xfrm>
        </p:grpSpPr>
        <p:sp>
          <p:nvSpPr>
            <p:cNvPr id="6471" name="Google Shape;6471;p45"/>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2" name="Google Shape;6472;p45"/>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3" name="Google Shape;6473;p45"/>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4" name="Google Shape;6474;p45"/>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75" name="Google Shape;6475;p45"/>
          <p:cNvGrpSpPr/>
          <p:nvPr/>
        </p:nvGrpSpPr>
        <p:grpSpPr>
          <a:xfrm>
            <a:off x="727421" y="2828315"/>
            <a:ext cx="1695374" cy="1560837"/>
            <a:chOff x="727421" y="2828315"/>
            <a:chExt cx="1695374" cy="1560837"/>
          </a:xfrm>
        </p:grpSpPr>
        <p:grpSp>
          <p:nvGrpSpPr>
            <p:cNvPr id="6476" name="Google Shape;6476;p45"/>
            <p:cNvGrpSpPr/>
            <p:nvPr/>
          </p:nvGrpSpPr>
          <p:grpSpPr>
            <a:xfrm>
              <a:off x="727421" y="2828315"/>
              <a:ext cx="1695374" cy="1560837"/>
              <a:chOff x="734799" y="2782450"/>
              <a:chExt cx="1571100" cy="1577400"/>
            </a:xfrm>
          </p:grpSpPr>
          <p:cxnSp>
            <p:nvCxnSpPr>
              <p:cNvPr id="6477" name="Google Shape;6477;p45"/>
              <p:cNvCxnSpPr/>
              <p:nvPr/>
            </p:nvCxnSpPr>
            <p:spPr>
              <a:xfrm>
                <a:off x="743025" y="2782450"/>
                <a:ext cx="0" cy="1577400"/>
              </a:xfrm>
              <a:prstGeom prst="straightConnector1">
                <a:avLst/>
              </a:prstGeom>
              <a:noFill/>
              <a:ln w="19050" cap="flat" cmpd="sng">
                <a:solidFill>
                  <a:srgbClr val="E3E7EA"/>
                </a:solidFill>
                <a:prstDash val="solid"/>
                <a:round/>
                <a:headEnd type="none" w="sm" len="sm"/>
                <a:tailEnd type="none" w="sm" len="sm"/>
              </a:ln>
            </p:spPr>
          </p:cxnSp>
          <p:cxnSp>
            <p:nvCxnSpPr>
              <p:cNvPr id="6478" name="Google Shape;6478;p45"/>
              <p:cNvCxnSpPr/>
              <p:nvPr/>
            </p:nvCxnSpPr>
            <p:spPr>
              <a:xfrm rot="10800000">
                <a:off x="734799" y="4359850"/>
                <a:ext cx="1571100" cy="0"/>
              </a:xfrm>
              <a:prstGeom prst="straightConnector1">
                <a:avLst/>
              </a:prstGeom>
              <a:noFill/>
              <a:ln w="19050" cap="flat" cmpd="sng">
                <a:solidFill>
                  <a:srgbClr val="E3E7EA"/>
                </a:solidFill>
                <a:prstDash val="solid"/>
                <a:round/>
                <a:headEnd type="none" w="sm" len="sm"/>
                <a:tailEnd type="none" w="sm" len="sm"/>
              </a:ln>
            </p:spPr>
          </p:cxnSp>
        </p:grpSp>
        <p:grpSp>
          <p:nvGrpSpPr>
            <p:cNvPr id="6479" name="Google Shape;6479;p45"/>
            <p:cNvGrpSpPr/>
            <p:nvPr/>
          </p:nvGrpSpPr>
          <p:grpSpPr>
            <a:xfrm>
              <a:off x="819108" y="2882501"/>
              <a:ext cx="1556791" cy="1426186"/>
              <a:chOff x="819108" y="2882501"/>
              <a:chExt cx="1556791" cy="1426186"/>
            </a:xfrm>
          </p:grpSpPr>
          <p:grpSp>
            <p:nvGrpSpPr>
              <p:cNvPr id="6480" name="Google Shape;6480;p45"/>
              <p:cNvGrpSpPr/>
              <p:nvPr/>
            </p:nvGrpSpPr>
            <p:grpSpPr>
              <a:xfrm>
                <a:off x="819108" y="2882501"/>
                <a:ext cx="103104" cy="1426186"/>
                <a:chOff x="4674013" y="3100904"/>
                <a:chExt cx="122758" cy="1698043"/>
              </a:xfrm>
            </p:grpSpPr>
            <p:sp>
              <p:nvSpPr>
                <p:cNvPr id="6481" name="Google Shape;6481;p45"/>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2" name="Google Shape;6482;p45"/>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3" name="Google Shape;6483;p45"/>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4" name="Google Shape;6484;p45"/>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5" name="Google Shape;6485;p45"/>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6" name="Google Shape;6486;p45"/>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7" name="Google Shape;6487;p45"/>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88" name="Google Shape;6488;p45"/>
              <p:cNvGrpSpPr/>
              <p:nvPr/>
            </p:nvGrpSpPr>
            <p:grpSpPr>
              <a:xfrm>
                <a:off x="1062475" y="2882501"/>
                <a:ext cx="103104" cy="1426186"/>
                <a:chOff x="4940438" y="3100904"/>
                <a:chExt cx="122758" cy="1698043"/>
              </a:xfrm>
            </p:grpSpPr>
            <p:sp>
              <p:nvSpPr>
                <p:cNvPr id="6489" name="Google Shape;6489;p45"/>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0" name="Google Shape;6490;p45"/>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1" name="Google Shape;6491;p45"/>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2" name="Google Shape;6492;p45"/>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3" name="Google Shape;6493;p45"/>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4" name="Google Shape;6494;p45"/>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5" name="Google Shape;6495;p45"/>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96" name="Google Shape;6496;p45"/>
              <p:cNvGrpSpPr/>
              <p:nvPr/>
            </p:nvGrpSpPr>
            <p:grpSpPr>
              <a:xfrm>
                <a:off x="1299324" y="2882501"/>
                <a:ext cx="103104" cy="1426186"/>
                <a:chOff x="5206863" y="3100904"/>
                <a:chExt cx="122758" cy="1698043"/>
              </a:xfrm>
            </p:grpSpPr>
            <p:sp>
              <p:nvSpPr>
                <p:cNvPr id="6497" name="Google Shape;6497;p4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8" name="Google Shape;6498;p4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9" name="Google Shape;6499;p4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0" name="Google Shape;6500;p4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1" name="Google Shape;6501;p4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2" name="Google Shape;6502;p4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3" name="Google Shape;6503;p4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04" name="Google Shape;6504;p45"/>
              <p:cNvGrpSpPr/>
              <p:nvPr/>
            </p:nvGrpSpPr>
            <p:grpSpPr>
              <a:xfrm>
                <a:off x="1786057" y="2882501"/>
                <a:ext cx="103104" cy="1426186"/>
                <a:chOff x="6006138" y="3143629"/>
                <a:chExt cx="122758" cy="1698043"/>
              </a:xfrm>
            </p:grpSpPr>
            <p:sp>
              <p:nvSpPr>
                <p:cNvPr id="6505" name="Google Shape;6505;p4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6" name="Google Shape;6506;p4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7" name="Google Shape;6507;p4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8" name="Google Shape;6508;p4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9" name="Google Shape;6509;p4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0" name="Google Shape;6510;p4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1" name="Google Shape;6511;p4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12" name="Google Shape;6512;p45"/>
              <p:cNvGrpSpPr/>
              <p:nvPr/>
            </p:nvGrpSpPr>
            <p:grpSpPr>
              <a:xfrm>
                <a:off x="2029422" y="2882501"/>
                <a:ext cx="103104" cy="1426186"/>
                <a:chOff x="6805413" y="3100904"/>
                <a:chExt cx="122758" cy="1698043"/>
              </a:xfrm>
            </p:grpSpPr>
            <p:sp>
              <p:nvSpPr>
                <p:cNvPr id="6513" name="Google Shape;6513;p45"/>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4" name="Google Shape;6514;p45"/>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5" name="Google Shape;6515;p45"/>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6" name="Google Shape;6516;p45"/>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7" name="Google Shape;6517;p45"/>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8" name="Google Shape;6518;p45"/>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9" name="Google Shape;6519;p45"/>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20" name="Google Shape;6520;p45"/>
              <p:cNvGrpSpPr/>
              <p:nvPr/>
            </p:nvGrpSpPr>
            <p:grpSpPr>
              <a:xfrm>
                <a:off x="2272795" y="2882501"/>
                <a:ext cx="103104" cy="1426186"/>
                <a:chOff x="5206863" y="3100904"/>
                <a:chExt cx="122758" cy="1698043"/>
              </a:xfrm>
            </p:grpSpPr>
            <p:sp>
              <p:nvSpPr>
                <p:cNvPr id="6521" name="Google Shape;6521;p4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2" name="Google Shape;6522;p4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3" name="Google Shape;6523;p4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4" name="Google Shape;6524;p4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5" name="Google Shape;6525;p4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6" name="Google Shape;6526;p4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7" name="Google Shape;6527;p4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28" name="Google Shape;6528;p45"/>
              <p:cNvGrpSpPr/>
              <p:nvPr/>
            </p:nvGrpSpPr>
            <p:grpSpPr>
              <a:xfrm>
                <a:off x="1542694" y="2882501"/>
                <a:ext cx="103104" cy="1426186"/>
                <a:chOff x="6006138" y="3143629"/>
                <a:chExt cx="122758" cy="1698043"/>
              </a:xfrm>
            </p:grpSpPr>
            <p:sp>
              <p:nvSpPr>
                <p:cNvPr id="6529" name="Google Shape;6529;p4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0" name="Google Shape;6530;p4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1" name="Google Shape;6531;p4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2" name="Google Shape;6532;p4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3" name="Google Shape;6533;p4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4" name="Google Shape;6534;p4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5" name="Google Shape;6535;p4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6536" name="Google Shape;6536;p45"/>
          <p:cNvGrpSpPr/>
          <p:nvPr/>
        </p:nvGrpSpPr>
        <p:grpSpPr>
          <a:xfrm>
            <a:off x="5683472" y="3518037"/>
            <a:ext cx="2749952" cy="870677"/>
            <a:chOff x="238125" y="1725700"/>
            <a:chExt cx="7139025" cy="2260325"/>
          </a:xfrm>
        </p:grpSpPr>
        <p:sp>
          <p:nvSpPr>
            <p:cNvPr id="6537" name="Google Shape;6537;p45"/>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29"/>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8" name="Google Shape;6538;p45"/>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9" name="Google Shape;6539;p45"/>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0" name="Google Shape;6540;p45"/>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1" name="Google Shape;6541;p45"/>
            <p:cNvSpPr/>
            <p:nvPr/>
          </p:nvSpPr>
          <p:spPr>
            <a:xfrm>
              <a:off x="6838275" y="1725700"/>
              <a:ext cx="150" cy="0"/>
            </a:xfrm>
            <a:custGeom>
              <a:avLst/>
              <a:gdLst/>
              <a:ahLst/>
              <a:cxnLst/>
              <a:rect l="l" t="t" r="r" b="b"/>
              <a:pathLst>
                <a:path w="6" h="120000"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2" name="Google Shape;6542;p45"/>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3" name="Google Shape;6543;p45"/>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4" name="Google Shape;6544;p45"/>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5" name="Google Shape;6545;p45"/>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6" name="Google Shape;6546;p45"/>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47" name="Google Shape;6547;p45"/>
          <p:cNvGrpSpPr/>
          <p:nvPr/>
        </p:nvGrpSpPr>
        <p:grpSpPr>
          <a:xfrm>
            <a:off x="5953636" y="2459783"/>
            <a:ext cx="1105452" cy="916747"/>
            <a:chOff x="5249100" y="1210600"/>
            <a:chExt cx="3502700" cy="2904775"/>
          </a:xfrm>
        </p:grpSpPr>
        <p:sp>
          <p:nvSpPr>
            <p:cNvPr id="6548" name="Google Shape;6548;p45"/>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9" name="Google Shape;6549;p45"/>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0" name="Google Shape;6550;p45"/>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1" name="Google Shape;6551;p45"/>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6552" name="Google Shape;6552;p45"/>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sm" len="sm"/>
            </a:ln>
          </p:spPr>
        </p:cxnSp>
        <p:cxnSp>
          <p:nvCxnSpPr>
            <p:cNvPr id="6553" name="Google Shape;6553;p45"/>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sm" len="sm"/>
            </a:ln>
          </p:spPr>
        </p:cxnSp>
        <p:cxnSp>
          <p:nvCxnSpPr>
            <p:cNvPr id="6554" name="Google Shape;6554;p45"/>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sm" len="sm"/>
            </a:ln>
          </p:spPr>
        </p:cxnSp>
        <p:cxnSp>
          <p:nvCxnSpPr>
            <p:cNvPr id="6555" name="Google Shape;6555;p45"/>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sm" len="sm"/>
            </a:ln>
          </p:spPr>
        </p:cxnSp>
        <p:sp>
          <p:nvSpPr>
            <p:cNvPr id="6556" name="Google Shape;6556;p45"/>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57" name="Google Shape;6557;p45"/>
          <p:cNvGrpSpPr/>
          <p:nvPr/>
        </p:nvGrpSpPr>
        <p:grpSpPr>
          <a:xfrm>
            <a:off x="7136183" y="1179201"/>
            <a:ext cx="1304650" cy="1124856"/>
            <a:chOff x="7287122" y="1165658"/>
            <a:chExt cx="1219413" cy="1051365"/>
          </a:xfrm>
        </p:grpSpPr>
        <p:grpSp>
          <p:nvGrpSpPr>
            <p:cNvPr id="6558" name="Google Shape;6558;p45"/>
            <p:cNvGrpSpPr/>
            <p:nvPr/>
          </p:nvGrpSpPr>
          <p:grpSpPr>
            <a:xfrm>
              <a:off x="7287122" y="1969723"/>
              <a:ext cx="1219413" cy="247300"/>
              <a:chOff x="7287122" y="1969723"/>
              <a:chExt cx="1219413" cy="247300"/>
            </a:xfrm>
          </p:grpSpPr>
          <p:sp>
            <p:nvSpPr>
              <p:cNvPr id="6559" name="Google Shape;6559;p45"/>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560" name="Google Shape;6560;p45"/>
              <p:cNvGrpSpPr/>
              <p:nvPr/>
            </p:nvGrpSpPr>
            <p:grpSpPr>
              <a:xfrm>
                <a:off x="7287122" y="2063892"/>
                <a:ext cx="1151753" cy="73428"/>
                <a:chOff x="7287122" y="2063892"/>
                <a:chExt cx="1151753" cy="73428"/>
              </a:xfrm>
            </p:grpSpPr>
            <p:sp>
              <p:nvSpPr>
                <p:cNvPr id="6561" name="Google Shape;6561;p45"/>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6562" name="Google Shape;6562;p45"/>
                <p:cNvCxnSpPr/>
                <p:nvPr/>
              </p:nvCxnSpPr>
              <p:spPr>
                <a:xfrm rot="10800000">
                  <a:off x="7818475" y="2100600"/>
                  <a:ext cx="620400" cy="0"/>
                </a:xfrm>
                <a:prstGeom prst="straightConnector1">
                  <a:avLst/>
                </a:prstGeom>
                <a:noFill/>
                <a:ln w="9525" cap="flat" cmpd="sng">
                  <a:solidFill>
                    <a:srgbClr val="CFD9E0"/>
                  </a:solidFill>
                  <a:prstDash val="solid"/>
                  <a:round/>
                  <a:headEnd type="none" w="sm" len="sm"/>
                  <a:tailEnd type="oval" w="med" len="med"/>
                </a:ln>
              </p:spPr>
            </p:cxnSp>
          </p:grpSp>
        </p:grpSp>
        <p:grpSp>
          <p:nvGrpSpPr>
            <p:cNvPr id="6563" name="Google Shape;6563;p45"/>
            <p:cNvGrpSpPr/>
            <p:nvPr/>
          </p:nvGrpSpPr>
          <p:grpSpPr>
            <a:xfrm>
              <a:off x="7287122" y="1712201"/>
              <a:ext cx="1219403" cy="246767"/>
              <a:chOff x="7287122" y="1712201"/>
              <a:chExt cx="1219403" cy="246767"/>
            </a:xfrm>
          </p:grpSpPr>
          <p:sp>
            <p:nvSpPr>
              <p:cNvPr id="6564" name="Google Shape;6564;p45"/>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565" name="Google Shape;6565;p45"/>
              <p:cNvGrpSpPr/>
              <p:nvPr/>
            </p:nvGrpSpPr>
            <p:grpSpPr>
              <a:xfrm>
                <a:off x="7287122" y="1842861"/>
                <a:ext cx="1005303" cy="73419"/>
                <a:chOff x="7287122" y="1842861"/>
                <a:chExt cx="1005303" cy="73419"/>
              </a:xfrm>
            </p:grpSpPr>
            <p:sp>
              <p:nvSpPr>
                <p:cNvPr id="6566" name="Google Shape;6566;p45"/>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6567" name="Google Shape;6567;p45"/>
                <p:cNvCxnSpPr/>
                <p:nvPr/>
              </p:nvCxnSpPr>
              <p:spPr>
                <a:xfrm rot="10800000">
                  <a:off x="7818425" y="1879575"/>
                  <a:ext cx="474000" cy="0"/>
                </a:xfrm>
                <a:prstGeom prst="straightConnector1">
                  <a:avLst/>
                </a:prstGeom>
                <a:noFill/>
                <a:ln w="9525" cap="flat" cmpd="sng">
                  <a:solidFill>
                    <a:srgbClr val="A5B7C6"/>
                  </a:solidFill>
                  <a:prstDash val="solid"/>
                  <a:round/>
                  <a:headEnd type="none" w="sm" len="sm"/>
                  <a:tailEnd type="oval" w="med" len="med"/>
                </a:ln>
              </p:spPr>
            </p:cxnSp>
          </p:grpSp>
        </p:grpSp>
        <p:grpSp>
          <p:nvGrpSpPr>
            <p:cNvPr id="6568" name="Google Shape;6568;p45"/>
            <p:cNvGrpSpPr/>
            <p:nvPr/>
          </p:nvGrpSpPr>
          <p:grpSpPr>
            <a:xfrm>
              <a:off x="7287122" y="1447520"/>
              <a:ext cx="1219403" cy="286667"/>
              <a:chOff x="7287122" y="1447520"/>
              <a:chExt cx="1219403" cy="286667"/>
            </a:xfrm>
          </p:grpSpPr>
          <p:sp>
            <p:nvSpPr>
              <p:cNvPr id="6569" name="Google Shape;6569;p45"/>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570" name="Google Shape;6570;p45"/>
              <p:cNvGrpSpPr/>
              <p:nvPr/>
            </p:nvGrpSpPr>
            <p:grpSpPr>
              <a:xfrm>
                <a:off x="7287122" y="1581977"/>
                <a:ext cx="852803" cy="73428"/>
                <a:chOff x="7287122" y="1581977"/>
                <a:chExt cx="852803" cy="73428"/>
              </a:xfrm>
            </p:grpSpPr>
            <p:sp>
              <p:nvSpPr>
                <p:cNvPr id="6571" name="Google Shape;6571;p45"/>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6572" name="Google Shape;6572;p45"/>
                <p:cNvCxnSpPr/>
                <p:nvPr/>
              </p:nvCxnSpPr>
              <p:spPr>
                <a:xfrm rot="10800000">
                  <a:off x="7818325" y="1618700"/>
                  <a:ext cx="321600" cy="0"/>
                </a:xfrm>
                <a:prstGeom prst="straightConnector1">
                  <a:avLst/>
                </a:prstGeom>
                <a:noFill/>
                <a:ln w="9525" cap="flat" cmpd="sng">
                  <a:solidFill>
                    <a:srgbClr val="869FB2"/>
                  </a:solidFill>
                  <a:prstDash val="solid"/>
                  <a:round/>
                  <a:headEnd type="none" w="sm" len="sm"/>
                  <a:tailEnd type="oval" w="med" len="med"/>
                </a:ln>
              </p:spPr>
            </p:cxnSp>
          </p:grpSp>
        </p:grpSp>
        <p:grpSp>
          <p:nvGrpSpPr>
            <p:cNvPr id="6573" name="Google Shape;6573;p45"/>
            <p:cNvGrpSpPr/>
            <p:nvPr/>
          </p:nvGrpSpPr>
          <p:grpSpPr>
            <a:xfrm>
              <a:off x="7287122" y="1165658"/>
              <a:ext cx="1219403" cy="344253"/>
              <a:chOff x="7287122" y="1165658"/>
              <a:chExt cx="1219403" cy="344253"/>
            </a:xfrm>
          </p:grpSpPr>
          <p:sp>
            <p:nvSpPr>
              <p:cNvPr id="6574" name="Google Shape;6574;p45"/>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575" name="Google Shape;6575;p45"/>
              <p:cNvGrpSpPr/>
              <p:nvPr/>
            </p:nvGrpSpPr>
            <p:grpSpPr>
              <a:xfrm>
                <a:off x="7287122" y="1341025"/>
                <a:ext cx="695703" cy="73419"/>
                <a:chOff x="7287122" y="1341025"/>
                <a:chExt cx="695703" cy="73419"/>
              </a:xfrm>
            </p:grpSpPr>
            <p:sp>
              <p:nvSpPr>
                <p:cNvPr id="6576" name="Google Shape;6576;p45"/>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6577" name="Google Shape;6577;p45"/>
                <p:cNvCxnSpPr/>
                <p:nvPr/>
              </p:nvCxnSpPr>
              <p:spPr>
                <a:xfrm rot="10800000">
                  <a:off x="7818425" y="1377750"/>
                  <a:ext cx="164400" cy="0"/>
                </a:xfrm>
                <a:prstGeom prst="straightConnector1">
                  <a:avLst/>
                </a:prstGeom>
                <a:noFill/>
                <a:ln w="9525" cap="flat" cmpd="sng">
                  <a:solidFill>
                    <a:srgbClr val="869FB1"/>
                  </a:solidFill>
                  <a:prstDash val="solid"/>
                  <a:round/>
                  <a:headEnd type="none" w="sm" len="sm"/>
                  <a:tailEnd type="oval" w="med" len="med"/>
                </a:ln>
              </p:spPr>
            </p:cxnSp>
          </p:grpSp>
        </p:grpSp>
      </p:grpSp>
      <p:grpSp>
        <p:nvGrpSpPr>
          <p:cNvPr id="6578" name="Google Shape;6578;p45"/>
          <p:cNvGrpSpPr/>
          <p:nvPr/>
        </p:nvGrpSpPr>
        <p:grpSpPr>
          <a:xfrm>
            <a:off x="5802676" y="1185224"/>
            <a:ext cx="1397728" cy="1098540"/>
            <a:chOff x="5900602" y="1193063"/>
            <a:chExt cx="1299850" cy="1021707"/>
          </a:xfrm>
        </p:grpSpPr>
        <p:grpSp>
          <p:nvGrpSpPr>
            <p:cNvPr id="6579" name="Google Shape;6579;p45"/>
            <p:cNvGrpSpPr/>
            <p:nvPr/>
          </p:nvGrpSpPr>
          <p:grpSpPr>
            <a:xfrm>
              <a:off x="6520338" y="1193063"/>
              <a:ext cx="341813" cy="799958"/>
              <a:chOff x="6520338" y="1193063"/>
              <a:chExt cx="341813" cy="799958"/>
            </a:xfrm>
          </p:grpSpPr>
          <p:grpSp>
            <p:nvGrpSpPr>
              <p:cNvPr id="6580" name="Google Shape;6580;p45"/>
              <p:cNvGrpSpPr/>
              <p:nvPr/>
            </p:nvGrpSpPr>
            <p:grpSpPr>
              <a:xfrm>
                <a:off x="6520338" y="1589527"/>
                <a:ext cx="213949" cy="403494"/>
                <a:chOff x="6520338" y="1589527"/>
                <a:chExt cx="213949" cy="403494"/>
              </a:xfrm>
            </p:grpSpPr>
            <p:sp>
              <p:nvSpPr>
                <p:cNvPr id="6581" name="Google Shape;6581;p45"/>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2" name="Google Shape;6582;p45"/>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83" name="Google Shape;6583;p45"/>
              <p:cNvGrpSpPr/>
              <p:nvPr/>
            </p:nvGrpSpPr>
            <p:grpSpPr>
              <a:xfrm>
                <a:off x="6577204" y="1193063"/>
                <a:ext cx="284947" cy="464512"/>
                <a:chOff x="6577204" y="1193063"/>
                <a:chExt cx="284947" cy="464512"/>
              </a:xfrm>
            </p:grpSpPr>
            <p:sp>
              <p:nvSpPr>
                <p:cNvPr id="6584" name="Google Shape;6584;p45"/>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6585" name="Google Shape;6585;p45"/>
                <p:cNvCxnSpPr/>
                <p:nvPr/>
              </p:nvCxnSpPr>
              <p:spPr>
                <a:xfrm rot="10800000">
                  <a:off x="6677825" y="1279575"/>
                  <a:ext cx="0" cy="378000"/>
                </a:xfrm>
                <a:prstGeom prst="straightConnector1">
                  <a:avLst/>
                </a:prstGeom>
                <a:noFill/>
                <a:ln w="9525" cap="flat" cmpd="sng">
                  <a:solidFill>
                    <a:srgbClr val="A5B7C6"/>
                  </a:solidFill>
                  <a:prstDash val="solid"/>
                  <a:round/>
                  <a:headEnd type="none" w="sm" len="sm"/>
                  <a:tailEnd type="oval" w="med" len="med"/>
                </a:ln>
              </p:spPr>
            </p:cxnSp>
          </p:grpSp>
        </p:grpSp>
        <p:grpSp>
          <p:nvGrpSpPr>
            <p:cNvPr id="6586" name="Google Shape;6586;p45"/>
            <p:cNvGrpSpPr/>
            <p:nvPr/>
          </p:nvGrpSpPr>
          <p:grpSpPr>
            <a:xfrm>
              <a:off x="6238903" y="1193063"/>
              <a:ext cx="300476" cy="900151"/>
              <a:chOff x="6238903" y="1193063"/>
              <a:chExt cx="300476" cy="900151"/>
            </a:xfrm>
          </p:grpSpPr>
          <p:grpSp>
            <p:nvGrpSpPr>
              <p:cNvPr id="6587" name="Google Shape;6587;p45"/>
              <p:cNvGrpSpPr/>
              <p:nvPr/>
            </p:nvGrpSpPr>
            <p:grpSpPr>
              <a:xfrm>
                <a:off x="6290865" y="1489315"/>
                <a:ext cx="248514" cy="603899"/>
                <a:chOff x="6290865" y="1489315"/>
                <a:chExt cx="248514" cy="603899"/>
              </a:xfrm>
            </p:grpSpPr>
            <p:sp>
              <p:nvSpPr>
                <p:cNvPr id="6588" name="Google Shape;6588;p45"/>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9" name="Google Shape;6589;p45"/>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90" name="Google Shape;6590;p45"/>
              <p:cNvGrpSpPr/>
              <p:nvPr/>
            </p:nvGrpSpPr>
            <p:grpSpPr>
              <a:xfrm>
                <a:off x="6238903" y="1193063"/>
                <a:ext cx="284947" cy="333087"/>
                <a:chOff x="6238903" y="1193063"/>
                <a:chExt cx="284947" cy="333087"/>
              </a:xfrm>
            </p:grpSpPr>
            <p:sp>
              <p:nvSpPr>
                <p:cNvPr id="6591" name="Google Shape;6591;p45"/>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6592" name="Google Shape;6592;p45"/>
                <p:cNvCxnSpPr/>
                <p:nvPr/>
              </p:nvCxnSpPr>
              <p:spPr>
                <a:xfrm rot="10800000">
                  <a:off x="6431250" y="1279250"/>
                  <a:ext cx="0" cy="246900"/>
                </a:xfrm>
                <a:prstGeom prst="straightConnector1">
                  <a:avLst/>
                </a:prstGeom>
                <a:noFill/>
                <a:ln w="9525" cap="flat" cmpd="sng">
                  <a:solidFill>
                    <a:srgbClr val="869FB2"/>
                  </a:solidFill>
                  <a:prstDash val="solid"/>
                  <a:round/>
                  <a:headEnd type="none" w="sm" len="sm"/>
                  <a:tailEnd type="oval" w="med" len="med"/>
                </a:ln>
              </p:spPr>
            </p:cxnSp>
          </p:grpSp>
        </p:grpSp>
        <p:grpSp>
          <p:nvGrpSpPr>
            <p:cNvPr id="6593" name="Google Shape;6593;p45"/>
            <p:cNvGrpSpPr/>
            <p:nvPr/>
          </p:nvGrpSpPr>
          <p:grpSpPr>
            <a:xfrm>
              <a:off x="5900602" y="1193063"/>
              <a:ext cx="444346" cy="1021707"/>
              <a:chOff x="5900602" y="1193063"/>
              <a:chExt cx="444346" cy="1021707"/>
            </a:xfrm>
          </p:grpSpPr>
          <p:grpSp>
            <p:nvGrpSpPr>
              <p:cNvPr id="6594" name="Google Shape;6594;p45"/>
              <p:cNvGrpSpPr/>
              <p:nvPr/>
            </p:nvGrpSpPr>
            <p:grpSpPr>
              <a:xfrm>
                <a:off x="6046502" y="1367784"/>
                <a:ext cx="298446" cy="846985"/>
                <a:chOff x="6046502" y="1367784"/>
                <a:chExt cx="298446" cy="846985"/>
              </a:xfrm>
            </p:grpSpPr>
            <p:sp>
              <p:nvSpPr>
                <p:cNvPr id="6595" name="Google Shape;6595;p45"/>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6" name="Google Shape;6596;p45"/>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97" name="Google Shape;6597;p45"/>
              <p:cNvGrpSpPr/>
              <p:nvPr/>
            </p:nvGrpSpPr>
            <p:grpSpPr>
              <a:xfrm>
                <a:off x="5900602" y="1193063"/>
                <a:ext cx="284947" cy="182312"/>
                <a:chOff x="5900602" y="1193063"/>
                <a:chExt cx="284947" cy="182312"/>
              </a:xfrm>
            </p:grpSpPr>
            <p:sp>
              <p:nvSpPr>
                <p:cNvPr id="6598" name="Google Shape;6598;p45"/>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6599" name="Google Shape;6599;p45"/>
                <p:cNvCxnSpPr/>
                <p:nvPr/>
              </p:nvCxnSpPr>
              <p:spPr>
                <a:xfrm rot="10800000">
                  <a:off x="6156950" y="1279675"/>
                  <a:ext cx="0" cy="95700"/>
                </a:xfrm>
                <a:prstGeom prst="straightConnector1">
                  <a:avLst/>
                </a:prstGeom>
                <a:noFill/>
                <a:ln w="9525" cap="flat" cmpd="sng">
                  <a:solidFill>
                    <a:srgbClr val="657E93"/>
                  </a:solidFill>
                  <a:prstDash val="solid"/>
                  <a:round/>
                  <a:headEnd type="none" w="sm" len="sm"/>
                  <a:tailEnd type="oval" w="med" len="med"/>
                </a:ln>
              </p:spPr>
            </p:cxnSp>
          </p:grpSp>
        </p:grpSp>
        <p:grpSp>
          <p:nvGrpSpPr>
            <p:cNvPr id="6600" name="Google Shape;6600;p45"/>
            <p:cNvGrpSpPr/>
            <p:nvPr/>
          </p:nvGrpSpPr>
          <p:grpSpPr>
            <a:xfrm>
              <a:off x="6738299" y="1193063"/>
              <a:ext cx="462152" cy="707633"/>
              <a:chOff x="6738299" y="1193063"/>
              <a:chExt cx="462152" cy="707633"/>
            </a:xfrm>
          </p:grpSpPr>
          <p:grpSp>
            <p:nvGrpSpPr>
              <p:cNvPr id="6601" name="Google Shape;6601;p45"/>
              <p:cNvGrpSpPr/>
              <p:nvPr/>
            </p:nvGrpSpPr>
            <p:grpSpPr>
              <a:xfrm>
                <a:off x="6915505" y="1193063"/>
                <a:ext cx="284947" cy="597387"/>
                <a:chOff x="6915505" y="1193063"/>
                <a:chExt cx="284947" cy="597387"/>
              </a:xfrm>
            </p:grpSpPr>
            <p:sp>
              <p:nvSpPr>
                <p:cNvPr id="6602" name="Google Shape;6602;p45"/>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cxnSp>
              <p:nvCxnSpPr>
                <p:cNvPr id="6603" name="Google Shape;6603;p45"/>
                <p:cNvCxnSpPr/>
                <p:nvPr/>
              </p:nvCxnSpPr>
              <p:spPr>
                <a:xfrm rot="10800000">
                  <a:off x="6938275" y="1279850"/>
                  <a:ext cx="0" cy="510600"/>
                </a:xfrm>
                <a:prstGeom prst="straightConnector1">
                  <a:avLst/>
                </a:prstGeom>
                <a:noFill/>
                <a:ln w="9525" cap="flat" cmpd="sng">
                  <a:solidFill>
                    <a:srgbClr val="E3E7EA"/>
                  </a:solidFill>
                  <a:prstDash val="solid"/>
                  <a:round/>
                  <a:headEnd type="none" w="sm" len="sm"/>
                  <a:tailEnd type="oval" w="med" len="med"/>
                </a:ln>
              </p:spPr>
            </p:cxnSp>
          </p:grpSp>
          <p:grpSp>
            <p:nvGrpSpPr>
              <p:cNvPr id="6604" name="Google Shape;6604;p45"/>
              <p:cNvGrpSpPr/>
              <p:nvPr/>
            </p:nvGrpSpPr>
            <p:grpSpPr>
              <a:xfrm>
                <a:off x="6738299" y="1684726"/>
                <a:ext cx="230066" cy="215971"/>
                <a:chOff x="6738299" y="1684726"/>
                <a:chExt cx="230066" cy="215971"/>
              </a:xfrm>
            </p:grpSpPr>
            <p:sp>
              <p:nvSpPr>
                <p:cNvPr id="6605" name="Google Shape;6605;p45"/>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6" name="Google Shape;6606;p45"/>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610"/>
        <p:cNvGrpSpPr/>
        <p:nvPr/>
      </p:nvGrpSpPr>
      <p:grpSpPr>
        <a:xfrm>
          <a:off x="0" y="0"/>
          <a:ext cx="0" cy="0"/>
          <a:chOff x="0" y="0"/>
          <a:chExt cx="0" cy="0"/>
        </a:xfrm>
      </p:grpSpPr>
      <p:sp>
        <p:nvSpPr>
          <p:cNvPr id="6611" name="Google Shape;6611;p46"/>
          <p:cNvSpPr txBox="1">
            <a:spLocks noGrp="1"/>
          </p:cNvSpPr>
          <p:nvPr>
            <p:ph type="title" idx="4294967295"/>
          </p:nvPr>
        </p:nvSpPr>
        <p:spPr>
          <a:xfrm>
            <a:off x="1068100" y="933450"/>
            <a:ext cx="70473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612" name="Google Shape;6612;p46"/>
          <p:cNvSpPr txBox="1">
            <a:spLocks noGrp="1"/>
          </p:cNvSpPr>
          <p:nvPr>
            <p:ph type="body" idx="4294967295"/>
          </p:nvPr>
        </p:nvSpPr>
        <p:spPr>
          <a:xfrm>
            <a:off x="828875" y="1610275"/>
            <a:ext cx="75258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SzPts val="1100"/>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lnSpc>
                <a:spcPct val="115000"/>
              </a:lnSpc>
              <a:spcBef>
                <a:spcPts val="0"/>
              </a:spcBef>
              <a:spcAft>
                <a:spcPts val="0"/>
              </a:spcAft>
              <a:buSzPts val="1100"/>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lnSpc>
                <a:spcPct val="115000"/>
              </a:lnSpc>
              <a:spcBef>
                <a:spcPts val="0"/>
              </a:spcBef>
              <a:spcAft>
                <a:spcPts val="0"/>
              </a:spcAft>
              <a:buSzPts val="1100"/>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a:solidFill>
                  <a:srgbClr val="FFFFFF"/>
                </a:solidFill>
                <a:latin typeface="Arial"/>
                <a:ea typeface="Arial"/>
                <a:cs typeface="Arial"/>
                <a:sym typeface="Arial"/>
              </a:rPr>
              <a:t>, allowing you to customize and add even more icons.</a:t>
            </a:r>
            <a:r>
              <a:rPr lang="en">
                <a:solidFill>
                  <a:srgbClr val="435D74"/>
                </a:solidFill>
                <a:latin typeface="Arial"/>
                <a:ea typeface="Arial"/>
                <a:cs typeface="Arial"/>
                <a:sym typeface="Arial"/>
              </a:rPr>
              <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6613" name="Google Shape;6613;p46"/>
          <p:cNvGrpSpPr/>
          <p:nvPr/>
        </p:nvGrpSpPr>
        <p:grpSpPr>
          <a:xfrm>
            <a:off x="839307" y="2318098"/>
            <a:ext cx="387992" cy="329326"/>
            <a:chOff x="839307" y="2318098"/>
            <a:chExt cx="387992" cy="329326"/>
          </a:xfrm>
        </p:grpSpPr>
        <p:sp>
          <p:nvSpPr>
            <p:cNvPr id="6614" name="Google Shape;6614;p46"/>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5" name="Google Shape;6615;p46"/>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6" name="Google Shape;6616;p46"/>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7" name="Google Shape;6617;p46"/>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8" name="Google Shape;6618;p46"/>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9" name="Google Shape;6619;p46"/>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0" name="Google Shape;6620;p46"/>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1" name="Google Shape;6621;p46"/>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2" name="Google Shape;6622;p46"/>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3" name="Google Shape;6623;p46"/>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624" name="Google Shape;6624;p46"/>
          <p:cNvGrpSpPr/>
          <p:nvPr/>
        </p:nvGrpSpPr>
        <p:grpSpPr>
          <a:xfrm>
            <a:off x="1414990" y="2289671"/>
            <a:ext cx="387073" cy="385996"/>
            <a:chOff x="1414990" y="2289671"/>
            <a:chExt cx="387073" cy="385996"/>
          </a:xfrm>
        </p:grpSpPr>
        <p:sp>
          <p:nvSpPr>
            <p:cNvPr id="6625" name="Google Shape;6625;p46"/>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6" name="Google Shape;6626;p46"/>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7" name="Google Shape;6627;p46"/>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8" name="Google Shape;6628;p46"/>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9" name="Google Shape;6629;p46"/>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0" name="Google Shape;6630;p46"/>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1" name="Google Shape;6631;p46"/>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2" name="Google Shape;6632;p46"/>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3" name="Google Shape;6633;p46"/>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4" name="Google Shape;6634;p46"/>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5" name="Google Shape;6635;p46"/>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6" name="Google Shape;6636;p46"/>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7" name="Google Shape;6637;p46"/>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8" name="Google Shape;6638;p46"/>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9" name="Google Shape;6639;p46"/>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0" name="Google Shape;6640;p46"/>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1" name="Google Shape;6641;p46"/>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2" name="Google Shape;6642;p46"/>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643" name="Google Shape;6643;p46"/>
          <p:cNvGrpSpPr/>
          <p:nvPr/>
        </p:nvGrpSpPr>
        <p:grpSpPr>
          <a:xfrm>
            <a:off x="1989911" y="2306065"/>
            <a:ext cx="387099" cy="353207"/>
            <a:chOff x="1989911" y="2306065"/>
            <a:chExt cx="387099" cy="353207"/>
          </a:xfrm>
        </p:grpSpPr>
        <p:sp>
          <p:nvSpPr>
            <p:cNvPr id="6644" name="Google Shape;6644;p46"/>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5" name="Google Shape;6645;p46"/>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6" name="Google Shape;6646;p46"/>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7" name="Google Shape;6647;p46"/>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8" name="Google Shape;6648;p46"/>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9" name="Google Shape;6649;p46"/>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0" name="Google Shape;6650;p46"/>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651" name="Google Shape;6651;p46"/>
          <p:cNvGrpSpPr/>
          <p:nvPr/>
        </p:nvGrpSpPr>
        <p:grpSpPr>
          <a:xfrm>
            <a:off x="2593102" y="2288778"/>
            <a:ext cx="204663" cy="363007"/>
            <a:chOff x="2593102" y="2288778"/>
            <a:chExt cx="204663" cy="363007"/>
          </a:xfrm>
        </p:grpSpPr>
        <p:sp>
          <p:nvSpPr>
            <p:cNvPr id="6652" name="Google Shape;6652;p46"/>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3" name="Google Shape;6653;p46"/>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4" name="Google Shape;6654;p46"/>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5" name="Google Shape;6655;p46"/>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6" name="Google Shape;6656;p46"/>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7" name="Google Shape;6657;p46"/>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8" name="Google Shape;6658;p46"/>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9" name="Google Shape;6659;p46"/>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0" name="Google Shape;6660;p46"/>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661" name="Google Shape;6661;p46"/>
          <p:cNvGrpSpPr/>
          <p:nvPr/>
        </p:nvGrpSpPr>
        <p:grpSpPr>
          <a:xfrm>
            <a:off x="2970874" y="2329763"/>
            <a:ext cx="403651" cy="305996"/>
            <a:chOff x="2970874" y="2329763"/>
            <a:chExt cx="403651" cy="305996"/>
          </a:xfrm>
        </p:grpSpPr>
        <p:sp>
          <p:nvSpPr>
            <p:cNvPr id="6662" name="Google Shape;6662;p46"/>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3" name="Google Shape;6663;p46"/>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4" name="Google Shape;6664;p46"/>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5" name="Google Shape;6665;p46"/>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6" name="Google Shape;6666;p46"/>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7" name="Google Shape;6667;p46"/>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8" name="Google Shape;6668;p46"/>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9" name="Google Shape;6669;p46"/>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0" name="Google Shape;6670;p46"/>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671" name="Google Shape;6671;p46"/>
          <p:cNvGrpSpPr/>
          <p:nvPr/>
        </p:nvGrpSpPr>
        <p:grpSpPr>
          <a:xfrm>
            <a:off x="3545795" y="2318755"/>
            <a:ext cx="387834" cy="327933"/>
            <a:chOff x="3545795" y="2318755"/>
            <a:chExt cx="387834" cy="327933"/>
          </a:xfrm>
        </p:grpSpPr>
        <p:sp>
          <p:nvSpPr>
            <p:cNvPr id="6672" name="Google Shape;6672;p46"/>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3" name="Google Shape;6673;p46"/>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4" name="Google Shape;6674;p46"/>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675" name="Google Shape;6675;p46"/>
            <p:cNvGrpSpPr/>
            <p:nvPr/>
          </p:nvGrpSpPr>
          <p:grpSpPr>
            <a:xfrm>
              <a:off x="3545795" y="2322301"/>
              <a:ext cx="387834" cy="324387"/>
              <a:chOff x="3545795" y="2322301"/>
              <a:chExt cx="387834" cy="324387"/>
            </a:xfrm>
          </p:grpSpPr>
          <p:sp>
            <p:nvSpPr>
              <p:cNvPr id="6676" name="Google Shape;6676;p46"/>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7" name="Google Shape;6677;p46"/>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8" name="Google Shape;6678;p46"/>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9" name="Google Shape;6679;p46"/>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0" name="Google Shape;6680;p46"/>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1" name="Google Shape;6681;p46"/>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2" name="Google Shape;6682;p46"/>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6683" name="Google Shape;6683;p46"/>
          <p:cNvGrpSpPr/>
          <p:nvPr/>
        </p:nvGrpSpPr>
        <p:grpSpPr>
          <a:xfrm>
            <a:off x="4718468" y="2306984"/>
            <a:ext cx="364294" cy="351553"/>
            <a:chOff x="4718468" y="2306984"/>
            <a:chExt cx="364294" cy="351553"/>
          </a:xfrm>
        </p:grpSpPr>
        <p:sp>
          <p:nvSpPr>
            <p:cNvPr id="6684" name="Google Shape;6684;p46"/>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5" name="Google Shape;6685;p46"/>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6" name="Google Shape;6686;p46"/>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7" name="Google Shape;6687;p46"/>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8" name="Google Shape;6688;p46"/>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9" name="Google Shape;6689;p46"/>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0" name="Google Shape;6690;p46"/>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1" name="Google Shape;6691;p46"/>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2" name="Google Shape;6692;p46"/>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3" name="Google Shape;6693;p46"/>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694" name="Google Shape;6694;p46"/>
          <p:cNvGrpSpPr/>
          <p:nvPr/>
        </p:nvGrpSpPr>
        <p:grpSpPr>
          <a:xfrm>
            <a:off x="4147908" y="2303017"/>
            <a:ext cx="361194" cy="359355"/>
            <a:chOff x="4147908" y="2303017"/>
            <a:chExt cx="361194" cy="359355"/>
          </a:xfrm>
        </p:grpSpPr>
        <p:sp>
          <p:nvSpPr>
            <p:cNvPr id="6695" name="Google Shape;6695;p46"/>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6" name="Google Shape;6696;p46"/>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7" name="Google Shape;6697;p46"/>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8" name="Google Shape;6698;p46"/>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9" name="Google Shape;6699;p46"/>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0" name="Google Shape;6700;p46"/>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1" name="Google Shape;6701;p46"/>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2" name="Google Shape;6702;p46"/>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3" name="Google Shape;6703;p46"/>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4" name="Google Shape;6704;p46"/>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5" name="Google Shape;6705;p46"/>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6" name="Google Shape;6706;p46"/>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7" name="Google Shape;6707;p46"/>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8" name="Google Shape;6708;p46"/>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09" name="Google Shape;6709;p46"/>
          <p:cNvGrpSpPr/>
          <p:nvPr/>
        </p:nvGrpSpPr>
        <p:grpSpPr>
          <a:xfrm>
            <a:off x="5292128" y="2299891"/>
            <a:ext cx="367027" cy="365214"/>
            <a:chOff x="5292128" y="2299891"/>
            <a:chExt cx="367027" cy="365214"/>
          </a:xfrm>
        </p:grpSpPr>
        <p:sp>
          <p:nvSpPr>
            <p:cNvPr id="6710" name="Google Shape;6710;p46"/>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1" name="Google Shape;6711;p46"/>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2" name="Google Shape;6712;p46"/>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3" name="Google Shape;6713;p46"/>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4" name="Google Shape;6714;p46"/>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5" name="Google Shape;6715;p46"/>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16" name="Google Shape;6716;p46"/>
          <p:cNvGrpSpPr/>
          <p:nvPr/>
        </p:nvGrpSpPr>
        <p:grpSpPr>
          <a:xfrm>
            <a:off x="5873617" y="2309901"/>
            <a:ext cx="345720" cy="345720"/>
            <a:chOff x="5873617" y="2309901"/>
            <a:chExt cx="345720" cy="345720"/>
          </a:xfrm>
        </p:grpSpPr>
        <p:sp>
          <p:nvSpPr>
            <p:cNvPr id="6717" name="Google Shape;6717;p46"/>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8" name="Google Shape;6718;p46"/>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9" name="Google Shape;6719;p46"/>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0" name="Google Shape;6720;p46"/>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1" name="Google Shape;6721;p46"/>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2" name="Google Shape;6722;p46"/>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3" name="Google Shape;6723;p46"/>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4" name="Google Shape;6724;p46"/>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5" name="Google Shape;6725;p46"/>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6" name="Google Shape;6726;p46"/>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7" name="Google Shape;6727;p46"/>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8" name="Google Shape;6728;p46"/>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9" name="Google Shape;6729;p46"/>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0" name="Google Shape;6730;p46"/>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1" name="Google Shape;6731;p46"/>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2" name="Google Shape;6732;p46"/>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3" name="Google Shape;6733;p46"/>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4" name="Google Shape;6734;p46"/>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5" name="Google Shape;6735;p46"/>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36" name="Google Shape;6736;p46"/>
          <p:cNvGrpSpPr/>
          <p:nvPr/>
        </p:nvGrpSpPr>
        <p:grpSpPr>
          <a:xfrm>
            <a:off x="6863329" y="2297710"/>
            <a:ext cx="391460" cy="370127"/>
            <a:chOff x="6863329" y="2297710"/>
            <a:chExt cx="391460" cy="370127"/>
          </a:xfrm>
        </p:grpSpPr>
        <p:sp>
          <p:nvSpPr>
            <p:cNvPr id="6737" name="Google Shape;6737;p46"/>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8" name="Google Shape;6738;p46"/>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9" name="Google Shape;6739;p46"/>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0" name="Google Shape;6740;p46"/>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1" name="Google Shape;6741;p46"/>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2" name="Google Shape;6742;p46"/>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3" name="Google Shape;6743;p46"/>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4" name="Google Shape;6744;p46"/>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5" name="Google Shape;6745;p46"/>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46" name="Google Shape;6746;p46"/>
          <p:cNvGrpSpPr/>
          <p:nvPr/>
        </p:nvGrpSpPr>
        <p:grpSpPr>
          <a:xfrm>
            <a:off x="7421488" y="2318518"/>
            <a:ext cx="342619" cy="328459"/>
            <a:chOff x="7421488" y="2318518"/>
            <a:chExt cx="342619" cy="328459"/>
          </a:xfrm>
        </p:grpSpPr>
        <p:sp>
          <p:nvSpPr>
            <p:cNvPr id="6747" name="Google Shape;6747;p46"/>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8" name="Google Shape;6748;p46"/>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9" name="Google Shape;6749;p46"/>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0" name="Google Shape;6750;p46"/>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1" name="Google Shape;6751;p46"/>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2" name="Google Shape;6752;p46"/>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3" name="Google Shape;6753;p46"/>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54" name="Google Shape;6754;p46"/>
          <p:cNvGrpSpPr/>
          <p:nvPr/>
        </p:nvGrpSpPr>
        <p:grpSpPr>
          <a:xfrm>
            <a:off x="2508373" y="2779889"/>
            <a:ext cx="337523" cy="337680"/>
            <a:chOff x="2508373" y="2779889"/>
            <a:chExt cx="337523" cy="337680"/>
          </a:xfrm>
        </p:grpSpPr>
        <p:sp>
          <p:nvSpPr>
            <p:cNvPr id="6755" name="Google Shape;6755;p46"/>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6" name="Google Shape;6756;p46"/>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7" name="Google Shape;6757;p46"/>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8" name="Google Shape;6758;p46"/>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9" name="Google Shape;6759;p46"/>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0" name="Google Shape;6760;p46"/>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61" name="Google Shape;6761;p46"/>
          <p:cNvGrpSpPr/>
          <p:nvPr/>
        </p:nvGrpSpPr>
        <p:grpSpPr>
          <a:xfrm>
            <a:off x="1884401" y="4141593"/>
            <a:ext cx="410613" cy="372229"/>
            <a:chOff x="1884401" y="4141593"/>
            <a:chExt cx="410613" cy="372229"/>
          </a:xfrm>
        </p:grpSpPr>
        <p:sp>
          <p:nvSpPr>
            <p:cNvPr id="6762" name="Google Shape;6762;p46"/>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3" name="Google Shape;6763;p46"/>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4" name="Google Shape;6764;p46"/>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5" name="Google Shape;6765;p46"/>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6" name="Google Shape;6766;p46"/>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7" name="Google Shape;6767;p46"/>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8" name="Google Shape;6768;p46"/>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69" name="Google Shape;6769;p46"/>
          <p:cNvGrpSpPr/>
          <p:nvPr/>
        </p:nvGrpSpPr>
        <p:grpSpPr>
          <a:xfrm>
            <a:off x="1430832" y="2773689"/>
            <a:ext cx="294515" cy="349898"/>
            <a:chOff x="1430832" y="2773689"/>
            <a:chExt cx="294515" cy="349898"/>
          </a:xfrm>
        </p:grpSpPr>
        <p:sp>
          <p:nvSpPr>
            <p:cNvPr id="6770" name="Google Shape;6770;p46"/>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1" name="Google Shape;6771;p46"/>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2" name="Google Shape;6772;p46"/>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3" name="Google Shape;6773;p46"/>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4" name="Google Shape;6774;p46"/>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5" name="Google Shape;6775;p46"/>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6" name="Google Shape;6776;p46"/>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7" name="Google Shape;6777;p46"/>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8" name="Google Shape;6778;p46"/>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9" name="Google Shape;6779;p46"/>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0" name="Google Shape;6780;p46"/>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1" name="Google Shape;6781;p46"/>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2" name="Google Shape;6782;p46"/>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83" name="Google Shape;6783;p46"/>
          <p:cNvGrpSpPr/>
          <p:nvPr/>
        </p:nvGrpSpPr>
        <p:grpSpPr>
          <a:xfrm>
            <a:off x="3082217" y="2788586"/>
            <a:ext cx="288866" cy="320235"/>
            <a:chOff x="3082217" y="2788586"/>
            <a:chExt cx="288866" cy="320235"/>
          </a:xfrm>
        </p:grpSpPr>
        <p:sp>
          <p:nvSpPr>
            <p:cNvPr id="6784" name="Google Shape;6784;p46"/>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5" name="Google Shape;6785;p46"/>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6" name="Google Shape;6786;p46"/>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7" name="Google Shape;6787;p46"/>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8" name="Google Shape;6788;p46"/>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9" name="Google Shape;6789;p46"/>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0" name="Google Shape;6790;p46"/>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91" name="Google Shape;6791;p46"/>
          <p:cNvGrpSpPr/>
          <p:nvPr/>
        </p:nvGrpSpPr>
        <p:grpSpPr>
          <a:xfrm>
            <a:off x="3610557" y="2780704"/>
            <a:ext cx="325017" cy="336051"/>
            <a:chOff x="3610557" y="2780704"/>
            <a:chExt cx="325017" cy="336051"/>
          </a:xfrm>
        </p:grpSpPr>
        <p:sp>
          <p:nvSpPr>
            <p:cNvPr id="6792" name="Google Shape;6792;p46"/>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3" name="Google Shape;6793;p46"/>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4" name="Google Shape;6794;p46"/>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95" name="Google Shape;6795;p46"/>
          <p:cNvGrpSpPr/>
          <p:nvPr/>
        </p:nvGrpSpPr>
        <p:grpSpPr>
          <a:xfrm>
            <a:off x="4179067" y="2811495"/>
            <a:ext cx="286476" cy="274390"/>
            <a:chOff x="4179067" y="2811495"/>
            <a:chExt cx="286476" cy="274390"/>
          </a:xfrm>
        </p:grpSpPr>
        <p:sp>
          <p:nvSpPr>
            <p:cNvPr id="6796" name="Google Shape;6796;p46"/>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7" name="Google Shape;6797;p46"/>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8" name="Google Shape;6798;p46"/>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9" name="Google Shape;6799;p46"/>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0" name="Google Shape;6800;p46"/>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1" name="Google Shape;6801;p46"/>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2" name="Google Shape;6802;p46"/>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3" name="Google Shape;6803;p46"/>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4" name="Google Shape;6804;p46"/>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805" name="Google Shape;6805;p46"/>
          <p:cNvGrpSpPr/>
          <p:nvPr/>
        </p:nvGrpSpPr>
        <p:grpSpPr>
          <a:xfrm>
            <a:off x="4686757" y="2762156"/>
            <a:ext cx="371047" cy="374199"/>
            <a:chOff x="4686757" y="2762156"/>
            <a:chExt cx="371047" cy="374199"/>
          </a:xfrm>
        </p:grpSpPr>
        <p:sp>
          <p:nvSpPr>
            <p:cNvPr id="6806" name="Google Shape;6806;p46"/>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7" name="Google Shape;6807;p46"/>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8" name="Google Shape;6808;p46"/>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9" name="Google Shape;6809;p46"/>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0" name="Google Shape;6810;p46"/>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1" name="Google Shape;6811;p46"/>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2" name="Google Shape;6812;p46"/>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813" name="Google Shape;6813;p46"/>
          <p:cNvGrpSpPr/>
          <p:nvPr/>
        </p:nvGrpSpPr>
        <p:grpSpPr>
          <a:xfrm>
            <a:off x="5221613" y="2784802"/>
            <a:ext cx="406567" cy="327855"/>
            <a:chOff x="5221613" y="2784802"/>
            <a:chExt cx="406567" cy="327855"/>
          </a:xfrm>
        </p:grpSpPr>
        <p:sp>
          <p:nvSpPr>
            <p:cNvPr id="6814" name="Google Shape;6814;p46"/>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5" name="Google Shape;6815;p46"/>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6" name="Google Shape;6816;p46"/>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7" name="Google Shape;6817;p46"/>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8" name="Google Shape;6818;p46"/>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9" name="Google Shape;6819;p46"/>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0" name="Google Shape;6820;p46"/>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1" name="Google Shape;6821;p46"/>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2" name="Google Shape;6822;p46"/>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3" name="Google Shape;6823;p46"/>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4" name="Google Shape;6824;p46"/>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5" name="Google Shape;6825;p46"/>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6" name="Google Shape;6826;p46"/>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7" name="Google Shape;6827;p46"/>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8" name="Google Shape;6828;p46"/>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9" name="Google Shape;6829;p46"/>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0" name="Google Shape;6830;p46"/>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1" name="Google Shape;6831;p46"/>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2" name="Google Shape;6832;p46"/>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3" name="Google Shape;6833;p46"/>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4" name="Google Shape;6834;p46"/>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5" name="Google Shape;6835;p46"/>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6" name="Google Shape;6836;p46"/>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7" name="Google Shape;6837;p46"/>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8" name="Google Shape;6838;p46"/>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9" name="Google Shape;6839;p46"/>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0" name="Google Shape;6840;p46"/>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1" name="Google Shape;6841;p46"/>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2" name="Google Shape;6842;p46"/>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3" name="Google Shape;6843;p46"/>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844" name="Google Shape;6844;p46"/>
          <p:cNvGrpSpPr/>
          <p:nvPr/>
        </p:nvGrpSpPr>
        <p:grpSpPr>
          <a:xfrm>
            <a:off x="5812586" y="2760921"/>
            <a:ext cx="303606" cy="375434"/>
            <a:chOff x="5812586" y="2760921"/>
            <a:chExt cx="303606" cy="375434"/>
          </a:xfrm>
        </p:grpSpPr>
        <p:sp>
          <p:nvSpPr>
            <p:cNvPr id="6845" name="Google Shape;6845;p46"/>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6" name="Google Shape;6846;p46"/>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7" name="Google Shape;6847;p46"/>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8" name="Google Shape;6848;p46"/>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9" name="Google Shape;6849;p46"/>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0" name="Google Shape;6850;p46"/>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1" name="Google Shape;6851;p46"/>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2" name="Google Shape;6852;p46"/>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3" name="Google Shape;6853;p46"/>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4" name="Google Shape;6854;p46"/>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5" name="Google Shape;6855;p46"/>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856" name="Google Shape;6856;p46"/>
          <p:cNvGrpSpPr/>
          <p:nvPr/>
        </p:nvGrpSpPr>
        <p:grpSpPr>
          <a:xfrm>
            <a:off x="6334673" y="2759633"/>
            <a:ext cx="378508" cy="378167"/>
            <a:chOff x="6334673" y="2759633"/>
            <a:chExt cx="378508" cy="378167"/>
          </a:xfrm>
        </p:grpSpPr>
        <p:sp>
          <p:nvSpPr>
            <p:cNvPr id="6857" name="Google Shape;6857;p46"/>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8" name="Google Shape;6858;p46"/>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9" name="Google Shape;6859;p46"/>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0" name="Google Shape;6860;p46"/>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861" name="Google Shape;6861;p46"/>
          <p:cNvGrpSpPr/>
          <p:nvPr/>
        </p:nvGrpSpPr>
        <p:grpSpPr>
          <a:xfrm>
            <a:off x="8012645" y="2806477"/>
            <a:ext cx="319762" cy="284506"/>
            <a:chOff x="8012645" y="2806477"/>
            <a:chExt cx="319762" cy="284506"/>
          </a:xfrm>
        </p:grpSpPr>
        <p:sp>
          <p:nvSpPr>
            <p:cNvPr id="6862" name="Google Shape;6862;p46"/>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3" name="Google Shape;6863;p46"/>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4" name="Google Shape;6864;p46"/>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5" name="Google Shape;6865;p46"/>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6" name="Google Shape;6866;p46"/>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7" name="Google Shape;6867;p46"/>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8" name="Google Shape;6868;p46"/>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9" name="Google Shape;6869;p46"/>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0" name="Google Shape;6870;p46"/>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1" name="Google Shape;6871;p46"/>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872" name="Google Shape;6872;p46"/>
          <p:cNvGrpSpPr/>
          <p:nvPr/>
        </p:nvGrpSpPr>
        <p:grpSpPr>
          <a:xfrm>
            <a:off x="2454435" y="4162138"/>
            <a:ext cx="385339" cy="388071"/>
            <a:chOff x="2454435" y="4162138"/>
            <a:chExt cx="385339" cy="388071"/>
          </a:xfrm>
        </p:grpSpPr>
        <p:sp>
          <p:nvSpPr>
            <p:cNvPr id="6873" name="Google Shape;6873;p46"/>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4" name="Google Shape;6874;p46"/>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5" name="Google Shape;6875;p46"/>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6" name="Google Shape;6876;p46"/>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7" name="Google Shape;6877;p46"/>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8" name="Google Shape;6878;p46"/>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9" name="Google Shape;6879;p46"/>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0" name="Google Shape;6880;p46"/>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1" name="Google Shape;6881;p46"/>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2" name="Google Shape;6882;p46"/>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3" name="Google Shape;6883;p46"/>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884" name="Google Shape;6884;p46"/>
          <p:cNvGrpSpPr/>
          <p:nvPr/>
        </p:nvGrpSpPr>
        <p:grpSpPr>
          <a:xfrm>
            <a:off x="3601939" y="4161192"/>
            <a:ext cx="275179" cy="388912"/>
            <a:chOff x="3601939" y="4161192"/>
            <a:chExt cx="275179" cy="388912"/>
          </a:xfrm>
        </p:grpSpPr>
        <p:sp>
          <p:nvSpPr>
            <p:cNvPr id="6885" name="Google Shape;6885;p46"/>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6" name="Google Shape;6886;p46"/>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7" name="Google Shape;6887;p46"/>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8" name="Google Shape;6888;p46"/>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9" name="Google Shape;6889;p46"/>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0" name="Google Shape;6890;p46"/>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1" name="Google Shape;6891;p46"/>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2" name="Google Shape;6892;p46"/>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3" name="Google Shape;6893;p46"/>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4" name="Google Shape;6894;p46"/>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895" name="Google Shape;6895;p46"/>
          <p:cNvGrpSpPr/>
          <p:nvPr/>
        </p:nvGrpSpPr>
        <p:grpSpPr>
          <a:xfrm>
            <a:off x="836023" y="3215146"/>
            <a:ext cx="375802" cy="371677"/>
            <a:chOff x="836023" y="3215146"/>
            <a:chExt cx="375802" cy="371677"/>
          </a:xfrm>
        </p:grpSpPr>
        <p:sp>
          <p:nvSpPr>
            <p:cNvPr id="6896" name="Google Shape;6896;p46"/>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7" name="Google Shape;6897;p46"/>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8" name="Google Shape;6898;p46"/>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9" name="Google Shape;6899;p46"/>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0" name="Google Shape;6900;p46"/>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1" name="Google Shape;6901;p46"/>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2" name="Google Shape;6902;p46"/>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3" name="Google Shape;6903;p46"/>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4" name="Google Shape;6904;p46"/>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5" name="Google Shape;6905;p46"/>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6" name="Google Shape;6906;p46"/>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7" name="Google Shape;6907;p46"/>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8" name="Google Shape;6908;p46"/>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9" name="Google Shape;6909;p46"/>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0" name="Google Shape;6910;p46"/>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1" name="Google Shape;6911;p46"/>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12" name="Google Shape;6912;p46"/>
          <p:cNvGrpSpPr/>
          <p:nvPr/>
        </p:nvGrpSpPr>
        <p:grpSpPr>
          <a:xfrm>
            <a:off x="1356297" y="3210890"/>
            <a:ext cx="431368" cy="380189"/>
            <a:chOff x="1356297" y="3210890"/>
            <a:chExt cx="431368" cy="380189"/>
          </a:xfrm>
        </p:grpSpPr>
        <p:sp>
          <p:nvSpPr>
            <p:cNvPr id="6913" name="Google Shape;6913;p46"/>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4" name="Google Shape;6914;p46"/>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5" name="Google Shape;6915;p46"/>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6" name="Google Shape;6916;p46"/>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7" name="Google Shape;6917;p46"/>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8" name="Google Shape;6918;p46"/>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9" name="Google Shape;6919;p46"/>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0" name="Google Shape;6920;p46"/>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1" name="Google Shape;6921;p46"/>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2" name="Google Shape;6922;p46"/>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3" name="Google Shape;6923;p46"/>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4" name="Google Shape;6924;p46"/>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5" name="Google Shape;6925;p46"/>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26" name="Google Shape;6926;p46"/>
          <p:cNvGrpSpPr/>
          <p:nvPr/>
        </p:nvGrpSpPr>
        <p:grpSpPr>
          <a:xfrm>
            <a:off x="1903737" y="3215540"/>
            <a:ext cx="411874" cy="370731"/>
            <a:chOff x="1903737" y="3215540"/>
            <a:chExt cx="411874" cy="370731"/>
          </a:xfrm>
        </p:grpSpPr>
        <p:sp>
          <p:nvSpPr>
            <p:cNvPr id="6927" name="Google Shape;6927;p46"/>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8" name="Google Shape;6928;p46"/>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9" name="Google Shape;6929;p46"/>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0" name="Google Shape;6930;p46"/>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1" name="Google Shape;6931;p46"/>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2" name="Google Shape;6932;p46"/>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3" name="Google Shape;6933;p46"/>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4" name="Google Shape;6934;p46"/>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5" name="Google Shape;6935;p46"/>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36" name="Google Shape;6936;p46"/>
          <p:cNvGrpSpPr/>
          <p:nvPr/>
        </p:nvGrpSpPr>
        <p:grpSpPr>
          <a:xfrm>
            <a:off x="2468465" y="3248854"/>
            <a:ext cx="397818" cy="304078"/>
            <a:chOff x="2468465" y="3248854"/>
            <a:chExt cx="397818" cy="304078"/>
          </a:xfrm>
        </p:grpSpPr>
        <p:sp>
          <p:nvSpPr>
            <p:cNvPr id="6937" name="Google Shape;6937;p46"/>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8" name="Google Shape;6938;p46"/>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9" name="Google Shape;6939;p46"/>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0" name="Google Shape;6940;p46"/>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1" name="Google Shape;6941;p46"/>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2" name="Google Shape;6942;p46"/>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43" name="Google Shape;6943;p46"/>
          <p:cNvGrpSpPr/>
          <p:nvPr/>
        </p:nvGrpSpPr>
        <p:grpSpPr>
          <a:xfrm>
            <a:off x="3017166" y="3216013"/>
            <a:ext cx="394376" cy="369812"/>
            <a:chOff x="3017166" y="3216013"/>
            <a:chExt cx="394376" cy="369812"/>
          </a:xfrm>
        </p:grpSpPr>
        <p:sp>
          <p:nvSpPr>
            <p:cNvPr id="6944" name="Google Shape;6944;p46"/>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5" name="Google Shape;6945;p46"/>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46" name="Google Shape;6946;p46"/>
          <p:cNvGrpSpPr/>
          <p:nvPr/>
        </p:nvGrpSpPr>
        <p:grpSpPr>
          <a:xfrm>
            <a:off x="4210043" y="3213228"/>
            <a:ext cx="199014" cy="375408"/>
            <a:chOff x="4210043" y="3213228"/>
            <a:chExt cx="199014" cy="375408"/>
          </a:xfrm>
        </p:grpSpPr>
        <p:sp>
          <p:nvSpPr>
            <p:cNvPr id="6947" name="Google Shape;6947;p46"/>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8" name="Google Shape;6948;p46"/>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9" name="Google Shape;6949;p46"/>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0" name="Google Shape;6950;p46"/>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1" name="Google Shape;6951;p46"/>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2" name="Google Shape;6952;p46"/>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3" name="Google Shape;6953;p46"/>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4" name="Google Shape;6954;p46"/>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5" name="Google Shape;6955;p46"/>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6" name="Google Shape;6956;p46"/>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57" name="Google Shape;6957;p46"/>
          <p:cNvGrpSpPr/>
          <p:nvPr/>
        </p:nvGrpSpPr>
        <p:grpSpPr>
          <a:xfrm>
            <a:off x="4818146" y="3203323"/>
            <a:ext cx="77846" cy="395165"/>
            <a:chOff x="4818146" y="3203323"/>
            <a:chExt cx="77846" cy="395165"/>
          </a:xfrm>
        </p:grpSpPr>
        <p:sp>
          <p:nvSpPr>
            <p:cNvPr id="6958" name="Google Shape;6958;p46"/>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9" name="Google Shape;6959;p46"/>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0" name="Google Shape;6960;p46"/>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1" name="Google Shape;6961;p46"/>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2" name="Google Shape;6962;p46"/>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3" name="Google Shape;6963;p46"/>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4" name="Google Shape;6964;p46"/>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5" name="Google Shape;6965;p46"/>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66" name="Google Shape;6966;p46"/>
          <p:cNvGrpSpPr/>
          <p:nvPr/>
        </p:nvGrpSpPr>
        <p:grpSpPr>
          <a:xfrm>
            <a:off x="5228890" y="3235428"/>
            <a:ext cx="344091" cy="332768"/>
            <a:chOff x="5228890" y="3235428"/>
            <a:chExt cx="344091" cy="332768"/>
          </a:xfrm>
        </p:grpSpPr>
        <p:sp>
          <p:nvSpPr>
            <p:cNvPr id="6967" name="Google Shape;6967;p46"/>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8" name="Google Shape;6968;p46"/>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9" name="Google Shape;6969;p46"/>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0" name="Google Shape;6970;p46"/>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1" name="Google Shape;6971;p46"/>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72" name="Google Shape;6972;p46"/>
          <p:cNvGrpSpPr/>
          <p:nvPr/>
        </p:nvGrpSpPr>
        <p:grpSpPr>
          <a:xfrm>
            <a:off x="5757913" y="3227047"/>
            <a:ext cx="388544" cy="347927"/>
            <a:chOff x="5757913" y="3227047"/>
            <a:chExt cx="388544" cy="347927"/>
          </a:xfrm>
        </p:grpSpPr>
        <p:sp>
          <p:nvSpPr>
            <p:cNvPr id="6973" name="Google Shape;6973;p46"/>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4" name="Google Shape;6974;p46"/>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975" name="Google Shape;6975;p46"/>
          <p:cNvSpPr/>
          <p:nvPr/>
        </p:nvSpPr>
        <p:spPr>
          <a:xfrm>
            <a:off x="6898849" y="3377589"/>
            <a:ext cx="316925" cy="4377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6" name="Google Shape;6976;p46"/>
          <p:cNvSpPr/>
          <p:nvPr/>
        </p:nvSpPr>
        <p:spPr>
          <a:xfrm>
            <a:off x="6996346" y="3227074"/>
            <a:ext cx="128867" cy="61977"/>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7" name="Google Shape;6977;p46"/>
          <p:cNvSpPr/>
          <p:nvPr/>
        </p:nvSpPr>
        <p:spPr>
          <a:xfrm>
            <a:off x="6996346" y="3262778"/>
            <a:ext cx="128867" cy="26273"/>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8" name="Google Shape;6978;p46"/>
          <p:cNvSpPr/>
          <p:nvPr/>
        </p:nvSpPr>
        <p:spPr>
          <a:xfrm>
            <a:off x="6918186" y="3280092"/>
            <a:ext cx="278278" cy="260439"/>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9" name="Google Shape;6979;p46"/>
          <p:cNvSpPr/>
          <p:nvPr/>
        </p:nvSpPr>
        <p:spPr>
          <a:xfrm>
            <a:off x="7177127" y="3279908"/>
            <a:ext cx="19337" cy="260623"/>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0" name="Google Shape;6980;p46"/>
          <p:cNvSpPr/>
          <p:nvPr/>
        </p:nvSpPr>
        <p:spPr>
          <a:xfrm>
            <a:off x="6918186" y="3367579"/>
            <a:ext cx="278278" cy="172952"/>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1" name="Google Shape;6981;p46"/>
          <p:cNvSpPr/>
          <p:nvPr/>
        </p:nvSpPr>
        <p:spPr>
          <a:xfrm>
            <a:off x="6958619" y="3418784"/>
            <a:ext cx="197385" cy="10588"/>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2" name="Google Shape;6982;p46"/>
          <p:cNvSpPr/>
          <p:nvPr/>
        </p:nvSpPr>
        <p:spPr>
          <a:xfrm>
            <a:off x="6992511" y="3441378"/>
            <a:ext cx="129970" cy="10588"/>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3" name="Google Shape;6983;p46"/>
          <p:cNvSpPr/>
          <p:nvPr/>
        </p:nvSpPr>
        <p:spPr>
          <a:xfrm>
            <a:off x="7021489" y="3463789"/>
            <a:ext cx="70016" cy="10588"/>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4" name="Google Shape;6984;p46"/>
          <p:cNvSpPr/>
          <p:nvPr/>
        </p:nvSpPr>
        <p:spPr>
          <a:xfrm>
            <a:off x="6894856" y="3377510"/>
            <a:ext cx="324938" cy="19728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5" name="Google Shape;6985;p46"/>
          <p:cNvSpPr/>
          <p:nvPr/>
        </p:nvSpPr>
        <p:spPr>
          <a:xfrm>
            <a:off x="7202454" y="3377641"/>
            <a:ext cx="17340" cy="197149"/>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6" name="Google Shape;6986;p46"/>
          <p:cNvSpPr/>
          <p:nvPr/>
        </p:nvSpPr>
        <p:spPr>
          <a:xfrm>
            <a:off x="6955361" y="3318371"/>
            <a:ext cx="32630" cy="32630"/>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7" name="Google Shape;6987;p46"/>
          <p:cNvSpPr/>
          <p:nvPr/>
        </p:nvSpPr>
        <p:spPr>
          <a:xfrm>
            <a:off x="7009115" y="3313090"/>
            <a:ext cx="36466" cy="10588"/>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8" name="Google Shape;6988;p46"/>
          <p:cNvSpPr/>
          <p:nvPr/>
        </p:nvSpPr>
        <p:spPr>
          <a:xfrm>
            <a:off x="7009115" y="3341149"/>
            <a:ext cx="113366" cy="10588"/>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9" name="Google Shape;6989;p46"/>
          <p:cNvSpPr/>
          <p:nvPr/>
        </p:nvSpPr>
        <p:spPr>
          <a:xfrm>
            <a:off x="6961010" y="3385234"/>
            <a:ext cx="69806" cy="10614"/>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0" name="Google Shape;6990;p46"/>
          <p:cNvSpPr/>
          <p:nvPr/>
        </p:nvSpPr>
        <p:spPr>
          <a:xfrm>
            <a:off x="6921443" y="3539060"/>
            <a:ext cx="57248" cy="10588"/>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991" name="Google Shape;6991;p46"/>
          <p:cNvGrpSpPr/>
          <p:nvPr/>
        </p:nvGrpSpPr>
        <p:grpSpPr>
          <a:xfrm>
            <a:off x="7414946" y="3220873"/>
            <a:ext cx="360091" cy="360118"/>
            <a:chOff x="7414946" y="3220873"/>
            <a:chExt cx="360091" cy="360118"/>
          </a:xfrm>
        </p:grpSpPr>
        <p:sp>
          <p:nvSpPr>
            <p:cNvPr id="6992" name="Google Shape;6992;p46"/>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3" name="Google Shape;6993;p46"/>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4" name="Google Shape;6994;p46"/>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5" name="Google Shape;6995;p46"/>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6" name="Google Shape;6996;p46"/>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7" name="Google Shape;6997;p46"/>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8" name="Google Shape;6998;p46"/>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9" name="Google Shape;6999;p46"/>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0" name="Google Shape;7000;p46"/>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1" name="Google Shape;7001;p46"/>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2" name="Google Shape;7002;p46"/>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03" name="Google Shape;7003;p46"/>
          <p:cNvGrpSpPr/>
          <p:nvPr/>
        </p:nvGrpSpPr>
        <p:grpSpPr>
          <a:xfrm>
            <a:off x="8027227" y="3215041"/>
            <a:ext cx="231829" cy="371782"/>
            <a:chOff x="8027227" y="3215041"/>
            <a:chExt cx="231829" cy="371782"/>
          </a:xfrm>
        </p:grpSpPr>
        <p:sp>
          <p:nvSpPr>
            <p:cNvPr id="7004" name="Google Shape;7004;p46"/>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5" name="Google Shape;7005;p46"/>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6" name="Google Shape;7006;p46"/>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7" name="Google Shape;7007;p46"/>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8" name="Google Shape;7008;p46"/>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9" name="Google Shape;7009;p46"/>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0" name="Google Shape;7010;p46"/>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1" name="Google Shape;7011;p46"/>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2" name="Google Shape;7012;p46"/>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3" name="Google Shape;7013;p46"/>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14" name="Google Shape;7014;p46"/>
          <p:cNvGrpSpPr/>
          <p:nvPr/>
        </p:nvGrpSpPr>
        <p:grpSpPr>
          <a:xfrm>
            <a:off x="4093603" y="4146138"/>
            <a:ext cx="395637" cy="420544"/>
            <a:chOff x="4093603" y="4146138"/>
            <a:chExt cx="395637" cy="420544"/>
          </a:xfrm>
        </p:grpSpPr>
        <p:sp>
          <p:nvSpPr>
            <p:cNvPr id="7015" name="Google Shape;7015;p46"/>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6" name="Google Shape;7016;p46"/>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7" name="Google Shape;7017;p46"/>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8" name="Google Shape;7018;p46"/>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9" name="Google Shape;7019;p46"/>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0" name="Google Shape;7020;p46"/>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1" name="Google Shape;7021;p46"/>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2" name="Google Shape;7022;p46"/>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3" name="Google Shape;7023;p46"/>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4" name="Google Shape;7024;p46"/>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5" name="Google Shape;7025;p46"/>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6" name="Google Shape;7026;p46"/>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7" name="Google Shape;7027;p46"/>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8" name="Google Shape;7028;p46"/>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9" name="Google Shape;7029;p46"/>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0" name="Google Shape;7030;p46"/>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1" name="Google Shape;7031;p46"/>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32" name="Google Shape;7032;p46"/>
          <p:cNvGrpSpPr/>
          <p:nvPr/>
        </p:nvGrpSpPr>
        <p:grpSpPr>
          <a:xfrm>
            <a:off x="4644406" y="4162322"/>
            <a:ext cx="392064" cy="387887"/>
            <a:chOff x="4644406" y="4162322"/>
            <a:chExt cx="392064" cy="387887"/>
          </a:xfrm>
        </p:grpSpPr>
        <p:sp>
          <p:nvSpPr>
            <p:cNvPr id="7033" name="Google Shape;7033;p46"/>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4" name="Google Shape;7034;p46"/>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5" name="Google Shape;7035;p46"/>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6" name="Google Shape;7036;p46"/>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7" name="Google Shape;7037;p46"/>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8" name="Google Shape;7038;p46"/>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39" name="Google Shape;7039;p46"/>
          <p:cNvGrpSpPr/>
          <p:nvPr/>
        </p:nvGrpSpPr>
        <p:grpSpPr>
          <a:xfrm>
            <a:off x="5728383" y="4221698"/>
            <a:ext cx="417128" cy="269162"/>
            <a:chOff x="5728383" y="4221698"/>
            <a:chExt cx="417128" cy="269162"/>
          </a:xfrm>
        </p:grpSpPr>
        <p:sp>
          <p:nvSpPr>
            <p:cNvPr id="7040" name="Google Shape;7040;p46"/>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1" name="Google Shape;7041;p46"/>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2" name="Google Shape;7042;p46"/>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3" name="Google Shape;7043;p46"/>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4" name="Google Shape;7044;p46"/>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5" name="Google Shape;7045;p46"/>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6" name="Google Shape;7046;p46"/>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7" name="Google Shape;7047;p46"/>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8" name="Google Shape;7048;p46"/>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9" name="Google Shape;7049;p46"/>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0" name="Google Shape;7050;p46"/>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1" name="Google Shape;7051;p46"/>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52" name="Google Shape;7052;p46"/>
          <p:cNvGrpSpPr/>
          <p:nvPr/>
        </p:nvGrpSpPr>
        <p:grpSpPr>
          <a:xfrm>
            <a:off x="834210" y="3696905"/>
            <a:ext cx="371782" cy="342751"/>
            <a:chOff x="834210" y="3696905"/>
            <a:chExt cx="371782" cy="342751"/>
          </a:xfrm>
        </p:grpSpPr>
        <p:sp>
          <p:nvSpPr>
            <p:cNvPr id="7053" name="Google Shape;7053;p46"/>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4" name="Google Shape;7054;p46"/>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5" name="Google Shape;7055;p46"/>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6" name="Google Shape;7056;p46"/>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7" name="Google Shape;7057;p46"/>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8" name="Google Shape;7058;p46"/>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9" name="Google Shape;7059;p46"/>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0" name="Google Shape;7060;p46"/>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1" name="Google Shape;7061;p46"/>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2" name="Google Shape;7062;p46"/>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3" name="Google Shape;7063;p46"/>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4" name="Google Shape;7064;p46"/>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65" name="Google Shape;7065;p46"/>
          <p:cNvGrpSpPr/>
          <p:nvPr/>
        </p:nvGrpSpPr>
        <p:grpSpPr>
          <a:xfrm>
            <a:off x="1359398" y="3682271"/>
            <a:ext cx="395295" cy="371966"/>
            <a:chOff x="1359398" y="3682271"/>
            <a:chExt cx="395295" cy="371966"/>
          </a:xfrm>
        </p:grpSpPr>
        <p:sp>
          <p:nvSpPr>
            <p:cNvPr id="7066" name="Google Shape;7066;p46"/>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7" name="Google Shape;7067;p46"/>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8" name="Google Shape;7068;p46"/>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9" name="Google Shape;7069;p46"/>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0" name="Google Shape;7070;p46"/>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1" name="Google Shape;7071;p46"/>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2" name="Google Shape;7072;p46"/>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73" name="Google Shape;7073;p46"/>
          <p:cNvGrpSpPr/>
          <p:nvPr/>
        </p:nvGrpSpPr>
        <p:grpSpPr>
          <a:xfrm>
            <a:off x="1908099" y="3682271"/>
            <a:ext cx="395296" cy="371966"/>
            <a:chOff x="1908099" y="3682271"/>
            <a:chExt cx="395296" cy="371966"/>
          </a:xfrm>
        </p:grpSpPr>
        <p:sp>
          <p:nvSpPr>
            <p:cNvPr id="7074" name="Google Shape;7074;p46"/>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5" name="Google Shape;7075;p46"/>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6" name="Google Shape;7076;p46"/>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7" name="Google Shape;7077;p46"/>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8" name="Google Shape;7078;p46"/>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9" name="Google Shape;7079;p46"/>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0" name="Google Shape;7080;p46"/>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81" name="Google Shape;7081;p46"/>
          <p:cNvGrpSpPr/>
          <p:nvPr/>
        </p:nvGrpSpPr>
        <p:grpSpPr>
          <a:xfrm>
            <a:off x="2456800" y="3682271"/>
            <a:ext cx="395270" cy="371966"/>
            <a:chOff x="2456800" y="3682271"/>
            <a:chExt cx="395270" cy="371966"/>
          </a:xfrm>
        </p:grpSpPr>
        <p:sp>
          <p:nvSpPr>
            <p:cNvPr id="7082" name="Google Shape;7082;p46"/>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3" name="Google Shape;7083;p46"/>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4" name="Google Shape;7084;p46"/>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5" name="Google Shape;7085;p46"/>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6" name="Google Shape;7086;p46"/>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7" name="Google Shape;7087;p46"/>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8" name="Google Shape;7088;p46"/>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9" name="Google Shape;7089;p46"/>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0" name="Google Shape;7090;p46"/>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91" name="Google Shape;7091;p46"/>
          <p:cNvGrpSpPr/>
          <p:nvPr/>
        </p:nvGrpSpPr>
        <p:grpSpPr>
          <a:xfrm>
            <a:off x="3014250" y="3682271"/>
            <a:ext cx="391092" cy="371940"/>
            <a:chOff x="3014250" y="3682271"/>
            <a:chExt cx="391092" cy="371940"/>
          </a:xfrm>
        </p:grpSpPr>
        <p:sp>
          <p:nvSpPr>
            <p:cNvPr id="7092" name="Google Shape;7092;p46"/>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3" name="Google Shape;7093;p46"/>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4" name="Google Shape;7094;p46"/>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95" name="Google Shape;7095;p46"/>
          <p:cNvGrpSpPr/>
          <p:nvPr/>
        </p:nvGrpSpPr>
        <p:grpSpPr>
          <a:xfrm>
            <a:off x="3569125" y="3702947"/>
            <a:ext cx="388728" cy="330692"/>
            <a:chOff x="3569125" y="3702947"/>
            <a:chExt cx="388728" cy="330692"/>
          </a:xfrm>
        </p:grpSpPr>
        <p:sp>
          <p:nvSpPr>
            <p:cNvPr id="7096" name="Google Shape;7096;p46"/>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7" name="Google Shape;7097;p46"/>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8" name="Google Shape;7098;p46"/>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9" name="Google Shape;7099;p46"/>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00" name="Google Shape;7100;p46"/>
          <p:cNvGrpSpPr/>
          <p:nvPr/>
        </p:nvGrpSpPr>
        <p:grpSpPr>
          <a:xfrm>
            <a:off x="4111994" y="3682455"/>
            <a:ext cx="387992" cy="371625"/>
            <a:chOff x="4111994" y="3682455"/>
            <a:chExt cx="387992" cy="371625"/>
          </a:xfrm>
        </p:grpSpPr>
        <p:sp>
          <p:nvSpPr>
            <p:cNvPr id="7101" name="Google Shape;7101;p46"/>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2" name="Google Shape;7102;p46"/>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03" name="Google Shape;7103;p46"/>
          <p:cNvGrpSpPr/>
          <p:nvPr/>
        </p:nvGrpSpPr>
        <p:grpSpPr>
          <a:xfrm>
            <a:off x="4674908" y="3682271"/>
            <a:ext cx="371966" cy="371966"/>
            <a:chOff x="4674908" y="3682271"/>
            <a:chExt cx="371966" cy="371966"/>
          </a:xfrm>
        </p:grpSpPr>
        <p:sp>
          <p:nvSpPr>
            <p:cNvPr id="7104" name="Google Shape;7104;p46"/>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5" name="Google Shape;7105;p46"/>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6" name="Google Shape;7106;p46"/>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7" name="Google Shape;7107;p46"/>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08" name="Google Shape;7108;p46"/>
          <p:cNvGrpSpPr/>
          <p:nvPr/>
        </p:nvGrpSpPr>
        <p:grpSpPr>
          <a:xfrm>
            <a:off x="5223609" y="3731112"/>
            <a:ext cx="371782" cy="274285"/>
            <a:chOff x="5223609" y="3731112"/>
            <a:chExt cx="371782" cy="274285"/>
          </a:xfrm>
        </p:grpSpPr>
        <p:sp>
          <p:nvSpPr>
            <p:cNvPr id="7109" name="Google Shape;7109;p46"/>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0" name="Google Shape;7110;p46"/>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111" name="Google Shape;7111;p46"/>
          <p:cNvSpPr/>
          <p:nvPr/>
        </p:nvSpPr>
        <p:spPr>
          <a:xfrm>
            <a:off x="5812218" y="3723834"/>
            <a:ext cx="291966" cy="28905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112" name="Google Shape;7112;p46"/>
          <p:cNvGrpSpPr/>
          <p:nvPr/>
        </p:nvGrpSpPr>
        <p:grpSpPr>
          <a:xfrm>
            <a:off x="6319908" y="3696721"/>
            <a:ext cx="373963" cy="343119"/>
            <a:chOff x="6319908" y="3696721"/>
            <a:chExt cx="373963" cy="343119"/>
          </a:xfrm>
        </p:grpSpPr>
        <p:sp>
          <p:nvSpPr>
            <p:cNvPr id="7113" name="Google Shape;7113;p46"/>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4" name="Google Shape;7114;p46"/>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5" name="Google Shape;7115;p46"/>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6" name="Google Shape;7116;p46"/>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7" name="Google Shape;7117;p46"/>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8" name="Google Shape;7118;p46"/>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9" name="Google Shape;7119;p46"/>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0" name="Google Shape;7120;p46"/>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1" name="Google Shape;7121;p46"/>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22" name="Google Shape;7122;p46"/>
          <p:cNvGrpSpPr/>
          <p:nvPr/>
        </p:nvGrpSpPr>
        <p:grpSpPr>
          <a:xfrm>
            <a:off x="6871342" y="3740044"/>
            <a:ext cx="371966" cy="256420"/>
            <a:chOff x="6871342" y="3740044"/>
            <a:chExt cx="371966" cy="256420"/>
          </a:xfrm>
        </p:grpSpPr>
        <p:sp>
          <p:nvSpPr>
            <p:cNvPr id="7123" name="Google Shape;7123;p46"/>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4" name="Google Shape;7124;p46"/>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5" name="Google Shape;7125;p46"/>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6" name="Google Shape;7126;p46"/>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7" name="Google Shape;7127;p46"/>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8" name="Google Shape;7128;p46"/>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9" name="Google Shape;7129;p46"/>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0" name="Google Shape;7130;p46"/>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1" name="Google Shape;7131;p46"/>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2" name="Google Shape;7132;p46"/>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3" name="Google Shape;7133;p46"/>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4" name="Google Shape;7134;p46"/>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35" name="Google Shape;7135;p46"/>
          <p:cNvGrpSpPr/>
          <p:nvPr/>
        </p:nvGrpSpPr>
        <p:grpSpPr>
          <a:xfrm>
            <a:off x="7402362" y="3681535"/>
            <a:ext cx="402757" cy="372729"/>
            <a:chOff x="7402362" y="3681535"/>
            <a:chExt cx="402757" cy="372729"/>
          </a:xfrm>
        </p:grpSpPr>
        <p:sp>
          <p:nvSpPr>
            <p:cNvPr id="7136" name="Google Shape;7136;p46"/>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7" name="Google Shape;7137;p46"/>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8" name="Google Shape;7138;p46"/>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9" name="Google Shape;7139;p46"/>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0" name="Google Shape;7140;p46"/>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1" name="Google Shape;7141;p46"/>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2" name="Google Shape;7142;p46"/>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3" name="Google Shape;7143;p46"/>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4" name="Google Shape;7144;p46"/>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5" name="Google Shape;7145;p46"/>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6" name="Google Shape;7146;p46"/>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7" name="Google Shape;7147;p46"/>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8" name="Google Shape;7148;p46"/>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9" name="Google Shape;7149;p46"/>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0" name="Google Shape;7150;p46"/>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1" name="Google Shape;7151;p46"/>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52" name="Google Shape;7152;p46"/>
          <p:cNvGrpSpPr/>
          <p:nvPr/>
        </p:nvGrpSpPr>
        <p:grpSpPr>
          <a:xfrm>
            <a:off x="7960705" y="3736235"/>
            <a:ext cx="378902" cy="264064"/>
            <a:chOff x="7960705" y="3736235"/>
            <a:chExt cx="378902" cy="264064"/>
          </a:xfrm>
        </p:grpSpPr>
        <p:sp>
          <p:nvSpPr>
            <p:cNvPr id="7153" name="Google Shape;7153;p46"/>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4" name="Google Shape;7154;p46"/>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5" name="Google Shape;7155;p46"/>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6" name="Google Shape;7156;p46"/>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7" name="Google Shape;7157;p46"/>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8" name="Google Shape;7158;p46"/>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9" name="Google Shape;7159;p46"/>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0" name="Google Shape;7160;p46"/>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1" name="Google Shape;7161;p46"/>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2" name="Google Shape;7162;p46"/>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3" name="Google Shape;7163;p46"/>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4" name="Google Shape;7164;p46"/>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5" name="Google Shape;7165;p46"/>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6" name="Google Shape;7166;p46"/>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67" name="Google Shape;7167;p46"/>
          <p:cNvGrpSpPr/>
          <p:nvPr/>
        </p:nvGrpSpPr>
        <p:grpSpPr>
          <a:xfrm>
            <a:off x="6400828" y="4162270"/>
            <a:ext cx="166200" cy="388018"/>
            <a:chOff x="6400828" y="4162270"/>
            <a:chExt cx="166200" cy="388018"/>
          </a:xfrm>
        </p:grpSpPr>
        <p:sp>
          <p:nvSpPr>
            <p:cNvPr id="7168" name="Google Shape;7168;p46"/>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9" name="Google Shape;7169;p46"/>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0" name="Google Shape;7170;p46"/>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1" name="Google Shape;7171;p46"/>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2" name="Google Shape;7172;p46"/>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3" name="Google Shape;7173;p46"/>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4" name="Google Shape;7174;p46"/>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75" name="Google Shape;7175;p46"/>
          <p:cNvGrpSpPr/>
          <p:nvPr/>
        </p:nvGrpSpPr>
        <p:grpSpPr>
          <a:xfrm>
            <a:off x="6919815" y="4162270"/>
            <a:ext cx="225261" cy="388018"/>
            <a:chOff x="6919815" y="4162270"/>
            <a:chExt cx="225261" cy="388018"/>
          </a:xfrm>
        </p:grpSpPr>
        <p:sp>
          <p:nvSpPr>
            <p:cNvPr id="7176" name="Google Shape;7176;p46"/>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7" name="Google Shape;7177;p46"/>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8" name="Google Shape;7178;p46"/>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9" name="Google Shape;7179;p46"/>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0" name="Google Shape;7180;p46"/>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1" name="Google Shape;7181;p46"/>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2" name="Google Shape;7182;p46"/>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3" name="Google Shape;7183;p46"/>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84" name="Google Shape;7184;p46"/>
          <p:cNvGrpSpPr/>
          <p:nvPr/>
        </p:nvGrpSpPr>
        <p:grpSpPr>
          <a:xfrm>
            <a:off x="7385600" y="4177035"/>
            <a:ext cx="388728" cy="358383"/>
            <a:chOff x="7385600" y="4177035"/>
            <a:chExt cx="388728" cy="358383"/>
          </a:xfrm>
        </p:grpSpPr>
        <p:sp>
          <p:nvSpPr>
            <p:cNvPr id="7185" name="Google Shape;7185;p46"/>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6" name="Google Shape;7186;p46"/>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7" name="Google Shape;7187;p46"/>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8" name="Google Shape;7188;p46"/>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9" name="Google Shape;7189;p46"/>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0" name="Google Shape;7190;p46"/>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1" name="Google Shape;7191;p46"/>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92" name="Google Shape;7192;p46"/>
          <p:cNvGrpSpPr/>
          <p:nvPr/>
        </p:nvGrpSpPr>
        <p:grpSpPr>
          <a:xfrm>
            <a:off x="3625085" y="3259862"/>
            <a:ext cx="369207" cy="258259"/>
            <a:chOff x="3625085" y="3259862"/>
            <a:chExt cx="369207" cy="258259"/>
          </a:xfrm>
        </p:grpSpPr>
        <p:sp>
          <p:nvSpPr>
            <p:cNvPr id="7193" name="Google Shape;7193;p46"/>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4" name="Google Shape;7194;p46"/>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5" name="Google Shape;7195;p46"/>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6" name="Google Shape;7196;p46"/>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7" name="Google Shape;7197;p46"/>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8" name="Google Shape;7198;p46"/>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9" name="Google Shape;7199;p46"/>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0" name="Google Shape;7200;p46"/>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1" name="Google Shape;7201;p46"/>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2" name="Google Shape;7202;p46"/>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3" name="Google Shape;7203;p46"/>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4" name="Google Shape;7204;p46"/>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5" name="Google Shape;7205;p46"/>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06" name="Google Shape;7206;p46"/>
          <p:cNvGrpSpPr/>
          <p:nvPr/>
        </p:nvGrpSpPr>
        <p:grpSpPr>
          <a:xfrm>
            <a:off x="6317360" y="3276808"/>
            <a:ext cx="363217" cy="248590"/>
            <a:chOff x="6317360" y="3276808"/>
            <a:chExt cx="363217" cy="248590"/>
          </a:xfrm>
        </p:grpSpPr>
        <p:sp>
          <p:nvSpPr>
            <p:cNvPr id="7207" name="Google Shape;7207;p46"/>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8" name="Google Shape;7208;p46"/>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9" name="Google Shape;7209;p46"/>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0" name="Google Shape;7210;p46"/>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1" name="Google Shape;7211;p46"/>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2" name="Google Shape;7212;p46"/>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3" name="Google Shape;7213;p46"/>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4" name="Google Shape;7214;p46"/>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5" name="Google Shape;7215;p46"/>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6" name="Google Shape;7216;p46"/>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7" name="Google Shape;7217;p46"/>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8" name="Google Shape;7218;p46"/>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9" name="Google Shape;7219;p46"/>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0" name="Google Shape;7220;p46"/>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1" name="Google Shape;7221;p46"/>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2" name="Google Shape;7222;p46"/>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3" name="Google Shape;7223;p46"/>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4" name="Google Shape;7224;p46"/>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5" name="Google Shape;7225;p46"/>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6" name="Google Shape;7226;p46"/>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7" name="Google Shape;7227;p46"/>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8" name="Google Shape;7228;p46"/>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9" name="Google Shape;7229;p46"/>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0" name="Google Shape;7230;p46"/>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1" name="Google Shape;7231;p46"/>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2" name="Google Shape;7232;p46"/>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3" name="Google Shape;7233;p46"/>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34" name="Google Shape;7234;p46"/>
          <p:cNvGrpSpPr/>
          <p:nvPr/>
        </p:nvGrpSpPr>
        <p:grpSpPr>
          <a:xfrm>
            <a:off x="5084391" y="4183682"/>
            <a:ext cx="504064" cy="325595"/>
            <a:chOff x="5084391" y="4183682"/>
            <a:chExt cx="504064" cy="325595"/>
          </a:xfrm>
        </p:grpSpPr>
        <p:sp>
          <p:nvSpPr>
            <p:cNvPr id="7235" name="Google Shape;7235;p46"/>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6" name="Google Shape;7236;p46"/>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7" name="Google Shape;7237;p46"/>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8" name="Google Shape;7238;p46"/>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9" name="Google Shape;7239;p46"/>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0" name="Google Shape;7240;p46"/>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1" name="Google Shape;7241;p46"/>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2" name="Google Shape;7242;p46"/>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3" name="Google Shape;7243;p46"/>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4" name="Google Shape;7244;p46"/>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5" name="Google Shape;7245;p46"/>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6" name="Google Shape;7246;p46"/>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7" name="Google Shape;7247;p46"/>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8" name="Google Shape;7248;p46"/>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9" name="Google Shape;7249;p46"/>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0" name="Google Shape;7250;p46"/>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51" name="Google Shape;7251;p46"/>
          <p:cNvGrpSpPr/>
          <p:nvPr/>
        </p:nvGrpSpPr>
        <p:grpSpPr>
          <a:xfrm>
            <a:off x="7947595" y="2347996"/>
            <a:ext cx="379795" cy="267164"/>
            <a:chOff x="7947595" y="2347996"/>
            <a:chExt cx="379795" cy="267164"/>
          </a:xfrm>
        </p:grpSpPr>
        <p:sp>
          <p:nvSpPr>
            <p:cNvPr id="7252" name="Google Shape;7252;p46"/>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3" name="Google Shape;7253;p46"/>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4" name="Google Shape;7254;p46"/>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5" name="Google Shape;7255;p46"/>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6" name="Google Shape;7256;p46"/>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7" name="Google Shape;7257;p46"/>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8" name="Google Shape;7258;p46"/>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9" name="Google Shape;7259;p46"/>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0" name="Google Shape;7260;p46"/>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61" name="Google Shape;7261;p46"/>
          <p:cNvGrpSpPr/>
          <p:nvPr/>
        </p:nvGrpSpPr>
        <p:grpSpPr>
          <a:xfrm>
            <a:off x="6400644" y="2310269"/>
            <a:ext cx="275362" cy="338784"/>
            <a:chOff x="6400644" y="2310269"/>
            <a:chExt cx="275362" cy="338784"/>
          </a:xfrm>
        </p:grpSpPr>
        <p:sp>
          <p:nvSpPr>
            <p:cNvPr id="7262" name="Google Shape;7262;p46"/>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3" name="Google Shape;7263;p46"/>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4" name="Google Shape;7264;p46"/>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5" name="Google Shape;7265;p46"/>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6" name="Google Shape;7266;p46"/>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7" name="Google Shape;7267;p46"/>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8" name="Google Shape;7268;p46"/>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9" name="Google Shape;7269;p46"/>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0" name="Google Shape;7270;p46"/>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1" name="Google Shape;7271;p46"/>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2" name="Google Shape;7272;p46"/>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3" name="Google Shape;7273;p46"/>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4" name="Google Shape;7274;p46"/>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75" name="Google Shape;7275;p46"/>
          <p:cNvGrpSpPr/>
          <p:nvPr/>
        </p:nvGrpSpPr>
        <p:grpSpPr>
          <a:xfrm>
            <a:off x="1342268" y="4161009"/>
            <a:ext cx="359565" cy="358094"/>
            <a:chOff x="1342268" y="4161009"/>
            <a:chExt cx="359565" cy="358094"/>
          </a:xfrm>
        </p:grpSpPr>
        <p:sp>
          <p:nvSpPr>
            <p:cNvPr id="7276" name="Google Shape;7276;p46"/>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7" name="Google Shape;7277;p46"/>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8" name="Google Shape;7278;p46"/>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9" name="Google Shape;7279;p46"/>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0" name="Google Shape;7280;p46"/>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1" name="Google Shape;7281;p46"/>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2" name="Google Shape;7282;p46"/>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3" name="Google Shape;7283;p46"/>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4" name="Google Shape;7284;p46"/>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85" name="Google Shape;7285;p46"/>
          <p:cNvGrpSpPr/>
          <p:nvPr/>
        </p:nvGrpSpPr>
        <p:grpSpPr>
          <a:xfrm>
            <a:off x="1913012" y="2764940"/>
            <a:ext cx="417522" cy="374252"/>
            <a:chOff x="1913012" y="2764940"/>
            <a:chExt cx="417522" cy="374252"/>
          </a:xfrm>
        </p:grpSpPr>
        <p:sp>
          <p:nvSpPr>
            <p:cNvPr id="7286" name="Google Shape;7286;p46"/>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7" name="Google Shape;7287;p46"/>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8" name="Google Shape;7288;p46"/>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9" name="Google Shape;7289;p46"/>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0" name="Google Shape;7290;p46"/>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1" name="Google Shape;7291;p46"/>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2" name="Google Shape;7292;p46"/>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3" name="Google Shape;7293;p46"/>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4" name="Google Shape;7294;p46"/>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5" name="Google Shape;7295;p46"/>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6" name="Google Shape;7296;p46"/>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7" name="Google Shape;7297;p46"/>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98" name="Google Shape;7298;p46"/>
          <p:cNvGrpSpPr/>
          <p:nvPr/>
        </p:nvGrpSpPr>
        <p:grpSpPr>
          <a:xfrm>
            <a:off x="830742" y="2763601"/>
            <a:ext cx="384735" cy="381555"/>
            <a:chOff x="830742" y="2763601"/>
            <a:chExt cx="384735" cy="381555"/>
          </a:xfrm>
        </p:grpSpPr>
        <p:sp>
          <p:nvSpPr>
            <p:cNvPr id="7299" name="Google Shape;7299;p46"/>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0" name="Google Shape;7300;p46"/>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1" name="Google Shape;7301;p46"/>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2" name="Google Shape;7302;p46"/>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3" name="Google Shape;7303;p46"/>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4" name="Google Shape;7304;p46"/>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5" name="Google Shape;7305;p46"/>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6" name="Google Shape;7306;p46"/>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7" name="Google Shape;7307;p46"/>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8" name="Google Shape;7308;p46"/>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9" name="Google Shape;7309;p46"/>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0" name="Google Shape;7310;p46"/>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1" name="Google Shape;7311;p46"/>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2" name="Google Shape;7312;p46"/>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3" name="Google Shape;7313;p46"/>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4" name="Google Shape;7314;p46"/>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5" name="Google Shape;7315;p46"/>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6" name="Google Shape;7316;p46"/>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7" name="Google Shape;7317;p46"/>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8" name="Google Shape;7318;p46"/>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9" name="Google Shape;7319;p46"/>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20" name="Google Shape;7320;p46"/>
          <p:cNvGrpSpPr/>
          <p:nvPr/>
        </p:nvGrpSpPr>
        <p:grpSpPr>
          <a:xfrm>
            <a:off x="3007498" y="4183419"/>
            <a:ext cx="375433" cy="329667"/>
            <a:chOff x="3007498" y="4183419"/>
            <a:chExt cx="375433" cy="329667"/>
          </a:xfrm>
        </p:grpSpPr>
        <p:sp>
          <p:nvSpPr>
            <p:cNvPr id="7321" name="Google Shape;7321;p46"/>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2" name="Google Shape;7322;p46"/>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3" name="Google Shape;7323;p46"/>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4" name="Google Shape;7324;p46"/>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5" name="Google Shape;7325;p46"/>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6" name="Google Shape;7326;p46"/>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7" name="Google Shape;7327;p46"/>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8" name="Google Shape;7328;p46"/>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9" name="Google Shape;7329;p46"/>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0" name="Google Shape;7330;p46"/>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1" name="Google Shape;7331;p46"/>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2" name="Google Shape;7332;p46"/>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3" name="Google Shape;7333;p46"/>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4" name="Google Shape;7334;p46"/>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5" name="Google Shape;7335;p46"/>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6" name="Google Shape;7336;p46"/>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7" name="Google Shape;7337;p46"/>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8" name="Google Shape;7338;p46"/>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9" name="Google Shape;7339;p46"/>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0" name="Google Shape;7340;p46"/>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41" name="Google Shape;7341;p46"/>
          <p:cNvGrpSpPr/>
          <p:nvPr/>
        </p:nvGrpSpPr>
        <p:grpSpPr>
          <a:xfrm>
            <a:off x="6919276" y="2766990"/>
            <a:ext cx="274550" cy="354729"/>
            <a:chOff x="7606826" y="2419290"/>
            <a:chExt cx="274550" cy="354729"/>
          </a:xfrm>
        </p:grpSpPr>
        <p:sp>
          <p:nvSpPr>
            <p:cNvPr id="7342" name="Google Shape;7342;p46"/>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3" name="Google Shape;7343;p46"/>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4" name="Google Shape;7344;p46"/>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5" name="Google Shape;7345;p46"/>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6" name="Google Shape;7346;p46"/>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7" name="Google Shape;7347;p46"/>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8" name="Google Shape;7348;p46"/>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9" name="Google Shape;7349;p46"/>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0" name="Google Shape;7350;p46"/>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1" name="Google Shape;7351;p46"/>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2" name="Google Shape;7352;p46"/>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3" name="Google Shape;7353;p46"/>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4" name="Google Shape;7354;p46"/>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5" name="Google Shape;7355;p46"/>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6" name="Google Shape;7356;p46"/>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57" name="Google Shape;7357;p46"/>
          <p:cNvGrpSpPr/>
          <p:nvPr/>
        </p:nvGrpSpPr>
        <p:grpSpPr>
          <a:xfrm>
            <a:off x="7550168" y="2777003"/>
            <a:ext cx="263316" cy="354729"/>
            <a:chOff x="8062968" y="2419290"/>
            <a:chExt cx="263316" cy="354729"/>
          </a:xfrm>
        </p:grpSpPr>
        <p:sp>
          <p:nvSpPr>
            <p:cNvPr id="7358" name="Google Shape;7358;p46"/>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59" name="Google Shape;7359;p46"/>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0" name="Google Shape;7360;p46"/>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1" name="Google Shape;7361;p46"/>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2" name="Google Shape;7362;p46"/>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3" name="Google Shape;7363;p46"/>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4" name="Google Shape;7364;p46"/>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5" name="Google Shape;7365;p46"/>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6" name="Google Shape;7366;p46"/>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7" name="Google Shape;7367;p46"/>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8" name="Google Shape;7368;p46"/>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9" name="Google Shape;7369;p46"/>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0" name="Google Shape;7370;p46"/>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1" name="Google Shape;7371;p46"/>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2" name="Google Shape;7372;p46"/>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3" name="Google Shape;7373;p46"/>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4" name="Google Shape;7374;p46"/>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7378"/>
        <p:cNvGrpSpPr/>
        <p:nvPr/>
      </p:nvGrpSpPr>
      <p:grpSpPr>
        <a:xfrm>
          <a:off x="0" y="0"/>
          <a:ext cx="0" cy="0"/>
          <a:chOff x="0" y="0"/>
          <a:chExt cx="0" cy="0"/>
        </a:xfrm>
      </p:grpSpPr>
      <p:sp>
        <p:nvSpPr>
          <p:cNvPr id="7379" name="Google Shape;7379;p47"/>
          <p:cNvSpPr txBox="1">
            <a:spLocks noGrp="1"/>
          </p:cNvSpPr>
          <p:nvPr>
            <p:ph type="title" idx="4294967295"/>
          </p:nvPr>
        </p:nvSpPr>
        <p:spPr>
          <a:xfrm>
            <a:off x="849675" y="947925"/>
            <a:ext cx="34821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380" name="Google Shape;7380;p47"/>
          <p:cNvSpPr txBox="1">
            <a:spLocks noGrp="1"/>
          </p:cNvSpPr>
          <p:nvPr>
            <p:ph type="title" idx="4294967295"/>
          </p:nvPr>
        </p:nvSpPr>
        <p:spPr>
          <a:xfrm>
            <a:off x="4858400" y="947925"/>
            <a:ext cx="34821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7381" name="Google Shape;7381;p47"/>
          <p:cNvGrpSpPr/>
          <p:nvPr/>
        </p:nvGrpSpPr>
        <p:grpSpPr>
          <a:xfrm>
            <a:off x="7075663" y="2444129"/>
            <a:ext cx="362163" cy="347098"/>
            <a:chOff x="7075663" y="2444129"/>
            <a:chExt cx="362163" cy="347098"/>
          </a:xfrm>
        </p:grpSpPr>
        <p:sp>
          <p:nvSpPr>
            <p:cNvPr id="7382" name="Google Shape;7382;p47"/>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3" name="Google Shape;7383;p47"/>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4" name="Google Shape;7384;p47"/>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5" name="Google Shape;7385;p47"/>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6" name="Google Shape;7386;p47"/>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7" name="Google Shape;7387;p47"/>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8" name="Google Shape;7388;p47"/>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9" name="Google Shape;7389;p47"/>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390" name="Google Shape;7390;p47"/>
          <p:cNvGrpSpPr/>
          <p:nvPr/>
        </p:nvGrpSpPr>
        <p:grpSpPr>
          <a:xfrm>
            <a:off x="6638175" y="2436584"/>
            <a:ext cx="372198" cy="362163"/>
            <a:chOff x="6638175" y="2436584"/>
            <a:chExt cx="372198" cy="362163"/>
          </a:xfrm>
        </p:grpSpPr>
        <p:sp>
          <p:nvSpPr>
            <p:cNvPr id="7391" name="Google Shape;7391;p47"/>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2" name="Google Shape;7392;p47"/>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3" name="Google Shape;7393;p47"/>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4" name="Google Shape;7394;p47"/>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5" name="Google Shape;7395;p47"/>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6" name="Google Shape;7396;p47"/>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7" name="Google Shape;7397;p47"/>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8" name="Google Shape;7398;p47"/>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9" name="Google Shape;7399;p47"/>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0" name="Google Shape;7400;p47"/>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1" name="Google Shape;7401;p47"/>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2" name="Google Shape;7402;p47"/>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3" name="Google Shape;7403;p47"/>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04" name="Google Shape;7404;p47"/>
          <p:cNvGrpSpPr/>
          <p:nvPr/>
        </p:nvGrpSpPr>
        <p:grpSpPr>
          <a:xfrm>
            <a:off x="6192906" y="2439440"/>
            <a:ext cx="371700" cy="356084"/>
            <a:chOff x="6192906" y="2439440"/>
            <a:chExt cx="371700" cy="356084"/>
          </a:xfrm>
        </p:grpSpPr>
        <p:sp>
          <p:nvSpPr>
            <p:cNvPr id="7405" name="Google Shape;7405;p47"/>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6" name="Google Shape;7406;p47"/>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7" name="Google Shape;7407;p47"/>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8" name="Google Shape;7408;p47"/>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9" name="Google Shape;7409;p47"/>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0" name="Google Shape;7410;p47"/>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1" name="Google Shape;7411;p47"/>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2" name="Google Shape;7412;p47"/>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3" name="Google Shape;7413;p47"/>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4" name="Google Shape;7414;p47"/>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5" name="Google Shape;7415;p47"/>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6" name="Google Shape;7416;p47"/>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17" name="Google Shape;7417;p47"/>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18" name="Google Shape;7418;p47"/>
          <p:cNvGrpSpPr/>
          <p:nvPr/>
        </p:nvGrpSpPr>
        <p:grpSpPr>
          <a:xfrm>
            <a:off x="5762467" y="2436584"/>
            <a:ext cx="362163" cy="362162"/>
            <a:chOff x="5762467" y="2436584"/>
            <a:chExt cx="362163" cy="362162"/>
          </a:xfrm>
        </p:grpSpPr>
        <p:sp>
          <p:nvSpPr>
            <p:cNvPr id="7419" name="Google Shape;7419;p47"/>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0" name="Google Shape;7420;p47"/>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1" name="Google Shape;7421;p47"/>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2" name="Google Shape;7422;p47"/>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3" name="Google Shape;7423;p47"/>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4" name="Google Shape;7424;p47"/>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5" name="Google Shape;7425;p47"/>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6" name="Google Shape;7426;p47"/>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7" name="Google Shape;7427;p47"/>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8" name="Google Shape;7428;p47"/>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9" name="Google Shape;7429;p47"/>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0" name="Google Shape;7430;p47"/>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1" name="Google Shape;7431;p47"/>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2" name="Google Shape;7432;p47"/>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3" name="Google Shape;7433;p47"/>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4" name="Google Shape;7434;p47"/>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5" name="Google Shape;7435;p47"/>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6" name="Google Shape;7436;p47"/>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7" name="Google Shape;7437;p47"/>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8" name="Google Shape;7438;p47"/>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9" name="Google Shape;7439;p47"/>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0" name="Google Shape;7440;p47"/>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1" name="Google Shape;7441;p47"/>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2" name="Google Shape;7442;p47"/>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3" name="Google Shape;7443;p47"/>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44" name="Google Shape;7444;p47"/>
          <p:cNvGrpSpPr/>
          <p:nvPr/>
        </p:nvGrpSpPr>
        <p:grpSpPr>
          <a:xfrm>
            <a:off x="5323721" y="2437029"/>
            <a:ext cx="362922" cy="361220"/>
            <a:chOff x="5323721" y="2437029"/>
            <a:chExt cx="362922" cy="361220"/>
          </a:xfrm>
        </p:grpSpPr>
        <p:sp>
          <p:nvSpPr>
            <p:cNvPr id="7445" name="Google Shape;7445;p47"/>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6" name="Google Shape;7446;p47"/>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7" name="Google Shape;7447;p47"/>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8" name="Google Shape;7448;p47"/>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9" name="Google Shape;7449;p47"/>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0" name="Google Shape;7450;p47"/>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1" name="Google Shape;7451;p47"/>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2" name="Google Shape;7452;p47"/>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3" name="Google Shape;7453;p47"/>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4" name="Google Shape;7454;p47"/>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5" name="Google Shape;7455;p47"/>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6" name="Google Shape;7456;p47"/>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7" name="Google Shape;7457;p47"/>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8" name="Google Shape;7458;p47"/>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9" name="Google Shape;7459;p47"/>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0" name="Google Shape;7460;p47"/>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1" name="Google Shape;7461;p47"/>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62" name="Google Shape;7462;p47"/>
          <p:cNvGrpSpPr/>
          <p:nvPr/>
        </p:nvGrpSpPr>
        <p:grpSpPr>
          <a:xfrm>
            <a:off x="4875937" y="2468731"/>
            <a:ext cx="407122" cy="315448"/>
            <a:chOff x="4875937" y="2468731"/>
            <a:chExt cx="407122" cy="315448"/>
          </a:xfrm>
        </p:grpSpPr>
        <p:sp>
          <p:nvSpPr>
            <p:cNvPr id="7463" name="Google Shape;7463;p47"/>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4" name="Google Shape;7464;p47"/>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5" name="Google Shape;7465;p47"/>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6" name="Google Shape;7466;p47"/>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7" name="Google Shape;7467;p47"/>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8" name="Google Shape;7468;p47"/>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9" name="Google Shape;7469;p47"/>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0" name="Google Shape;7470;p47"/>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1" name="Google Shape;7471;p47"/>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2" name="Google Shape;7472;p47"/>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3" name="Google Shape;7473;p47"/>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4" name="Google Shape;7474;p47"/>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5" name="Google Shape;7475;p47"/>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6" name="Google Shape;7476;p47"/>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7" name="Google Shape;7477;p47"/>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8" name="Google Shape;7478;p47"/>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9" name="Google Shape;7479;p47"/>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0" name="Google Shape;7480;p47"/>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1" name="Google Shape;7481;p47"/>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82" name="Google Shape;7482;p47"/>
          <p:cNvGrpSpPr/>
          <p:nvPr/>
        </p:nvGrpSpPr>
        <p:grpSpPr>
          <a:xfrm>
            <a:off x="4893282" y="3804774"/>
            <a:ext cx="242114" cy="362163"/>
            <a:chOff x="4893282" y="3804774"/>
            <a:chExt cx="242114" cy="362163"/>
          </a:xfrm>
        </p:grpSpPr>
        <p:sp>
          <p:nvSpPr>
            <p:cNvPr id="7483" name="Google Shape;7483;p47"/>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4" name="Google Shape;7484;p47"/>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5" name="Google Shape;7485;p47"/>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6" name="Google Shape;7486;p47"/>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7" name="Google Shape;7487;p47"/>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8" name="Google Shape;7488;p47"/>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9" name="Google Shape;7489;p47"/>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0" name="Google Shape;7490;p47"/>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1" name="Google Shape;7491;p47"/>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2" name="Google Shape;7492;p47"/>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3" name="Google Shape;7493;p47"/>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4" name="Google Shape;7494;p47"/>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5" name="Google Shape;7495;p47"/>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6" name="Google Shape;7496;p47"/>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7" name="Google Shape;7497;p47"/>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8" name="Google Shape;7498;p47"/>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9" name="Google Shape;7499;p47"/>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0" name="Google Shape;7500;p47"/>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1" name="Google Shape;7501;p47"/>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2" name="Google Shape;7502;p47"/>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3" name="Google Shape;7503;p47"/>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4" name="Google Shape;7504;p47"/>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5" name="Google Shape;7505;p47"/>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6" name="Google Shape;7506;p47"/>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7" name="Google Shape;7507;p47"/>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8" name="Google Shape;7508;p47"/>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09" name="Google Shape;7509;p47"/>
          <p:cNvGrpSpPr/>
          <p:nvPr/>
        </p:nvGrpSpPr>
        <p:grpSpPr>
          <a:xfrm>
            <a:off x="6248162" y="3804774"/>
            <a:ext cx="231058" cy="362425"/>
            <a:chOff x="6248162" y="3804774"/>
            <a:chExt cx="231058" cy="362425"/>
          </a:xfrm>
        </p:grpSpPr>
        <p:sp>
          <p:nvSpPr>
            <p:cNvPr id="7510" name="Google Shape;7510;p47"/>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1" name="Google Shape;7511;p47"/>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2" name="Google Shape;7512;p47"/>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3" name="Google Shape;7513;p47"/>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14" name="Google Shape;7514;p47"/>
          <p:cNvGrpSpPr/>
          <p:nvPr/>
        </p:nvGrpSpPr>
        <p:grpSpPr>
          <a:xfrm>
            <a:off x="5346568" y="3804774"/>
            <a:ext cx="233337" cy="362163"/>
            <a:chOff x="5346568" y="3804774"/>
            <a:chExt cx="233337" cy="362163"/>
          </a:xfrm>
        </p:grpSpPr>
        <p:sp>
          <p:nvSpPr>
            <p:cNvPr id="7515" name="Google Shape;7515;p47"/>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6" name="Google Shape;7516;p47"/>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7" name="Google Shape;7517;p47"/>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8" name="Google Shape;7518;p47"/>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9" name="Google Shape;7519;p47"/>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0" name="Google Shape;7520;p47"/>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1" name="Google Shape;7521;p47"/>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2" name="Google Shape;7522;p47"/>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3" name="Google Shape;7523;p47"/>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4" name="Google Shape;7524;p47"/>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5" name="Google Shape;7525;p47"/>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6" name="Google Shape;7526;p47"/>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7" name="Google Shape;7527;p47"/>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8" name="Google Shape;7528;p47"/>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9" name="Google Shape;7529;p47"/>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0" name="Google Shape;7530;p47"/>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1" name="Google Shape;7531;p47"/>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2" name="Google Shape;7532;p47"/>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3" name="Google Shape;7533;p47"/>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34" name="Google Shape;7534;p47"/>
          <p:cNvGrpSpPr/>
          <p:nvPr/>
        </p:nvGrpSpPr>
        <p:grpSpPr>
          <a:xfrm>
            <a:off x="6704985" y="3805141"/>
            <a:ext cx="209967" cy="361638"/>
            <a:chOff x="6704985" y="3805141"/>
            <a:chExt cx="209967" cy="361638"/>
          </a:xfrm>
        </p:grpSpPr>
        <p:sp>
          <p:nvSpPr>
            <p:cNvPr id="7535" name="Google Shape;7535;p47"/>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6" name="Google Shape;7536;p47"/>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7" name="Google Shape;7537;p47"/>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8" name="Google Shape;7538;p47"/>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9" name="Google Shape;7539;p47"/>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0" name="Google Shape;7540;p47"/>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1" name="Google Shape;7541;p47"/>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2" name="Google Shape;7542;p47"/>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3" name="Google Shape;7543;p47"/>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4" name="Google Shape;7544;p47"/>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5" name="Google Shape;7545;p47"/>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6" name="Google Shape;7546;p47"/>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47" name="Google Shape;7547;p47"/>
          <p:cNvGrpSpPr/>
          <p:nvPr/>
        </p:nvGrpSpPr>
        <p:grpSpPr>
          <a:xfrm>
            <a:off x="7513884" y="2448269"/>
            <a:ext cx="363185" cy="338792"/>
            <a:chOff x="7513884" y="2448269"/>
            <a:chExt cx="363185" cy="338792"/>
          </a:xfrm>
        </p:grpSpPr>
        <p:sp>
          <p:nvSpPr>
            <p:cNvPr id="7548" name="Google Shape;7548;p47"/>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9" name="Google Shape;7549;p47"/>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0" name="Google Shape;7550;p47"/>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1" name="Google Shape;7551;p47"/>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2" name="Google Shape;7552;p47"/>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3" name="Google Shape;7553;p47"/>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54" name="Google Shape;7554;p47"/>
          <p:cNvGrpSpPr/>
          <p:nvPr/>
        </p:nvGrpSpPr>
        <p:grpSpPr>
          <a:xfrm>
            <a:off x="5777767" y="3804826"/>
            <a:ext cx="258699" cy="362136"/>
            <a:chOff x="5777767" y="3804826"/>
            <a:chExt cx="258699" cy="362136"/>
          </a:xfrm>
        </p:grpSpPr>
        <p:sp>
          <p:nvSpPr>
            <p:cNvPr id="7555" name="Google Shape;7555;p47"/>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6" name="Google Shape;7556;p47"/>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7" name="Google Shape;7557;p47"/>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58" name="Google Shape;7558;p47"/>
          <p:cNvGrpSpPr/>
          <p:nvPr/>
        </p:nvGrpSpPr>
        <p:grpSpPr>
          <a:xfrm>
            <a:off x="7953101" y="2436584"/>
            <a:ext cx="361691" cy="362162"/>
            <a:chOff x="7953101" y="2436584"/>
            <a:chExt cx="361691" cy="362162"/>
          </a:xfrm>
        </p:grpSpPr>
        <p:sp>
          <p:nvSpPr>
            <p:cNvPr id="7559" name="Google Shape;7559;p47"/>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0" name="Google Shape;7560;p47"/>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1" name="Google Shape;7561;p47"/>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2" name="Google Shape;7562;p47"/>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3" name="Google Shape;7563;p47"/>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4" name="Google Shape;7564;p47"/>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5" name="Google Shape;7565;p47"/>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6" name="Google Shape;7566;p47"/>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7" name="Google Shape;7567;p47"/>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68" name="Google Shape;7568;p47"/>
          <p:cNvGrpSpPr/>
          <p:nvPr/>
        </p:nvGrpSpPr>
        <p:grpSpPr>
          <a:xfrm>
            <a:off x="4859353" y="3355130"/>
            <a:ext cx="373481" cy="362267"/>
            <a:chOff x="4859353" y="3355130"/>
            <a:chExt cx="373481" cy="362267"/>
          </a:xfrm>
        </p:grpSpPr>
        <p:sp>
          <p:nvSpPr>
            <p:cNvPr id="7569" name="Google Shape;7569;p47"/>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0" name="Google Shape;7570;p47"/>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1" name="Google Shape;7571;p47"/>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2" name="Google Shape;7572;p47"/>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3" name="Google Shape;7573;p47"/>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4" name="Google Shape;7574;p47"/>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5" name="Google Shape;7575;p47"/>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6" name="Google Shape;7576;p47"/>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7" name="Google Shape;7577;p47"/>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8" name="Google Shape;7578;p47"/>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9" name="Google Shape;7579;p47"/>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0" name="Google Shape;7580;p47"/>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1" name="Google Shape;7581;p47"/>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2" name="Google Shape;7582;p47"/>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83" name="Google Shape;7583;p47"/>
          <p:cNvGrpSpPr/>
          <p:nvPr/>
        </p:nvGrpSpPr>
        <p:grpSpPr>
          <a:xfrm>
            <a:off x="6637678" y="1500982"/>
            <a:ext cx="378721" cy="362005"/>
            <a:chOff x="6637678" y="1500982"/>
            <a:chExt cx="378721" cy="362005"/>
          </a:xfrm>
        </p:grpSpPr>
        <p:sp>
          <p:nvSpPr>
            <p:cNvPr id="7584" name="Google Shape;7584;p47"/>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5" name="Google Shape;7585;p47"/>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6" name="Google Shape;7586;p47"/>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7" name="Google Shape;7587;p47"/>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8" name="Google Shape;7588;p47"/>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9" name="Google Shape;7589;p47"/>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0" name="Google Shape;7590;p47"/>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1" name="Google Shape;7591;p47"/>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2" name="Google Shape;7592;p47"/>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3" name="Google Shape;7593;p47"/>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4" name="Google Shape;7594;p47"/>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5" name="Google Shape;7595;p47"/>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6" name="Google Shape;7596;p47"/>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7" name="Google Shape;7597;p47"/>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8" name="Google Shape;7598;p47"/>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9" name="Google Shape;7599;p47"/>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00" name="Google Shape;7600;p47"/>
          <p:cNvGrpSpPr/>
          <p:nvPr/>
        </p:nvGrpSpPr>
        <p:grpSpPr>
          <a:xfrm>
            <a:off x="5827993" y="3355496"/>
            <a:ext cx="223041" cy="362163"/>
            <a:chOff x="5827993" y="3355496"/>
            <a:chExt cx="223041" cy="362163"/>
          </a:xfrm>
        </p:grpSpPr>
        <p:sp>
          <p:nvSpPr>
            <p:cNvPr id="7601" name="Google Shape;7601;p47"/>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2" name="Google Shape;7602;p47"/>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3" name="Google Shape;7603;p47"/>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4" name="Google Shape;7604;p47"/>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5" name="Google Shape;7605;p47"/>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6" name="Google Shape;7606;p47"/>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7" name="Google Shape;7607;p47"/>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8" name="Google Shape;7608;p47"/>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9" name="Google Shape;7609;p47"/>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0" name="Google Shape;7610;p47"/>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1" name="Google Shape;7611;p47"/>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2" name="Google Shape;7612;p47"/>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3" name="Google Shape;7613;p47"/>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4" name="Google Shape;7614;p47"/>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5" name="Google Shape;7615;p47"/>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16" name="Google Shape;7616;p47"/>
          <p:cNvGrpSpPr/>
          <p:nvPr/>
        </p:nvGrpSpPr>
        <p:grpSpPr>
          <a:xfrm>
            <a:off x="7528713" y="1500641"/>
            <a:ext cx="370521" cy="361586"/>
            <a:chOff x="7528713" y="1500641"/>
            <a:chExt cx="370521" cy="361586"/>
          </a:xfrm>
        </p:grpSpPr>
        <p:sp>
          <p:nvSpPr>
            <p:cNvPr id="7617" name="Google Shape;7617;p47"/>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8" name="Google Shape;7618;p47"/>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9" name="Google Shape;7619;p47"/>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0" name="Google Shape;7620;p47"/>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1" name="Google Shape;7621;p47"/>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2" name="Google Shape;7622;p47"/>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3" name="Google Shape;7623;p47"/>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24" name="Google Shape;7624;p47"/>
          <p:cNvGrpSpPr/>
          <p:nvPr/>
        </p:nvGrpSpPr>
        <p:grpSpPr>
          <a:xfrm>
            <a:off x="5317198" y="3355496"/>
            <a:ext cx="367429" cy="362163"/>
            <a:chOff x="5317198" y="3355496"/>
            <a:chExt cx="367429" cy="362163"/>
          </a:xfrm>
        </p:grpSpPr>
        <p:sp>
          <p:nvSpPr>
            <p:cNvPr id="7625" name="Google Shape;7625;p47"/>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6" name="Google Shape;7626;p47"/>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7" name="Google Shape;7627;p47"/>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8" name="Google Shape;7628;p47"/>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9" name="Google Shape;7629;p47"/>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0" name="Google Shape;7630;p47"/>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1" name="Google Shape;7631;p47"/>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2" name="Google Shape;7632;p47"/>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3" name="Google Shape;7633;p47"/>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4" name="Google Shape;7634;p47"/>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5" name="Google Shape;7635;p47"/>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6" name="Google Shape;7636;p47"/>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7" name="Google Shape;7637;p47"/>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8" name="Google Shape;7638;p47"/>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9" name="Google Shape;7639;p47"/>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0" name="Google Shape;7640;p47"/>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41" name="Google Shape;7641;p47"/>
          <p:cNvGrpSpPr/>
          <p:nvPr/>
        </p:nvGrpSpPr>
        <p:grpSpPr>
          <a:xfrm>
            <a:off x="5302971" y="1500563"/>
            <a:ext cx="383175" cy="362241"/>
            <a:chOff x="5302971" y="1500563"/>
            <a:chExt cx="383175" cy="362241"/>
          </a:xfrm>
        </p:grpSpPr>
        <p:sp>
          <p:nvSpPr>
            <p:cNvPr id="7642" name="Google Shape;7642;p47"/>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3" name="Google Shape;7643;p47"/>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44" name="Google Shape;7644;p47"/>
          <p:cNvGrpSpPr/>
          <p:nvPr/>
        </p:nvGrpSpPr>
        <p:grpSpPr>
          <a:xfrm>
            <a:off x="6202705" y="1525453"/>
            <a:ext cx="364180" cy="312461"/>
            <a:chOff x="6202705" y="1525453"/>
            <a:chExt cx="364180" cy="312461"/>
          </a:xfrm>
        </p:grpSpPr>
        <p:sp>
          <p:nvSpPr>
            <p:cNvPr id="7645" name="Google Shape;7645;p47"/>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6" name="Google Shape;7646;p47"/>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7" name="Google Shape;7647;p47"/>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8" name="Google Shape;7648;p47"/>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9" name="Google Shape;7649;p47"/>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0" name="Google Shape;7650;p47"/>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1" name="Google Shape;7651;p47"/>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52" name="Google Shape;7652;p47"/>
          <p:cNvGrpSpPr/>
          <p:nvPr/>
        </p:nvGrpSpPr>
        <p:grpSpPr>
          <a:xfrm>
            <a:off x="7087217" y="1503602"/>
            <a:ext cx="362399" cy="356163"/>
            <a:chOff x="7087217" y="1503602"/>
            <a:chExt cx="362399" cy="356163"/>
          </a:xfrm>
        </p:grpSpPr>
        <p:sp>
          <p:nvSpPr>
            <p:cNvPr id="7653" name="Google Shape;7653;p47"/>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4" name="Google Shape;7654;p47"/>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5" name="Google Shape;7655;p47"/>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6" name="Google Shape;7656;p47"/>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7" name="Google Shape;7657;p47"/>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8" name="Google Shape;7658;p47"/>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59" name="Google Shape;7659;p47"/>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0" name="Google Shape;7660;p47"/>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1" name="Google Shape;7661;p47"/>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2" name="Google Shape;7662;p47"/>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3" name="Google Shape;7663;p47"/>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4" name="Google Shape;7664;p47"/>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5" name="Google Shape;7665;p47"/>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6" name="Google Shape;7666;p47"/>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7" name="Google Shape;7667;p47"/>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8" name="Google Shape;7668;p47"/>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9" name="Google Shape;7669;p47"/>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0" name="Google Shape;7670;p47"/>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1" name="Google Shape;7671;p47"/>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2" name="Google Shape;7672;p47"/>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3" name="Google Shape;7673;p47"/>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74" name="Google Shape;7674;p47"/>
          <p:cNvGrpSpPr/>
          <p:nvPr/>
        </p:nvGrpSpPr>
        <p:grpSpPr>
          <a:xfrm>
            <a:off x="7968952" y="1500877"/>
            <a:ext cx="378748" cy="361455"/>
            <a:chOff x="7968952" y="1500877"/>
            <a:chExt cx="378748" cy="361455"/>
          </a:xfrm>
        </p:grpSpPr>
        <p:sp>
          <p:nvSpPr>
            <p:cNvPr id="7675" name="Google Shape;7675;p47"/>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6" name="Google Shape;7676;p47"/>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7" name="Google Shape;7677;p47"/>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8" name="Google Shape;7678;p47"/>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9" name="Google Shape;7679;p47"/>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0" name="Google Shape;7680;p47"/>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1" name="Google Shape;7681;p47"/>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2" name="Google Shape;7682;p47"/>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3" name="Google Shape;7683;p47"/>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4" name="Google Shape;7684;p47"/>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5" name="Google Shape;7685;p47"/>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6" name="Google Shape;7686;p47"/>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7" name="Google Shape;7687;p47"/>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8" name="Google Shape;7688;p47"/>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9" name="Google Shape;7689;p47"/>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90" name="Google Shape;7690;p47"/>
          <p:cNvGrpSpPr/>
          <p:nvPr/>
        </p:nvGrpSpPr>
        <p:grpSpPr>
          <a:xfrm>
            <a:off x="5761445" y="1541723"/>
            <a:ext cx="362162" cy="279737"/>
            <a:chOff x="5761445" y="1541723"/>
            <a:chExt cx="362162" cy="279737"/>
          </a:xfrm>
        </p:grpSpPr>
        <p:sp>
          <p:nvSpPr>
            <p:cNvPr id="7691" name="Google Shape;7691;p47"/>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2" name="Google Shape;7692;p47"/>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3" name="Google Shape;7693;p47"/>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4" name="Google Shape;7694;p47"/>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5" name="Google Shape;7695;p47"/>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6" name="Google Shape;7696;p47"/>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97" name="Google Shape;7697;p47"/>
          <p:cNvGrpSpPr/>
          <p:nvPr/>
        </p:nvGrpSpPr>
        <p:grpSpPr>
          <a:xfrm>
            <a:off x="6204958" y="3355575"/>
            <a:ext cx="358390" cy="362320"/>
            <a:chOff x="6204958" y="3355575"/>
            <a:chExt cx="358390" cy="362320"/>
          </a:xfrm>
        </p:grpSpPr>
        <p:sp>
          <p:nvSpPr>
            <p:cNvPr id="7698" name="Google Shape;7698;p47"/>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9" name="Google Shape;7699;p47"/>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0" name="Google Shape;7700;p47"/>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1" name="Google Shape;7701;p47"/>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2" name="Google Shape;7702;p47"/>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3" name="Google Shape;7703;p47"/>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4" name="Google Shape;7704;p47"/>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5" name="Google Shape;7705;p47"/>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6" name="Google Shape;7706;p47"/>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7" name="Google Shape;7707;p47"/>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8" name="Google Shape;7708;p47"/>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9" name="Google Shape;7709;p47"/>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0" name="Google Shape;7710;p47"/>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1" name="Google Shape;7711;p47"/>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2" name="Google Shape;7712;p47"/>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3" name="Google Shape;7713;p47"/>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14" name="Google Shape;7714;p47"/>
          <p:cNvGrpSpPr/>
          <p:nvPr/>
        </p:nvGrpSpPr>
        <p:grpSpPr>
          <a:xfrm>
            <a:off x="4939970" y="1499855"/>
            <a:ext cx="242978" cy="362661"/>
            <a:chOff x="4939970" y="1499855"/>
            <a:chExt cx="242978" cy="362661"/>
          </a:xfrm>
        </p:grpSpPr>
        <p:sp>
          <p:nvSpPr>
            <p:cNvPr id="7715" name="Google Shape;7715;p47"/>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6" name="Google Shape;7716;p47"/>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7" name="Google Shape;7717;p47"/>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8" name="Google Shape;7718;p47"/>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9" name="Google Shape;7719;p47"/>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0" name="Google Shape;7720;p47"/>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21" name="Google Shape;7721;p47"/>
          <p:cNvGrpSpPr/>
          <p:nvPr/>
        </p:nvGrpSpPr>
        <p:grpSpPr>
          <a:xfrm>
            <a:off x="8023448" y="3355496"/>
            <a:ext cx="284323" cy="362163"/>
            <a:chOff x="8023448" y="3355496"/>
            <a:chExt cx="284323" cy="362163"/>
          </a:xfrm>
        </p:grpSpPr>
        <p:sp>
          <p:nvSpPr>
            <p:cNvPr id="7722" name="Google Shape;7722;p47"/>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3" name="Google Shape;7723;p47"/>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4" name="Google Shape;7724;p47"/>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5" name="Google Shape;7725;p47"/>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6" name="Google Shape;7726;p47"/>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7" name="Google Shape;7727;p47"/>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8" name="Google Shape;7728;p47"/>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9" name="Google Shape;7729;p47"/>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0" name="Google Shape;7730;p47"/>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31" name="Google Shape;7731;p47"/>
          <p:cNvGrpSpPr/>
          <p:nvPr/>
        </p:nvGrpSpPr>
        <p:grpSpPr>
          <a:xfrm>
            <a:off x="6644201" y="3355496"/>
            <a:ext cx="366695" cy="361979"/>
            <a:chOff x="6644201" y="3355496"/>
            <a:chExt cx="366695" cy="361979"/>
          </a:xfrm>
        </p:grpSpPr>
        <p:sp>
          <p:nvSpPr>
            <p:cNvPr id="7732" name="Google Shape;7732;p47"/>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3" name="Google Shape;7733;p47"/>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4" name="Google Shape;7734;p47"/>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5" name="Google Shape;7735;p47"/>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6" name="Google Shape;7736;p47"/>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7" name="Google Shape;7737;p47"/>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8" name="Google Shape;7738;p47"/>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9" name="Google Shape;7739;p47"/>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0" name="Google Shape;7740;p47"/>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1" name="Google Shape;7741;p47"/>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2" name="Google Shape;7742;p47"/>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3" name="Google Shape;7743;p47"/>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4" name="Google Shape;7744;p47"/>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5" name="Google Shape;7745;p47"/>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6" name="Google Shape;7746;p47"/>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7" name="Google Shape;7747;p47"/>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8" name="Google Shape;7748;p47"/>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9" name="Google Shape;7749;p47"/>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0" name="Google Shape;7750;p47"/>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1" name="Google Shape;7751;p47"/>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2" name="Google Shape;7752;p47"/>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3" name="Google Shape;7753;p47"/>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54" name="Google Shape;7754;p47"/>
          <p:cNvGrpSpPr/>
          <p:nvPr/>
        </p:nvGrpSpPr>
        <p:grpSpPr>
          <a:xfrm>
            <a:off x="7955145" y="2019192"/>
            <a:ext cx="365175" cy="271013"/>
            <a:chOff x="7955145" y="2019192"/>
            <a:chExt cx="365175" cy="271013"/>
          </a:xfrm>
        </p:grpSpPr>
        <p:sp>
          <p:nvSpPr>
            <p:cNvPr id="7755" name="Google Shape;7755;p47"/>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6" name="Google Shape;7756;p47"/>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7" name="Google Shape;7757;p47"/>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8" name="Google Shape;7758;p47"/>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9" name="Google Shape;7759;p47"/>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0" name="Google Shape;7760;p47"/>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61" name="Google Shape;7761;p47"/>
          <p:cNvGrpSpPr/>
          <p:nvPr/>
        </p:nvGrpSpPr>
        <p:grpSpPr>
          <a:xfrm>
            <a:off x="7518155" y="2009471"/>
            <a:ext cx="361926" cy="290270"/>
            <a:chOff x="7518155" y="2009471"/>
            <a:chExt cx="361926" cy="290270"/>
          </a:xfrm>
        </p:grpSpPr>
        <p:sp>
          <p:nvSpPr>
            <p:cNvPr id="7762" name="Google Shape;7762;p47"/>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3" name="Google Shape;7763;p47"/>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4" name="Google Shape;7764;p47"/>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5" name="Google Shape;7765;p47"/>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6" name="Google Shape;7766;p47"/>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7" name="Google Shape;7767;p47"/>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8" name="Google Shape;7768;p47"/>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9" name="Google Shape;7769;p47"/>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0" name="Google Shape;7770;p47"/>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1" name="Google Shape;7771;p47"/>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2" name="Google Shape;7772;p47"/>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3" name="Google Shape;7773;p47"/>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4" name="Google Shape;7774;p47"/>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75" name="Google Shape;7775;p47"/>
          <p:cNvGrpSpPr/>
          <p:nvPr/>
        </p:nvGrpSpPr>
        <p:grpSpPr>
          <a:xfrm>
            <a:off x="7079672" y="1991053"/>
            <a:ext cx="362162" cy="327264"/>
            <a:chOff x="7079672" y="1991053"/>
            <a:chExt cx="362162" cy="327264"/>
          </a:xfrm>
        </p:grpSpPr>
        <p:sp>
          <p:nvSpPr>
            <p:cNvPr id="7776" name="Google Shape;7776;p47"/>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7" name="Google Shape;7777;p47"/>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8" name="Google Shape;7778;p47"/>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9" name="Google Shape;7779;p47"/>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0" name="Google Shape;7780;p47"/>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1" name="Google Shape;7781;p47"/>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2" name="Google Shape;7782;p47"/>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3" name="Google Shape;7783;p47"/>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4" name="Google Shape;7784;p47"/>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5" name="Google Shape;7785;p47"/>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6" name="Google Shape;7786;p47"/>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7" name="Google Shape;7787;p47"/>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8" name="Google Shape;7788;p47"/>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9" name="Google Shape;7789;p47"/>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0" name="Google Shape;7790;p47"/>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1" name="Google Shape;7791;p47"/>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92" name="Google Shape;7792;p47"/>
          <p:cNvGrpSpPr/>
          <p:nvPr/>
        </p:nvGrpSpPr>
        <p:grpSpPr>
          <a:xfrm>
            <a:off x="6641188" y="2035514"/>
            <a:ext cx="361901" cy="238132"/>
            <a:chOff x="6641188" y="2035514"/>
            <a:chExt cx="361901" cy="238132"/>
          </a:xfrm>
        </p:grpSpPr>
        <p:sp>
          <p:nvSpPr>
            <p:cNvPr id="7793" name="Google Shape;7793;p47"/>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4" name="Google Shape;7794;p47"/>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5" name="Google Shape;7795;p47"/>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6" name="Google Shape;7796;p47"/>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7" name="Google Shape;7797;p47"/>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8" name="Google Shape;7798;p47"/>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9" name="Google Shape;7799;p47"/>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0" name="Google Shape;7800;p47"/>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1" name="Google Shape;7801;p47"/>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2" name="Google Shape;7802;p47"/>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3" name="Google Shape;7803;p47"/>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4" name="Google Shape;7804;p47"/>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5" name="Google Shape;7805;p47"/>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6" name="Google Shape;7806;p47"/>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7" name="Google Shape;7807;p47"/>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8" name="Google Shape;7808;p47"/>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9" name="Google Shape;7809;p47"/>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0" name="Google Shape;7810;p47"/>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1" name="Google Shape;7811;p47"/>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12" name="Google Shape;7812;p47"/>
          <p:cNvGrpSpPr/>
          <p:nvPr/>
        </p:nvGrpSpPr>
        <p:grpSpPr>
          <a:xfrm>
            <a:off x="6202443" y="1986677"/>
            <a:ext cx="362425" cy="335885"/>
            <a:chOff x="6202443" y="1986677"/>
            <a:chExt cx="362425" cy="335885"/>
          </a:xfrm>
        </p:grpSpPr>
        <p:sp>
          <p:nvSpPr>
            <p:cNvPr id="7813" name="Google Shape;7813;p47"/>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4" name="Google Shape;7814;p47"/>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5" name="Google Shape;7815;p47"/>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6" name="Google Shape;7816;p47"/>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7" name="Google Shape;7817;p47"/>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8" name="Google Shape;7818;p47"/>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9" name="Google Shape;7819;p47"/>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0" name="Google Shape;7820;p47"/>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1" name="Google Shape;7821;p47"/>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2" name="Google Shape;7822;p47"/>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3" name="Google Shape;7823;p47"/>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4" name="Google Shape;7824;p47"/>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5" name="Google Shape;7825;p47"/>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6" name="Google Shape;7826;p47"/>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7" name="Google Shape;7827;p47"/>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8" name="Google Shape;7828;p47"/>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9" name="Google Shape;7829;p47"/>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0" name="Google Shape;7830;p47"/>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1" name="Google Shape;7831;p47"/>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2" name="Google Shape;7832;p47"/>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33" name="Google Shape;7833;p47"/>
          <p:cNvGrpSpPr/>
          <p:nvPr/>
        </p:nvGrpSpPr>
        <p:grpSpPr>
          <a:xfrm>
            <a:off x="5764222" y="2016598"/>
            <a:ext cx="374293" cy="276069"/>
            <a:chOff x="5764222" y="2016598"/>
            <a:chExt cx="374293" cy="276069"/>
          </a:xfrm>
        </p:grpSpPr>
        <p:sp>
          <p:nvSpPr>
            <p:cNvPr id="7834" name="Google Shape;7834;p47"/>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5" name="Google Shape;7835;p47"/>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6" name="Google Shape;7836;p47"/>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7" name="Google Shape;7837;p47"/>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8" name="Google Shape;7838;p47"/>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39" name="Google Shape;7839;p47"/>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0" name="Google Shape;7840;p47"/>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1" name="Google Shape;7841;p47"/>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2" name="Google Shape;7842;p47"/>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3" name="Google Shape;7843;p47"/>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4" name="Google Shape;7844;p47"/>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45" name="Google Shape;7845;p47"/>
          <p:cNvGrpSpPr/>
          <p:nvPr/>
        </p:nvGrpSpPr>
        <p:grpSpPr>
          <a:xfrm>
            <a:off x="5325477" y="2016441"/>
            <a:ext cx="361927" cy="276515"/>
            <a:chOff x="5325477" y="2016441"/>
            <a:chExt cx="361927" cy="276515"/>
          </a:xfrm>
        </p:grpSpPr>
        <p:sp>
          <p:nvSpPr>
            <p:cNvPr id="7846" name="Google Shape;7846;p47"/>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7" name="Google Shape;7847;p47"/>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8" name="Google Shape;7848;p47"/>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9" name="Google Shape;7849;p47"/>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0" name="Google Shape;7850;p47"/>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1" name="Google Shape;7851;p47"/>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2" name="Google Shape;7852;p47"/>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3" name="Google Shape;7853;p47"/>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4" name="Google Shape;7854;p47"/>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5" name="Google Shape;7855;p47"/>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6" name="Google Shape;7856;p47"/>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7" name="Google Shape;7857;p47"/>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8" name="Google Shape;7858;p47"/>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9" name="Google Shape;7859;p47"/>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0" name="Google Shape;7860;p47"/>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1" name="Google Shape;7861;p47"/>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2" name="Google Shape;7862;p47"/>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3" name="Google Shape;7863;p47"/>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4" name="Google Shape;7864;p47"/>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5" name="Google Shape;7865;p47"/>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66" name="Google Shape;7866;p47"/>
          <p:cNvGrpSpPr/>
          <p:nvPr/>
        </p:nvGrpSpPr>
        <p:grpSpPr>
          <a:xfrm>
            <a:off x="4870671" y="2017200"/>
            <a:ext cx="364180" cy="274813"/>
            <a:chOff x="4870671" y="2017200"/>
            <a:chExt cx="364180" cy="274813"/>
          </a:xfrm>
        </p:grpSpPr>
        <p:sp>
          <p:nvSpPr>
            <p:cNvPr id="7867" name="Google Shape;7867;p47"/>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8" name="Google Shape;7868;p47"/>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9" name="Google Shape;7869;p47"/>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0" name="Google Shape;7870;p47"/>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1" name="Google Shape;7871;p47"/>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2" name="Google Shape;7872;p47"/>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3" name="Google Shape;7873;p47"/>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4" name="Google Shape;7874;p47"/>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5" name="Google Shape;7875;p47"/>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6" name="Google Shape;7876;p47"/>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7" name="Google Shape;7877;p47"/>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8" name="Google Shape;7878;p47"/>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9" name="Google Shape;7879;p47"/>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80" name="Google Shape;7880;p47"/>
          <p:cNvGrpSpPr/>
          <p:nvPr/>
        </p:nvGrpSpPr>
        <p:grpSpPr>
          <a:xfrm>
            <a:off x="7144726" y="3355496"/>
            <a:ext cx="260690" cy="362032"/>
            <a:chOff x="7144726" y="3355496"/>
            <a:chExt cx="260690" cy="362032"/>
          </a:xfrm>
        </p:grpSpPr>
        <p:sp>
          <p:nvSpPr>
            <p:cNvPr id="7881" name="Google Shape;7881;p47"/>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2" name="Google Shape;7882;p47"/>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3" name="Google Shape;7883;p47"/>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4" name="Google Shape;7884;p47"/>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5" name="Google Shape;7885;p47"/>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6" name="Google Shape;7886;p47"/>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87" name="Google Shape;7887;p47"/>
          <p:cNvGrpSpPr/>
          <p:nvPr/>
        </p:nvGrpSpPr>
        <p:grpSpPr>
          <a:xfrm>
            <a:off x="6705719" y="4278051"/>
            <a:ext cx="261712" cy="361769"/>
            <a:chOff x="6705719" y="4278051"/>
            <a:chExt cx="261712" cy="361769"/>
          </a:xfrm>
        </p:grpSpPr>
        <p:sp>
          <p:nvSpPr>
            <p:cNvPr id="7888" name="Google Shape;7888;p47"/>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9" name="Google Shape;7889;p47"/>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0" name="Google Shape;7890;p47"/>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1" name="Google Shape;7891;p47"/>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2" name="Google Shape;7892;p47"/>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3" name="Google Shape;7893;p47"/>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4" name="Google Shape;7894;p47"/>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5" name="Google Shape;7895;p47"/>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6" name="Google Shape;7896;p47"/>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7" name="Google Shape;7897;p47"/>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8" name="Google Shape;7898;p47"/>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9" name="Google Shape;7899;p47"/>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0" name="Google Shape;7900;p47"/>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1" name="Google Shape;7901;p47"/>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2" name="Google Shape;7902;p47"/>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03" name="Google Shape;7903;p47"/>
          <p:cNvGrpSpPr/>
          <p:nvPr/>
        </p:nvGrpSpPr>
        <p:grpSpPr>
          <a:xfrm>
            <a:off x="5750650" y="2891652"/>
            <a:ext cx="320217" cy="361402"/>
            <a:chOff x="5750650" y="2891652"/>
            <a:chExt cx="320217" cy="361402"/>
          </a:xfrm>
        </p:grpSpPr>
        <p:sp>
          <p:nvSpPr>
            <p:cNvPr id="7904" name="Google Shape;7904;p47"/>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5" name="Google Shape;7905;p47"/>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6" name="Google Shape;7906;p47"/>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7" name="Google Shape;7907;p47"/>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8" name="Google Shape;7908;p47"/>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9" name="Google Shape;7909;p47"/>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0" name="Google Shape;7910;p47"/>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1" name="Google Shape;7911;p47"/>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2" name="Google Shape;7912;p47"/>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3" name="Google Shape;7913;p47"/>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4" name="Google Shape;7914;p47"/>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5" name="Google Shape;7915;p47"/>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6" name="Google Shape;7916;p47"/>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7" name="Google Shape;7917;p47"/>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8" name="Google Shape;7918;p47"/>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19" name="Google Shape;7919;p47"/>
          <p:cNvGrpSpPr/>
          <p:nvPr/>
        </p:nvGrpSpPr>
        <p:grpSpPr>
          <a:xfrm>
            <a:off x="6658009" y="2891390"/>
            <a:ext cx="315972" cy="361927"/>
            <a:chOff x="6658009" y="2891390"/>
            <a:chExt cx="315972" cy="361927"/>
          </a:xfrm>
        </p:grpSpPr>
        <p:sp>
          <p:nvSpPr>
            <p:cNvPr id="7920" name="Google Shape;7920;p47"/>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1" name="Google Shape;7921;p47"/>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2" name="Google Shape;7922;p47"/>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3" name="Google Shape;7923;p47"/>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4" name="Google Shape;7924;p47"/>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5" name="Google Shape;7925;p47"/>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6" name="Google Shape;7926;p47"/>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27" name="Google Shape;7927;p47"/>
          <p:cNvGrpSpPr/>
          <p:nvPr/>
        </p:nvGrpSpPr>
        <p:grpSpPr>
          <a:xfrm>
            <a:off x="6203465" y="2891206"/>
            <a:ext cx="320478" cy="362111"/>
            <a:chOff x="6203465" y="2891206"/>
            <a:chExt cx="320478" cy="362111"/>
          </a:xfrm>
        </p:grpSpPr>
        <p:sp>
          <p:nvSpPr>
            <p:cNvPr id="7928" name="Google Shape;7928;p47"/>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9" name="Google Shape;7929;p47"/>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0" name="Google Shape;7930;p47"/>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1" name="Google Shape;7931;p47"/>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2" name="Google Shape;7932;p47"/>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33" name="Google Shape;7933;p47"/>
          <p:cNvGrpSpPr/>
          <p:nvPr/>
        </p:nvGrpSpPr>
        <p:grpSpPr>
          <a:xfrm>
            <a:off x="7567280" y="2891259"/>
            <a:ext cx="307116" cy="362293"/>
            <a:chOff x="7567280" y="2891259"/>
            <a:chExt cx="307116" cy="362293"/>
          </a:xfrm>
        </p:grpSpPr>
        <p:sp>
          <p:nvSpPr>
            <p:cNvPr id="7934" name="Google Shape;7934;p47"/>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5" name="Google Shape;7935;p47"/>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6" name="Google Shape;7936;p47"/>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7" name="Google Shape;7937;p47"/>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8" name="Google Shape;7938;p47"/>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9" name="Google Shape;7939;p47"/>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0" name="Google Shape;7940;p47"/>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1" name="Google Shape;7941;p47"/>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2" name="Google Shape;7942;p47"/>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3" name="Google Shape;7943;p47"/>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4" name="Google Shape;7944;p47"/>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5" name="Google Shape;7945;p47"/>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46" name="Google Shape;7946;p47"/>
          <p:cNvGrpSpPr/>
          <p:nvPr/>
        </p:nvGrpSpPr>
        <p:grpSpPr>
          <a:xfrm>
            <a:off x="7112579" y="2891521"/>
            <a:ext cx="338556" cy="361534"/>
            <a:chOff x="7112579" y="2891521"/>
            <a:chExt cx="338556" cy="361534"/>
          </a:xfrm>
        </p:grpSpPr>
        <p:sp>
          <p:nvSpPr>
            <p:cNvPr id="7947" name="Google Shape;7947;p47"/>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8" name="Google Shape;7948;p47"/>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49" name="Google Shape;7949;p47"/>
          <p:cNvGrpSpPr/>
          <p:nvPr/>
        </p:nvGrpSpPr>
        <p:grpSpPr>
          <a:xfrm>
            <a:off x="7155259" y="3805036"/>
            <a:ext cx="207478" cy="361272"/>
            <a:chOff x="7155259" y="3805036"/>
            <a:chExt cx="207478" cy="361272"/>
          </a:xfrm>
        </p:grpSpPr>
        <p:sp>
          <p:nvSpPr>
            <p:cNvPr id="7950" name="Google Shape;7950;p47"/>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1" name="Google Shape;7951;p47"/>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2" name="Google Shape;7952;p47"/>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3" name="Google Shape;7953;p47"/>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4" name="Google Shape;7954;p47"/>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5" name="Google Shape;7955;p47"/>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6" name="Google Shape;7956;p47"/>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7" name="Google Shape;7957;p47"/>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8" name="Google Shape;7958;p47"/>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9" name="Google Shape;7959;p47"/>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0" name="Google Shape;7960;p47"/>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1" name="Google Shape;7961;p47"/>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62" name="Google Shape;7962;p47"/>
          <p:cNvGrpSpPr/>
          <p:nvPr/>
        </p:nvGrpSpPr>
        <p:grpSpPr>
          <a:xfrm>
            <a:off x="4915368" y="2891390"/>
            <a:ext cx="182850" cy="361926"/>
            <a:chOff x="4915368" y="2891390"/>
            <a:chExt cx="182850" cy="361926"/>
          </a:xfrm>
        </p:grpSpPr>
        <p:sp>
          <p:nvSpPr>
            <p:cNvPr id="7963" name="Google Shape;7963;p47"/>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4" name="Google Shape;7964;p47"/>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5" name="Google Shape;7965;p47"/>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6" name="Google Shape;7966;p47"/>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7" name="Google Shape;7967;p47"/>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8" name="Google Shape;7968;p47"/>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9" name="Google Shape;7969;p47"/>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0" name="Google Shape;7970;p47"/>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1" name="Google Shape;7971;p47"/>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2" name="Google Shape;7972;p47"/>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3" name="Google Shape;7973;p47"/>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74" name="Google Shape;7974;p47"/>
          <p:cNvGrpSpPr/>
          <p:nvPr/>
        </p:nvGrpSpPr>
        <p:grpSpPr>
          <a:xfrm>
            <a:off x="8028714" y="2891652"/>
            <a:ext cx="289589" cy="361402"/>
            <a:chOff x="8028714" y="2891652"/>
            <a:chExt cx="289589" cy="361402"/>
          </a:xfrm>
        </p:grpSpPr>
        <p:sp>
          <p:nvSpPr>
            <p:cNvPr id="7975" name="Google Shape;7975;p47"/>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6" name="Google Shape;7976;p47"/>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7" name="Google Shape;7977;p47"/>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8" name="Google Shape;7978;p47"/>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9" name="Google Shape;7979;p47"/>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0" name="Google Shape;7980;p47"/>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1" name="Google Shape;7981;p47"/>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2" name="Google Shape;7982;p47"/>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3" name="Google Shape;7983;p47"/>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4" name="Google Shape;7984;p47"/>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5" name="Google Shape;7985;p47"/>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6" name="Google Shape;7986;p47"/>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7" name="Google Shape;7987;p47"/>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8" name="Google Shape;7988;p47"/>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9" name="Google Shape;7989;p47"/>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0" name="Google Shape;7990;p47"/>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1" name="Google Shape;7991;p47"/>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2" name="Google Shape;7992;p47"/>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3" name="Google Shape;7993;p47"/>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4" name="Google Shape;7994;p47"/>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995" name="Google Shape;7995;p47"/>
          <p:cNvGrpSpPr/>
          <p:nvPr/>
        </p:nvGrpSpPr>
        <p:grpSpPr>
          <a:xfrm>
            <a:off x="7551822" y="3804774"/>
            <a:ext cx="293335" cy="361927"/>
            <a:chOff x="7551822" y="3804774"/>
            <a:chExt cx="293335" cy="361927"/>
          </a:xfrm>
        </p:grpSpPr>
        <p:sp>
          <p:nvSpPr>
            <p:cNvPr id="7996" name="Google Shape;7996;p47"/>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7" name="Google Shape;7997;p47"/>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8" name="Google Shape;7998;p47"/>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9" name="Google Shape;7999;p47"/>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0" name="Google Shape;8000;p47"/>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1" name="Google Shape;8001;p47"/>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2" name="Google Shape;8002;p47"/>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3" name="Google Shape;8003;p47"/>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4" name="Google Shape;8004;p47"/>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5" name="Google Shape;8005;p47"/>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6" name="Google Shape;8006;p47"/>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07" name="Google Shape;8007;p47"/>
          <p:cNvGrpSpPr/>
          <p:nvPr/>
        </p:nvGrpSpPr>
        <p:grpSpPr>
          <a:xfrm>
            <a:off x="6263725" y="4277658"/>
            <a:ext cx="210491" cy="362163"/>
            <a:chOff x="6263725" y="4277658"/>
            <a:chExt cx="210491" cy="362163"/>
          </a:xfrm>
        </p:grpSpPr>
        <p:sp>
          <p:nvSpPr>
            <p:cNvPr id="8008" name="Google Shape;8008;p47"/>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9" name="Google Shape;8009;p47"/>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0" name="Google Shape;8010;p47"/>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1" name="Google Shape;8011;p47"/>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2" name="Google Shape;8012;p47"/>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3" name="Google Shape;8013;p47"/>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4" name="Google Shape;8014;p47"/>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5" name="Google Shape;8015;p47"/>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6" name="Google Shape;8016;p47"/>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7" name="Google Shape;8017;p47"/>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8" name="Google Shape;8018;p47"/>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9" name="Google Shape;8019;p47"/>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0" name="Google Shape;8020;p47"/>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1" name="Google Shape;8021;p47"/>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2" name="Google Shape;8022;p47"/>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23" name="Google Shape;8023;p47"/>
          <p:cNvGrpSpPr/>
          <p:nvPr/>
        </p:nvGrpSpPr>
        <p:grpSpPr>
          <a:xfrm>
            <a:off x="7987790" y="3804695"/>
            <a:ext cx="336303" cy="362005"/>
            <a:chOff x="7987790" y="3804695"/>
            <a:chExt cx="336303" cy="362005"/>
          </a:xfrm>
        </p:grpSpPr>
        <p:sp>
          <p:nvSpPr>
            <p:cNvPr id="8024" name="Google Shape;8024;p47"/>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5" name="Google Shape;8025;p47"/>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6" name="Google Shape;8026;p47"/>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7" name="Google Shape;8027;p47"/>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8" name="Google Shape;8028;p47"/>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9" name="Google Shape;8029;p47"/>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0" name="Google Shape;8030;p47"/>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1" name="Google Shape;8031;p47"/>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2" name="Google Shape;8032;p47"/>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3" name="Google Shape;8033;p47"/>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34" name="Google Shape;8034;p47"/>
          <p:cNvGrpSpPr/>
          <p:nvPr/>
        </p:nvGrpSpPr>
        <p:grpSpPr>
          <a:xfrm>
            <a:off x="5273444" y="2891285"/>
            <a:ext cx="371123" cy="362267"/>
            <a:chOff x="5273444" y="2891285"/>
            <a:chExt cx="371123" cy="362267"/>
          </a:xfrm>
        </p:grpSpPr>
        <p:sp>
          <p:nvSpPr>
            <p:cNvPr id="8035" name="Google Shape;8035;p47"/>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6" name="Google Shape;8036;p47"/>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7" name="Google Shape;8037;p47"/>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8" name="Google Shape;8038;p47"/>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9" name="Google Shape;8039;p47"/>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0" name="Google Shape;8040;p47"/>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1" name="Google Shape;8041;p47"/>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2" name="Google Shape;8042;p47"/>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3" name="Google Shape;8043;p47"/>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4" name="Google Shape;8044;p47"/>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5" name="Google Shape;8045;p47"/>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6" name="Google Shape;8046;p47"/>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7" name="Google Shape;8047;p47"/>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8" name="Google Shape;8048;p47"/>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49" name="Google Shape;8049;p47"/>
          <p:cNvGrpSpPr/>
          <p:nvPr/>
        </p:nvGrpSpPr>
        <p:grpSpPr>
          <a:xfrm>
            <a:off x="7630397" y="3358399"/>
            <a:ext cx="214759" cy="357030"/>
            <a:chOff x="2235125" y="238075"/>
            <a:chExt cx="3144350" cy="5227375"/>
          </a:xfrm>
        </p:grpSpPr>
        <p:sp>
          <p:nvSpPr>
            <p:cNvPr id="8050" name="Google Shape;8050;p47"/>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1" name="Google Shape;8051;p47"/>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2" name="Google Shape;8052;p47"/>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3" name="Google Shape;8053;p47"/>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4" name="Google Shape;8054;p47"/>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5" name="Google Shape;8055;p47"/>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6" name="Google Shape;8056;p47"/>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7" name="Google Shape;8057;p47"/>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8" name="Google Shape;8058;p47"/>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59" name="Google Shape;8059;p47"/>
          <p:cNvGrpSpPr/>
          <p:nvPr/>
        </p:nvGrpSpPr>
        <p:grpSpPr>
          <a:xfrm>
            <a:off x="2810729" y="4267107"/>
            <a:ext cx="342496" cy="351944"/>
            <a:chOff x="2810729" y="4267107"/>
            <a:chExt cx="342496" cy="351944"/>
          </a:xfrm>
        </p:grpSpPr>
        <p:sp>
          <p:nvSpPr>
            <p:cNvPr id="8060" name="Google Shape;8060;p47"/>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1" name="Google Shape;8061;p47"/>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2" name="Google Shape;8062;p47"/>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3" name="Google Shape;8063;p47"/>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4" name="Google Shape;8064;p47"/>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5" name="Google Shape;8065;p47"/>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6" name="Google Shape;8066;p47"/>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7" name="Google Shape;8067;p47"/>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8" name="Google Shape;8068;p47"/>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9" name="Google Shape;8069;p47"/>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0" name="Google Shape;8070;p47"/>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1" name="Google Shape;8071;p47"/>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2" name="Google Shape;8072;p47"/>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3" name="Google Shape;8073;p47"/>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4" name="Google Shape;8074;p47"/>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5" name="Google Shape;8075;p47"/>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6" name="Google Shape;8076;p47"/>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7" name="Google Shape;8077;p47"/>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8" name="Google Shape;8078;p47"/>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9" name="Google Shape;8079;p47"/>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0" name="Google Shape;8080;p47"/>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1" name="Google Shape;8081;p47"/>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2" name="Google Shape;8082;p47"/>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3" name="Google Shape;8083;p47"/>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4" name="Google Shape;8084;p47"/>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5" name="Google Shape;8085;p47"/>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6" name="Google Shape;8086;p47"/>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7" name="Google Shape;8087;p47"/>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8" name="Google Shape;8088;p47"/>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89" name="Google Shape;8089;p47"/>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90" name="Google Shape;8090;p47"/>
          <p:cNvGrpSpPr/>
          <p:nvPr/>
        </p:nvGrpSpPr>
        <p:grpSpPr>
          <a:xfrm>
            <a:off x="1779168" y="3805625"/>
            <a:ext cx="282381" cy="343454"/>
            <a:chOff x="1779168" y="3805625"/>
            <a:chExt cx="282381" cy="343454"/>
          </a:xfrm>
        </p:grpSpPr>
        <p:sp>
          <p:nvSpPr>
            <p:cNvPr id="8091" name="Google Shape;8091;p47"/>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2" name="Google Shape;8092;p47"/>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3" name="Google Shape;8093;p47"/>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4" name="Google Shape;8094;p47"/>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5" name="Google Shape;8095;p47"/>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6" name="Google Shape;8096;p47"/>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7" name="Google Shape;8097;p47"/>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8" name="Google Shape;8098;p47"/>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99" name="Google Shape;8099;p47"/>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0" name="Google Shape;8100;p47"/>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1" name="Google Shape;8101;p47"/>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2" name="Google Shape;8102;p47"/>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3" name="Google Shape;8103;p47"/>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4" name="Google Shape;8104;p47"/>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5" name="Google Shape;8105;p47"/>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6" name="Google Shape;8106;p47"/>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7" name="Google Shape;8107;p47"/>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8" name="Google Shape;8108;p47"/>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9" name="Google Shape;8109;p47"/>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0" name="Google Shape;8110;p47"/>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1" name="Google Shape;8111;p47"/>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2" name="Google Shape;8112;p47"/>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3" name="Google Shape;8113;p47"/>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4" name="Google Shape;8114;p47"/>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5" name="Google Shape;8115;p47"/>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6" name="Google Shape;8116;p47"/>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7" name="Google Shape;8117;p47"/>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8" name="Google Shape;8118;p47"/>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19" name="Google Shape;8119;p47"/>
          <p:cNvGrpSpPr/>
          <p:nvPr/>
        </p:nvGrpSpPr>
        <p:grpSpPr>
          <a:xfrm>
            <a:off x="2593522" y="2407029"/>
            <a:ext cx="391607" cy="364535"/>
            <a:chOff x="2593522" y="2407029"/>
            <a:chExt cx="391607" cy="364535"/>
          </a:xfrm>
        </p:grpSpPr>
        <p:sp>
          <p:nvSpPr>
            <p:cNvPr id="8120" name="Google Shape;8120;p47"/>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1" name="Google Shape;8121;p47"/>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2" name="Google Shape;8122;p47"/>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3" name="Google Shape;8123;p47"/>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4" name="Google Shape;8124;p47"/>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5" name="Google Shape;8125;p47"/>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6" name="Google Shape;8126;p47"/>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7" name="Google Shape;8127;p47"/>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8" name="Google Shape;8128;p47"/>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9" name="Google Shape;8129;p47"/>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0" name="Google Shape;8130;p47"/>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1" name="Google Shape;8131;p47"/>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2" name="Google Shape;8132;p47"/>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3" name="Google Shape;8133;p47"/>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4" name="Google Shape;8134;p47"/>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5" name="Google Shape;8135;p47"/>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6" name="Google Shape;8136;p47"/>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7" name="Google Shape;8137;p47"/>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8" name="Google Shape;8138;p47"/>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9" name="Google Shape;8139;p47"/>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0" name="Google Shape;8140;p47"/>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1" name="Google Shape;8141;p47"/>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2" name="Google Shape;8142;p47"/>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3" name="Google Shape;8143;p47"/>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4" name="Google Shape;8144;p47"/>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5" name="Google Shape;8145;p47"/>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6" name="Google Shape;8146;p47"/>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7" name="Google Shape;8147;p47"/>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8" name="Google Shape;8148;p47"/>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9" name="Google Shape;8149;p47"/>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0" name="Google Shape;8150;p47"/>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1" name="Google Shape;8151;p47"/>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2" name="Google Shape;8152;p47"/>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3" name="Google Shape;8153;p47"/>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4" name="Google Shape;8154;p47"/>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5" name="Google Shape;8155;p47"/>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6" name="Google Shape;8156;p47"/>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7" name="Google Shape;8157;p47"/>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8" name="Google Shape;8158;p47"/>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59" name="Google Shape;8159;p47"/>
          <p:cNvGrpSpPr/>
          <p:nvPr/>
        </p:nvGrpSpPr>
        <p:grpSpPr>
          <a:xfrm>
            <a:off x="3955047" y="2432242"/>
            <a:ext cx="322912" cy="334396"/>
            <a:chOff x="3955047" y="2432242"/>
            <a:chExt cx="322912" cy="334396"/>
          </a:xfrm>
        </p:grpSpPr>
        <p:sp>
          <p:nvSpPr>
            <p:cNvPr id="8160" name="Google Shape;8160;p47"/>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1" name="Google Shape;8161;p47"/>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2" name="Google Shape;8162;p47"/>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63" name="Google Shape;8163;p47"/>
          <p:cNvGrpSpPr/>
          <p:nvPr/>
        </p:nvGrpSpPr>
        <p:grpSpPr>
          <a:xfrm>
            <a:off x="1802465" y="1962854"/>
            <a:ext cx="265373" cy="351944"/>
            <a:chOff x="1802465" y="1962854"/>
            <a:chExt cx="265373" cy="351944"/>
          </a:xfrm>
        </p:grpSpPr>
        <p:sp>
          <p:nvSpPr>
            <p:cNvPr id="8164" name="Google Shape;8164;p47"/>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5" name="Google Shape;8165;p47"/>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6" name="Google Shape;8166;p47"/>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7" name="Google Shape;8167;p47"/>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8" name="Google Shape;8168;p47"/>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9" name="Google Shape;8169;p47"/>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0" name="Google Shape;8170;p47"/>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71" name="Google Shape;8171;p47"/>
          <p:cNvGrpSpPr/>
          <p:nvPr/>
        </p:nvGrpSpPr>
        <p:grpSpPr>
          <a:xfrm>
            <a:off x="3512070" y="1956222"/>
            <a:ext cx="373984" cy="363622"/>
            <a:chOff x="3512070" y="1956222"/>
            <a:chExt cx="373984" cy="363622"/>
          </a:xfrm>
        </p:grpSpPr>
        <p:sp>
          <p:nvSpPr>
            <p:cNvPr id="8172" name="Google Shape;8172;p47"/>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3" name="Google Shape;8173;p47"/>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4" name="Google Shape;8174;p47"/>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5" name="Google Shape;8175;p47"/>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6" name="Google Shape;8176;p47"/>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7" name="Google Shape;8177;p47"/>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8" name="Google Shape;8178;p47"/>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79" name="Google Shape;8179;p47"/>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0" name="Google Shape;8180;p47"/>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1" name="Google Shape;8181;p47"/>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2" name="Google Shape;8182;p47"/>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3" name="Google Shape;8183;p47"/>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4" name="Google Shape;8184;p47"/>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5" name="Google Shape;8185;p47"/>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6" name="Google Shape;8186;p47"/>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7" name="Google Shape;8187;p47"/>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88" name="Google Shape;8188;p47"/>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89" name="Google Shape;8189;p47"/>
          <p:cNvGrpSpPr/>
          <p:nvPr/>
        </p:nvGrpSpPr>
        <p:grpSpPr>
          <a:xfrm>
            <a:off x="842683" y="2394751"/>
            <a:ext cx="345641" cy="356660"/>
            <a:chOff x="842683" y="2394751"/>
            <a:chExt cx="345641" cy="356660"/>
          </a:xfrm>
        </p:grpSpPr>
        <p:sp>
          <p:nvSpPr>
            <p:cNvPr id="8190" name="Google Shape;8190;p47"/>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1" name="Google Shape;8191;p47"/>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2" name="Google Shape;8192;p47"/>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3" name="Google Shape;8193;p47"/>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4" name="Google Shape;8194;p47"/>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5" name="Google Shape;8195;p47"/>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6" name="Google Shape;8196;p47"/>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7" name="Google Shape;8197;p47"/>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8" name="Google Shape;8198;p47"/>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9" name="Google Shape;8199;p47"/>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0" name="Google Shape;8200;p47"/>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1" name="Google Shape;8201;p47"/>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2" name="Google Shape;8202;p47"/>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3" name="Google Shape;8203;p47"/>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4" name="Google Shape;8204;p47"/>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5" name="Google Shape;8205;p47"/>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06" name="Google Shape;8206;p47"/>
          <p:cNvGrpSpPr/>
          <p:nvPr/>
        </p:nvGrpSpPr>
        <p:grpSpPr>
          <a:xfrm>
            <a:off x="1290615" y="2399467"/>
            <a:ext cx="336837" cy="342511"/>
            <a:chOff x="1290615" y="2399467"/>
            <a:chExt cx="336837" cy="342511"/>
          </a:xfrm>
        </p:grpSpPr>
        <p:sp>
          <p:nvSpPr>
            <p:cNvPr id="8207" name="Google Shape;8207;p47"/>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8" name="Google Shape;8208;p47"/>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9" name="Google Shape;8209;p47"/>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0" name="Google Shape;8210;p47"/>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1" name="Google Shape;8211;p47"/>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2" name="Google Shape;8212;p47"/>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3" name="Google Shape;8213;p47"/>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4" name="Google Shape;8214;p47"/>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5" name="Google Shape;8215;p47"/>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6" name="Google Shape;8216;p47"/>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7" name="Google Shape;8217;p47"/>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8" name="Google Shape;8218;p47"/>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9" name="Google Shape;8219;p47"/>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0" name="Google Shape;8220;p47"/>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1" name="Google Shape;8221;p47"/>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2" name="Google Shape;8222;p47"/>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3" name="Google Shape;8223;p47"/>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4" name="Google Shape;8224;p47"/>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5" name="Google Shape;8225;p47"/>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26" name="Google Shape;8226;p47"/>
          <p:cNvGrpSpPr/>
          <p:nvPr/>
        </p:nvGrpSpPr>
        <p:grpSpPr>
          <a:xfrm>
            <a:off x="1748310" y="2408601"/>
            <a:ext cx="308508" cy="333377"/>
            <a:chOff x="1748310" y="2408601"/>
            <a:chExt cx="308508" cy="333377"/>
          </a:xfrm>
        </p:grpSpPr>
        <p:sp>
          <p:nvSpPr>
            <p:cNvPr id="8227" name="Google Shape;8227;p47"/>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8" name="Google Shape;8228;p47"/>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9" name="Google Shape;8229;p47"/>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0" name="Google Shape;8230;p47"/>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1" name="Google Shape;8231;p47"/>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2" name="Google Shape;8232;p47"/>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3" name="Google Shape;8233;p47"/>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4" name="Google Shape;8234;p47"/>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35" name="Google Shape;8235;p47"/>
          <p:cNvGrpSpPr/>
          <p:nvPr/>
        </p:nvGrpSpPr>
        <p:grpSpPr>
          <a:xfrm>
            <a:off x="3044614" y="2418033"/>
            <a:ext cx="376184" cy="315141"/>
            <a:chOff x="3044614" y="2418033"/>
            <a:chExt cx="376184" cy="315141"/>
          </a:xfrm>
        </p:grpSpPr>
        <p:sp>
          <p:nvSpPr>
            <p:cNvPr id="8236" name="Google Shape;8236;p47"/>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7" name="Google Shape;8237;p47"/>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8" name="Google Shape;8238;p47"/>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9" name="Google Shape;8239;p47"/>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0" name="Google Shape;8240;p47"/>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1" name="Google Shape;8241;p47"/>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2" name="Google Shape;8242;p47"/>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3" name="Google Shape;8243;p47"/>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4" name="Google Shape;8244;p47"/>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45" name="Google Shape;8245;p47"/>
          <p:cNvGrpSpPr/>
          <p:nvPr/>
        </p:nvGrpSpPr>
        <p:grpSpPr>
          <a:xfrm>
            <a:off x="3943638" y="3815072"/>
            <a:ext cx="357932" cy="342676"/>
            <a:chOff x="3943638" y="3815072"/>
            <a:chExt cx="357932" cy="342676"/>
          </a:xfrm>
        </p:grpSpPr>
        <p:sp>
          <p:nvSpPr>
            <p:cNvPr id="8246" name="Google Shape;8246;p47"/>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7" name="Google Shape;8247;p47"/>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8" name="Google Shape;8248;p47"/>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9" name="Google Shape;8249;p47"/>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0" name="Google Shape;8250;p47"/>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1" name="Google Shape;8251;p47"/>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2" name="Google Shape;8252;p47"/>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3" name="Google Shape;8253;p47"/>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4" name="Google Shape;8254;p47"/>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55" name="Google Shape;8255;p47"/>
          <p:cNvGrpSpPr/>
          <p:nvPr/>
        </p:nvGrpSpPr>
        <p:grpSpPr>
          <a:xfrm>
            <a:off x="3508282" y="3810341"/>
            <a:ext cx="351645" cy="351959"/>
            <a:chOff x="3508282" y="3810341"/>
            <a:chExt cx="351645" cy="351959"/>
          </a:xfrm>
        </p:grpSpPr>
        <p:sp>
          <p:nvSpPr>
            <p:cNvPr id="8256" name="Google Shape;8256;p47"/>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7" name="Google Shape;8257;p47"/>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8" name="Google Shape;8258;p47"/>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59" name="Google Shape;8259;p47"/>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0" name="Google Shape;8260;p47"/>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1" name="Google Shape;8261;p47"/>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2" name="Google Shape;8262;p47"/>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3" name="Google Shape;8263;p47"/>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4" name="Google Shape;8264;p47"/>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5" name="Google Shape;8265;p47"/>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6" name="Google Shape;8266;p47"/>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7" name="Google Shape;8267;p47"/>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8" name="Google Shape;8268;p47"/>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69" name="Google Shape;8269;p47"/>
          <p:cNvGrpSpPr/>
          <p:nvPr/>
        </p:nvGrpSpPr>
        <p:grpSpPr>
          <a:xfrm>
            <a:off x="2224585" y="1962854"/>
            <a:ext cx="303163" cy="351809"/>
            <a:chOff x="2224585" y="1962854"/>
            <a:chExt cx="303163" cy="351809"/>
          </a:xfrm>
        </p:grpSpPr>
        <p:sp>
          <p:nvSpPr>
            <p:cNvPr id="8270" name="Google Shape;8270;p47"/>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1" name="Google Shape;8271;p47"/>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2" name="Google Shape;8272;p47"/>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3" name="Google Shape;8273;p47"/>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4" name="Google Shape;8274;p47"/>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5" name="Google Shape;8275;p47"/>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6" name="Google Shape;8276;p47"/>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7" name="Google Shape;8277;p47"/>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78" name="Google Shape;8278;p47"/>
          <p:cNvGrpSpPr/>
          <p:nvPr/>
        </p:nvGrpSpPr>
        <p:grpSpPr>
          <a:xfrm>
            <a:off x="2622794" y="1990868"/>
            <a:ext cx="389090" cy="296230"/>
            <a:chOff x="2622794" y="1990868"/>
            <a:chExt cx="389090" cy="296230"/>
          </a:xfrm>
        </p:grpSpPr>
        <p:sp>
          <p:nvSpPr>
            <p:cNvPr id="8279" name="Google Shape;8279;p47"/>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0" name="Google Shape;8280;p47"/>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1" name="Google Shape;8281;p47"/>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2" name="Google Shape;8282;p47"/>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3" name="Google Shape;8283;p47"/>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4" name="Google Shape;8284;p47"/>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5" name="Google Shape;8285;p47"/>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6" name="Google Shape;8286;p47"/>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7" name="Google Shape;8287;p47"/>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88" name="Google Shape;8288;p47"/>
          <p:cNvGrpSpPr/>
          <p:nvPr/>
        </p:nvGrpSpPr>
        <p:grpSpPr>
          <a:xfrm>
            <a:off x="3977326" y="1952149"/>
            <a:ext cx="327074" cy="375241"/>
            <a:chOff x="3977326" y="1952149"/>
            <a:chExt cx="327074" cy="375241"/>
          </a:xfrm>
        </p:grpSpPr>
        <p:sp>
          <p:nvSpPr>
            <p:cNvPr id="8289" name="Google Shape;8289;p47"/>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0" name="Google Shape;8290;p47"/>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1" name="Google Shape;8291;p47"/>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2" name="Google Shape;8292;p47"/>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3" name="Google Shape;8293;p47"/>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4" name="Google Shape;8294;p47"/>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5" name="Google Shape;8295;p47"/>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6" name="Google Shape;8296;p47"/>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7" name="Google Shape;8297;p47"/>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8" name="Google Shape;8298;p47"/>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9" name="Google Shape;8299;p47"/>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0" name="Google Shape;8300;p47"/>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1" name="Google Shape;8301;p47"/>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2" name="Google Shape;8302;p47"/>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3" name="Google Shape;8303;p47"/>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4" name="Google Shape;8304;p47"/>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5" name="Google Shape;8305;p47"/>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06" name="Google Shape;8306;p47"/>
          <p:cNvGrpSpPr/>
          <p:nvPr/>
        </p:nvGrpSpPr>
        <p:grpSpPr>
          <a:xfrm>
            <a:off x="1341612" y="3340055"/>
            <a:ext cx="259399" cy="370525"/>
            <a:chOff x="1341612" y="3340055"/>
            <a:chExt cx="259399" cy="370525"/>
          </a:xfrm>
        </p:grpSpPr>
        <p:sp>
          <p:nvSpPr>
            <p:cNvPr id="8307" name="Google Shape;8307;p47"/>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8" name="Google Shape;8308;p47"/>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9" name="Google Shape;8309;p47"/>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0" name="Google Shape;8310;p47"/>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1" name="Google Shape;8311;p47"/>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2" name="Google Shape;8312;p47"/>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3" name="Google Shape;8313;p47"/>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4" name="Google Shape;8314;p47"/>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5" name="Google Shape;8315;p47"/>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6" name="Google Shape;8316;p47"/>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7" name="Google Shape;8317;p47"/>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8" name="Google Shape;8318;p47"/>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9" name="Google Shape;8319;p47"/>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0" name="Google Shape;8320;p47"/>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1" name="Google Shape;8321;p47"/>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2" name="Google Shape;8322;p47"/>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3" name="Google Shape;8323;p47"/>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4" name="Google Shape;8324;p47"/>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25" name="Google Shape;8325;p47"/>
          <p:cNvGrpSpPr/>
          <p:nvPr/>
        </p:nvGrpSpPr>
        <p:grpSpPr>
          <a:xfrm>
            <a:off x="2179892" y="3844972"/>
            <a:ext cx="351629" cy="282382"/>
            <a:chOff x="2179892" y="3844972"/>
            <a:chExt cx="351629" cy="282382"/>
          </a:xfrm>
        </p:grpSpPr>
        <p:sp>
          <p:nvSpPr>
            <p:cNvPr id="8326" name="Google Shape;8326;p47"/>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7" name="Google Shape;8327;p47"/>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8" name="Google Shape;8328;p47"/>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9" name="Google Shape;8329;p47"/>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0" name="Google Shape;8330;p47"/>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1" name="Google Shape;8331;p47"/>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2" name="Google Shape;8332;p47"/>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3" name="Google Shape;8333;p47"/>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4" name="Google Shape;8334;p47"/>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5" name="Google Shape;8335;p47"/>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6" name="Google Shape;8336;p47"/>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7" name="Google Shape;8337;p47"/>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8" name="Google Shape;8338;p47"/>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9" name="Google Shape;8339;p47"/>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0" name="Google Shape;8340;p47"/>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1" name="Google Shape;8341;p47"/>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2" name="Google Shape;8342;p47"/>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3" name="Google Shape;8343;p47"/>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4" name="Google Shape;8344;p47"/>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5" name="Google Shape;8345;p47"/>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46" name="Google Shape;8346;p47"/>
          <p:cNvGrpSpPr/>
          <p:nvPr/>
        </p:nvGrpSpPr>
        <p:grpSpPr>
          <a:xfrm>
            <a:off x="3131170" y="3816884"/>
            <a:ext cx="220051" cy="338168"/>
            <a:chOff x="3131170" y="3816884"/>
            <a:chExt cx="220051" cy="338168"/>
          </a:xfrm>
        </p:grpSpPr>
        <p:sp>
          <p:nvSpPr>
            <p:cNvPr id="8347" name="Google Shape;8347;p47"/>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8" name="Google Shape;8348;p47"/>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9" name="Google Shape;8349;p47"/>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0" name="Google Shape;8350;p47"/>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1" name="Google Shape;8351;p47"/>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2" name="Google Shape;8352;p47"/>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3" name="Google Shape;8353;p47"/>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4" name="Google Shape;8354;p47"/>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5" name="Google Shape;8355;p47"/>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56" name="Google Shape;8356;p47"/>
          <p:cNvGrpSpPr/>
          <p:nvPr/>
        </p:nvGrpSpPr>
        <p:grpSpPr>
          <a:xfrm>
            <a:off x="903502" y="3359564"/>
            <a:ext cx="247989" cy="333393"/>
            <a:chOff x="903502" y="3359564"/>
            <a:chExt cx="247989" cy="333393"/>
          </a:xfrm>
        </p:grpSpPr>
        <p:sp>
          <p:nvSpPr>
            <p:cNvPr id="8357" name="Google Shape;8357;p47"/>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8" name="Google Shape;8358;p47"/>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9" name="Google Shape;8359;p47"/>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0" name="Google Shape;8360;p47"/>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1" name="Google Shape;8361;p47"/>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2" name="Google Shape;8362;p47"/>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3" name="Google Shape;8363;p47"/>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4" name="Google Shape;8364;p47"/>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5" name="Google Shape;8365;p47"/>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6" name="Google Shape;8366;p47"/>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7" name="Google Shape;8367;p47"/>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8" name="Google Shape;8368;p47"/>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9" name="Google Shape;8369;p47"/>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0" name="Google Shape;8370;p47"/>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1" name="Google Shape;8371;p47"/>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2" name="Google Shape;8372;p47"/>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3" name="Google Shape;8373;p47"/>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4" name="Google Shape;8374;p47"/>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5" name="Google Shape;8375;p47"/>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6" name="Google Shape;8376;p47"/>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7" name="Google Shape;8377;p47"/>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8" name="Google Shape;8378;p47"/>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79" name="Google Shape;8379;p47"/>
          <p:cNvGrpSpPr/>
          <p:nvPr/>
        </p:nvGrpSpPr>
        <p:grpSpPr>
          <a:xfrm>
            <a:off x="2616191" y="2890461"/>
            <a:ext cx="365793" cy="361151"/>
            <a:chOff x="2616191" y="2890461"/>
            <a:chExt cx="365793" cy="361151"/>
          </a:xfrm>
        </p:grpSpPr>
        <p:sp>
          <p:nvSpPr>
            <p:cNvPr id="8380" name="Google Shape;8380;p47"/>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1" name="Google Shape;8381;p47"/>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2" name="Google Shape;8382;p47"/>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3" name="Google Shape;8383;p47"/>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4" name="Google Shape;8384;p47"/>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5" name="Google Shape;8385;p47"/>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6" name="Google Shape;8386;p47"/>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7" name="Google Shape;8387;p47"/>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8" name="Google Shape;8388;p47"/>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9" name="Google Shape;8389;p47"/>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0" name="Google Shape;8390;p47"/>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91" name="Google Shape;8391;p47"/>
          <p:cNvGrpSpPr/>
          <p:nvPr/>
        </p:nvGrpSpPr>
        <p:grpSpPr>
          <a:xfrm>
            <a:off x="3049959" y="1945861"/>
            <a:ext cx="402940" cy="388536"/>
            <a:chOff x="3049959" y="1945861"/>
            <a:chExt cx="402940" cy="388536"/>
          </a:xfrm>
        </p:grpSpPr>
        <p:sp>
          <p:nvSpPr>
            <p:cNvPr id="8392" name="Google Shape;8392;p47"/>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3" name="Google Shape;8393;p47"/>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4" name="Google Shape;8394;p47"/>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5" name="Google Shape;8395;p47"/>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6" name="Google Shape;8396;p47"/>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7" name="Google Shape;8397;p47"/>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98" name="Google Shape;8398;p47"/>
          <p:cNvGrpSpPr/>
          <p:nvPr/>
        </p:nvGrpSpPr>
        <p:grpSpPr>
          <a:xfrm>
            <a:off x="2483025" y="4268679"/>
            <a:ext cx="202428" cy="349114"/>
            <a:chOff x="2483025" y="4268679"/>
            <a:chExt cx="202428" cy="349114"/>
          </a:xfrm>
        </p:grpSpPr>
        <p:sp>
          <p:nvSpPr>
            <p:cNvPr id="8399" name="Google Shape;8399;p47"/>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0" name="Google Shape;8400;p47"/>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1" name="Google Shape;8401;p47"/>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2" name="Google Shape;8402;p47"/>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3" name="Google Shape;8403;p47"/>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4" name="Google Shape;8404;p47"/>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05" name="Google Shape;8405;p47"/>
          <p:cNvGrpSpPr/>
          <p:nvPr/>
        </p:nvGrpSpPr>
        <p:grpSpPr>
          <a:xfrm>
            <a:off x="862507" y="2885984"/>
            <a:ext cx="329590" cy="365000"/>
            <a:chOff x="862507" y="2885984"/>
            <a:chExt cx="329590" cy="365000"/>
          </a:xfrm>
        </p:grpSpPr>
        <p:sp>
          <p:nvSpPr>
            <p:cNvPr id="8406" name="Google Shape;8406;p47"/>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7" name="Google Shape;8407;p47"/>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8" name="Google Shape;8408;p47"/>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9" name="Google Shape;8409;p47"/>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0" name="Google Shape;8410;p47"/>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1" name="Google Shape;8411;p47"/>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2" name="Google Shape;8412;p47"/>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13" name="Google Shape;8413;p47"/>
          <p:cNvGrpSpPr/>
          <p:nvPr/>
        </p:nvGrpSpPr>
        <p:grpSpPr>
          <a:xfrm>
            <a:off x="3082075" y="2871805"/>
            <a:ext cx="318884" cy="379808"/>
            <a:chOff x="3082075" y="2871805"/>
            <a:chExt cx="318884" cy="379808"/>
          </a:xfrm>
        </p:grpSpPr>
        <p:sp>
          <p:nvSpPr>
            <p:cNvPr id="8414" name="Google Shape;8414;p47"/>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5" name="Google Shape;8415;p47"/>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6" name="Google Shape;8416;p47"/>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7" name="Google Shape;8417;p47"/>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8" name="Google Shape;8418;p47"/>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19" name="Google Shape;8419;p47"/>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0" name="Google Shape;8420;p47"/>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1" name="Google Shape;8421;p47"/>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2" name="Google Shape;8422;p47"/>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3" name="Google Shape;8423;p47"/>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4" name="Google Shape;8424;p47"/>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5" name="Google Shape;8425;p47"/>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6" name="Google Shape;8426;p47"/>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7" name="Google Shape;8427;p47"/>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8" name="Google Shape;8428;p47"/>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29" name="Google Shape;8429;p47"/>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0" name="Google Shape;8430;p47"/>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1" name="Google Shape;8431;p47"/>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2" name="Google Shape;8432;p47"/>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3" name="Google Shape;8433;p47"/>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34" name="Google Shape;8434;p47"/>
          <p:cNvGrpSpPr/>
          <p:nvPr/>
        </p:nvGrpSpPr>
        <p:grpSpPr>
          <a:xfrm>
            <a:off x="2594780" y="1516494"/>
            <a:ext cx="410187" cy="324245"/>
            <a:chOff x="2594780" y="1516494"/>
            <a:chExt cx="410187" cy="324245"/>
          </a:xfrm>
        </p:grpSpPr>
        <p:sp>
          <p:nvSpPr>
            <p:cNvPr id="8435" name="Google Shape;8435;p47"/>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6" name="Google Shape;8436;p47"/>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7" name="Google Shape;8437;p47"/>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8" name="Google Shape;8438;p47"/>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9" name="Google Shape;8439;p47"/>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0" name="Google Shape;8440;p47"/>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1" name="Google Shape;8441;p47"/>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2" name="Google Shape;8442;p47"/>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43" name="Google Shape;8443;p47"/>
          <p:cNvGrpSpPr/>
          <p:nvPr/>
        </p:nvGrpSpPr>
        <p:grpSpPr>
          <a:xfrm>
            <a:off x="1742965" y="1502959"/>
            <a:ext cx="333692" cy="333363"/>
            <a:chOff x="1742965" y="1502959"/>
            <a:chExt cx="333692" cy="333363"/>
          </a:xfrm>
        </p:grpSpPr>
        <p:sp>
          <p:nvSpPr>
            <p:cNvPr id="8444" name="Google Shape;8444;p47"/>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5" name="Google Shape;8445;p47"/>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6" name="Google Shape;8446;p47"/>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47" name="Google Shape;8447;p47"/>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48" name="Google Shape;8448;p47"/>
          <p:cNvGrpSpPr/>
          <p:nvPr/>
        </p:nvGrpSpPr>
        <p:grpSpPr>
          <a:xfrm>
            <a:off x="3051531" y="1516809"/>
            <a:ext cx="390034" cy="296545"/>
            <a:chOff x="3051531" y="1516809"/>
            <a:chExt cx="390034" cy="296545"/>
          </a:xfrm>
        </p:grpSpPr>
        <p:sp>
          <p:nvSpPr>
            <p:cNvPr id="8449" name="Google Shape;8449;p47"/>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0" name="Google Shape;8450;p47"/>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1" name="Google Shape;8451;p47"/>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2" name="Google Shape;8452;p47"/>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3" name="Google Shape;8453;p47"/>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4" name="Google Shape;8454;p47"/>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5" name="Google Shape;8455;p47"/>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6" name="Google Shape;8456;p47"/>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7" name="Google Shape;8457;p47"/>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8" name="Google Shape;8458;p47"/>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59" name="Google Shape;8459;p47"/>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0" name="Google Shape;8460;p47"/>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1" name="Google Shape;8461;p47"/>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2" name="Google Shape;8462;p47"/>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3" name="Google Shape;8463;p47"/>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64" name="Google Shape;8464;p47"/>
          <p:cNvGrpSpPr/>
          <p:nvPr/>
        </p:nvGrpSpPr>
        <p:grpSpPr>
          <a:xfrm>
            <a:off x="3514900" y="1489020"/>
            <a:ext cx="354145" cy="351869"/>
            <a:chOff x="3514900" y="1489020"/>
            <a:chExt cx="354145" cy="351869"/>
          </a:xfrm>
        </p:grpSpPr>
        <p:sp>
          <p:nvSpPr>
            <p:cNvPr id="8465" name="Google Shape;8465;p47"/>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6" name="Google Shape;8466;p47"/>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7" name="Google Shape;8467;p47"/>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8" name="Google Shape;8468;p47"/>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69" name="Google Shape;8469;p47"/>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0" name="Google Shape;8470;p47"/>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1" name="Google Shape;8471;p47"/>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2" name="Google Shape;8472;p47"/>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3" name="Google Shape;8473;p47"/>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4" name="Google Shape;8474;p47"/>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5" name="Google Shape;8475;p47"/>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6" name="Google Shape;8476;p47"/>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7" name="Google Shape;8477;p47"/>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8" name="Google Shape;8478;p47"/>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9" name="Google Shape;8479;p47"/>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0" name="Google Shape;8480;p47"/>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1" name="Google Shape;8481;p47"/>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2" name="Google Shape;8482;p47"/>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3" name="Google Shape;8483;p47"/>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4" name="Google Shape;8484;p47"/>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5" name="Google Shape;8485;p47"/>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6" name="Google Shape;8486;p47"/>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87" name="Google Shape;8487;p47"/>
          <p:cNvGrpSpPr/>
          <p:nvPr/>
        </p:nvGrpSpPr>
        <p:grpSpPr>
          <a:xfrm>
            <a:off x="3066324" y="3350446"/>
            <a:ext cx="346599" cy="333183"/>
            <a:chOff x="3066324" y="3350446"/>
            <a:chExt cx="346599" cy="333183"/>
          </a:xfrm>
        </p:grpSpPr>
        <p:sp>
          <p:nvSpPr>
            <p:cNvPr id="8488" name="Google Shape;8488;p47"/>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89" name="Google Shape;8489;p47"/>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0" name="Google Shape;8490;p47"/>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1" name="Google Shape;8491;p47"/>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2" name="Google Shape;8492;p47"/>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3" name="Google Shape;8493;p47"/>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4" name="Google Shape;8494;p47"/>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5" name="Google Shape;8495;p47"/>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6" name="Google Shape;8496;p47"/>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7" name="Google Shape;8497;p47"/>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498" name="Google Shape;8498;p47"/>
          <p:cNvGrpSpPr/>
          <p:nvPr/>
        </p:nvGrpSpPr>
        <p:grpSpPr>
          <a:xfrm>
            <a:off x="1282755" y="1952089"/>
            <a:ext cx="363278" cy="363338"/>
            <a:chOff x="1282755" y="1952089"/>
            <a:chExt cx="363278" cy="363338"/>
          </a:xfrm>
        </p:grpSpPr>
        <p:sp>
          <p:nvSpPr>
            <p:cNvPr id="8499" name="Google Shape;8499;p47"/>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0" name="Google Shape;8500;p47"/>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1" name="Google Shape;8501;p47"/>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2" name="Google Shape;8502;p47"/>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3" name="Google Shape;8503;p47"/>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4" name="Google Shape;8504;p47"/>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5" name="Google Shape;8505;p47"/>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06" name="Google Shape;8506;p47"/>
          <p:cNvGrpSpPr/>
          <p:nvPr/>
        </p:nvGrpSpPr>
        <p:grpSpPr>
          <a:xfrm>
            <a:off x="3510094" y="2909281"/>
            <a:ext cx="355132" cy="343574"/>
            <a:chOff x="3510094" y="2909281"/>
            <a:chExt cx="355132" cy="343574"/>
          </a:xfrm>
        </p:grpSpPr>
        <p:sp>
          <p:nvSpPr>
            <p:cNvPr id="8507" name="Google Shape;8507;p47"/>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8" name="Google Shape;8508;p47"/>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9" name="Google Shape;8509;p47"/>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0" name="Google Shape;8510;p47"/>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1" name="Google Shape;8511;p47"/>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2" name="Google Shape;8512;p47"/>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3" name="Google Shape;8513;p47"/>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4" name="Google Shape;8514;p47"/>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5" name="Google Shape;8515;p47"/>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6" name="Google Shape;8516;p47"/>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7" name="Google Shape;8517;p47"/>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8" name="Google Shape;8518;p47"/>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9" name="Google Shape;8519;p47"/>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520" name="Google Shape;8520;p47"/>
          <p:cNvSpPr/>
          <p:nvPr/>
        </p:nvSpPr>
        <p:spPr>
          <a:xfrm>
            <a:off x="2513884" y="1812081"/>
            <a:ext cx="32745" cy="26456"/>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521" name="Google Shape;8521;p47"/>
          <p:cNvGrpSpPr/>
          <p:nvPr/>
        </p:nvGrpSpPr>
        <p:grpSpPr>
          <a:xfrm>
            <a:off x="2163842" y="1506972"/>
            <a:ext cx="382787" cy="331565"/>
            <a:chOff x="2163842" y="1506972"/>
            <a:chExt cx="382787" cy="331565"/>
          </a:xfrm>
        </p:grpSpPr>
        <p:sp>
          <p:nvSpPr>
            <p:cNvPr id="8522" name="Google Shape;8522;p47"/>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3" name="Google Shape;8523;p47"/>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4" name="Google Shape;8524;p47"/>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5" name="Google Shape;8525;p47"/>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6" name="Google Shape;8526;p47"/>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7" name="Google Shape;8527;p47"/>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8" name="Google Shape;8528;p47"/>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9" name="Google Shape;8529;p47"/>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30" name="Google Shape;8530;p47"/>
          <p:cNvGrpSpPr/>
          <p:nvPr/>
        </p:nvGrpSpPr>
        <p:grpSpPr>
          <a:xfrm>
            <a:off x="1738877" y="3349652"/>
            <a:ext cx="357918" cy="350536"/>
            <a:chOff x="1738877" y="3349652"/>
            <a:chExt cx="357918" cy="350536"/>
          </a:xfrm>
        </p:grpSpPr>
        <p:sp>
          <p:nvSpPr>
            <p:cNvPr id="8531" name="Google Shape;8531;p47"/>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2" name="Google Shape;8532;p47"/>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3" name="Google Shape;8533;p47"/>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4" name="Google Shape;8534;p47"/>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5" name="Google Shape;8535;p47"/>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6" name="Google Shape;8536;p47"/>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7" name="Google Shape;8537;p47"/>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8" name="Google Shape;8538;p47"/>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9" name="Google Shape;8539;p47"/>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0" name="Google Shape;8540;p47"/>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1" name="Google Shape;8541;p47"/>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2" name="Google Shape;8542;p47"/>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3" name="Google Shape;8543;p47"/>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4" name="Google Shape;8544;p47"/>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5" name="Google Shape;8545;p47"/>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6" name="Google Shape;8546;p47"/>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7" name="Google Shape;8547;p47"/>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8" name="Google Shape;8548;p47"/>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49" name="Google Shape;8549;p47"/>
          <p:cNvGrpSpPr/>
          <p:nvPr/>
        </p:nvGrpSpPr>
        <p:grpSpPr>
          <a:xfrm>
            <a:off x="1971819" y="4276854"/>
            <a:ext cx="383281" cy="333947"/>
            <a:chOff x="1971819" y="4276854"/>
            <a:chExt cx="383281" cy="333947"/>
          </a:xfrm>
        </p:grpSpPr>
        <p:sp>
          <p:nvSpPr>
            <p:cNvPr id="8550" name="Google Shape;8550;p47"/>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1" name="Google Shape;8551;p47"/>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2" name="Google Shape;8552;p47"/>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3" name="Google Shape;8553;p47"/>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4" name="Google Shape;8554;p47"/>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5" name="Google Shape;8555;p47"/>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6" name="Google Shape;8556;p47"/>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7" name="Google Shape;8557;p47"/>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8" name="Google Shape;8558;p47"/>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9" name="Google Shape;8559;p47"/>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60" name="Google Shape;8560;p47"/>
          <p:cNvGrpSpPr/>
          <p:nvPr/>
        </p:nvGrpSpPr>
        <p:grpSpPr>
          <a:xfrm>
            <a:off x="1825119" y="2885819"/>
            <a:ext cx="175987" cy="361392"/>
            <a:chOff x="1825119" y="2885819"/>
            <a:chExt cx="175987" cy="361392"/>
          </a:xfrm>
        </p:grpSpPr>
        <p:sp>
          <p:nvSpPr>
            <p:cNvPr id="8561" name="Google Shape;8561;p47"/>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2" name="Google Shape;8562;p47"/>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3" name="Google Shape;8563;p47"/>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4" name="Google Shape;8564;p47"/>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5" name="Google Shape;8565;p47"/>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6" name="Google Shape;8566;p47"/>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7" name="Google Shape;8567;p47"/>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8" name="Google Shape;8568;p47"/>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9" name="Google Shape;8569;p47"/>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0" name="Google Shape;8570;p47"/>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71" name="Google Shape;8571;p47"/>
          <p:cNvGrpSpPr/>
          <p:nvPr/>
        </p:nvGrpSpPr>
        <p:grpSpPr>
          <a:xfrm>
            <a:off x="3504824" y="3405844"/>
            <a:ext cx="369896" cy="226339"/>
            <a:chOff x="3504824" y="3405844"/>
            <a:chExt cx="369896" cy="226339"/>
          </a:xfrm>
        </p:grpSpPr>
        <p:sp>
          <p:nvSpPr>
            <p:cNvPr id="8572" name="Google Shape;8572;p47"/>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3" name="Google Shape;8573;p47"/>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4" name="Google Shape;8574;p47"/>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5" name="Google Shape;8575;p47"/>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6" name="Google Shape;8576;p47"/>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7" name="Google Shape;8577;p47"/>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8" name="Google Shape;8578;p47"/>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9" name="Google Shape;8579;p47"/>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0" name="Google Shape;8580;p47"/>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1" name="Google Shape;8581;p47"/>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2" name="Google Shape;8582;p47"/>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3" name="Google Shape;8583;p47"/>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4" name="Google Shape;8584;p47"/>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5" name="Google Shape;8585;p47"/>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6" name="Google Shape;8586;p47"/>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7" name="Google Shape;8587;p47"/>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88" name="Google Shape;8588;p47"/>
          <p:cNvGrpSpPr/>
          <p:nvPr/>
        </p:nvGrpSpPr>
        <p:grpSpPr>
          <a:xfrm>
            <a:off x="1295661" y="3819594"/>
            <a:ext cx="345640" cy="342900"/>
            <a:chOff x="1295661" y="3819594"/>
            <a:chExt cx="345640" cy="342900"/>
          </a:xfrm>
        </p:grpSpPr>
        <p:sp>
          <p:nvSpPr>
            <p:cNvPr id="8589" name="Google Shape;8589;p47"/>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0" name="Google Shape;8590;p47"/>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1" name="Google Shape;8591;p47"/>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2" name="Google Shape;8592;p47"/>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3" name="Google Shape;8593;p47"/>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4" name="Google Shape;8594;p47"/>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5" name="Google Shape;8595;p47"/>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6" name="Google Shape;8596;p47"/>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7" name="Google Shape;8597;p47"/>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8" name="Google Shape;8598;p47"/>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9" name="Google Shape;8599;p47"/>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0" name="Google Shape;8600;p47"/>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1" name="Google Shape;8601;p47"/>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2" name="Google Shape;8602;p47"/>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3" name="Google Shape;8603;p47"/>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4" name="Google Shape;8604;p47"/>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5" name="Google Shape;8605;p47"/>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06" name="Google Shape;8606;p47"/>
          <p:cNvGrpSpPr/>
          <p:nvPr/>
        </p:nvGrpSpPr>
        <p:grpSpPr>
          <a:xfrm>
            <a:off x="3486572" y="2433470"/>
            <a:ext cx="379328" cy="281738"/>
            <a:chOff x="3486572" y="2433470"/>
            <a:chExt cx="379328" cy="281738"/>
          </a:xfrm>
        </p:grpSpPr>
        <p:sp>
          <p:nvSpPr>
            <p:cNvPr id="8607" name="Google Shape;8607;p47"/>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8" name="Google Shape;8608;p47"/>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9" name="Google Shape;8609;p47"/>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0" name="Google Shape;8610;p47"/>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1" name="Google Shape;8611;p47"/>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2" name="Google Shape;8612;p47"/>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3" name="Google Shape;8613;p47"/>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614" name="Google Shape;8614;p47"/>
          <p:cNvSpPr/>
          <p:nvPr/>
        </p:nvSpPr>
        <p:spPr>
          <a:xfrm>
            <a:off x="3751930" y="2709533"/>
            <a:ext cx="38105" cy="32535"/>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615" name="Google Shape;8615;p47"/>
          <p:cNvGrpSpPr/>
          <p:nvPr/>
        </p:nvGrpSpPr>
        <p:grpSpPr>
          <a:xfrm>
            <a:off x="3997149" y="3329634"/>
            <a:ext cx="270733" cy="355761"/>
            <a:chOff x="3997149" y="3329634"/>
            <a:chExt cx="270733" cy="355761"/>
          </a:xfrm>
        </p:grpSpPr>
        <p:sp>
          <p:nvSpPr>
            <p:cNvPr id="8616" name="Google Shape;8616;p47"/>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7" name="Google Shape;8617;p47"/>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8" name="Google Shape;8618;p47"/>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9" name="Google Shape;8619;p47"/>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0" name="Google Shape;8620;p47"/>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1" name="Google Shape;8621;p47"/>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2" name="Google Shape;8622;p47"/>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3" name="Google Shape;8623;p47"/>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4" name="Google Shape;8624;p47"/>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5" name="Google Shape;8625;p47"/>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6" name="Google Shape;8626;p47"/>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7" name="Google Shape;8627;p47"/>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8" name="Google Shape;8628;p47"/>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9" name="Google Shape;8629;p47"/>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0" name="Google Shape;8630;p47"/>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1" name="Google Shape;8631;p47"/>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2" name="Google Shape;8632;p47"/>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3" name="Google Shape;8633;p47"/>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4" name="Google Shape;8634;p47"/>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5" name="Google Shape;8635;p47"/>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6" name="Google Shape;8636;p47"/>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37" name="Google Shape;8637;p47"/>
          <p:cNvGrpSpPr/>
          <p:nvPr/>
        </p:nvGrpSpPr>
        <p:grpSpPr>
          <a:xfrm>
            <a:off x="3954343" y="2899354"/>
            <a:ext cx="345655" cy="343529"/>
            <a:chOff x="3954343" y="2899354"/>
            <a:chExt cx="345655" cy="343529"/>
          </a:xfrm>
        </p:grpSpPr>
        <p:sp>
          <p:nvSpPr>
            <p:cNvPr id="8638" name="Google Shape;8638;p47"/>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9" name="Google Shape;8639;p47"/>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0" name="Google Shape;8640;p47"/>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1" name="Google Shape;8641;p47"/>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2" name="Google Shape;8642;p47"/>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3" name="Google Shape;8643;p47"/>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4" name="Google Shape;8644;p47"/>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5" name="Google Shape;8645;p47"/>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6" name="Google Shape;8646;p47"/>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7" name="Google Shape;8647;p47"/>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8" name="Google Shape;8648;p47"/>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49" name="Google Shape;8649;p47"/>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50" name="Google Shape;8650;p47"/>
          <p:cNvGrpSpPr/>
          <p:nvPr/>
        </p:nvGrpSpPr>
        <p:grpSpPr>
          <a:xfrm>
            <a:off x="2166043" y="3351344"/>
            <a:ext cx="369566" cy="349803"/>
            <a:chOff x="2166043" y="3351344"/>
            <a:chExt cx="369566" cy="349803"/>
          </a:xfrm>
        </p:grpSpPr>
        <p:sp>
          <p:nvSpPr>
            <p:cNvPr id="8651" name="Google Shape;8651;p47"/>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2" name="Google Shape;8652;p47"/>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3" name="Google Shape;8653;p47"/>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4" name="Google Shape;8654;p47"/>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5" name="Google Shape;8655;p47"/>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6" name="Google Shape;8656;p47"/>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7" name="Google Shape;8657;p47"/>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8" name="Google Shape;8658;p47"/>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59" name="Google Shape;8659;p47"/>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60" name="Google Shape;8660;p47"/>
          <p:cNvGrpSpPr/>
          <p:nvPr/>
        </p:nvGrpSpPr>
        <p:grpSpPr>
          <a:xfrm>
            <a:off x="2619649" y="3352332"/>
            <a:ext cx="365793" cy="329276"/>
            <a:chOff x="2619649" y="3352332"/>
            <a:chExt cx="365793" cy="329276"/>
          </a:xfrm>
        </p:grpSpPr>
        <p:sp>
          <p:nvSpPr>
            <p:cNvPr id="8661" name="Google Shape;8661;p47"/>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2" name="Google Shape;8662;p47"/>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3" name="Google Shape;8663;p47"/>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4" name="Google Shape;8664;p47"/>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5" name="Google Shape;8665;p47"/>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6" name="Google Shape;8666;p47"/>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7" name="Google Shape;8667;p47"/>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8" name="Google Shape;8668;p47"/>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69" name="Google Shape;8669;p47"/>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0" name="Google Shape;8670;p47"/>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71" name="Google Shape;8671;p47"/>
          <p:cNvGrpSpPr/>
          <p:nvPr/>
        </p:nvGrpSpPr>
        <p:grpSpPr>
          <a:xfrm>
            <a:off x="1293760" y="1498228"/>
            <a:ext cx="340624" cy="351943"/>
            <a:chOff x="1293760" y="1498228"/>
            <a:chExt cx="340624" cy="351943"/>
          </a:xfrm>
        </p:grpSpPr>
        <p:sp>
          <p:nvSpPr>
            <p:cNvPr id="8672" name="Google Shape;8672;p47"/>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3" name="Google Shape;8673;p47"/>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4" name="Google Shape;8674;p47"/>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5" name="Google Shape;8675;p47"/>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6" name="Google Shape;8676;p47"/>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7" name="Google Shape;8677;p47"/>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8" name="Google Shape;8678;p47"/>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9" name="Google Shape;8679;p47"/>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0" name="Google Shape;8680;p47"/>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1" name="Google Shape;8681;p47"/>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2" name="Google Shape;8682;p47"/>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3" name="Google Shape;8683;p47"/>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4" name="Google Shape;8684;p47"/>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5" name="Google Shape;8685;p47"/>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86" name="Google Shape;8686;p47"/>
          <p:cNvGrpSpPr/>
          <p:nvPr/>
        </p:nvGrpSpPr>
        <p:grpSpPr>
          <a:xfrm>
            <a:off x="849601" y="1952074"/>
            <a:ext cx="406712" cy="383746"/>
            <a:chOff x="849601" y="1952074"/>
            <a:chExt cx="406712" cy="383746"/>
          </a:xfrm>
        </p:grpSpPr>
        <p:sp>
          <p:nvSpPr>
            <p:cNvPr id="8687" name="Google Shape;8687;p47"/>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8" name="Google Shape;8688;p47"/>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89" name="Google Shape;8689;p47"/>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0" name="Google Shape;8690;p47"/>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1" name="Google Shape;8691;p47"/>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2" name="Google Shape;8692;p47"/>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3" name="Google Shape;8693;p47"/>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94" name="Google Shape;8694;p47"/>
          <p:cNvGrpSpPr/>
          <p:nvPr/>
        </p:nvGrpSpPr>
        <p:grpSpPr>
          <a:xfrm>
            <a:off x="2253871" y="2893365"/>
            <a:ext cx="203986" cy="355417"/>
            <a:chOff x="2253871" y="2893365"/>
            <a:chExt cx="203986" cy="355417"/>
          </a:xfrm>
        </p:grpSpPr>
        <p:sp>
          <p:nvSpPr>
            <p:cNvPr id="8695" name="Google Shape;8695;p47"/>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6" name="Google Shape;8696;p47"/>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7" name="Google Shape;8697;p47"/>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8" name="Google Shape;8698;p47"/>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99" name="Google Shape;8699;p47"/>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0" name="Google Shape;8700;p47"/>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1" name="Google Shape;8701;p47"/>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2" name="Google Shape;8702;p47"/>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3" name="Google Shape;8703;p47"/>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4" name="Google Shape;8704;p47"/>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5" name="Google Shape;8705;p47"/>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06" name="Google Shape;8706;p47"/>
          <p:cNvGrpSpPr/>
          <p:nvPr/>
        </p:nvGrpSpPr>
        <p:grpSpPr>
          <a:xfrm>
            <a:off x="2191541" y="2408601"/>
            <a:ext cx="308823" cy="342571"/>
            <a:chOff x="2191541" y="2408601"/>
            <a:chExt cx="308823" cy="342571"/>
          </a:xfrm>
        </p:grpSpPr>
        <p:sp>
          <p:nvSpPr>
            <p:cNvPr id="8707" name="Google Shape;8707;p47"/>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8" name="Google Shape;8708;p47"/>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9" name="Google Shape;8709;p47"/>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0" name="Google Shape;8710;p47"/>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1" name="Google Shape;8711;p47"/>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2" name="Google Shape;8712;p47"/>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3" name="Google Shape;8713;p47"/>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4" name="Google Shape;8714;p47"/>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5" name="Google Shape;8715;p47"/>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6" name="Google Shape;8716;p47"/>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7" name="Google Shape;8717;p47"/>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8" name="Google Shape;8718;p47"/>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9" name="Google Shape;8719;p47"/>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20" name="Google Shape;8720;p47"/>
          <p:cNvGrpSpPr/>
          <p:nvPr/>
        </p:nvGrpSpPr>
        <p:grpSpPr>
          <a:xfrm>
            <a:off x="847400" y="1503588"/>
            <a:ext cx="342496" cy="341553"/>
            <a:chOff x="847400" y="1503588"/>
            <a:chExt cx="342496" cy="341553"/>
          </a:xfrm>
        </p:grpSpPr>
        <p:sp>
          <p:nvSpPr>
            <p:cNvPr id="8721" name="Google Shape;8721;p47"/>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2" name="Google Shape;8722;p47"/>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3" name="Google Shape;8723;p47"/>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4" name="Google Shape;8724;p47"/>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5" name="Google Shape;8725;p47"/>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6" name="Google Shape;8726;p47"/>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7" name="Google Shape;8727;p47"/>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8" name="Google Shape;8728;p47"/>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9" name="Google Shape;8729;p47"/>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0" name="Google Shape;8730;p47"/>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1" name="Google Shape;8731;p47"/>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2" name="Google Shape;8732;p47"/>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3" name="Google Shape;8733;p47"/>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4" name="Google Shape;8734;p47"/>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5" name="Google Shape;8735;p47"/>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6" name="Google Shape;8736;p47"/>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7" name="Google Shape;8737;p47"/>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8" name="Google Shape;8738;p47"/>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9" name="Google Shape;8739;p47"/>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0" name="Google Shape;8740;p47"/>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41" name="Google Shape;8741;p47"/>
          <p:cNvGrpSpPr/>
          <p:nvPr/>
        </p:nvGrpSpPr>
        <p:grpSpPr>
          <a:xfrm>
            <a:off x="1329963" y="2899669"/>
            <a:ext cx="280495" cy="361077"/>
            <a:chOff x="1329963" y="2899669"/>
            <a:chExt cx="280495" cy="361077"/>
          </a:xfrm>
        </p:grpSpPr>
        <p:sp>
          <p:nvSpPr>
            <p:cNvPr id="8742" name="Google Shape;8742;p47"/>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3" name="Google Shape;8743;p47"/>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4" name="Google Shape;8744;p47"/>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5" name="Google Shape;8745;p47"/>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6" name="Google Shape;8746;p47"/>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7" name="Google Shape;8747;p47"/>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8" name="Google Shape;8748;p47"/>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49" name="Google Shape;8749;p47"/>
          <p:cNvGrpSpPr/>
          <p:nvPr/>
        </p:nvGrpSpPr>
        <p:grpSpPr>
          <a:xfrm>
            <a:off x="937429" y="3800908"/>
            <a:ext cx="195496" cy="343439"/>
            <a:chOff x="937429" y="3800908"/>
            <a:chExt cx="195496" cy="343439"/>
          </a:xfrm>
        </p:grpSpPr>
        <p:sp>
          <p:nvSpPr>
            <p:cNvPr id="8750" name="Google Shape;8750;p47"/>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1" name="Google Shape;8751;p47"/>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2" name="Google Shape;8752;p47"/>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3" name="Google Shape;8753;p47"/>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4" name="Google Shape;8754;p47"/>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5" name="Google Shape;8755;p47"/>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6" name="Google Shape;8756;p47"/>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7" name="Google Shape;8757;p47"/>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8" name="Google Shape;8758;p47"/>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9" name="Google Shape;8759;p47"/>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0" name="Google Shape;8760;p47"/>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1" name="Google Shape;8761;p47"/>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2" name="Google Shape;8762;p47"/>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63" name="Google Shape;8763;p47"/>
          <p:cNvGrpSpPr/>
          <p:nvPr/>
        </p:nvGrpSpPr>
        <p:grpSpPr>
          <a:xfrm>
            <a:off x="2687659" y="3810655"/>
            <a:ext cx="365165" cy="342511"/>
            <a:chOff x="2611459" y="3810655"/>
            <a:chExt cx="365165" cy="342511"/>
          </a:xfrm>
        </p:grpSpPr>
        <p:sp>
          <p:nvSpPr>
            <p:cNvPr id="8764" name="Google Shape;8764;p47"/>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5" name="Google Shape;8765;p47"/>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6" name="Google Shape;8766;p47"/>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7" name="Google Shape;8767;p47"/>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8" name="Google Shape;8768;p47"/>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9" name="Google Shape;8769;p47"/>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0" name="Google Shape;8770;p47"/>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1" name="Google Shape;8771;p47"/>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2" name="Google Shape;8772;p47"/>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3" name="Google Shape;8773;p47"/>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4" name="Google Shape;8774;p47"/>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75" name="Google Shape;8775;p47"/>
          <p:cNvGrpSpPr/>
          <p:nvPr/>
        </p:nvGrpSpPr>
        <p:grpSpPr>
          <a:xfrm>
            <a:off x="3952456" y="1524280"/>
            <a:ext cx="370196" cy="300153"/>
            <a:chOff x="3952456" y="1524280"/>
            <a:chExt cx="370196" cy="300153"/>
          </a:xfrm>
        </p:grpSpPr>
        <p:sp>
          <p:nvSpPr>
            <p:cNvPr id="8776" name="Google Shape;8776;p47"/>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7" name="Google Shape;8777;p47"/>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8" name="Google Shape;8778;p47"/>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9" name="Google Shape;8779;p47"/>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0" name="Google Shape;8780;p47"/>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1" name="Google Shape;8781;p47"/>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785"/>
        <p:cNvGrpSpPr/>
        <p:nvPr/>
      </p:nvGrpSpPr>
      <p:grpSpPr>
        <a:xfrm>
          <a:off x="0" y="0"/>
          <a:ext cx="0" cy="0"/>
          <a:chOff x="0" y="0"/>
          <a:chExt cx="0" cy="0"/>
        </a:xfrm>
      </p:grpSpPr>
      <p:sp>
        <p:nvSpPr>
          <p:cNvPr id="8786" name="Google Shape;8786;p48"/>
          <p:cNvSpPr txBox="1">
            <a:spLocks noGrp="1"/>
          </p:cNvSpPr>
          <p:nvPr>
            <p:ph type="title" idx="4294967295"/>
          </p:nvPr>
        </p:nvSpPr>
        <p:spPr>
          <a:xfrm>
            <a:off x="849675" y="943775"/>
            <a:ext cx="34821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787" name="Google Shape;8787;p48"/>
          <p:cNvSpPr txBox="1">
            <a:spLocks noGrp="1"/>
          </p:cNvSpPr>
          <p:nvPr>
            <p:ph type="title" idx="4294967295"/>
          </p:nvPr>
        </p:nvSpPr>
        <p:spPr>
          <a:xfrm>
            <a:off x="4858400" y="943775"/>
            <a:ext cx="34821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788" name="Google Shape;8788;p48"/>
          <p:cNvGrpSpPr/>
          <p:nvPr/>
        </p:nvGrpSpPr>
        <p:grpSpPr>
          <a:xfrm>
            <a:off x="908482" y="1502585"/>
            <a:ext cx="257112" cy="362808"/>
            <a:chOff x="908482" y="1502585"/>
            <a:chExt cx="257112" cy="362808"/>
          </a:xfrm>
        </p:grpSpPr>
        <p:sp>
          <p:nvSpPr>
            <p:cNvPr id="8789" name="Google Shape;8789;p48"/>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0" name="Google Shape;8790;p48"/>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1" name="Google Shape;8791;p48"/>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2" name="Google Shape;8792;p48"/>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3" name="Google Shape;8793;p48"/>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4" name="Google Shape;8794;p48"/>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5" name="Google Shape;8795;p48"/>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6" name="Google Shape;8796;p48"/>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7" name="Google Shape;8797;p48"/>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8" name="Google Shape;8798;p48"/>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9" name="Google Shape;8799;p48"/>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0" name="Google Shape;8800;p48"/>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1" name="Google Shape;8801;p48"/>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2" name="Google Shape;8802;p48"/>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3" name="Google Shape;8803;p48"/>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4" name="Google Shape;8804;p48"/>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5" name="Google Shape;8805;p48"/>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6" name="Google Shape;8806;p48"/>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7" name="Google Shape;8807;p48"/>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8" name="Google Shape;8808;p48"/>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09" name="Google Shape;8809;p48"/>
          <p:cNvGrpSpPr/>
          <p:nvPr/>
        </p:nvGrpSpPr>
        <p:grpSpPr>
          <a:xfrm>
            <a:off x="1303537" y="1502716"/>
            <a:ext cx="362939" cy="362677"/>
            <a:chOff x="1303537" y="1502716"/>
            <a:chExt cx="362939" cy="362677"/>
          </a:xfrm>
        </p:grpSpPr>
        <p:sp>
          <p:nvSpPr>
            <p:cNvPr id="8810" name="Google Shape;8810;p48"/>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1" name="Google Shape;8811;p48"/>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2" name="Google Shape;8812;p48"/>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3" name="Google Shape;8813;p48"/>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4" name="Google Shape;8814;p48"/>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5" name="Google Shape;8815;p48"/>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6" name="Google Shape;8816;p48"/>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7" name="Google Shape;8817;p48"/>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8" name="Google Shape;8818;p48"/>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9" name="Google Shape;8819;p48"/>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0" name="Google Shape;8820;p48"/>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21" name="Google Shape;8821;p48"/>
          <p:cNvGrpSpPr/>
          <p:nvPr/>
        </p:nvGrpSpPr>
        <p:grpSpPr>
          <a:xfrm>
            <a:off x="1751901" y="1502716"/>
            <a:ext cx="362677" cy="362677"/>
            <a:chOff x="1751901" y="1502716"/>
            <a:chExt cx="362677" cy="362677"/>
          </a:xfrm>
        </p:grpSpPr>
        <p:sp>
          <p:nvSpPr>
            <p:cNvPr id="8822" name="Google Shape;8822;p48"/>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3" name="Google Shape;8823;p48"/>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4" name="Google Shape;8824;p48"/>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5" name="Google Shape;8825;p48"/>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6" name="Google Shape;8826;p48"/>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7" name="Google Shape;8827;p48"/>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8" name="Google Shape;8828;p48"/>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29" name="Google Shape;8829;p48"/>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0" name="Google Shape;8830;p48"/>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1" name="Google Shape;8831;p48"/>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2" name="Google Shape;8832;p48"/>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3" name="Google Shape;8833;p48"/>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4" name="Google Shape;8834;p48"/>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5" name="Google Shape;8835;p48"/>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6" name="Google Shape;8836;p48"/>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7" name="Google Shape;8837;p48"/>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8" name="Google Shape;8838;p48"/>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39" name="Google Shape;8839;p48"/>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0" name="Google Shape;8840;p48"/>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41" name="Google Shape;8841;p48"/>
          <p:cNvGrpSpPr/>
          <p:nvPr/>
        </p:nvGrpSpPr>
        <p:grpSpPr>
          <a:xfrm>
            <a:off x="3095178" y="1502716"/>
            <a:ext cx="334290" cy="362678"/>
            <a:chOff x="3095178" y="1502716"/>
            <a:chExt cx="334290" cy="362678"/>
          </a:xfrm>
        </p:grpSpPr>
        <p:sp>
          <p:nvSpPr>
            <p:cNvPr id="8842" name="Google Shape;8842;p48"/>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3" name="Google Shape;8843;p48"/>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4" name="Google Shape;8844;p48"/>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5" name="Google Shape;8845;p48"/>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6" name="Google Shape;8846;p48"/>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7" name="Google Shape;8847;p48"/>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8" name="Google Shape;8848;p48"/>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9" name="Google Shape;8849;p48"/>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0" name="Google Shape;8850;p48"/>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1" name="Google Shape;8851;p48"/>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2" name="Google Shape;8852;p48"/>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3" name="Google Shape;8853;p48"/>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4" name="Google Shape;8854;p48"/>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5" name="Google Shape;8855;p48"/>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6" name="Google Shape;8856;p48"/>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7" name="Google Shape;8857;p48"/>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8" name="Google Shape;8858;p48"/>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59" name="Google Shape;8859;p48"/>
          <p:cNvGrpSpPr/>
          <p:nvPr/>
        </p:nvGrpSpPr>
        <p:grpSpPr>
          <a:xfrm>
            <a:off x="3542281" y="1505605"/>
            <a:ext cx="366196" cy="357004"/>
            <a:chOff x="3542281" y="1505605"/>
            <a:chExt cx="366196" cy="357004"/>
          </a:xfrm>
        </p:grpSpPr>
        <p:sp>
          <p:nvSpPr>
            <p:cNvPr id="8860" name="Google Shape;8860;p48"/>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1" name="Google Shape;8861;p48"/>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2" name="Google Shape;8862;p48"/>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3" name="Google Shape;8863;p48"/>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4" name="Google Shape;8864;p48"/>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5" name="Google Shape;8865;p48"/>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6" name="Google Shape;8866;p48"/>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7" name="Google Shape;8867;p48"/>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8" name="Google Shape;8868;p48"/>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9" name="Google Shape;8869;p48"/>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0" name="Google Shape;8870;p48"/>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1" name="Google Shape;8871;p48"/>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2" name="Google Shape;8872;p48"/>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3" name="Google Shape;8873;p48"/>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4" name="Google Shape;8874;p48"/>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5" name="Google Shape;8875;p48"/>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6" name="Google Shape;8876;p48"/>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7" name="Google Shape;8877;p48"/>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8" name="Google Shape;8878;p48"/>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9" name="Google Shape;8879;p48"/>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0" name="Google Shape;8880;p48"/>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1" name="Google Shape;8881;p48"/>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2" name="Google Shape;8882;p48"/>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3" name="Google Shape;8883;p48"/>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4" name="Google Shape;8884;p48"/>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85" name="Google Shape;8885;p48"/>
          <p:cNvGrpSpPr/>
          <p:nvPr/>
        </p:nvGrpSpPr>
        <p:grpSpPr>
          <a:xfrm>
            <a:off x="1748382" y="3384797"/>
            <a:ext cx="364673" cy="340067"/>
            <a:chOff x="1748382" y="3384797"/>
            <a:chExt cx="364673" cy="340067"/>
          </a:xfrm>
        </p:grpSpPr>
        <p:sp>
          <p:nvSpPr>
            <p:cNvPr id="8886" name="Google Shape;8886;p48"/>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7" name="Google Shape;8887;p48"/>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8" name="Google Shape;8888;p48"/>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9" name="Google Shape;8889;p48"/>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0" name="Google Shape;8890;p48"/>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1" name="Google Shape;8891;p48"/>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2" name="Google Shape;8892;p48"/>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3" name="Google Shape;8893;p48"/>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4" name="Google Shape;8894;p48"/>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5" name="Google Shape;8895;p48"/>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6" name="Google Shape;8896;p48"/>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7" name="Google Shape;8897;p48"/>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8" name="Google Shape;8898;p48"/>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9" name="Google Shape;8899;p48"/>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0" name="Google Shape;8900;p48"/>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01" name="Google Shape;8901;p48"/>
          <p:cNvGrpSpPr/>
          <p:nvPr/>
        </p:nvGrpSpPr>
        <p:grpSpPr>
          <a:xfrm>
            <a:off x="6221064" y="3811049"/>
            <a:ext cx="364673" cy="339805"/>
            <a:chOff x="6221064" y="3811049"/>
            <a:chExt cx="364673" cy="339805"/>
          </a:xfrm>
        </p:grpSpPr>
        <p:sp>
          <p:nvSpPr>
            <p:cNvPr id="8902" name="Google Shape;8902;p48"/>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3" name="Google Shape;8903;p48"/>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4" name="Google Shape;8904;p48"/>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5" name="Google Shape;8905;p48"/>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6" name="Google Shape;8906;p48"/>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7" name="Google Shape;8907;p48"/>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8" name="Google Shape;8908;p48"/>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9" name="Google Shape;8909;p48"/>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0" name="Google Shape;8910;p48"/>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1" name="Google Shape;8911;p48"/>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2" name="Google Shape;8912;p48"/>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3" name="Google Shape;8913;p48"/>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4" name="Google Shape;8914;p48"/>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5" name="Google Shape;8915;p48"/>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6" name="Google Shape;8916;p48"/>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17" name="Google Shape;8917;p48"/>
          <p:cNvGrpSpPr/>
          <p:nvPr/>
        </p:nvGrpSpPr>
        <p:grpSpPr>
          <a:xfrm>
            <a:off x="2182643" y="3386320"/>
            <a:ext cx="382030" cy="320451"/>
            <a:chOff x="2182643" y="3386320"/>
            <a:chExt cx="382030" cy="320451"/>
          </a:xfrm>
        </p:grpSpPr>
        <p:sp>
          <p:nvSpPr>
            <p:cNvPr id="8918" name="Google Shape;8918;p48"/>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19" name="Google Shape;8919;p48"/>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0" name="Google Shape;8920;p48"/>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1" name="Google Shape;8921;p48"/>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2" name="Google Shape;8922;p48"/>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3" name="Google Shape;8923;p48"/>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4" name="Google Shape;8924;p48"/>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5" name="Google Shape;8925;p48"/>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6" name="Google Shape;8926;p48"/>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7" name="Google Shape;8927;p48"/>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8" name="Google Shape;8928;p48"/>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29" name="Google Shape;8929;p48"/>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0" name="Google Shape;8930;p48"/>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1" name="Google Shape;8931;p48"/>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2" name="Google Shape;8932;p48"/>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33" name="Google Shape;8933;p48"/>
          <p:cNvGrpSpPr/>
          <p:nvPr/>
        </p:nvGrpSpPr>
        <p:grpSpPr>
          <a:xfrm>
            <a:off x="3084386" y="3389340"/>
            <a:ext cx="353880" cy="330745"/>
            <a:chOff x="3084386" y="3389340"/>
            <a:chExt cx="353880" cy="330745"/>
          </a:xfrm>
        </p:grpSpPr>
        <p:sp>
          <p:nvSpPr>
            <p:cNvPr id="8934" name="Google Shape;8934;p48"/>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5" name="Google Shape;8935;p48"/>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6" name="Google Shape;8936;p48"/>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7" name="Google Shape;8937;p48"/>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8" name="Google Shape;8938;p48"/>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9" name="Google Shape;8939;p48"/>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0" name="Google Shape;8940;p48"/>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1" name="Google Shape;8941;p48"/>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2" name="Google Shape;8942;p48"/>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3" name="Google Shape;8943;p48"/>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4" name="Google Shape;8944;p48"/>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5" name="Google Shape;8945;p48"/>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46" name="Google Shape;8946;p48"/>
          <p:cNvGrpSpPr/>
          <p:nvPr/>
        </p:nvGrpSpPr>
        <p:grpSpPr>
          <a:xfrm>
            <a:off x="863499" y="1970906"/>
            <a:ext cx="347078" cy="364017"/>
            <a:chOff x="863499" y="1970906"/>
            <a:chExt cx="347078" cy="364017"/>
          </a:xfrm>
        </p:grpSpPr>
        <p:sp>
          <p:nvSpPr>
            <p:cNvPr id="8947" name="Google Shape;8947;p48"/>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8" name="Google Shape;8948;p48"/>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9" name="Google Shape;8949;p48"/>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0" name="Google Shape;8950;p48"/>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1" name="Google Shape;8951;p48"/>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2" name="Google Shape;8952;p48"/>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3" name="Google Shape;8953;p48"/>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4" name="Google Shape;8954;p48"/>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5" name="Google Shape;8955;p48"/>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6" name="Google Shape;8956;p48"/>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7" name="Google Shape;8957;p48"/>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8" name="Google Shape;8958;p48"/>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9" name="Google Shape;8959;p48"/>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0" name="Google Shape;8960;p48"/>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61" name="Google Shape;8961;p48"/>
          <p:cNvGrpSpPr/>
          <p:nvPr/>
        </p:nvGrpSpPr>
        <p:grpSpPr>
          <a:xfrm>
            <a:off x="1749879" y="1970906"/>
            <a:ext cx="364436" cy="364174"/>
            <a:chOff x="1749879" y="1970906"/>
            <a:chExt cx="364436" cy="364174"/>
          </a:xfrm>
        </p:grpSpPr>
        <p:sp>
          <p:nvSpPr>
            <p:cNvPr id="8962" name="Google Shape;8962;p48"/>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3" name="Google Shape;8963;p48"/>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4" name="Google Shape;8964;p48"/>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5" name="Google Shape;8965;p48"/>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6" name="Google Shape;8966;p48"/>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7" name="Google Shape;8967;p48"/>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8" name="Google Shape;8968;p48"/>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9" name="Google Shape;8969;p48"/>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0" name="Google Shape;8970;p48"/>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1" name="Google Shape;8971;p48"/>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2" name="Google Shape;8972;p48"/>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3" name="Google Shape;8973;p48"/>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4" name="Google Shape;8974;p48"/>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5" name="Google Shape;8975;p48"/>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76" name="Google Shape;8976;p48"/>
          <p:cNvGrpSpPr/>
          <p:nvPr/>
        </p:nvGrpSpPr>
        <p:grpSpPr>
          <a:xfrm>
            <a:off x="2186425" y="1976158"/>
            <a:ext cx="396105" cy="353985"/>
            <a:chOff x="2186425" y="1976158"/>
            <a:chExt cx="396105" cy="353985"/>
          </a:xfrm>
        </p:grpSpPr>
        <p:sp>
          <p:nvSpPr>
            <p:cNvPr id="8977" name="Google Shape;8977;p48"/>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8" name="Google Shape;8978;p48"/>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79" name="Google Shape;8979;p48"/>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0" name="Google Shape;8980;p48"/>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1" name="Google Shape;8981;p48"/>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2" name="Google Shape;8982;p48"/>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3" name="Google Shape;8983;p48"/>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84" name="Google Shape;8984;p48"/>
          <p:cNvGrpSpPr/>
          <p:nvPr/>
        </p:nvGrpSpPr>
        <p:grpSpPr>
          <a:xfrm>
            <a:off x="2659157" y="2017412"/>
            <a:ext cx="319191" cy="271240"/>
            <a:chOff x="2659157" y="2017412"/>
            <a:chExt cx="319191" cy="271240"/>
          </a:xfrm>
        </p:grpSpPr>
        <p:sp>
          <p:nvSpPr>
            <p:cNvPr id="8985" name="Google Shape;8985;p48"/>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6" name="Google Shape;8986;p48"/>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7" name="Google Shape;8987;p48"/>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8" name="Google Shape;8988;p48"/>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89" name="Google Shape;8989;p48"/>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0" name="Google Shape;8990;p48"/>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1" name="Google Shape;8991;p48"/>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2" name="Google Shape;8992;p48"/>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3" name="Google Shape;8993;p48"/>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4" name="Google Shape;8994;p48"/>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5" name="Google Shape;8995;p48"/>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6" name="Google Shape;8996;p48"/>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7" name="Google Shape;8997;p48"/>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8" name="Google Shape;8998;p48"/>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99" name="Google Shape;8999;p48"/>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0" name="Google Shape;9000;p48"/>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1" name="Google Shape;9001;p48"/>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2" name="Google Shape;9002;p48"/>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3" name="Google Shape;9003;p48"/>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4" name="Google Shape;9004;p48"/>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5" name="Google Shape;9005;p48"/>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6" name="Google Shape;9006;p48"/>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7" name="Google Shape;9007;p48"/>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8" name="Google Shape;9008;p48"/>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09" name="Google Shape;9009;p48"/>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0" name="Google Shape;9010;p48"/>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11" name="Google Shape;9011;p48"/>
          <p:cNvGrpSpPr/>
          <p:nvPr/>
        </p:nvGrpSpPr>
        <p:grpSpPr>
          <a:xfrm>
            <a:off x="3111775" y="1993516"/>
            <a:ext cx="318927" cy="319217"/>
            <a:chOff x="3111775" y="1993516"/>
            <a:chExt cx="318927" cy="319217"/>
          </a:xfrm>
        </p:grpSpPr>
        <p:sp>
          <p:nvSpPr>
            <p:cNvPr id="9012" name="Google Shape;9012;p48"/>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3" name="Google Shape;9013;p48"/>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4" name="Google Shape;9014;p48"/>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5" name="Google Shape;9015;p48"/>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6" name="Google Shape;9016;p48"/>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7" name="Google Shape;9017;p48"/>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8" name="Google Shape;9018;p48"/>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19" name="Google Shape;9019;p48"/>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0" name="Google Shape;9020;p48"/>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1" name="Google Shape;9021;p48"/>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2" name="Google Shape;9022;p48"/>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3" name="Google Shape;9023;p48"/>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4" name="Google Shape;9024;p48"/>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5" name="Google Shape;9025;p48"/>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6" name="Google Shape;9026;p48"/>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7" name="Google Shape;9027;p48"/>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8" name="Google Shape;9028;p48"/>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29" name="Google Shape;9029;p48"/>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0" name="Google Shape;9030;p48"/>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1" name="Google Shape;9031;p48"/>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2" name="Google Shape;9032;p48"/>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3" name="Google Shape;9033;p48"/>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4" name="Google Shape;9034;p48"/>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5" name="Google Shape;9035;p48"/>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6" name="Google Shape;9036;p48"/>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7" name="Google Shape;9037;p48"/>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8" name="Google Shape;9038;p48"/>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39" name="Google Shape;9039;p48"/>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0" name="Google Shape;9040;p48"/>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1" name="Google Shape;9041;p48"/>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42" name="Google Shape;9042;p48"/>
          <p:cNvGrpSpPr/>
          <p:nvPr/>
        </p:nvGrpSpPr>
        <p:grpSpPr>
          <a:xfrm>
            <a:off x="4023785" y="1970407"/>
            <a:ext cx="288807" cy="355376"/>
            <a:chOff x="4023785" y="1970407"/>
            <a:chExt cx="288807" cy="355376"/>
          </a:xfrm>
        </p:grpSpPr>
        <p:sp>
          <p:nvSpPr>
            <p:cNvPr id="9043" name="Google Shape;9043;p48"/>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4" name="Google Shape;9044;p48"/>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5" name="Google Shape;9045;p48"/>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6" name="Google Shape;9046;p48"/>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7" name="Google Shape;9047;p48"/>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8" name="Google Shape;9048;p48"/>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9" name="Google Shape;9049;p48"/>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0" name="Google Shape;9050;p48"/>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1" name="Google Shape;9051;p48"/>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2" name="Google Shape;9052;p48"/>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3" name="Google Shape;9053;p48"/>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4" name="Google Shape;9054;p48"/>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5" name="Google Shape;9055;p48"/>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6" name="Google Shape;9056;p48"/>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7" name="Google Shape;9057;p48"/>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8" name="Google Shape;9058;p48"/>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9" name="Google Shape;9059;p48"/>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0" name="Google Shape;9060;p48"/>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1" name="Google Shape;9061;p48"/>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2" name="Google Shape;9062;p48"/>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63" name="Google Shape;9063;p48"/>
          <p:cNvGrpSpPr/>
          <p:nvPr/>
        </p:nvGrpSpPr>
        <p:grpSpPr>
          <a:xfrm>
            <a:off x="3544540" y="3380963"/>
            <a:ext cx="320188" cy="319269"/>
            <a:chOff x="3544540" y="3380963"/>
            <a:chExt cx="320188" cy="319269"/>
          </a:xfrm>
        </p:grpSpPr>
        <p:sp>
          <p:nvSpPr>
            <p:cNvPr id="9064" name="Google Shape;9064;p48"/>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5" name="Google Shape;9065;p48"/>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6" name="Google Shape;9066;p48"/>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7" name="Google Shape;9067;p48"/>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8" name="Google Shape;9068;p48"/>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9" name="Google Shape;9069;p48"/>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0" name="Google Shape;9070;p48"/>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1" name="Google Shape;9071;p48"/>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2" name="Google Shape;9072;p48"/>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3" name="Google Shape;9073;p48"/>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4" name="Google Shape;9074;p48"/>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5" name="Google Shape;9075;p48"/>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6" name="Google Shape;9076;p48"/>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7" name="Google Shape;9077;p48"/>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8" name="Google Shape;9078;p48"/>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79" name="Google Shape;9079;p48"/>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80" name="Google Shape;9080;p48"/>
          <p:cNvGrpSpPr/>
          <p:nvPr/>
        </p:nvGrpSpPr>
        <p:grpSpPr>
          <a:xfrm>
            <a:off x="3944637" y="3354834"/>
            <a:ext cx="415695" cy="371605"/>
            <a:chOff x="3944637" y="3354834"/>
            <a:chExt cx="415695" cy="371605"/>
          </a:xfrm>
        </p:grpSpPr>
        <p:sp>
          <p:nvSpPr>
            <p:cNvPr id="9081" name="Google Shape;9081;p48"/>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2" name="Google Shape;9082;p48"/>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3" name="Google Shape;9083;p48"/>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4" name="Google Shape;9084;p48"/>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5" name="Google Shape;9085;p48"/>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6" name="Google Shape;9086;p48"/>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7" name="Google Shape;9087;p48"/>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8" name="Google Shape;9088;p48"/>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9" name="Google Shape;9089;p48"/>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0" name="Google Shape;9090;p48"/>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1" name="Google Shape;9091;p48"/>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2" name="Google Shape;9092;p48"/>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3" name="Google Shape;9093;p48"/>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4" name="Google Shape;9094;p48"/>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5" name="Google Shape;9095;p48"/>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6" name="Google Shape;9096;p48"/>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97" name="Google Shape;9097;p48"/>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098" name="Google Shape;9098;p48"/>
          <p:cNvGrpSpPr/>
          <p:nvPr/>
        </p:nvGrpSpPr>
        <p:grpSpPr>
          <a:xfrm>
            <a:off x="1314619" y="3821527"/>
            <a:ext cx="346317" cy="332137"/>
            <a:chOff x="1314619" y="3821527"/>
            <a:chExt cx="346317" cy="332137"/>
          </a:xfrm>
        </p:grpSpPr>
        <p:sp>
          <p:nvSpPr>
            <p:cNvPr id="9099" name="Google Shape;9099;p48"/>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0" name="Google Shape;9100;p48"/>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1" name="Google Shape;9101;p48"/>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2" name="Google Shape;9102;p48"/>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3" name="Google Shape;9103;p48"/>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4" name="Google Shape;9104;p48"/>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5" name="Google Shape;9105;p48"/>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6" name="Google Shape;9106;p48"/>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107" name="Google Shape;9107;p48"/>
          <p:cNvGrpSpPr/>
          <p:nvPr/>
        </p:nvGrpSpPr>
        <p:grpSpPr>
          <a:xfrm>
            <a:off x="1751139" y="3790934"/>
            <a:ext cx="386259" cy="380508"/>
            <a:chOff x="1751139" y="3790934"/>
            <a:chExt cx="386259" cy="380508"/>
          </a:xfrm>
        </p:grpSpPr>
        <p:sp>
          <p:nvSpPr>
            <p:cNvPr id="9108" name="Google Shape;9108;p48"/>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09" name="Google Shape;9109;p48"/>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0" name="Google Shape;9110;p48"/>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1" name="Google Shape;9111;p48"/>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2" name="Google Shape;9112;p48"/>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3" name="Google Shape;9113;p48"/>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4" name="Google Shape;9114;p48"/>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5" name="Google Shape;9115;p48"/>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6" name="Google Shape;9116;p48"/>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7" name="Google Shape;9117;p48"/>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8" name="Google Shape;9118;p48"/>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9" name="Google Shape;9119;p48"/>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0" name="Google Shape;9120;p48"/>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1" name="Google Shape;9121;p48"/>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2" name="Google Shape;9122;p48"/>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3" name="Google Shape;9123;p48"/>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4" name="Google Shape;9124;p48"/>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5" name="Google Shape;9125;p48"/>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126" name="Google Shape;9126;p48"/>
          <p:cNvGrpSpPr/>
          <p:nvPr/>
        </p:nvGrpSpPr>
        <p:grpSpPr>
          <a:xfrm>
            <a:off x="2189681" y="3821606"/>
            <a:ext cx="395607" cy="318928"/>
            <a:chOff x="2189681" y="3821606"/>
            <a:chExt cx="395607" cy="318928"/>
          </a:xfrm>
        </p:grpSpPr>
        <p:sp>
          <p:nvSpPr>
            <p:cNvPr id="9127" name="Google Shape;9127;p48"/>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8" name="Google Shape;9128;p48"/>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29" name="Google Shape;9129;p48"/>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0" name="Google Shape;9130;p48"/>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1" name="Google Shape;9131;p48"/>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2" name="Google Shape;9132;p48"/>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3" name="Google Shape;9133;p48"/>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4" name="Google Shape;9134;p48"/>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5" name="Google Shape;9135;p48"/>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6" name="Google Shape;9136;p48"/>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7" name="Google Shape;9137;p48"/>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8" name="Google Shape;9138;p48"/>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39" name="Google Shape;9139;p48"/>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0" name="Google Shape;9140;p48"/>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1" name="Google Shape;9141;p48"/>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2" name="Google Shape;9142;p48"/>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3" name="Google Shape;9143;p48"/>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4" name="Google Shape;9144;p48"/>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5" name="Google Shape;9145;p48"/>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6" name="Google Shape;9146;p48"/>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7" name="Google Shape;9147;p48"/>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8" name="Google Shape;9148;p48"/>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49" name="Google Shape;9149;p48"/>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0" name="Google Shape;9150;p48"/>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1" name="Google Shape;9151;p48"/>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2" name="Google Shape;9152;p48"/>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3" name="Google Shape;9153;p48"/>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4" name="Google Shape;9154;p48"/>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5" name="Google Shape;9155;p48"/>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56" name="Google Shape;9156;p48"/>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157" name="Google Shape;9157;p48"/>
          <p:cNvSpPr/>
          <p:nvPr/>
        </p:nvSpPr>
        <p:spPr>
          <a:xfrm>
            <a:off x="1288464" y="2040049"/>
            <a:ext cx="62341" cy="140885"/>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158" name="Google Shape;9158;p48"/>
          <p:cNvGrpSpPr/>
          <p:nvPr/>
        </p:nvGrpSpPr>
        <p:grpSpPr>
          <a:xfrm>
            <a:off x="1277409" y="1961347"/>
            <a:ext cx="420475" cy="383055"/>
            <a:chOff x="1277409" y="1961347"/>
            <a:chExt cx="420475" cy="383055"/>
          </a:xfrm>
        </p:grpSpPr>
        <p:sp>
          <p:nvSpPr>
            <p:cNvPr id="9159" name="Google Shape;9159;p48"/>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0" name="Google Shape;9160;p48"/>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1" name="Google Shape;9161;p48"/>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2" name="Google Shape;9162;p48"/>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3" name="Google Shape;9163;p48"/>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4" name="Google Shape;9164;p48"/>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5" name="Google Shape;9165;p48"/>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6" name="Google Shape;9166;p48"/>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7" name="Google Shape;9167;p48"/>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8" name="Google Shape;9168;p48"/>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69" name="Google Shape;9169;p48"/>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0" name="Google Shape;9170;p48"/>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1" name="Google Shape;9171;p48"/>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2" name="Google Shape;9172;p48"/>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3" name="Google Shape;9173;p48"/>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4" name="Google Shape;9174;p48"/>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5" name="Google Shape;9175;p48"/>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6" name="Google Shape;9176;p48"/>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7" name="Google Shape;9177;p48"/>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8" name="Google Shape;9178;p48"/>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79" name="Google Shape;9179;p48"/>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0" name="Google Shape;9180;p48"/>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1" name="Google Shape;9181;p48"/>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2" name="Google Shape;9182;p48"/>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3" name="Google Shape;9183;p48"/>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4" name="Google Shape;9184;p48"/>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5" name="Google Shape;9185;p48"/>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186" name="Google Shape;9186;p48"/>
          <p:cNvGrpSpPr/>
          <p:nvPr/>
        </p:nvGrpSpPr>
        <p:grpSpPr>
          <a:xfrm>
            <a:off x="2215075" y="2432819"/>
            <a:ext cx="380008" cy="351649"/>
            <a:chOff x="2215075" y="2432819"/>
            <a:chExt cx="380008" cy="351649"/>
          </a:xfrm>
        </p:grpSpPr>
        <p:sp>
          <p:nvSpPr>
            <p:cNvPr id="9187" name="Google Shape;9187;p48"/>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8" name="Google Shape;9188;p48"/>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9" name="Google Shape;9189;p48"/>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0" name="Google Shape;9190;p48"/>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1" name="Google Shape;9191;p48"/>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2" name="Google Shape;9192;p48"/>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3" name="Google Shape;9193;p48"/>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4" name="Google Shape;9194;p48"/>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5" name="Google Shape;9195;p48"/>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6" name="Google Shape;9196;p48"/>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7" name="Google Shape;9197;p48"/>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8" name="Google Shape;9198;p48"/>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9" name="Google Shape;9199;p48"/>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0" name="Google Shape;9200;p48"/>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1" name="Google Shape;9201;p48"/>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2" name="Google Shape;9202;p48"/>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3" name="Google Shape;9203;p48"/>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4" name="Google Shape;9204;p48"/>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5" name="Google Shape;9205;p48"/>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6" name="Google Shape;9206;p48"/>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7" name="Google Shape;9207;p48"/>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8" name="Google Shape;9208;p48"/>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9" name="Google Shape;9209;p48"/>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0" name="Google Shape;9210;p48"/>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1" name="Google Shape;9211;p48"/>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2" name="Google Shape;9212;p48"/>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3" name="Google Shape;9213;p48"/>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4" name="Google Shape;9214;p48"/>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5" name="Google Shape;9215;p48"/>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6" name="Google Shape;9216;p48"/>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7" name="Google Shape;9217;p48"/>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18" name="Google Shape;9218;p48"/>
          <p:cNvGrpSpPr/>
          <p:nvPr/>
        </p:nvGrpSpPr>
        <p:grpSpPr>
          <a:xfrm>
            <a:off x="2661416" y="2422342"/>
            <a:ext cx="344059" cy="340671"/>
            <a:chOff x="2661416" y="2422342"/>
            <a:chExt cx="344059" cy="340671"/>
          </a:xfrm>
        </p:grpSpPr>
        <p:sp>
          <p:nvSpPr>
            <p:cNvPr id="9219" name="Google Shape;9219;p48"/>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0" name="Google Shape;9220;p48"/>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1" name="Google Shape;9221;p48"/>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2" name="Google Shape;9222;p48"/>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3" name="Google Shape;9223;p48"/>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4" name="Google Shape;9224;p48"/>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5" name="Google Shape;9225;p48"/>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6" name="Google Shape;9226;p48"/>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7" name="Google Shape;9227;p48"/>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8" name="Google Shape;9228;p48"/>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9" name="Google Shape;9229;p48"/>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0" name="Google Shape;9230;p48"/>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1" name="Google Shape;9231;p48"/>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32" name="Google Shape;9232;p48"/>
          <p:cNvGrpSpPr/>
          <p:nvPr/>
        </p:nvGrpSpPr>
        <p:grpSpPr>
          <a:xfrm>
            <a:off x="4066510" y="2422342"/>
            <a:ext cx="206876" cy="348470"/>
            <a:chOff x="4066510" y="2422342"/>
            <a:chExt cx="206876" cy="348470"/>
          </a:xfrm>
        </p:grpSpPr>
        <p:sp>
          <p:nvSpPr>
            <p:cNvPr id="9233" name="Google Shape;9233;p48"/>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4" name="Google Shape;9234;p48"/>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5" name="Google Shape;9235;p48"/>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6" name="Google Shape;9236;p48"/>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7" name="Google Shape;9237;p48"/>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8" name="Google Shape;9238;p48"/>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9" name="Google Shape;9239;p48"/>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0" name="Google Shape;9240;p48"/>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1" name="Google Shape;9241;p48"/>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2" name="Google Shape;9242;p48"/>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3" name="Google Shape;9243;p48"/>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4" name="Google Shape;9244;p48"/>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245" name="Google Shape;9245;p48"/>
          <p:cNvSpPr/>
          <p:nvPr/>
        </p:nvSpPr>
        <p:spPr>
          <a:xfrm>
            <a:off x="2958206" y="3891720"/>
            <a:ext cx="28440" cy="133453"/>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246" name="Google Shape;9246;p48"/>
          <p:cNvGrpSpPr/>
          <p:nvPr/>
        </p:nvGrpSpPr>
        <p:grpSpPr>
          <a:xfrm>
            <a:off x="2617693" y="3817325"/>
            <a:ext cx="420475" cy="326491"/>
            <a:chOff x="2617693" y="3817325"/>
            <a:chExt cx="420475" cy="326491"/>
          </a:xfrm>
        </p:grpSpPr>
        <p:sp>
          <p:nvSpPr>
            <p:cNvPr id="9247" name="Google Shape;9247;p48"/>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8" name="Google Shape;9248;p48"/>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9" name="Google Shape;9249;p48"/>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0" name="Google Shape;9250;p48"/>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1" name="Google Shape;9251;p48"/>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2" name="Google Shape;9252;p48"/>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3" name="Google Shape;9253;p48"/>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4" name="Google Shape;9254;p48"/>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5" name="Google Shape;9255;p48"/>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6" name="Google Shape;9256;p48"/>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7" name="Google Shape;9257;p48"/>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8" name="Google Shape;9258;p48"/>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9" name="Google Shape;9259;p48"/>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0" name="Google Shape;9260;p48"/>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1" name="Google Shape;9261;p48"/>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2" name="Google Shape;9262;p48"/>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3" name="Google Shape;9263;p48"/>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64" name="Google Shape;9264;p48"/>
          <p:cNvGrpSpPr/>
          <p:nvPr/>
        </p:nvGrpSpPr>
        <p:grpSpPr>
          <a:xfrm>
            <a:off x="3545301" y="2423523"/>
            <a:ext cx="358134" cy="356638"/>
            <a:chOff x="3545301" y="2423523"/>
            <a:chExt cx="358134" cy="356638"/>
          </a:xfrm>
        </p:grpSpPr>
        <p:sp>
          <p:nvSpPr>
            <p:cNvPr id="9265" name="Google Shape;9265;p48"/>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6" name="Google Shape;9266;p48"/>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7" name="Google Shape;9267;p48"/>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8" name="Google Shape;9268;p48"/>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9" name="Google Shape;9269;p48"/>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0" name="Google Shape;9270;p48"/>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1" name="Google Shape;9271;p48"/>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2" name="Google Shape;9272;p48"/>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3" name="Google Shape;9273;p48"/>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74" name="Google Shape;9274;p48"/>
          <p:cNvGrpSpPr/>
          <p:nvPr/>
        </p:nvGrpSpPr>
        <p:grpSpPr>
          <a:xfrm>
            <a:off x="5766424" y="4275195"/>
            <a:ext cx="358161" cy="356926"/>
            <a:chOff x="5766424" y="4275195"/>
            <a:chExt cx="358161" cy="356926"/>
          </a:xfrm>
        </p:grpSpPr>
        <p:sp>
          <p:nvSpPr>
            <p:cNvPr id="9275" name="Google Shape;9275;p48"/>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6" name="Google Shape;9276;p48"/>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7" name="Google Shape;9277;p48"/>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8" name="Google Shape;9278;p48"/>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9" name="Google Shape;9279;p48"/>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0" name="Google Shape;9280;p48"/>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1" name="Google Shape;9281;p48"/>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2" name="Google Shape;9282;p48"/>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3" name="Google Shape;9283;p48"/>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84" name="Google Shape;9284;p48"/>
          <p:cNvGrpSpPr/>
          <p:nvPr/>
        </p:nvGrpSpPr>
        <p:grpSpPr>
          <a:xfrm>
            <a:off x="3531462" y="3824599"/>
            <a:ext cx="377252" cy="324233"/>
            <a:chOff x="3531462" y="3824599"/>
            <a:chExt cx="377252" cy="324233"/>
          </a:xfrm>
        </p:grpSpPr>
        <p:sp>
          <p:nvSpPr>
            <p:cNvPr id="9285" name="Google Shape;9285;p48"/>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6" name="Google Shape;9286;p48"/>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7" name="Google Shape;9287;p48"/>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8" name="Google Shape;9288;p48"/>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9" name="Google Shape;9289;p48"/>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0" name="Google Shape;9290;p48"/>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1" name="Google Shape;9291;p48"/>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2" name="Google Shape;9292;p48"/>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3" name="Google Shape;9293;p48"/>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4" name="Google Shape;9294;p48"/>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5" name="Google Shape;9295;p48"/>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96" name="Google Shape;9296;p48"/>
          <p:cNvGrpSpPr/>
          <p:nvPr/>
        </p:nvGrpSpPr>
        <p:grpSpPr>
          <a:xfrm>
            <a:off x="4030586" y="3805246"/>
            <a:ext cx="286523" cy="340565"/>
            <a:chOff x="4030586" y="3805246"/>
            <a:chExt cx="286523" cy="340565"/>
          </a:xfrm>
        </p:grpSpPr>
        <p:sp>
          <p:nvSpPr>
            <p:cNvPr id="9297" name="Google Shape;9297;p48"/>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8" name="Google Shape;9298;p48"/>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9" name="Google Shape;9299;p48"/>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0" name="Google Shape;9300;p48"/>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1" name="Google Shape;9301;p48"/>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2" name="Google Shape;9302;p48"/>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3" name="Google Shape;9303;p48"/>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4" name="Google Shape;9304;p48"/>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5" name="Google Shape;9305;p48"/>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6" name="Google Shape;9306;p48"/>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7" name="Google Shape;9307;p48"/>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8" name="Google Shape;9308;p48"/>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9" name="Google Shape;9309;p48"/>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10" name="Google Shape;9310;p48"/>
          <p:cNvGrpSpPr/>
          <p:nvPr/>
        </p:nvGrpSpPr>
        <p:grpSpPr>
          <a:xfrm>
            <a:off x="2180884" y="2888719"/>
            <a:ext cx="376753" cy="374468"/>
            <a:chOff x="2180884" y="2888719"/>
            <a:chExt cx="376753" cy="374468"/>
          </a:xfrm>
        </p:grpSpPr>
        <p:sp>
          <p:nvSpPr>
            <p:cNvPr id="9311" name="Google Shape;9311;p48"/>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2" name="Google Shape;9312;p48"/>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3" name="Google Shape;9313;p48"/>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4" name="Google Shape;9314;p48"/>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5" name="Google Shape;9315;p48"/>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6" name="Google Shape;9316;p48"/>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7" name="Google Shape;9317;p48"/>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8" name="Google Shape;9318;p48"/>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9" name="Google Shape;9319;p48"/>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0" name="Google Shape;9320;p48"/>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1" name="Google Shape;9321;p48"/>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2" name="Google Shape;9322;p48"/>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3" name="Google Shape;9323;p48"/>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4" name="Google Shape;9324;p48"/>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25" name="Google Shape;9325;p48"/>
          <p:cNvGrpSpPr/>
          <p:nvPr/>
        </p:nvGrpSpPr>
        <p:grpSpPr>
          <a:xfrm>
            <a:off x="3954432" y="2942999"/>
            <a:ext cx="378249" cy="265908"/>
            <a:chOff x="3954432" y="2942999"/>
            <a:chExt cx="378249" cy="265908"/>
          </a:xfrm>
        </p:grpSpPr>
        <p:sp>
          <p:nvSpPr>
            <p:cNvPr id="9326" name="Google Shape;9326;p48"/>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7" name="Google Shape;9327;p48"/>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8" name="Google Shape;9328;p48"/>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9" name="Google Shape;9329;p48"/>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0" name="Google Shape;9330;p48"/>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1" name="Google Shape;9331;p48"/>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2" name="Google Shape;9332;p48"/>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3" name="Google Shape;9333;p48"/>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4" name="Google Shape;9334;p48"/>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35" name="Google Shape;9335;p48"/>
          <p:cNvGrpSpPr/>
          <p:nvPr/>
        </p:nvGrpSpPr>
        <p:grpSpPr>
          <a:xfrm>
            <a:off x="1752137" y="4266608"/>
            <a:ext cx="378512" cy="374756"/>
            <a:chOff x="1752137" y="4266608"/>
            <a:chExt cx="378512" cy="374756"/>
          </a:xfrm>
        </p:grpSpPr>
        <p:sp>
          <p:nvSpPr>
            <p:cNvPr id="9336" name="Google Shape;9336;p48"/>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7" name="Google Shape;9337;p48"/>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8" name="Google Shape;9338;p48"/>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9" name="Google Shape;9339;p48"/>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0" name="Google Shape;9340;p48"/>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1" name="Google Shape;9341;p48"/>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2" name="Google Shape;9342;p48"/>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3" name="Google Shape;9343;p48"/>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4" name="Google Shape;9344;p48"/>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5" name="Google Shape;9345;p48"/>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6" name="Google Shape;9346;p48"/>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7" name="Google Shape;9347;p48"/>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8" name="Google Shape;9348;p48"/>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9" name="Google Shape;9349;p48"/>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0" name="Google Shape;9350;p48"/>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1" name="Google Shape;9351;p48"/>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2" name="Google Shape;9352;p48"/>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3" name="Google Shape;9353;p48"/>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4" name="Google Shape;9354;p48"/>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5" name="Google Shape;9355;p48"/>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6" name="Google Shape;9356;p48"/>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57" name="Google Shape;9357;p48"/>
          <p:cNvGrpSpPr/>
          <p:nvPr/>
        </p:nvGrpSpPr>
        <p:grpSpPr>
          <a:xfrm>
            <a:off x="3117788" y="3812546"/>
            <a:ext cx="341065" cy="341065"/>
            <a:chOff x="3117788" y="3812546"/>
            <a:chExt cx="341065" cy="341065"/>
          </a:xfrm>
        </p:grpSpPr>
        <p:sp>
          <p:nvSpPr>
            <p:cNvPr id="9358" name="Google Shape;9358;p48"/>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9" name="Google Shape;9359;p48"/>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0" name="Google Shape;9360;p48"/>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1" name="Google Shape;9361;p48"/>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2" name="Google Shape;9362;p48"/>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3" name="Google Shape;9363;p48"/>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64" name="Google Shape;9364;p48"/>
          <p:cNvGrpSpPr/>
          <p:nvPr/>
        </p:nvGrpSpPr>
        <p:grpSpPr>
          <a:xfrm>
            <a:off x="3994400" y="4299932"/>
            <a:ext cx="338281" cy="322657"/>
            <a:chOff x="3994400" y="4299932"/>
            <a:chExt cx="338281" cy="322657"/>
          </a:xfrm>
        </p:grpSpPr>
        <p:sp>
          <p:nvSpPr>
            <p:cNvPr id="9365" name="Google Shape;9365;p48"/>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6" name="Google Shape;9366;p48"/>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7" name="Google Shape;9367;p48"/>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8" name="Google Shape;9368;p48"/>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9" name="Google Shape;9369;p48"/>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0" name="Google Shape;9370;p48"/>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1" name="Google Shape;9371;p48"/>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2" name="Google Shape;9372;p48"/>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373" name="Google Shape;9373;p48"/>
          <p:cNvSpPr/>
          <p:nvPr/>
        </p:nvSpPr>
        <p:spPr>
          <a:xfrm>
            <a:off x="3700340" y="1965628"/>
            <a:ext cx="48528" cy="24159"/>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4" name="Google Shape;9374;p48"/>
          <p:cNvSpPr/>
          <p:nvPr/>
        </p:nvSpPr>
        <p:spPr>
          <a:xfrm>
            <a:off x="3700340" y="1965628"/>
            <a:ext cx="33455" cy="219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375" name="Google Shape;9375;p48"/>
          <p:cNvGrpSpPr/>
          <p:nvPr/>
        </p:nvGrpSpPr>
        <p:grpSpPr>
          <a:xfrm>
            <a:off x="3573426" y="1965628"/>
            <a:ext cx="302357" cy="374993"/>
            <a:chOff x="3573426" y="1965628"/>
            <a:chExt cx="302357" cy="374993"/>
          </a:xfrm>
        </p:grpSpPr>
        <p:sp>
          <p:nvSpPr>
            <p:cNvPr id="9376" name="Google Shape;9376;p48"/>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7" name="Google Shape;9377;p48"/>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8" name="Google Shape;9378;p48"/>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9" name="Google Shape;9379;p48"/>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0" name="Google Shape;9380;p48"/>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1" name="Google Shape;9381;p48"/>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2" name="Google Shape;9382;p48"/>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3" name="Google Shape;9383;p48"/>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4" name="Google Shape;9384;p48"/>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5" name="Google Shape;9385;p48"/>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6" name="Google Shape;9386;p48"/>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7" name="Google Shape;9387;p48"/>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8" name="Google Shape;9388;p48"/>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9" name="Google Shape;9389;p48"/>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0" name="Google Shape;9390;p48"/>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1" name="Google Shape;9391;p48"/>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2" name="Google Shape;9392;p48"/>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3" name="Google Shape;9393;p48"/>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4" name="Google Shape;9394;p48"/>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5" name="Google Shape;9395;p48"/>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6" name="Google Shape;9396;p48"/>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7" name="Google Shape;9397;p48"/>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8" name="Google Shape;9398;p48"/>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9" name="Google Shape;9399;p48"/>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0" name="Google Shape;9400;p48"/>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1" name="Google Shape;9401;p48"/>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2" name="Google Shape;9402;p48"/>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3" name="Google Shape;9403;p48"/>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4" name="Google Shape;9404;p48"/>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5" name="Google Shape;9405;p48"/>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6" name="Google Shape;9406;p48"/>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7" name="Google Shape;9407;p48"/>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8" name="Google Shape;9408;p48"/>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9" name="Google Shape;9409;p48"/>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0" name="Google Shape;9410;p48"/>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1" name="Google Shape;9411;p48"/>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2" name="Google Shape;9412;p48"/>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3" name="Google Shape;9413;p48"/>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4" name="Google Shape;9414;p48"/>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5" name="Google Shape;9415;p48"/>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6" name="Google Shape;9416;p48"/>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7" name="Google Shape;9417;p48"/>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8" name="Google Shape;9418;p48"/>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9" name="Google Shape;9419;p48"/>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0" name="Google Shape;9420;p48"/>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1" name="Google Shape;9421;p48"/>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2" name="Google Shape;9422;p48"/>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23" name="Google Shape;9423;p48"/>
          <p:cNvGrpSpPr/>
          <p:nvPr/>
        </p:nvGrpSpPr>
        <p:grpSpPr>
          <a:xfrm>
            <a:off x="3513632" y="2908572"/>
            <a:ext cx="355875" cy="331007"/>
            <a:chOff x="3513632" y="2908572"/>
            <a:chExt cx="355875" cy="331007"/>
          </a:xfrm>
        </p:grpSpPr>
        <p:sp>
          <p:nvSpPr>
            <p:cNvPr id="9424" name="Google Shape;9424;p48"/>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5" name="Google Shape;9425;p48"/>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6" name="Google Shape;9426;p48"/>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7" name="Google Shape;9427;p48"/>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8" name="Google Shape;9428;p48"/>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9" name="Google Shape;9429;p48"/>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0" name="Google Shape;9430;p48"/>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1" name="Google Shape;9431;p48"/>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2" name="Google Shape;9432;p48"/>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3" name="Google Shape;9433;p48"/>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4" name="Google Shape;9434;p48"/>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5" name="Google Shape;9435;p48"/>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6" name="Google Shape;9436;p48"/>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7" name="Google Shape;9437;p48"/>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8" name="Google Shape;9438;p48"/>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9" name="Google Shape;9439;p48"/>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40" name="Google Shape;9440;p48"/>
          <p:cNvGrpSpPr/>
          <p:nvPr/>
        </p:nvGrpSpPr>
        <p:grpSpPr>
          <a:xfrm>
            <a:off x="2694083" y="2888430"/>
            <a:ext cx="235762" cy="374757"/>
            <a:chOff x="2694083" y="2888430"/>
            <a:chExt cx="235762" cy="374757"/>
          </a:xfrm>
        </p:grpSpPr>
        <p:sp>
          <p:nvSpPr>
            <p:cNvPr id="9441" name="Google Shape;9441;p48"/>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2" name="Google Shape;9442;p48"/>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3" name="Google Shape;9443;p48"/>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4" name="Google Shape;9444;p48"/>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5" name="Google Shape;9445;p48"/>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6" name="Google Shape;9446;p48"/>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7" name="Google Shape;9447;p48"/>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8" name="Google Shape;9448;p48"/>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9" name="Google Shape;9449;p48"/>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50" name="Google Shape;9450;p48"/>
          <p:cNvGrpSpPr/>
          <p:nvPr/>
        </p:nvGrpSpPr>
        <p:grpSpPr>
          <a:xfrm>
            <a:off x="871534" y="4300588"/>
            <a:ext cx="357661" cy="311155"/>
            <a:chOff x="871534" y="4300588"/>
            <a:chExt cx="357661" cy="311155"/>
          </a:xfrm>
        </p:grpSpPr>
        <p:sp>
          <p:nvSpPr>
            <p:cNvPr id="9451" name="Google Shape;9451;p48"/>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2" name="Google Shape;9452;p48"/>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3" name="Google Shape;9453;p48"/>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4" name="Google Shape;9454;p48"/>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5" name="Google Shape;9455;p48"/>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6" name="Google Shape;9456;p48"/>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7" name="Google Shape;9457;p48"/>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8" name="Google Shape;9458;p48"/>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9" name="Google Shape;9459;p48"/>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0" name="Google Shape;9460;p48"/>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1" name="Google Shape;9461;p48"/>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2" name="Google Shape;9462;p48"/>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3" name="Google Shape;9463;p48"/>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4" name="Google Shape;9464;p48"/>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5" name="Google Shape;9465;p48"/>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6" name="Google Shape;9466;p48"/>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7" name="Google Shape;9467;p48"/>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8" name="Google Shape;9468;p48"/>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9" name="Google Shape;9469;p48"/>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0" name="Google Shape;9470;p48"/>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1" name="Google Shape;9471;p48"/>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72" name="Google Shape;9472;p48"/>
          <p:cNvGrpSpPr/>
          <p:nvPr/>
        </p:nvGrpSpPr>
        <p:grpSpPr>
          <a:xfrm>
            <a:off x="916019" y="3821606"/>
            <a:ext cx="250100" cy="336785"/>
            <a:chOff x="916019" y="3821606"/>
            <a:chExt cx="250100" cy="336785"/>
          </a:xfrm>
        </p:grpSpPr>
        <p:sp>
          <p:nvSpPr>
            <p:cNvPr id="9473" name="Google Shape;9473;p48"/>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4" name="Google Shape;9474;p48"/>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5" name="Google Shape;9475;p48"/>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6" name="Google Shape;9476;p48"/>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7" name="Google Shape;9477;p48"/>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8" name="Google Shape;9478;p48"/>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9" name="Google Shape;9479;p48"/>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0" name="Google Shape;9480;p48"/>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1" name="Google Shape;9481;p48"/>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2" name="Google Shape;9482;p48"/>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3" name="Google Shape;9483;p48"/>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4" name="Google Shape;9484;p48"/>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5" name="Google Shape;9485;p48"/>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86" name="Google Shape;9486;p48"/>
          <p:cNvGrpSpPr/>
          <p:nvPr/>
        </p:nvGrpSpPr>
        <p:grpSpPr>
          <a:xfrm>
            <a:off x="849686" y="2909570"/>
            <a:ext cx="374730" cy="332504"/>
            <a:chOff x="849686" y="2909570"/>
            <a:chExt cx="374730" cy="332504"/>
          </a:xfrm>
        </p:grpSpPr>
        <p:sp>
          <p:nvSpPr>
            <p:cNvPr id="9487" name="Google Shape;9487;p48"/>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8" name="Google Shape;9488;p48"/>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9" name="Google Shape;9489;p48"/>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0" name="Google Shape;9490;p48"/>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1" name="Google Shape;9491;p48"/>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2" name="Google Shape;9492;p48"/>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3" name="Google Shape;9493;p48"/>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4" name="Google Shape;9494;p48"/>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5" name="Google Shape;9495;p48"/>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6" name="Google Shape;9496;p48"/>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7" name="Google Shape;9497;p48"/>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98" name="Google Shape;9498;p48"/>
          <p:cNvGrpSpPr/>
          <p:nvPr/>
        </p:nvGrpSpPr>
        <p:grpSpPr>
          <a:xfrm>
            <a:off x="1735567" y="2420241"/>
            <a:ext cx="417718" cy="372865"/>
            <a:chOff x="1735567" y="2420241"/>
            <a:chExt cx="417718" cy="372865"/>
          </a:xfrm>
        </p:grpSpPr>
        <p:sp>
          <p:nvSpPr>
            <p:cNvPr id="9499" name="Google Shape;9499;p48"/>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0" name="Google Shape;9500;p48"/>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1" name="Google Shape;9501;p48"/>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2" name="Google Shape;9502;p48"/>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3" name="Google Shape;9503;p48"/>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4" name="Google Shape;9504;p48"/>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5" name="Google Shape;9505;p48"/>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6" name="Google Shape;9506;p48"/>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7" name="Google Shape;9507;p48"/>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8" name="Google Shape;9508;p48"/>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9" name="Google Shape;9509;p48"/>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0" name="Google Shape;9510;p48"/>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11" name="Google Shape;9511;p48"/>
          <p:cNvGrpSpPr/>
          <p:nvPr/>
        </p:nvGrpSpPr>
        <p:grpSpPr>
          <a:xfrm>
            <a:off x="3599318" y="4299590"/>
            <a:ext cx="251098" cy="309028"/>
            <a:chOff x="3599318" y="4299590"/>
            <a:chExt cx="251098" cy="309028"/>
          </a:xfrm>
        </p:grpSpPr>
        <p:sp>
          <p:nvSpPr>
            <p:cNvPr id="9512" name="Google Shape;9512;p48"/>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3" name="Google Shape;9513;p48"/>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4" name="Google Shape;9514;p48"/>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5" name="Google Shape;9515;p48"/>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6" name="Google Shape;9516;p48"/>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7" name="Google Shape;9517;p48"/>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18" name="Google Shape;9518;p48"/>
          <p:cNvGrpSpPr/>
          <p:nvPr/>
        </p:nvGrpSpPr>
        <p:grpSpPr>
          <a:xfrm>
            <a:off x="3105998" y="2433240"/>
            <a:ext cx="345817" cy="345056"/>
            <a:chOff x="3105998" y="2433240"/>
            <a:chExt cx="345817" cy="345056"/>
          </a:xfrm>
        </p:grpSpPr>
        <p:sp>
          <p:nvSpPr>
            <p:cNvPr id="9519" name="Google Shape;9519;p48"/>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0" name="Google Shape;9520;p48"/>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1" name="Google Shape;9521;p48"/>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2" name="Google Shape;9522;p48"/>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3" name="Google Shape;9523;p48"/>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4" name="Google Shape;9524;p48"/>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5" name="Google Shape;9525;p48"/>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6" name="Google Shape;9526;p48"/>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7" name="Google Shape;9527;p48"/>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8" name="Google Shape;9528;p48"/>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9" name="Google Shape;9529;p48"/>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30" name="Google Shape;9530;p48"/>
          <p:cNvGrpSpPr/>
          <p:nvPr/>
        </p:nvGrpSpPr>
        <p:grpSpPr>
          <a:xfrm>
            <a:off x="1737326" y="2900773"/>
            <a:ext cx="374731" cy="350361"/>
            <a:chOff x="1737326" y="2900773"/>
            <a:chExt cx="374731" cy="350361"/>
          </a:xfrm>
        </p:grpSpPr>
        <p:sp>
          <p:nvSpPr>
            <p:cNvPr id="9531" name="Google Shape;9531;p48"/>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2" name="Google Shape;9532;p48"/>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3" name="Google Shape;9533;p48"/>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4" name="Google Shape;9534;p48"/>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5" name="Google Shape;9535;p48"/>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6" name="Google Shape;9536;p48"/>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7" name="Google Shape;9537;p48"/>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8" name="Google Shape;9538;p48"/>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9" name="Google Shape;9539;p48"/>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0" name="Google Shape;9540;p48"/>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1" name="Google Shape;9541;p48"/>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2" name="Google Shape;9542;p48"/>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3" name="Google Shape;9543;p48"/>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4" name="Google Shape;9544;p48"/>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5" name="Google Shape;9545;p48"/>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6" name="Google Shape;9546;p48"/>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7" name="Google Shape;9547;p48"/>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48" name="Google Shape;9548;p48"/>
          <p:cNvGrpSpPr/>
          <p:nvPr/>
        </p:nvGrpSpPr>
        <p:grpSpPr>
          <a:xfrm>
            <a:off x="4000676" y="1579396"/>
            <a:ext cx="327226" cy="211603"/>
            <a:chOff x="4000676" y="1579396"/>
            <a:chExt cx="327226" cy="211603"/>
          </a:xfrm>
        </p:grpSpPr>
        <p:sp>
          <p:nvSpPr>
            <p:cNvPr id="9549" name="Google Shape;9549;p48"/>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0" name="Google Shape;9550;p48"/>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1" name="Google Shape;9551;p48"/>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2" name="Google Shape;9552;p48"/>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3" name="Google Shape;9553;p48"/>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4" name="Google Shape;9554;p48"/>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5" name="Google Shape;9555;p48"/>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6" name="Google Shape;9556;p48"/>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7" name="Google Shape;9557;p48"/>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8" name="Google Shape;9558;p48"/>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9" name="Google Shape;9559;p48"/>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0" name="Google Shape;9560;p48"/>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1" name="Google Shape;9561;p48"/>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2" name="Google Shape;9562;p48"/>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3" name="Google Shape;9563;p48"/>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4" name="Google Shape;9564;p48"/>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65" name="Google Shape;9565;p48"/>
          <p:cNvGrpSpPr/>
          <p:nvPr/>
        </p:nvGrpSpPr>
        <p:grpSpPr>
          <a:xfrm>
            <a:off x="2635523" y="1515584"/>
            <a:ext cx="371054" cy="336469"/>
            <a:chOff x="2635523" y="1515584"/>
            <a:chExt cx="371054" cy="336469"/>
          </a:xfrm>
        </p:grpSpPr>
        <p:sp>
          <p:nvSpPr>
            <p:cNvPr id="9566" name="Google Shape;9566;p48"/>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7" name="Google Shape;9567;p48"/>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8" name="Google Shape;9568;p48"/>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9" name="Google Shape;9569;p48"/>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0" name="Google Shape;9570;p48"/>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1" name="Google Shape;9571;p48"/>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2" name="Google Shape;9572;p48"/>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73" name="Google Shape;9573;p48"/>
          <p:cNvGrpSpPr/>
          <p:nvPr/>
        </p:nvGrpSpPr>
        <p:grpSpPr>
          <a:xfrm>
            <a:off x="2231907" y="1520731"/>
            <a:ext cx="311628" cy="326569"/>
            <a:chOff x="2231907" y="1520731"/>
            <a:chExt cx="311628" cy="326569"/>
          </a:xfrm>
        </p:grpSpPr>
        <p:sp>
          <p:nvSpPr>
            <p:cNvPr id="9574" name="Google Shape;9574;p48"/>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5" name="Google Shape;9575;p48"/>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6" name="Google Shape;9576;p48"/>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7" name="Google Shape;9577;p48"/>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8" name="Google Shape;9578;p48"/>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9" name="Google Shape;9579;p48"/>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0" name="Google Shape;9580;p48"/>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1" name="Google Shape;9581;p48"/>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2" name="Google Shape;9582;p48"/>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3" name="Google Shape;9583;p48"/>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84" name="Google Shape;9584;p48"/>
          <p:cNvGrpSpPr/>
          <p:nvPr/>
        </p:nvGrpSpPr>
        <p:grpSpPr>
          <a:xfrm>
            <a:off x="1340249" y="4301533"/>
            <a:ext cx="311890" cy="304695"/>
            <a:chOff x="1340249" y="4301533"/>
            <a:chExt cx="311890" cy="304695"/>
          </a:xfrm>
        </p:grpSpPr>
        <p:sp>
          <p:nvSpPr>
            <p:cNvPr id="9585" name="Google Shape;9585;p48"/>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6" name="Google Shape;9586;p48"/>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7" name="Google Shape;9587;p48"/>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8" name="Google Shape;9588;p48"/>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9" name="Google Shape;9589;p48"/>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0" name="Google Shape;9590;p48"/>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1" name="Google Shape;9591;p48"/>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2" name="Google Shape;9592;p48"/>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3" name="Google Shape;9593;p48"/>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4" name="Google Shape;9594;p48"/>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5" name="Google Shape;9595;p48"/>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6" name="Google Shape;9596;p48"/>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7" name="Google Shape;9597;p48"/>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8" name="Google Shape;9598;p48"/>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99" name="Google Shape;9599;p48"/>
          <p:cNvGrpSpPr/>
          <p:nvPr/>
        </p:nvGrpSpPr>
        <p:grpSpPr>
          <a:xfrm>
            <a:off x="1330690" y="3377024"/>
            <a:ext cx="306874" cy="332268"/>
            <a:chOff x="1330690" y="3377024"/>
            <a:chExt cx="306874" cy="332268"/>
          </a:xfrm>
        </p:grpSpPr>
        <p:sp>
          <p:nvSpPr>
            <p:cNvPr id="9600" name="Google Shape;9600;p48"/>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1" name="Google Shape;9601;p48"/>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2" name="Google Shape;9602;p48"/>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3" name="Google Shape;9603;p48"/>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4" name="Google Shape;9604;p48"/>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5" name="Google Shape;9605;p48"/>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6" name="Google Shape;9606;p48"/>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7" name="Google Shape;9607;p48"/>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8" name="Google Shape;9608;p48"/>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9" name="Google Shape;9609;p48"/>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0" name="Google Shape;9610;p48"/>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1" name="Google Shape;9611;p48"/>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2" name="Google Shape;9612;p48"/>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3" name="Google Shape;9613;p48"/>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4" name="Google Shape;9614;p48"/>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5" name="Google Shape;9615;p48"/>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6" name="Google Shape;9616;p48"/>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7" name="Google Shape;9617;p48"/>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8" name="Google Shape;9618;p48"/>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19" name="Google Shape;9619;p48"/>
          <p:cNvGrpSpPr/>
          <p:nvPr/>
        </p:nvGrpSpPr>
        <p:grpSpPr>
          <a:xfrm>
            <a:off x="2650597" y="3381777"/>
            <a:ext cx="341511" cy="324994"/>
            <a:chOff x="2650597" y="3381777"/>
            <a:chExt cx="341511" cy="324994"/>
          </a:xfrm>
        </p:grpSpPr>
        <p:sp>
          <p:nvSpPr>
            <p:cNvPr id="9620" name="Google Shape;9620;p48"/>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1" name="Google Shape;9621;p48"/>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2" name="Google Shape;9622;p48"/>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3" name="Google Shape;9623;p48"/>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4" name="Google Shape;9624;p48"/>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5" name="Google Shape;9625;p48"/>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6" name="Google Shape;9626;p48"/>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7" name="Google Shape;9627;p48"/>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8" name="Google Shape;9628;p48"/>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9" name="Google Shape;9629;p48"/>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0" name="Google Shape;9630;p48"/>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1" name="Google Shape;9631;p48"/>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2" name="Google Shape;9632;p48"/>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3" name="Google Shape;9633;p48"/>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4" name="Google Shape;9634;p48"/>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5" name="Google Shape;9635;p48"/>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6" name="Google Shape;9636;p48"/>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7" name="Google Shape;9637;p48"/>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8" name="Google Shape;9638;p48"/>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9" name="Google Shape;9639;p48"/>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0" name="Google Shape;9640;p48"/>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1" name="Google Shape;9641;p48"/>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2" name="Google Shape;9642;p48"/>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3" name="Google Shape;9643;p48"/>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4" name="Google Shape;9644;p48"/>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5" name="Google Shape;9645;p48"/>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6" name="Google Shape;9646;p48"/>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7" name="Google Shape;9647;p48"/>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8" name="Google Shape;9648;p48"/>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9" name="Google Shape;9649;p48"/>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0" name="Google Shape;9650;p48"/>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1" name="Google Shape;9651;p48"/>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2" name="Google Shape;9652;p48"/>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3" name="Google Shape;9653;p48"/>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4" name="Google Shape;9654;p48"/>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55" name="Google Shape;9655;p48"/>
          <p:cNvGrpSpPr/>
          <p:nvPr/>
        </p:nvGrpSpPr>
        <p:grpSpPr>
          <a:xfrm>
            <a:off x="1295502" y="2437362"/>
            <a:ext cx="402645" cy="323917"/>
            <a:chOff x="1295502" y="2437362"/>
            <a:chExt cx="402645" cy="323917"/>
          </a:xfrm>
        </p:grpSpPr>
        <p:sp>
          <p:nvSpPr>
            <p:cNvPr id="9656" name="Google Shape;9656;p48"/>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7" name="Google Shape;9657;p48"/>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8" name="Google Shape;9658;p48"/>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9" name="Google Shape;9659;p48"/>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0" name="Google Shape;9660;p48"/>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1" name="Google Shape;9661;p48"/>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2" name="Google Shape;9662;p48"/>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3" name="Google Shape;9663;p48"/>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4" name="Google Shape;9664;p48"/>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5" name="Google Shape;9665;p48"/>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6" name="Google Shape;9666;p48"/>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7" name="Google Shape;9667;p48"/>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8" name="Google Shape;9668;p48"/>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9" name="Google Shape;9669;p48"/>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0" name="Google Shape;9670;p48"/>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1" name="Google Shape;9671;p48"/>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72" name="Google Shape;9672;p48"/>
          <p:cNvGrpSpPr/>
          <p:nvPr/>
        </p:nvGrpSpPr>
        <p:grpSpPr>
          <a:xfrm>
            <a:off x="882590" y="2438360"/>
            <a:ext cx="337310" cy="337047"/>
            <a:chOff x="882590" y="2438360"/>
            <a:chExt cx="337310" cy="337047"/>
          </a:xfrm>
        </p:grpSpPr>
        <p:sp>
          <p:nvSpPr>
            <p:cNvPr id="9673" name="Google Shape;9673;p48"/>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4" name="Google Shape;9674;p48"/>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5" name="Google Shape;9675;p48"/>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6" name="Google Shape;9676;p48"/>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7" name="Google Shape;9677;p48"/>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8" name="Google Shape;9678;p48"/>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9" name="Google Shape;9679;p48"/>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0" name="Google Shape;9680;p48"/>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1" name="Google Shape;9681;p48"/>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2" name="Google Shape;9682;p48"/>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3" name="Google Shape;9683;p48"/>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4" name="Google Shape;9684;p48"/>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5" name="Google Shape;9685;p48"/>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6" name="Google Shape;9686;p48"/>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7" name="Google Shape;9687;p48"/>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8" name="Google Shape;9688;p48"/>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9" name="Google Shape;9689;p48"/>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0" name="Google Shape;9690;p48"/>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1" name="Google Shape;9691;p48"/>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2" name="Google Shape;9692;p48"/>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3" name="Google Shape;9693;p48"/>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4" name="Google Shape;9694;p48"/>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5" name="Google Shape;9695;p48"/>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6" name="Google Shape;9696;p48"/>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97" name="Google Shape;9697;p48"/>
          <p:cNvGrpSpPr/>
          <p:nvPr/>
        </p:nvGrpSpPr>
        <p:grpSpPr>
          <a:xfrm>
            <a:off x="4885060" y="1518788"/>
            <a:ext cx="385786" cy="342588"/>
            <a:chOff x="4885060" y="1518788"/>
            <a:chExt cx="385786" cy="342588"/>
          </a:xfrm>
        </p:grpSpPr>
        <p:sp>
          <p:nvSpPr>
            <p:cNvPr id="9698" name="Google Shape;9698;p48"/>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9" name="Google Shape;9699;p48"/>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0" name="Google Shape;9700;p48"/>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1" name="Google Shape;9701;p48"/>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2" name="Google Shape;9702;p48"/>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3" name="Google Shape;9703;p48"/>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4" name="Google Shape;9704;p48"/>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5" name="Google Shape;9705;p48"/>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6" name="Google Shape;9706;p48"/>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7" name="Google Shape;9707;p48"/>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8" name="Google Shape;9708;p48"/>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9" name="Google Shape;9709;p48"/>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0" name="Google Shape;9710;p48"/>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1" name="Google Shape;9711;p48"/>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2" name="Google Shape;9712;p48"/>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3" name="Google Shape;9713;p48"/>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4" name="Google Shape;9714;p48"/>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5" name="Google Shape;9715;p48"/>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6" name="Google Shape;9716;p48"/>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17" name="Google Shape;9717;p48"/>
          <p:cNvGrpSpPr/>
          <p:nvPr/>
        </p:nvGrpSpPr>
        <p:grpSpPr>
          <a:xfrm>
            <a:off x="5394478" y="1514533"/>
            <a:ext cx="249076" cy="351096"/>
            <a:chOff x="5394478" y="1514533"/>
            <a:chExt cx="249076" cy="351096"/>
          </a:xfrm>
        </p:grpSpPr>
        <p:sp>
          <p:nvSpPr>
            <p:cNvPr id="9718" name="Google Shape;9718;p48"/>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9" name="Google Shape;9719;p48"/>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0" name="Google Shape;9720;p48"/>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1" name="Google Shape;9721;p48"/>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2" name="Google Shape;9722;p48"/>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3" name="Google Shape;9723;p48"/>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4" name="Google Shape;9724;p48"/>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5" name="Google Shape;9725;p48"/>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6" name="Google Shape;9726;p48"/>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7" name="Google Shape;9727;p48"/>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8" name="Google Shape;9728;p48"/>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9" name="Google Shape;9729;p48"/>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0" name="Google Shape;9730;p48"/>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1" name="Google Shape;9731;p48"/>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2" name="Google Shape;9732;p48"/>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3" name="Google Shape;9733;p48"/>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4" name="Google Shape;9734;p48"/>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5" name="Google Shape;9735;p48"/>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6" name="Google Shape;9736;p48"/>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7" name="Google Shape;9737;p48"/>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38" name="Google Shape;9738;p48"/>
          <p:cNvGrpSpPr/>
          <p:nvPr/>
        </p:nvGrpSpPr>
        <p:grpSpPr>
          <a:xfrm>
            <a:off x="5782259" y="1512012"/>
            <a:ext cx="356138" cy="356138"/>
            <a:chOff x="5782259" y="1512012"/>
            <a:chExt cx="356138" cy="356138"/>
          </a:xfrm>
        </p:grpSpPr>
        <p:sp>
          <p:nvSpPr>
            <p:cNvPr id="9739" name="Google Shape;9739;p48"/>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0" name="Google Shape;9740;p48"/>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1" name="Google Shape;9741;p48"/>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2" name="Google Shape;9742;p48"/>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3" name="Google Shape;9743;p48"/>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4" name="Google Shape;9744;p48"/>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5" name="Google Shape;9745;p48"/>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6" name="Google Shape;9746;p48"/>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7" name="Google Shape;9747;p48"/>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8" name="Google Shape;9748;p48"/>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9" name="Google Shape;9749;p48"/>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50" name="Google Shape;9750;p48"/>
          <p:cNvGrpSpPr/>
          <p:nvPr/>
        </p:nvGrpSpPr>
        <p:grpSpPr>
          <a:xfrm>
            <a:off x="6229598" y="1518052"/>
            <a:ext cx="343560" cy="343822"/>
            <a:chOff x="6229598" y="1518052"/>
            <a:chExt cx="343560" cy="343822"/>
          </a:xfrm>
        </p:grpSpPr>
        <p:sp>
          <p:nvSpPr>
            <p:cNvPr id="9751" name="Google Shape;9751;p48"/>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2" name="Google Shape;9752;p48"/>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3" name="Google Shape;9753;p48"/>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4" name="Google Shape;9754;p48"/>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5" name="Google Shape;9755;p48"/>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6" name="Google Shape;9756;p48"/>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7" name="Google Shape;9757;p48"/>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8" name="Google Shape;9758;p48"/>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9" name="Google Shape;9759;p48"/>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0" name="Google Shape;9760;p48"/>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1" name="Google Shape;9761;p48"/>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2" name="Google Shape;9762;p48"/>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3" name="Google Shape;9763;p48"/>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4" name="Google Shape;9764;p48"/>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5" name="Google Shape;9765;p48"/>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6" name="Google Shape;9766;p48"/>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7" name="Google Shape;9767;p48"/>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8" name="Google Shape;9768;p48"/>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9" name="Google Shape;9769;p48"/>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70" name="Google Shape;9770;p48"/>
          <p:cNvGrpSpPr/>
          <p:nvPr/>
        </p:nvGrpSpPr>
        <p:grpSpPr>
          <a:xfrm>
            <a:off x="870773" y="3357985"/>
            <a:ext cx="342824" cy="351228"/>
            <a:chOff x="870773" y="3357985"/>
            <a:chExt cx="342824" cy="351228"/>
          </a:xfrm>
        </p:grpSpPr>
        <p:sp>
          <p:nvSpPr>
            <p:cNvPr id="9771" name="Google Shape;9771;p48"/>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2" name="Google Shape;9772;p48"/>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3" name="Google Shape;9773;p48"/>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4" name="Google Shape;9774;p48"/>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5" name="Google Shape;9775;p48"/>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6" name="Google Shape;9776;p48"/>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7" name="Google Shape;9777;p48"/>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8" name="Google Shape;9778;p48"/>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79" name="Google Shape;9779;p48"/>
          <p:cNvGrpSpPr/>
          <p:nvPr/>
        </p:nvGrpSpPr>
        <p:grpSpPr>
          <a:xfrm>
            <a:off x="2743084" y="4299590"/>
            <a:ext cx="159372" cy="308897"/>
            <a:chOff x="2743084" y="4299590"/>
            <a:chExt cx="159372" cy="308897"/>
          </a:xfrm>
        </p:grpSpPr>
        <p:sp>
          <p:nvSpPr>
            <p:cNvPr id="9780" name="Google Shape;9780;p48"/>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1" name="Google Shape;9781;p48"/>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2" name="Google Shape;9782;p48"/>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3" name="Google Shape;9783;p48"/>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4" name="Google Shape;9784;p48"/>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5" name="Google Shape;9785;p48"/>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6" name="Google Shape;9786;p48"/>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7" name="Google Shape;9787;p48"/>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8" name="Google Shape;9788;p48"/>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9" name="Google Shape;9789;p48"/>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0" name="Google Shape;9790;p48"/>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1" name="Google Shape;9791;p48"/>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2" name="Google Shape;9792;p48"/>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3" name="Google Shape;9793;p48"/>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4" name="Google Shape;9794;p48"/>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95" name="Google Shape;9795;p48"/>
          <p:cNvGrpSpPr/>
          <p:nvPr/>
        </p:nvGrpSpPr>
        <p:grpSpPr>
          <a:xfrm>
            <a:off x="1293506" y="2939716"/>
            <a:ext cx="374730" cy="272212"/>
            <a:chOff x="1293506" y="2939716"/>
            <a:chExt cx="374730" cy="272212"/>
          </a:xfrm>
        </p:grpSpPr>
        <p:sp>
          <p:nvSpPr>
            <p:cNvPr id="9796" name="Google Shape;9796;p48"/>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7" name="Google Shape;9797;p48"/>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8" name="Google Shape;9798;p48"/>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9" name="Google Shape;9799;p48"/>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0" name="Google Shape;9800;p48"/>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1" name="Google Shape;9801;p48"/>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2" name="Google Shape;9802;p48"/>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3" name="Google Shape;9803;p48"/>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4" name="Google Shape;9804;p48"/>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5" name="Google Shape;9805;p48"/>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6" name="Google Shape;9806;p48"/>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7" name="Google Shape;9807;p48"/>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8" name="Google Shape;9808;p48"/>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9" name="Google Shape;9809;p48"/>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0" name="Google Shape;9810;p48"/>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1" name="Google Shape;9811;p48"/>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2" name="Google Shape;9812;p48"/>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3" name="Google Shape;9813;p48"/>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4" name="Google Shape;9814;p48"/>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5" name="Google Shape;9815;p48"/>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6" name="Google Shape;9816;p48"/>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7" name="Google Shape;9817;p48"/>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8" name="Google Shape;9818;p48"/>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9" name="Google Shape;9819;p48"/>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0" name="Google Shape;9820;p48"/>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1" name="Google Shape;9821;p48"/>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2" name="Google Shape;9822;p48"/>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3" name="Google Shape;9823;p48"/>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4" name="Google Shape;9824;p48"/>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5" name="Google Shape;9825;p48"/>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26" name="Google Shape;9826;p48"/>
          <p:cNvGrpSpPr/>
          <p:nvPr/>
        </p:nvGrpSpPr>
        <p:grpSpPr>
          <a:xfrm>
            <a:off x="6669900" y="1505474"/>
            <a:ext cx="345083" cy="369215"/>
            <a:chOff x="6669900" y="1505474"/>
            <a:chExt cx="345083" cy="369215"/>
          </a:xfrm>
        </p:grpSpPr>
        <p:sp>
          <p:nvSpPr>
            <p:cNvPr id="9827" name="Google Shape;9827;p48"/>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8" name="Google Shape;9828;p48"/>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9" name="Google Shape;9829;p48"/>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0" name="Google Shape;9830;p48"/>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1" name="Google Shape;9831;p48"/>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2" name="Google Shape;9832;p48"/>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3" name="Google Shape;9833;p48"/>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4" name="Google Shape;9834;p48"/>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5" name="Google Shape;9835;p48"/>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6" name="Google Shape;9836;p48"/>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7" name="Google Shape;9837;p48"/>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8" name="Google Shape;9838;p48"/>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9" name="Google Shape;9839;p48"/>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0" name="Google Shape;9840;p48"/>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1" name="Google Shape;9841;p48"/>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2" name="Google Shape;9842;p48"/>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3" name="Google Shape;9843;p48"/>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4" name="Google Shape;9844;p48"/>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5" name="Google Shape;9845;p48"/>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6" name="Google Shape;9846;p48"/>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7" name="Google Shape;9847;p48"/>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8" name="Google Shape;9848;p48"/>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49" name="Google Shape;9849;p48"/>
          <p:cNvGrpSpPr/>
          <p:nvPr/>
        </p:nvGrpSpPr>
        <p:grpSpPr>
          <a:xfrm>
            <a:off x="7117003" y="1518000"/>
            <a:ext cx="333002" cy="344085"/>
            <a:chOff x="7117003" y="1518000"/>
            <a:chExt cx="333002" cy="344085"/>
          </a:xfrm>
        </p:grpSpPr>
        <p:sp>
          <p:nvSpPr>
            <p:cNvPr id="9850" name="Google Shape;9850;p48"/>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1" name="Google Shape;9851;p48"/>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2" name="Google Shape;9852;p48"/>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3" name="Google Shape;9853;p48"/>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4" name="Google Shape;9854;p48"/>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5" name="Google Shape;9855;p48"/>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6" name="Google Shape;9856;p48"/>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7" name="Google Shape;9857;p48"/>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8" name="Google Shape;9858;p48"/>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9" name="Google Shape;9859;p48"/>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0" name="Google Shape;9860;p48"/>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1" name="Google Shape;9861;p48"/>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2" name="Google Shape;9862;p48"/>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3" name="Google Shape;9863;p48"/>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4" name="Google Shape;9864;p48"/>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5" name="Google Shape;9865;p48"/>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6" name="Google Shape;9866;p48"/>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7" name="Google Shape;9867;p48"/>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8" name="Google Shape;9868;p48"/>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9" name="Google Shape;9869;p48"/>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0" name="Google Shape;9870;p48"/>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1" name="Google Shape;9871;p48"/>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2" name="Google Shape;9872;p48"/>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3" name="Google Shape;9873;p48"/>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4" name="Google Shape;9874;p48"/>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5" name="Google Shape;9875;p48"/>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6" name="Google Shape;9876;p48"/>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7" name="Google Shape;9877;p48"/>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8" name="Google Shape;9878;p48"/>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9" name="Google Shape;9879;p48"/>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0" name="Google Shape;9880;p48"/>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1" name="Google Shape;9881;p48"/>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2" name="Google Shape;9882;p48"/>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3" name="Google Shape;9883;p48"/>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4" name="Google Shape;9884;p48"/>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5" name="Google Shape;9885;p48"/>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6" name="Google Shape;9886;p48"/>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7" name="Google Shape;9887;p48"/>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88" name="Google Shape;9888;p48"/>
          <p:cNvGrpSpPr/>
          <p:nvPr/>
        </p:nvGrpSpPr>
        <p:grpSpPr>
          <a:xfrm>
            <a:off x="2200238" y="4289165"/>
            <a:ext cx="374756" cy="329301"/>
            <a:chOff x="2200238" y="4289165"/>
            <a:chExt cx="374756" cy="329301"/>
          </a:xfrm>
        </p:grpSpPr>
        <p:sp>
          <p:nvSpPr>
            <p:cNvPr id="9889" name="Google Shape;9889;p48"/>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0" name="Google Shape;9890;p48"/>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1" name="Google Shape;9891;p48"/>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2" name="Google Shape;9892;p48"/>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3" name="Google Shape;9893;p48"/>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4" name="Google Shape;9894;p48"/>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5" name="Google Shape;9895;p48"/>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6" name="Google Shape;9896;p48"/>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7" name="Google Shape;9897;p48"/>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8" name="Google Shape;9898;p48"/>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9" name="Google Shape;9899;p48"/>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0" name="Google Shape;9900;p48"/>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1" name="Google Shape;9901;p48"/>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2" name="Google Shape;9902;p48"/>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3" name="Google Shape;9903;p48"/>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4" name="Google Shape;9904;p48"/>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5" name="Google Shape;9905;p48"/>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6" name="Google Shape;9906;p48"/>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7" name="Google Shape;9907;p48"/>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8" name="Google Shape;9908;p48"/>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9" name="Google Shape;9909;p48"/>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0" name="Google Shape;9910;p48"/>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11" name="Google Shape;9911;p48"/>
          <p:cNvGrpSpPr/>
          <p:nvPr/>
        </p:nvGrpSpPr>
        <p:grpSpPr>
          <a:xfrm>
            <a:off x="7556043" y="1499959"/>
            <a:ext cx="337284" cy="380192"/>
            <a:chOff x="7556043" y="1499959"/>
            <a:chExt cx="337284" cy="380192"/>
          </a:xfrm>
        </p:grpSpPr>
        <p:sp>
          <p:nvSpPr>
            <p:cNvPr id="9912" name="Google Shape;9912;p48"/>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3" name="Google Shape;9913;p48"/>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4" name="Google Shape;9914;p48"/>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5" name="Google Shape;9915;p48"/>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6" name="Google Shape;9916;p48"/>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7" name="Google Shape;9917;p48"/>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8" name="Google Shape;9918;p48"/>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9" name="Google Shape;9919;p48"/>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0" name="Google Shape;9920;p48"/>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1" name="Google Shape;9921;p48"/>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2" name="Google Shape;9922;p48"/>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3" name="Google Shape;9923;p48"/>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4" name="Google Shape;9924;p48"/>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5" name="Google Shape;9925;p48"/>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26" name="Google Shape;9926;p48"/>
          <p:cNvGrpSpPr/>
          <p:nvPr/>
        </p:nvGrpSpPr>
        <p:grpSpPr>
          <a:xfrm>
            <a:off x="7992826" y="1517790"/>
            <a:ext cx="317431" cy="344584"/>
            <a:chOff x="7992826" y="1517790"/>
            <a:chExt cx="317431" cy="344584"/>
          </a:xfrm>
        </p:grpSpPr>
        <p:sp>
          <p:nvSpPr>
            <p:cNvPr id="9927" name="Google Shape;9927;p48"/>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8" name="Google Shape;9928;p48"/>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9" name="Google Shape;9929;p48"/>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0" name="Google Shape;9930;p48"/>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1" name="Google Shape;9931;p48"/>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2" name="Google Shape;9932;p48"/>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3" name="Google Shape;9933;p48"/>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4" name="Google Shape;9934;p48"/>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5" name="Google Shape;9935;p48"/>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6" name="Google Shape;9936;p48"/>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7" name="Google Shape;9937;p48"/>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8" name="Google Shape;9938;p48"/>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9" name="Google Shape;9939;p48"/>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0" name="Google Shape;9940;p48"/>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1" name="Google Shape;9941;p48"/>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2" name="Google Shape;9942;p48"/>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3" name="Google Shape;9943;p48"/>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44" name="Google Shape;9944;p48"/>
          <p:cNvGrpSpPr/>
          <p:nvPr/>
        </p:nvGrpSpPr>
        <p:grpSpPr>
          <a:xfrm>
            <a:off x="4864446" y="3340207"/>
            <a:ext cx="395607" cy="387415"/>
            <a:chOff x="4864446" y="3340207"/>
            <a:chExt cx="395607" cy="387415"/>
          </a:xfrm>
        </p:grpSpPr>
        <p:sp>
          <p:nvSpPr>
            <p:cNvPr id="9945" name="Google Shape;9945;p48"/>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6" name="Google Shape;9946;p48"/>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7" name="Google Shape;9947;p48"/>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8" name="Google Shape;9948;p48"/>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9" name="Google Shape;9949;p48"/>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0" name="Google Shape;9950;p48"/>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1" name="Google Shape;9951;p48"/>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2" name="Google Shape;9952;p48"/>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3" name="Google Shape;9953;p48"/>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4" name="Google Shape;9954;p48"/>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5" name="Google Shape;9955;p48"/>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6" name="Google Shape;9956;p48"/>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7" name="Google Shape;9957;p48"/>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8" name="Google Shape;9958;p48"/>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9" name="Google Shape;9959;p48"/>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0" name="Google Shape;9960;p48"/>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1" name="Google Shape;9961;p48"/>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2" name="Google Shape;9962;p48"/>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3" name="Google Shape;9963;p48"/>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4" name="Google Shape;9964;p48"/>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5" name="Google Shape;9965;p48"/>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6" name="Google Shape;9966;p48"/>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7" name="Google Shape;9967;p48"/>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8" name="Google Shape;9968;p48"/>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9" name="Google Shape;9969;p48"/>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70" name="Google Shape;9970;p48"/>
          <p:cNvGrpSpPr/>
          <p:nvPr/>
        </p:nvGrpSpPr>
        <p:grpSpPr>
          <a:xfrm>
            <a:off x="3130367" y="4324485"/>
            <a:ext cx="297342" cy="258871"/>
            <a:chOff x="3130367" y="4324485"/>
            <a:chExt cx="297342" cy="258871"/>
          </a:xfrm>
        </p:grpSpPr>
        <p:sp>
          <p:nvSpPr>
            <p:cNvPr id="9971" name="Google Shape;9971;p48"/>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2" name="Google Shape;9972;p48"/>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3" name="Google Shape;9973;p48"/>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4" name="Google Shape;9974;p48"/>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5" name="Google Shape;9975;p48"/>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6" name="Google Shape;9976;p48"/>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7" name="Google Shape;9977;p48"/>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8" name="Google Shape;9978;p48"/>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9" name="Google Shape;9979;p48"/>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0" name="Google Shape;9980;p48"/>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1" name="Google Shape;9981;p48"/>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2" name="Google Shape;9982;p48"/>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3" name="Google Shape;9983;p48"/>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4" name="Google Shape;9984;p48"/>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5" name="Google Shape;9985;p48"/>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6" name="Google Shape;9986;p48"/>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7" name="Google Shape;9987;p48"/>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8" name="Google Shape;9988;p48"/>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9" name="Google Shape;9989;p48"/>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0" name="Google Shape;9990;p48"/>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1" name="Google Shape;9991;p48"/>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2" name="Google Shape;9992;p48"/>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3" name="Google Shape;9993;p48"/>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94" name="Google Shape;9994;p48"/>
          <p:cNvGrpSpPr/>
          <p:nvPr/>
        </p:nvGrpSpPr>
        <p:grpSpPr>
          <a:xfrm>
            <a:off x="5302988" y="3389839"/>
            <a:ext cx="394609" cy="286523"/>
            <a:chOff x="5302988" y="3389839"/>
            <a:chExt cx="394609" cy="286523"/>
          </a:xfrm>
        </p:grpSpPr>
        <p:sp>
          <p:nvSpPr>
            <p:cNvPr id="9995" name="Google Shape;9995;p48"/>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6" name="Google Shape;9996;p48"/>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7" name="Google Shape;9997;p48"/>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8" name="Google Shape;9998;p48"/>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9" name="Google Shape;9999;p48"/>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0" name="Google Shape;10000;p48"/>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1" name="Google Shape;10001;p48"/>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2" name="Google Shape;10002;p48"/>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3" name="Google Shape;10003;p48"/>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4" name="Google Shape;10004;p48"/>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5" name="Google Shape;10005;p48"/>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6" name="Google Shape;10006;p48"/>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7" name="Google Shape;10007;p48"/>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8" name="Google Shape;10008;p48"/>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9" name="Google Shape;10009;p48"/>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0" name="Google Shape;10010;p48"/>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1" name="Google Shape;10011;p48"/>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2" name="Google Shape;10012;p48"/>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3" name="Google Shape;10013;p48"/>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4" name="Google Shape;10014;p48"/>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5" name="Google Shape;10015;p48"/>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6" name="Google Shape;10016;p48"/>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7" name="Google Shape;10017;p48"/>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8" name="Google Shape;10018;p48"/>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9" name="Google Shape;10019;p48"/>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0" name="Google Shape;10020;p48"/>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1" name="Google Shape;10021;p48"/>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2" name="Google Shape;10022;p48"/>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3" name="Google Shape;10023;p48"/>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4" name="Google Shape;10024;p48"/>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5" name="Google Shape;10025;p48"/>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6" name="Google Shape;10026;p48"/>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7" name="Google Shape;10027;p48"/>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028" name="Google Shape;10028;p48"/>
          <p:cNvSpPr/>
          <p:nvPr/>
        </p:nvSpPr>
        <p:spPr>
          <a:xfrm>
            <a:off x="5741031" y="3617513"/>
            <a:ext cx="25157" cy="62866"/>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029" name="Google Shape;10029;p48"/>
          <p:cNvGrpSpPr/>
          <p:nvPr/>
        </p:nvGrpSpPr>
        <p:grpSpPr>
          <a:xfrm>
            <a:off x="3060752" y="2903609"/>
            <a:ext cx="390565" cy="359577"/>
            <a:chOff x="3060752" y="2903609"/>
            <a:chExt cx="390565" cy="359577"/>
          </a:xfrm>
        </p:grpSpPr>
        <p:sp>
          <p:nvSpPr>
            <p:cNvPr id="10030" name="Google Shape;10030;p48"/>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1" name="Google Shape;10031;p48"/>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2" name="Google Shape;10032;p48"/>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3" name="Google Shape;10033;p48"/>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4" name="Google Shape;10034;p48"/>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5" name="Google Shape;10035;p48"/>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6" name="Google Shape;10036;p48"/>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7" name="Google Shape;10037;p48"/>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8" name="Google Shape;10038;p48"/>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39" name="Google Shape;10039;p48"/>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0" name="Google Shape;10040;p48"/>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1" name="Google Shape;10041;p48"/>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2" name="Google Shape;10042;p48"/>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3" name="Google Shape;10043;p48"/>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4" name="Google Shape;10044;p48"/>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5" name="Google Shape;10045;p48"/>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6" name="Google Shape;10046;p48"/>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7" name="Google Shape;10047;p48"/>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8" name="Google Shape;10048;p48"/>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9" name="Google Shape;10049;p48"/>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0" name="Google Shape;10050;p48"/>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1" name="Google Shape;10051;p48"/>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2" name="Google Shape;10052;p48"/>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3" name="Google Shape;10053;p48"/>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4" name="Google Shape;10054;p48"/>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5" name="Google Shape;10055;p48"/>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6" name="Google Shape;10056;p48"/>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7" name="Google Shape;10057;p48"/>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8" name="Google Shape;10058;p48"/>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59" name="Google Shape;10059;p48"/>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0" name="Google Shape;10060;p48"/>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1" name="Google Shape;10061;p48"/>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2" name="Google Shape;10062;p48"/>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3" name="Google Shape;10063;p48"/>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64" name="Google Shape;10064;p48"/>
          <p:cNvGrpSpPr/>
          <p:nvPr/>
        </p:nvGrpSpPr>
        <p:grpSpPr>
          <a:xfrm>
            <a:off x="5741031" y="3386057"/>
            <a:ext cx="394609" cy="294585"/>
            <a:chOff x="5741031" y="3386057"/>
            <a:chExt cx="394609" cy="294585"/>
          </a:xfrm>
        </p:grpSpPr>
        <p:sp>
          <p:nvSpPr>
            <p:cNvPr id="10065" name="Google Shape;10065;p48"/>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6" name="Google Shape;10066;p48"/>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7" name="Google Shape;10067;p48"/>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8" name="Google Shape;10068;p48"/>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69" name="Google Shape;10069;p48"/>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0" name="Google Shape;10070;p48"/>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1" name="Google Shape;10071;p48"/>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2" name="Google Shape;10072;p48"/>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3" name="Google Shape;10073;p48"/>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4" name="Google Shape;10074;p48"/>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5" name="Google Shape;10075;p48"/>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6" name="Google Shape;10076;p48"/>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7" name="Google Shape;10077;p48"/>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8" name="Google Shape;10078;p48"/>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9" name="Google Shape;10079;p48"/>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0" name="Google Shape;10080;p48"/>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1" name="Google Shape;10081;p48"/>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2" name="Google Shape;10082;p48"/>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3" name="Google Shape;10083;p48"/>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4" name="Google Shape;10084;p48"/>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5" name="Google Shape;10085;p48"/>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6" name="Google Shape;10086;p48"/>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7" name="Google Shape;10087;p48"/>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8" name="Google Shape;10088;p48"/>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9" name="Google Shape;10089;p48"/>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0" name="Google Shape;10090;p48"/>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1" name="Google Shape;10091;p48"/>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2" name="Google Shape;10092;p48"/>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3" name="Google Shape;10093;p48"/>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4" name="Google Shape;10094;p48"/>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095" name="Google Shape;10095;p48"/>
          <p:cNvSpPr/>
          <p:nvPr/>
        </p:nvSpPr>
        <p:spPr>
          <a:xfrm>
            <a:off x="6560317" y="3564757"/>
            <a:ext cx="13366" cy="86711"/>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096" name="Google Shape;10096;p48"/>
          <p:cNvGrpSpPr/>
          <p:nvPr/>
        </p:nvGrpSpPr>
        <p:grpSpPr>
          <a:xfrm>
            <a:off x="6179074" y="3368726"/>
            <a:ext cx="394609" cy="328749"/>
            <a:chOff x="6179074" y="3368726"/>
            <a:chExt cx="394609" cy="328749"/>
          </a:xfrm>
        </p:grpSpPr>
        <p:sp>
          <p:nvSpPr>
            <p:cNvPr id="10097" name="Google Shape;10097;p48"/>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8" name="Google Shape;10098;p48"/>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99" name="Google Shape;10099;p48"/>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0" name="Google Shape;10100;p48"/>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1" name="Google Shape;10101;p48"/>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2" name="Google Shape;10102;p48"/>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3" name="Google Shape;10103;p48"/>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4" name="Google Shape;10104;p48"/>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5" name="Google Shape;10105;p48"/>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6" name="Google Shape;10106;p48"/>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7" name="Google Shape;10107;p48"/>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8" name="Google Shape;10108;p48"/>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09" name="Google Shape;10109;p48"/>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0" name="Google Shape;10110;p48"/>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1" name="Google Shape;10111;p48"/>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2" name="Google Shape;10112;p48"/>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3" name="Google Shape;10113;p48"/>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4" name="Google Shape;10114;p48"/>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5" name="Google Shape;10115;p48"/>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6" name="Google Shape;10116;p48"/>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7" name="Google Shape;10117;p48"/>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8" name="Google Shape;10118;p48"/>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9" name="Google Shape;10119;p48"/>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0" name="Google Shape;10120;p48"/>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1" name="Google Shape;10121;p48"/>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2" name="Google Shape;10122;p48"/>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3" name="Google Shape;10123;p48"/>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4" name="Google Shape;10124;p48"/>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5" name="Google Shape;10125;p48"/>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6" name="Google Shape;10126;p48"/>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7" name="Google Shape;10127;p48"/>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8" name="Google Shape;10128;p48"/>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9" name="Google Shape;10129;p48"/>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0" name="Google Shape;10130;p48"/>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1" name="Google Shape;10131;p48"/>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2" name="Google Shape;10132;p48"/>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3" name="Google Shape;10133;p48"/>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4" name="Google Shape;10134;p48"/>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5" name="Google Shape;10135;p48"/>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6" name="Google Shape;10136;p48"/>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7" name="Google Shape;10137;p48"/>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8" name="Google Shape;10138;p48"/>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9" name="Google Shape;10139;p48"/>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0" name="Google Shape;10140;p48"/>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1" name="Google Shape;10141;p48"/>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2" name="Google Shape;10142;p48"/>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3" name="Google Shape;10143;p48"/>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4" name="Google Shape;10144;p48"/>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5" name="Google Shape;10145;p48"/>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6" name="Google Shape;10146;p48"/>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7" name="Google Shape;10147;p48"/>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8" name="Google Shape;10148;p48"/>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9" name="Google Shape;10149;p48"/>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0" name="Google Shape;10150;p48"/>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1" name="Google Shape;10151;p48"/>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2" name="Google Shape;10152;p48"/>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3" name="Google Shape;10153;p48"/>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4" name="Google Shape;10154;p48"/>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5" name="Google Shape;10155;p48"/>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6" name="Google Shape;10156;p48"/>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7" name="Google Shape;10157;p48"/>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8" name="Google Shape;10158;p48"/>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59" name="Google Shape;10159;p48"/>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0" name="Google Shape;10160;p48"/>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1" name="Google Shape;10161;p48"/>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2" name="Google Shape;10162;p48"/>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3" name="Google Shape;10163;p48"/>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4" name="Google Shape;10164;p48"/>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5" name="Google Shape;10165;p48"/>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6" name="Google Shape;10166;p48"/>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7" name="Google Shape;10167;p48"/>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8" name="Google Shape;10168;p48"/>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69" name="Google Shape;10169;p48"/>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0" name="Google Shape;10170;p48"/>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1" name="Google Shape;10171;p48"/>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2" name="Google Shape;10172;p48"/>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3" name="Google Shape;10173;p48"/>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4" name="Google Shape;10174;p48"/>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5" name="Google Shape;10175;p48"/>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6" name="Google Shape;10176;p48"/>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7" name="Google Shape;10177;p48"/>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8" name="Google Shape;10178;p48"/>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79" name="Google Shape;10179;p48"/>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80" name="Google Shape;10180;p48"/>
          <p:cNvGrpSpPr/>
          <p:nvPr/>
        </p:nvGrpSpPr>
        <p:grpSpPr>
          <a:xfrm>
            <a:off x="7054924" y="3367728"/>
            <a:ext cx="394583" cy="331007"/>
            <a:chOff x="7054924" y="3367728"/>
            <a:chExt cx="394583" cy="331007"/>
          </a:xfrm>
        </p:grpSpPr>
        <p:sp>
          <p:nvSpPr>
            <p:cNvPr id="10181" name="Google Shape;10181;p48"/>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2" name="Google Shape;10182;p48"/>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3" name="Google Shape;10183;p48"/>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4" name="Google Shape;10184;p48"/>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5" name="Google Shape;10185;p48"/>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6" name="Google Shape;10186;p48"/>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7" name="Google Shape;10187;p48"/>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8" name="Google Shape;10188;p48"/>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9" name="Google Shape;10189;p48"/>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0" name="Google Shape;10190;p48"/>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1" name="Google Shape;10191;p48"/>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2" name="Google Shape;10192;p48"/>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3" name="Google Shape;10193;p48"/>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4" name="Google Shape;10194;p48"/>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5" name="Google Shape;10195;p48"/>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96" name="Google Shape;10196;p48"/>
          <p:cNvGrpSpPr/>
          <p:nvPr/>
        </p:nvGrpSpPr>
        <p:grpSpPr>
          <a:xfrm>
            <a:off x="7492967" y="3361425"/>
            <a:ext cx="394583" cy="343586"/>
            <a:chOff x="7492967" y="3361425"/>
            <a:chExt cx="394583" cy="343586"/>
          </a:xfrm>
        </p:grpSpPr>
        <p:sp>
          <p:nvSpPr>
            <p:cNvPr id="10197" name="Google Shape;10197;p48"/>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8" name="Google Shape;10198;p48"/>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99" name="Google Shape;10199;p48"/>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0" name="Google Shape;10200;p48"/>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1" name="Google Shape;10201;p48"/>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2" name="Google Shape;10202;p48"/>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3" name="Google Shape;10203;p48"/>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4" name="Google Shape;10204;p48"/>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5" name="Google Shape;10205;p48"/>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6" name="Google Shape;10206;p48"/>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7" name="Google Shape;10207;p48"/>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8" name="Google Shape;10208;p48"/>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09" name="Google Shape;10209;p48"/>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0" name="Google Shape;10210;p48"/>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1" name="Google Shape;10211;p48"/>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2" name="Google Shape;10212;p48"/>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3" name="Google Shape;10213;p48"/>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4" name="Google Shape;10214;p48"/>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5" name="Google Shape;10215;p48"/>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6" name="Google Shape;10216;p48"/>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7" name="Google Shape;10217;p48"/>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8" name="Google Shape;10218;p48"/>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19" name="Google Shape;10219;p48"/>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20" name="Google Shape;10220;p48"/>
          <p:cNvGrpSpPr/>
          <p:nvPr/>
        </p:nvGrpSpPr>
        <p:grpSpPr>
          <a:xfrm>
            <a:off x="7935527" y="3353154"/>
            <a:ext cx="385286" cy="360155"/>
            <a:chOff x="7935527" y="3353154"/>
            <a:chExt cx="385286" cy="360155"/>
          </a:xfrm>
        </p:grpSpPr>
        <p:sp>
          <p:nvSpPr>
            <p:cNvPr id="10221" name="Google Shape;10221;p48"/>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2" name="Google Shape;10222;p48"/>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3" name="Google Shape;10223;p48"/>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4" name="Google Shape;10224;p48"/>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5" name="Google Shape;10225;p48"/>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6" name="Google Shape;10226;p48"/>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7" name="Google Shape;10227;p48"/>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8" name="Google Shape;10228;p48"/>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9" name="Google Shape;10229;p48"/>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0" name="Google Shape;10230;p48"/>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1" name="Google Shape;10231;p48"/>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2" name="Google Shape;10232;p48"/>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33" name="Google Shape;10233;p48"/>
          <p:cNvGrpSpPr/>
          <p:nvPr/>
        </p:nvGrpSpPr>
        <p:grpSpPr>
          <a:xfrm>
            <a:off x="5319821" y="1986242"/>
            <a:ext cx="348102" cy="348103"/>
            <a:chOff x="5319821" y="1986242"/>
            <a:chExt cx="348102" cy="348103"/>
          </a:xfrm>
        </p:grpSpPr>
        <p:sp>
          <p:nvSpPr>
            <p:cNvPr id="10234" name="Google Shape;10234;p48"/>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5" name="Google Shape;10235;p48"/>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6" name="Google Shape;10236;p48"/>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7" name="Google Shape;10237;p48"/>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8" name="Google Shape;10238;p48"/>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39" name="Google Shape;10239;p48"/>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0" name="Google Shape;10240;p48"/>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1" name="Google Shape;10241;p48"/>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2" name="Google Shape;10242;p48"/>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3" name="Google Shape;10243;p48"/>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4" name="Google Shape;10244;p48"/>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5" name="Google Shape;10245;p48"/>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6" name="Google Shape;10246;p48"/>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7" name="Google Shape;10247;p48"/>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8" name="Google Shape;10248;p48"/>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49" name="Google Shape;10249;p48"/>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0" name="Google Shape;10250;p48"/>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1" name="Google Shape;10251;p48"/>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2" name="Google Shape;10252;p48"/>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3" name="Google Shape;10253;p48"/>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4" name="Google Shape;10254;p48"/>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5" name="Google Shape;10255;p48"/>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6" name="Google Shape;10256;p48"/>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7" name="Google Shape;10257;p48"/>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8" name="Google Shape;10258;p48"/>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9" name="Google Shape;10259;p48"/>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0" name="Google Shape;10260;p48"/>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1" name="Google Shape;10261;p48"/>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2" name="Google Shape;10262;p48"/>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3" name="Google Shape;10263;p48"/>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4" name="Google Shape;10264;p48"/>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5" name="Google Shape;10265;p48"/>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6" name="Google Shape;10266;p48"/>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7" name="Google Shape;10267;p48"/>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8" name="Google Shape;10268;p48"/>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9" name="Google Shape;10269;p48"/>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0" name="Google Shape;10270;p48"/>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71" name="Google Shape;10271;p48"/>
          <p:cNvGrpSpPr/>
          <p:nvPr/>
        </p:nvGrpSpPr>
        <p:grpSpPr>
          <a:xfrm>
            <a:off x="5765926" y="1976683"/>
            <a:ext cx="348339" cy="348103"/>
            <a:chOff x="5765926" y="1976683"/>
            <a:chExt cx="348339" cy="348103"/>
          </a:xfrm>
        </p:grpSpPr>
        <p:sp>
          <p:nvSpPr>
            <p:cNvPr id="10272" name="Google Shape;10272;p48"/>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3" name="Google Shape;10273;p48"/>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4" name="Google Shape;10274;p48"/>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5" name="Google Shape;10275;p48"/>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6" name="Google Shape;10276;p48"/>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7" name="Google Shape;10277;p48"/>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8" name="Google Shape;10278;p48"/>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79" name="Google Shape;10279;p48"/>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0" name="Google Shape;10280;p48"/>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1" name="Google Shape;10281;p48"/>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2" name="Google Shape;10282;p48"/>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3" name="Google Shape;10283;p48"/>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4" name="Google Shape;10284;p48"/>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5" name="Google Shape;10285;p48"/>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86" name="Google Shape;10286;p48"/>
          <p:cNvGrpSpPr/>
          <p:nvPr/>
        </p:nvGrpSpPr>
        <p:grpSpPr>
          <a:xfrm>
            <a:off x="6191390" y="1981489"/>
            <a:ext cx="389068" cy="347787"/>
            <a:chOff x="6191390" y="1981489"/>
            <a:chExt cx="389068" cy="347787"/>
          </a:xfrm>
        </p:grpSpPr>
        <p:sp>
          <p:nvSpPr>
            <p:cNvPr id="10287" name="Google Shape;10287;p48"/>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8" name="Google Shape;10288;p48"/>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89" name="Google Shape;10289;p48"/>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0" name="Google Shape;10290;p48"/>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1" name="Google Shape;10291;p48"/>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2" name="Google Shape;10292;p48"/>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3" name="Google Shape;10293;p48"/>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94" name="Google Shape;10294;p48"/>
          <p:cNvGrpSpPr/>
          <p:nvPr/>
        </p:nvGrpSpPr>
        <p:grpSpPr>
          <a:xfrm>
            <a:off x="6657846" y="2007591"/>
            <a:ext cx="348103" cy="295714"/>
            <a:chOff x="6657846" y="2007591"/>
            <a:chExt cx="348103" cy="295714"/>
          </a:xfrm>
        </p:grpSpPr>
        <p:sp>
          <p:nvSpPr>
            <p:cNvPr id="10295" name="Google Shape;10295;p48"/>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6" name="Google Shape;10296;p48"/>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7" name="Google Shape;10297;p48"/>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8" name="Google Shape;10298;p48"/>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9" name="Google Shape;10299;p48"/>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0" name="Google Shape;10300;p48"/>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1" name="Google Shape;10301;p48"/>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2" name="Google Shape;10302;p48"/>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3" name="Google Shape;10303;p48"/>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4" name="Google Shape;10304;p48"/>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5" name="Google Shape;10305;p48"/>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6" name="Google Shape;10306;p48"/>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7" name="Google Shape;10307;p48"/>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8" name="Google Shape;10308;p48"/>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9" name="Google Shape;10309;p48"/>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0" name="Google Shape;10310;p48"/>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1" name="Google Shape;10311;p48"/>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2" name="Google Shape;10312;p48"/>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3" name="Google Shape;10313;p48"/>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4" name="Google Shape;10314;p48"/>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5" name="Google Shape;10315;p48"/>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6" name="Google Shape;10316;p48"/>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7" name="Google Shape;10317;p48"/>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8" name="Google Shape;10318;p48"/>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9" name="Google Shape;10319;p48"/>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0" name="Google Shape;10320;p48"/>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21" name="Google Shape;10321;p48"/>
          <p:cNvGrpSpPr/>
          <p:nvPr/>
        </p:nvGrpSpPr>
        <p:grpSpPr>
          <a:xfrm>
            <a:off x="7104188" y="1971904"/>
            <a:ext cx="347340" cy="348103"/>
            <a:chOff x="7104188" y="1971904"/>
            <a:chExt cx="347340" cy="348103"/>
          </a:xfrm>
        </p:grpSpPr>
        <p:sp>
          <p:nvSpPr>
            <p:cNvPr id="10322" name="Google Shape;10322;p48"/>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3" name="Google Shape;10323;p48"/>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4" name="Google Shape;10324;p48"/>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5" name="Google Shape;10325;p48"/>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6" name="Google Shape;10326;p48"/>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7" name="Google Shape;10327;p48"/>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8" name="Google Shape;10328;p48"/>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9" name="Google Shape;10329;p48"/>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0" name="Google Shape;10330;p48"/>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1" name="Google Shape;10331;p48"/>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2" name="Google Shape;10332;p48"/>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3" name="Google Shape;10333;p48"/>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4" name="Google Shape;10334;p48"/>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5" name="Google Shape;10335;p48"/>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6" name="Google Shape;10336;p48"/>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7" name="Google Shape;10337;p48"/>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8" name="Google Shape;10338;p48"/>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39" name="Google Shape;10339;p48"/>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0" name="Google Shape;10340;p48"/>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1" name="Google Shape;10341;p48"/>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2" name="Google Shape;10342;p48"/>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3" name="Google Shape;10343;p48"/>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4" name="Google Shape;10344;p48"/>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5" name="Google Shape;10345;p48"/>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6" name="Google Shape;10346;p48"/>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7" name="Google Shape;10347;p48"/>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8" name="Google Shape;10348;p48"/>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49" name="Google Shape;10349;p48"/>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0" name="Google Shape;10350;p48"/>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1" name="Google Shape;10351;p48"/>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52" name="Google Shape;10352;p48"/>
          <p:cNvGrpSpPr/>
          <p:nvPr/>
        </p:nvGrpSpPr>
        <p:grpSpPr>
          <a:xfrm>
            <a:off x="7551264" y="1971904"/>
            <a:ext cx="344321" cy="348155"/>
            <a:chOff x="7551264" y="1971904"/>
            <a:chExt cx="344321" cy="348155"/>
          </a:xfrm>
        </p:grpSpPr>
        <p:sp>
          <p:nvSpPr>
            <p:cNvPr id="10353" name="Google Shape;10353;p48"/>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4" name="Google Shape;10354;p48"/>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5" name="Google Shape;10355;p48"/>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6" name="Google Shape;10356;p48"/>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7" name="Google Shape;10357;p48"/>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8" name="Google Shape;10358;p48"/>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59" name="Google Shape;10359;p48"/>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0" name="Google Shape;10360;p48"/>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1" name="Google Shape;10361;p48"/>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2" name="Google Shape;10362;p48"/>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3" name="Google Shape;10363;p48"/>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4" name="Google Shape;10364;p48"/>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5" name="Google Shape;10365;p48"/>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6" name="Google Shape;10366;p48"/>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7" name="Google Shape;10367;p48"/>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8" name="Google Shape;10368;p48"/>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69" name="Google Shape;10369;p48"/>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0" name="Google Shape;10370;p48"/>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1" name="Google Shape;10371;p48"/>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72" name="Google Shape;10372;p48"/>
          <p:cNvGrpSpPr/>
          <p:nvPr/>
        </p:nvGrpSpPr>
        <p:grpSpPr>
          <a:xfrm>
            <a:off x="7992065" y="1971904"/>
            <a:ext cx="351621" cy="348103"/>
            <a:chOff x="7992065" y="1971904"/>
            <a:chExt cx="351621" cy="348103"/>
          </a:xfrm>
        </p:grpSpPr>
        <p:sp>
          <p:nvSpPr>
            <p:cNvPr id="10373" name="Google Shape;10373;p48"/>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4" name="Google Shape;10374;p48"/>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5" name="Google Shape;10375;p48"/>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6" name="Google Shape;10376;p48"/>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7" name="Google Shape;10377;p48"/>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8" name="Google Shape;10378;p48"/>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79" name="Google Shape;10379;p48"/>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0" name="Google Shape;10380;p48"/>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1" name="Google Shape;10381;p48"/>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2" name="Google Shape;10382;p48"/>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3" name="Google Shape;10383;p48"/>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4" name="Google Shape;10384;p48"/>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5" name="Google Shape;10385;p48"/>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6" name="Google Shape;10386;p48"/>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87" name="Google Shape;10387;p48"/>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388" name="Google Shape;10388;p48"/>
          <p:cNvGrpSpPr/>
          <p:nvPr/>
        </p:nvGrpSpPr>
        <p:grpSpPr>
          <a:xfrm>
            <a:off x="4911189" y="3793455"/>
            <a:ext cx="296580" cy="364935"/>
            <a:chOff x="4911189" y="3793455"/>
            <a:chExt cx="296580" cy="364935"/>
          </a:xfrm>
        </p:grpSpPr>
        <p:sp>
          <p:nvSpPr>
            <p:cNvPr id="10389" name="Google Shape;10389;p48"/>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0" name="Google Shape;10390;p48"/>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1" name="Google Shape;10391;p48"/>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2" name="Google Shape;10392;p48"/>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3" name="Google Shape;10393;p48"/>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4" name="Google Shape;10394;p48"/>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5" name="Google Shape;10395;p48"/>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6" name="Google Shape;10396;p48"/>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7" name="Google Shape;10397;p48"/>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8" name="Google Shape;10398;p48"/>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99" name="Google Shape;10399;p48"/>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0" name="Google Shape;10400;p48"/>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1" name="Google Shape;10401;p48"/>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2" name="Google Shape;10402;p48"/>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3" name="Google Shape;10403;p48"/>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4" name="Google Shape;10404;p48"/>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5" name="Google Shape;10405;p48"/>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6" name="Google Shape;10406;p48"/>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7" name="Google Shape;10407;p48"/>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08" name="Google Shape;10408;p48"/>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09" name="Google Shape;10409;p48"/>
          <p:cNvGrpSpPr/>
          <p:nvPr/>
        </p:nvGrpSpPr>
        <p:grpSpPr>
          <a:xfrm>
            <a:off x="5341433" y="3793271"/>
            <a:ext cx="330272" cy="329117"/>
            <a:chOff x="5341433" y="3793271"/>
            <a:chExt cx="330272" cy="329117"/>
          </a:xfrm>
        </p:grpSpPr>
        <p:sp>
          <p:nvSpPr>
            <p:cNvPr id="10410" name="Google Shape;10410;p48"/>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1" name="Google Shape;10411;p48"/>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2" name="Google Shape;10412;p48"/>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3" name="Google Shape;10413;p48"/>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4" name="Google Shape;10414;p48"/>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5" name="Google Shape;10415;p48"/>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6" name="Google Shape;10416;p48"/>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7" name="Google Shape;10417;p48"/>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8" name="Google Shape;10418;p48"/>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19" name="Google Shape;10419;p48"/>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0" name="Google Shape;10420;p48"/>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1" name="Google Shape;10421;p48"/>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2" name="Google Shape;10422;p48"/>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3" name="Google Shape;10423;p48"/>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4" name="Google Shape;10424;p48"/>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5" name="Google Shape;10425;p48"/>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26" name="Google Shape;10426;p48"/>
          <p:cNvGrpSpPr/>
          <p:nvPr/>
        </p:nvGrpSpPr>
        <p:grpSpPr>
          <a:xfrm>
            <a:off x="5744051" y="3766250"/>
            <a:ext cx="428511" cy="383186"/>
            <a:chOff x="5744051" y="3766250"/>
            <a:chExt cx="428511" cy="383186"/>
          </a:xfrm>
        </p:grpSpPr>
        <p:sp>
          <p:nvSpPr>
            <p:cNvPr id="10427" name="Google Shape;10427;p48"/>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8" name="Google Shape;10428;p48"/>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9" name="Google Shape;10429;p48"/>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0" name="Google Shape;10430;p48"/>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1" name="Google Shape;10431;p48"/>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2" name="Google Shape;10432;p48"/>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3" name="Google Shape;10433;p48"/>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4" name="Google Shape;10434;p48"/>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5" name="Google Shape;10435;p48"/>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6" name="Google Shape;10436;p48"/>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7" name="Google Shape;10437;p48"/>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8" name="Google Shape;10438;p48"/>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9" name="Google Shape;10439;p48"/>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0" name="Google Shape;10440;p48"/>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1" name="Google Shape;10441;p48"/>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2" name="Google Shape;10442;p48"/>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3" name="Google Shape;10443;p48"/>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44" name="Google Shape;10444;p48"/>
          <p:cNvGrpSpPr/>
          <p:nvPr/>
        </p:nvGrpSpPr>
        <p:grpSpPr>
          <a:xfrm>
            <a:off x="6678697" y="3793324"/>
            <a:ext cx="342824" cy="328985"/>
            <a:chOff x="6678697" y="3793324"/>
            <a:chExt cx="342824" cy="328985"/>
          </a:xfrm>
        </p:grpSpPr>
        <p:sp>
          <p:nvSpPr>
            <p:cNvPr id="10445" name="Google Shape;10445;p48"/>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6" name="Google Shape;10446;p48"/>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7" name="Google Shape;10447;p48"/>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8" name="Google Shape;10448;p48"/>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49" name="Google Shape;10449;p48"/>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0" name="Google Shape;10450;p48"/>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1" name="Google Shape;10451;p48"/>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2" name="Google Shape;10452;p48"/>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53" name="Google Shape;10453;p48"/>
          <p:cNvGrpSpPr/>
          <p:nvPr/>
        </p:nvGrpSpPr>
        <p:grpSpPr>
          <a:xfrm>
            <a:off x="7101903" y="3762022"/>
            <a:ext cx="398626" cy="392088"/>
            <a:chOff x="7101903" y="3762022"/>
            <a:chExt cx="398626" cy="392088"/>
          </a:xfrm>
        </p:grpSpPr>
        <p:sp>
          <p:nvSpPr>
            <p:cNvPr id="10454" name="Google Shape;10454;p48"/>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5" name="Google Shape;10455;p48"/>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6" name="Google Shape;10456;p48"/>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7" name="Google Shape;10457;p48"/>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8" name="Google Shape;10458;p48"/>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59" name="Google Shape;10459;p48"/>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0" name="Google Shape;10460;p48"/>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1" name="Google Shape;10461;p48"/>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2" name="Google Shape;10462;p48"/>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3" name="Google Shape;10463;p48"/>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4" name="Google Shape;10464;p48"/>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5" name="Google Shape;10465;p48"/>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6" name="Google Shape;10466;p48"/>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7" name="Google Shape;10467;p48"/>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8" name="Google Shape;10468;p48"/>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9" name="Google Shape;10469;p48"/>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0" name="Google Shape;10470;p48"/>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1" name="Google Shape;10471;p48"/>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72" name="Google Shape;10472;p48"/>
          <p:cNvGrpSpPr/>
          <p:nvPr/>
        </p:nvGrpSpPr>
        <p:grpSpPr>
          <a:xfrm>
            <a:off x="7541469" y="3793455"/>
            <a:ext cx="407897" cy="328985"/>
            <a:chOff x="7541469" y="3793455"/>
            <a:chExt cx="407897" cy="328985"/>
          </a:xfrm>
        </p:grpSpPr>
        <p:sp>
          <p:nvSpPr>
            <p:cNvPr id="10473" name="Google Shape;10473;p48"/>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4" name="Google Shape;10474;p48"/>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5" name="Google Shape;10475;p48"/>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6" name="Google Shape;10476;p48"/>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7" name="Google Shape;10477;p48"/>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8" name="Google Shape;10478;p48"/>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79" name="Google Shape;10479;p48"/>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0" name="Google Shape;10480;p48"/>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1" name="Google Shape;10481;p48"/>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2" name="Google Shape;10482;p48"/>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3" name="Google Shape;10483;p48"/>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4" name="Google Shape;10484;p48"/>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5" name="Google Shape;10485;p48"/>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6" name="Google Shape;10486;p48"/>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7" name="Google Shape;10487;p48"/>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8" name="Google Shape;10488;p48"/>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89" name="Google Shape;10489;p48"/>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0" name="Google Shape;10490;p48"/>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1" name="Google Shape;10491;p48"/>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2" name="Google Shape;10492;p48"/>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3" name="Google Shape;10493;p48"/>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4" name="Google Shape;10494;p48"/>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5" name="Google Shape;10495;p48"/>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6" name="Google Shape;10496;p48"/>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7" name="Google Shape;10497;p48"/>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8" name="Google Shape;10498;p48"/>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99" name="Google Shape;10499;p48"/>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0" name="Google Shape;10500;p48"/>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1" name="Google Shape;10501;p48"/>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2" name="Google Shape;10502;p48"/>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03" name="Google Shape;10503;p48"/>
          <p:cNvGrpSpPr/>
          <p:nvPr/>
        </p:nvGrpSpPr>
        <p:grpSpPr>
          <a:xfrm>
            <a:off x="5310288" y="2956312"/>
            <a:ext cx="432293" cy="264413"/>
            <a:chOff x="5310288" y="2956312"/>
            <a:chExt cx="432293" cy="264413"/>
          </a:xfrm>
        </p:grpSpPr>
        <p:sp>
          <p:nvSpPr>
            <p:cNvPr id="10504" name="Google Shape;10504;p48"/>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5" name="Google Shape;10505;p48"/>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6" name="Google Shape;10506;p48"/>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7" name="Google Shape;10507;p48"/>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8" name="Google Shape;10508;p48"/>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09" name="Google Shape;10509;p48"/>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0" name="Google Shape;10510;p48"/>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1" name="Google Shape;10511;p48"/>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2" name="Google Shape;10512;p48"/>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3" name="Google Shape;10513;p48"/>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4" name="Google Shape;10514;p48"/>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5" name="Google Shape;10515;p48"/>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6" name="Google Shape;10516;p48"/>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7" name="Google Shape;10517;p48"/>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8" name="Google Shape;10518;p48"/>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19" name="Google Shape;10519;p48"/>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0" name="Google Shape;10520;p48"/>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1" name="Google Shape;10521;p48"/>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2" name="Google Shape;10522;p48"/>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3" name="Google Shape;10523;p48"/>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4" name="Google Shape;10524;p48"/>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5" name="Google Shape;10525;p48"/>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6" name="Google Shape;10526;p48"/>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7" name="Google Shape;10527;p48"/>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8" name="Google Shape;10528;p48"/>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29" name="Google Shape;10529;p48"/>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0" name="Google Shape;10530;p48"/>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31" name="Google Shape;10531;p48"/>
          <p:cNvGrpSpPr/>
          <p:nvPr/>
        </p:nvGrpSpPr>
        <p:grpSpPr>
          <a:xfrm>
            <a:off x="4879047" y="2432320"/>
            <a:ext cx="398075" cy="340304"/>
            <a:chOff x="4879047" y="2432320"/>
            <a:chExt cx="398075" cy="340304"/>
          </a:xfrm>
        </p:grpSpPr>
        <p:sp>
          <p:nvSpPr>
            <p:cNvPr id="10532" name="Google Shape;10532;p48"/>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3" name="Google Shape;10533;p48"/>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4" name="Google Shape;10534;p48"/>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5" name="Google Shape;10535;p48"/>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6" name="Google Shape;10536;p48"/>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7" name="Google Shape;10537;p48"/>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8" name="Google Shape;10538;p48"/>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9" name="Google Shape;10539;p48"/>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0" name="Google Shape;10540;p48"/>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1" name="Google Shape;10541;p48"/>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2" name="Google Shape;10542;p48"/>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3" name="Google Shape;10543;p48"/>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4" name="Google Shape;10544;p48"/>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5" name="Google Shape;10545;p48"/>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6" name="Google Shape;10546;p48"/>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7" name="Google Shape;10547;p48"/>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8" name="Google Shape;10548;p48"/>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49" name="Google Shape;10549;p48"/>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0" name="Google Shape;10550;p48"/>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1" name="Google Shape;10551;p48"/>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2" name="Google Shape;10552;p48"/>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3" name="Google Shape;10553;p48"/>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4" name="Google Shape;10554;p48"/>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5" name="Google Shape;10555;p48"/>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6" name="Google Shape;10556;p48"/>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57" name="Google Shape;10557;p48"/>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58" name="Google Shape;10558;p48"/>
          <p:cNvGrpSpPr/>
          <p:nvPr/>
        </p:nvGrpSpPr>
        <p:grpSpPr>
          <a:xfrm>
            <a:off x="5388701" y="2393823"/>
            <a:ext cx="280982" cy="395896"/>
            <a:chOff x="5388701" y="2393823"/>
            <a:chExt cx="280982" cy="395896"/>
          </a:xfrm>
        </p:grpSpPr>
        <p:sp>
          <p:nvSpPr>
            <p:cNvPr id="10559" name="Google Shape;10559;p48"/>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0" name="Google Shape;10560;p48"/>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1" name="Google Shape;10561;p48"/>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2" name="Google Shape;10562;p48"/>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3" name="Google Shape;10563;p48"/>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4" name="Google Shape;10564;p48"/>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5" name="Google Shape;10565;p48"/>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6" name="Google Shape;10566;p48"/>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7" name="Google Shape;10567;p48"/>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8" name="Google Shape;10568;p48"/>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69" name="Google Shape;10569;p48"/>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0" name="Google Shape;10570;p48"/>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1" name="Google Shape;10571;p48"/>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2" name="Google Shape;10572;p48"/>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3" name="Google Shape;10573;p48"/>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4" name="Google Shape;10574;p48"/>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5" name="Google Shape;10575;p48"/>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6" name="Google Shape;10576;p48"/>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7" name="Google Shape;10577;p48"/>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8" name="Google Shape;10578;p48"/>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79" name="Google Shape;10579;p48"/>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0" name="Google Shape;10580;p48"/>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1" name="Google Shape;10581;p48"/>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2" name="Google Shape;10582;p48"/>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3" name="Google Shape;10583;p48"/>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4" name="Google Shape;10584;p48"/>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5" name="Google Shape;10585;p48"/>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6" name="Google Shape;10586;p48"/>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7" name="Google Shape;10587;p48"/>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88" name="Google Shape;10588;p48"/>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589" name="Google Shape;10589;p48"/>
          <p:cNvGrpSpPr/>
          <p:nvPr/>
        </p:nvGrpSpPr>
        <p:grpSpPr>
          <a:xfrm>
            <a:off x="5743289" y="2439122"/>
            <a:ext cx="444871" cy="316407"/>
            <a:chOff x="5743289" y="2439122"/>
            <a:chExt cx="444871" cy="316407"/>
          </a:xfrm>
        </p:grpSpPr>
        <p:sp>
          <p:nvSpPr>
            <p:cNvPr id="10590" name="Google Shape;10590;p48"/>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1" name="Google Shape;10591;p48"/>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2" name="Google Shape;10592;p48"/>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3" name="Google Shape;10593;p48"/>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4" name="Google Shape;10594;p48"/>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5" name="Google Shape;10595;p48"/>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6" name="Google Shape;10596;p48"/>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7" name="Google Shape;10597;p48"/>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8" name="Google Shape;10598;p48"/>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9" name="Google Shape;10599;p48"/>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0" name="Google Shape;10600;p48"/>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1" name="Google Shape;10601;p48"/>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2" name="Google Shape;10602;p48"/>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3" name="Google Shape;10603;p48"/>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4" name="Google Shape;10604;p48"/>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5" name="Google Shape;10605;p48"/>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6" name="Google Shape;10606;p48"/>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7" name="Google Shape;10607;p48"/>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8" name="Google Shape;10608;p48"/>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9" name="Google Shape;10609;p48"/>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0" name="Google Shape;10610;p48"/>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1" name="Google Shape;10611;p48"/>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2" name="Google Shape;10612;p48"/>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3" name="Google Shape;10613;p48"/>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4" name="Google Shape;10614;p48"/>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5" name="Google Shape;10615;p48"/>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6" name="Google Shape;10616;p48"/>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7" name="Google Shape;10617;p48"/>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8" name="Google Shape;10618;p48"/>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19" name="Google Shape;10619;p48"/>
          <p:cNvGrpSpPr/>
          <p:nvPr/>
        </p:nvGrpSpPr>
        <p:grpSpPr>
          <a:xfrm>
            <a:off x="6230360" y="2432583"/>
            <a:ext cx="351359" cy="363413"/>
            <a:chOff x="6230360" y="2432583"/>
            <a:chExt cx="351359" cy="363413"/>
          </a:xfrm>
        </p:grpSpPr>
        <p:sp>
          <p:nvSpPr>
            <p:cNvPr id="10620" name="Google Shape;10620;p48"/>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1" name="Google Shape;10621;p48"/>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2" name="Google Shape;10622;p48"/>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3" name="Google Shape;10623;p48"/>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4" name="Google Shape;10624;p48"/>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5" name="Google Shape;10625;p48"/>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6" name="Google Shape;10626;p48"/>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7" name="Google Shape;10627;p48"/>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8" name="Google Shape;10628;p48"/>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29" name="Google Shape;10629;p48"/>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0" name="Google Shape;10630;p48"/>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1" name="Google Shape;10631;p48"/>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2" name="Google Shape;10632;p48"/>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3" name="Google Shape;10633;p48"/>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4" name="Google Shape;10634;p48"/>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5" name="Google Shape;10635;p48"/>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6" name="Google Shape;10636;p48"/>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7" name="Google Shape;10637;p48"/>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8" name="Google Shape;10638;p48"/>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39" name="Google Shape;10639;p48"/>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0" name="Google Shape;10640;p48"/>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41" name="Google Shape;10641;p48"/>
          <p:cNvGrpSpPr/>
          <p:nvPr/>
        </p:nvGrpSpPr>
        <p:grpSpPr>
          <a:xfrm>
            <a:off x="6633976" y="2459552"/>
            <a:ext cx="387782" cy="286680"/>
            <a:chOff x="6633976" y="2459552"/>
            <a:chExt cx="387782" cy="286680"/>
          </a:xfrm>
        </p:grpSpPr>
        <p:sp>
          <p:nvSpPr>
            <p:cNvPr id="10642" name="Google Shape;10642;p48"/>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3" name="Google Shape;10643;p48"/>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4" name="Google Shape;10644;p48"/>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5" name="Google Shape;10645;p48"/>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6" name="Google Shape;10646;p48"/>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7" name="Google Shape;10647;p48"/>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8" name="Google Shape;10648;p48"/>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49" name="Google Shape;10649;p48"/>
          <p:cNvGrpSpPr/>
          <p:nvPr/>
        </p:nvGrpSpPr>
        <p:grpSpPr>
          <a:xfrm>
            <a:off x="7091110" y="2428565"/>
            <a:ext cx="376989" cy="348865"/>
            <a:chOff x="7091110" y="2428565"/>
            <a:chExt cx="376989" cy="348865"/>
          </a:xfrm>
        </p:grpSpPr>
        <p:sp>
          <p:nvSpPr>
            <p:cNvPr id="10650" name="Google Shape;10650;p48"/>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1" name="Google Shape;10651;p48"/>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2" name="Google Shape;10652;p48"/>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3" name="Google Shape;10653;p48"/>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4" name="Google Shape;10654;p48"/>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5" name="Google Shape;10655;p48"/>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6" name="Google Shape;10656;p48"/>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7" name="Google Shape;10657;p48"/>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8" name="Google Shape;10658;p48"/>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9" name="Google Shape;10659;p48"/>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0" name="Google Shape;10660;p48"/>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1" name="Google Shape;10661;p48"/>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2" name="Google Shape;10662;p48"/>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3" name="Google Shape;10663;p48"/>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4" name="Google Shape;10664;p48"/>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5" name="Google Shape;10665;p48"/>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6" name="Google Shape;10666;p48"/>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7" name="Google Shape;10667;p48"/>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8" name="Google Shape;10668;p48"/>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69" name="Google Shape;10669;p48"/>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0" name="Google Shape;10670;p48"/>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1" name="Google Shape;10671;p48"/>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2" name="Google Shape;10672;p48"/>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3" name="Google Shape;10673;p48"/>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4" name="Google Shape;10674;p48"/>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5" name="Google Shape;10675;p48"/>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6" name="Google Shape;10676;p48"/>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7" name="Google Shape;10677;p48"/>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8" name="Google Shape;10678;p48"/>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9" name="Google Shape;10679;p48"/>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0" name="Google Shape;10680;p48"/>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81" name="Google Shape;10681;p48"/>
          <p:cNvGrpSpPr/>
          <p:nvPr/>
        </p:nvGrpSpPr>
        <p:grpSpPr>
          <a:xfrm>
            <a:off x="7536427" y="2415225"/>
            <a:ext cx="369714" cy="375492"/>
            <a:chOff x="7536427" y="2415225"/>
            <a:chExt cx="369714" cy="375492"/>
          </a:xfrm>
        </p:grpSpPr>
        <p:sp>
          <p:nvSpPr>
            <p:cNvPr id="10682" name="Google Shape;10682;p48"/>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3" name="Google Shape;10683;p48"/>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4" name="Google Shape;10684;p48"/>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5" name="Google Shape;10685;p48"/>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6" name="Google Shape;10686;p48"/>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7" name="Google Shape;10687;p48"/>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8" name="Google Shape;10688;p48"/>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9" name="Google Shape;10689;p48"/>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0" name="Google Shape;10690;p48"/>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1" name="Google Shape;10691;p48"/>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2" name="Google Shape;10692;p48"/>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3" name="Google Shape;10693;p48"/>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4" name="Google Shape;10694;p48"/>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5" name="Google Shape;10695;p48"/>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6" name="Google Shape;10696;p48"/>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7" name="Google Shape;10697;p48"/>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8" name="Google Shape;10698;p48"/>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9" name="Google Shape;10699;p48"/>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0" name="Google Shape;10700;p48"/>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1" name="Google Shape;10701;p48"/>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2" name="Google Shape;10702;p48"/>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3" name="Google Shape;10703;p48"/>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4" name="Google Shape;10704;p48"/>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5" name="Google Shape;10705;p48"/>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6" name="Google Shape;10706;p48"/>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7" name="Google Shape;10707;p48"/>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8" name="Google Shape;10708;p48"/>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09" name="Google Shape;10709;p48"/>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0" name="Google Shape;10710;p48"/>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1" name="Google Shape;10711;p48"/>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2" name="Google Shape;10712;p48"/>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3" name="Google Shape;10713;p48"/>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4" name="Google Shape;10714;p48"/>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5" name="Google Shape;10715;p48"/>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6" name="Google Shape;10716;p48"/>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7" name="Google Shape;10717;p48"/>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8" name="Google Shape;10718;p48"/>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19" name="Google Shape;10719;p48"/>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20" name="Google Shape;10720;p48"/>
          <p:cNvGrpSpPr/>
          <p:nvPr/>
        </p:nvGrpSpPr>
        <p:grpSpPr>
          <a:xfrm>
            <a:off x="7980773" y="2428802"/>
            <a:ext cx="353380" cy="358160"/>
            <a:chOff x="7980773" y="2428802"/>
            <a:chExt cx="353380" cy="358160"/>
          </a:xfrm>
        </p:grpSpPr>
        <p:sp>
          <p:nvSpPr>
            <p:cNvPr id="10721" name="Google Shape;10721;p48"/>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2" name="Google Shape;10722;p48"/>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3" name="Google Shape;10723;p48"/>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4" name="Google Shape;10724;p48"/>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5" name="Google Shape;10725;p48"/>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6" name="Google Shape;10726;p48"/>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7" name="Google Shape;10727;p48"/>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8" name="Google Shape;10728;p48"/>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9" name="Google Shape;10729;p48"/>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0" name="Google Shape;10730;p48"/>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1" name="Google Shape;10731;p48"/>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2" name="Google Shape;10732;p48"/>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3" name="Google Shape;10733;p48"/>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4" name="Google Shape;10734;p48"/>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5" name="Google Shape;10735;p48"/>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6" name="Google Shape;10736;p48"/>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7" name="Google Shape;10737;p48"/>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8" name="Google Shape;10738;p48"/>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9" name="Google Shape;10739;p48"/>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0" name="Google Shape;10740;p48"/>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1" name="Google Shape;10741;p48"/>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2" name="Google Shape;10742;p48"/>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3" name="Google Shape;10743;p48"/>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4" name="Google Shape;10744;p48"/>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5" name="Google Shape;10745;p48"/>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6" name="Google Shape;10746;p48"/>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7" name="Google Shape;10747;p48"/>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8" name="Google Shape;10748;p48"/>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9" name="Google Shape;10749;p48"/>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0" name="Google Shape;10750;p48"/>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51" name="Google Shape;10751;p48"/>
          <p:cNvGrpSpPr/>
          <p:nvPr/>
        </p:nvGrpSpPr>
        <p:grpSpPr>
          <a:xfrm>
            <a:off x="4886058" y="4291240"/>
            <a:ext cx="346343" cy="343953"/>
            <a:chOff x="4886058" y="4291240"/>
            <a:chExt cx="346343" cy="343953"/>
          </a:xfrm>
        </p:grpSpPr>
        <p:sp>
          <p:nvSpPr>
            <p:cNvPr id="10752" name="Google Shape;10752;p48"/>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3" name="Google Shape;10753;p48"/>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4" name="Google Shape;10754;p48"/>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5" name="Google Shape;10755;p48"/>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6" name="Google Shape;10756;p48"/>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7" name="Google Shape;10757;p48"/>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8" name="Google Shape;10758;p48"/>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9" name="Google Shape;10759;p48"/>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0" name="Google Shape;10760;p48"/>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1" name="Google Shape;10761;p48"/>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2" name="Google Shape;10762;p48"/>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3" name="Google Shape;10763;p48"/>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4" name="Google Shape;10764;p48"/>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65" name="Google Shape;10765;p48"/>
          <p:cNvGrpSpPr/>
          <p:nvPr/>
        </p:nvGrpSpPr>
        <p:grpSpPr>
          <a:xfrm>
            <a:off x="5344216" y="4291056"/>
            <a:ext cx="304616" cy="343560"/>
            <a:chOff x="5344216" y="4291056"/>
            <a:chExt cx="304616" cy="343560"/>
          </a:xfrm>
        </p:grpSpPr>
        <p:sp>
          <p:nvSpPr>
            <p:cNvPr id="10766" name="Google Shape;10766;p48"/>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7" name="Google Shape;10767;p48"/>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8" name="Google Shape;10768;p48"/>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9" name="Google Shape;10769;p48"/>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0" name="Google Shape;10770;p48"/>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1" name="Google Shape;10771;p48"/>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2" name="Google Shape;10772;p48"/>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3" name="Google Shape;10773;p48"/>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4" name="Google Shape;10774;p48"/>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5" name="Google Shape;10775;p48"/>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6" name="Google Shape;10776;p48"/>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77" name="Google Shape;10777;p48"/>
          <p:cNvGrpSpPr/>
          <p:nvPr/>
        </p:nvGrpSpPr>
        <p:grpSpPr>
          <a:xfrm>
            <a:off x="6279999" y="4264422"/>
            <a:ext cx="204093" cy="343743"/>
            <a:chOff x="6271562" y="4290872"/>
            <a:chExt cx="204093" cy="343743"/>
          </a:xfrm>
        </p:grpSpPr>
        <p:sp>
          <p:nvSpPr>
            <p:cNvPr id="10778" name="Google Shape;10778;p48"/>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9" name="Google Shape;10779;p48"/>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0" name="Google Shape;10780;p48"/>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1" name="Google Shape;10781;p48"/>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2" name="Google Shape;10782;p48"/>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3" name="Google Shape;10783;p48"/>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4" name="Google Shape;10784;p48"/>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5" name="Google Shape;10785;p48"/>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6" name="Google Shape;10786;p48"/>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7" name="Google Shape;10787;p48"/>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8" name="Google Shape;10788;p48"/>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9" name="Google Shape;10789;p48"/>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790" name="Google Shape;10790;p48"/>
          <p:cNvGrpSpPr/>
          <p:nvPr/>
        </p:nvGrpSpPr>
        <p:grpSpPr>
          <a:xfrm>
            <a:off x="6639491" y="4329238"/>
            <a:ext cx="344085" cy="267195"/>
            <a:chOff x="6639491" y="4329238"/>
            <a:chExt cx="344085" cy="267195"/>
          </a:xfrm>
        </p:grpSpPr>
        <p:sp>
          <p:nvSpPr>
            <p:cNvPr id="10791" name="Google Shape;10791;p48"/>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2" name="Google Shape;10792;p48"/>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3" name="Google Shape;10793;p48"/>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4" name="Google Shape;10794;p48"/>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5" name="Google Shape;10795;p48"/>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6" name="Google Shape;10796;p48"/>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7" name="Google Shape;10797;p48"/>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8" name="Google Shape;10798;p48"/>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9" name="Google Shape;10799;p48"/>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0" name="Google Shape;10800;p48"/>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1" name="Google Shape;10801;p48"/>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2" name="Google Shape;10802;p48"/>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3" name="Google Shape;10803;p48"/>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4" name="Google Shape;10804;p48"/>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5" name="Google Shape;10805;p48"/>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6" name="Google Shape;10806;p48"/>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7" name="Google Shape;10807;p48"/>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8" name="Google Shape;10808;p48"/>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09" name="Google Shape;10809;p48"/>
          <p:cNvGrpSpPr/>
          <p:nvPr/>
        </p:nvGrpSpPr>
        <p:grpSpPr>
          <a:xfrm>
            <a:off x="7133336" y="4291056"/>
            <a:ext cx="232979" cy="343559"/>
            <a:chOff x="7133336" y="4291056"/>
            <a:chExt cx="232979" cy="343559"/>
          </a:xfrm>
        </p:grpSpPr>
        <p:sp>
          <p:nvSpPr>
            <p:cNvPr id="10810" name="Google Shape;10810;p48"/>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1" name="Google Shape;10811;p48"/>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2" name="Google Shape;10812;p48"/>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3" name="Google Shape;10813;p48"/>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4" name="Google Shape;10814;p48"/>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5" name="Google Shape;10815;p48"/>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6" name="Google Shape;10816;p48"/>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7" name="Google Shape;10817;p48"/>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8" name="Google Shape;10818;p48"/>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9" name="Google Shape;10819;p48"/>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0" name="Google Shape;10820;p48"/>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1" name="Google Shape;10821;p48"/>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2" name="Google Shape;10822;p48"/>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3" name="Google Shape;10823;p48"/>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4" name="Google Shape;10824;p48"/>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5" name="Google Shape;10825;p48"/>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6" name="Google Shape;10826;p48"/>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27" name="Google Shape;10827;p48"/>
          <p:cNvGrpSpPr/>
          <p:nvPr/>
        </p:nvGrpSpPr>
        <p:grpSpPr>
          <a:xfrm>
            <a:off x="7571379" y="4291056"/>
            <a:ext cx="232980" cy="343559"/>
            <a:chOff x="7571379" y="4291056"/>
            <a:chExt cx="232980" cy="343559"/>
          </a:xfrm>
        </p:grpSpPr>
        <p:sp>
          <p:nvSpPr>
            <p:cNvPr id="10828" name="Google Shape;10828;p48"/>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9" name="Google Shape;10829;p48"/>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0" name="Google Shape;10830;p48"/>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1" name="Google Shape;10831;p48"/>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2" name="Google Shape;10832;p48"/>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3" name="Google Shape;10833;p48"/>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4" name="Google Shape;10834;p48"/>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5" name="Google Shape;10835;p48"/>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6" name="Google Shape;10836;p48"/>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7" name="Google Shape;10837;p48"/>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8" name="Google Shape;10838;p48"/>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9" name="Google Shape;10839;p48"/>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0" name="Google Shape;10840;p48"/>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1" name="Google Shape;10841;p48"/>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2" name="Google Shape;10842;p48"/>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3" name="Google Shape;10843;p48"/>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44" name="Google Shape;10844;p48"/>
          <p:cNvGrpSpPr/>
          <p:nvPr/>
        </p:nvGrpSpPr>
        <p:grpSpPr>
          <a:xfrm>
            <a:off x="6666381" y="3347875"/>
            <a:ext cx="295819" cy="370713"/>
            <a:chOff x="6666381" y="3347875"/>
            <a:chExt cx="295819" cy="370713"/>
          </a:xfrm>
        </p:grpSpPr>
        <p:sp>
          <p:nvSpPr>
            <p:cNvPr id="10845" name="Google Shape;10845;p48"/>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6" name="Google Shape;10846;p48"/>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7" name="Google Shape;10847;p48"/>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8" name="Google Shape;10848;p48"/>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9" name="Google Shape;10849;p48"/>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0" name="Google Shape;10850;p48"/>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1" name="Google Shape;10851;p48"/>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2" name="Google Shape;10852;p48"/>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3" name="Google Shape;10853;p48"/>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4" name="Google Shape;10854;p48"/>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5" name="Google Shape;10855;p48"/>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6" name="Google Shape;10856;p48"/>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7" name="Google Shape;10857;p48"/>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8" name="Google Shape;10858;p48"/>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9" name="Google Shape;10859;p48"/>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0" name="Google Shape;10860;p48"/>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1" name="Google Shape;10861;p48"/>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2" name="Google Shape;10862;p48"/>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3" name="Google Shape;10863;p48"/>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4" name="Google Shape;10864;p48"/>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5" name="Google Shape;10865;p48"/>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6" name="Google Shape;10866;p48"/>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7" name="Google Shape;10867;p48"/>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8" name="Google Shape;10868;p48"/>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9" name="Google Shape;10869;p48"/>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0" name="Google Shape;10870;p48"/>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1" name="Google Shape;10871;p48"/>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2" name="Google Shape;10872;p48"/>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3" name="Google Shape;10873;p48"/>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4" name="Google Shape;10874;p48"/>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5" name="Google Shape;10875;p48"/>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6" name="Google Shape;10876;p48"/>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7" name="Google Shape;10877;p48"/>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8" name="Google Shape;10878;p48"/>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9" name="Google Shape;10879;p48"/>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0" name="Google Shape;10880;p48"/>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1" name="Google Shape;10881;p48"/>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2" name="Google Shape;10882;p48"/>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3" name="Google Shape;10883;p48"/>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4" name="Google Shape;10884;p48"/>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885" name="Google Shape;10885;p48"/>
          <p:cNvGrpSpPr/>
          <p:nvPr/>
        </p:nvGrpSpPr>
        <p:grpSpPr>
          <a:xfrm>
            <a:off x="4877760" y="2887459"/>
            <a:ext cx="389567" cy="390328"/>
            <a:chOff x="4877760" y="2887459"/>
            <a:chExt cx="389567" cy="390328"/>
          </a:xfrm>
        </p:grpSpPr>
        <p:sp>
          <p:nvSpPr>
            <p:cNvPr id="10886" name="Google Shape;10886;p48"/>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7" name="Google Shape;10887;p48"/>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8" name="Google Shape;10888;p48"/>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9" name="Google Shape;10889;p48"/>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0" name="Google Shape;10890;p48"/>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1" name="Google Shape;10891;p48"/>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2" name="Google Shape;10892;p48"/>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3" name="Google Shape;10893;p48"/>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4" name="Google Shape;10894;p48"/>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5" name="Google Shape;10895;p48"/>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6" name="Google Shape;10896;p48"/>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7" name="Google Shape;10897;p48"/>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8" name="Google Shape;10898;p48"/>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9" name="Google Shape;10899;p48"/>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0" name="Google Shape;10900;p48"/>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1" name="Google Shape;10901;p48"/>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2" name="Google Shape;10902;p48"/>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3" name="Google Shape;10903;p48"/>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4" name="Google Shape;10904;p48"/>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5" name="Google Shape;10905;p48"/>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6" name="Google Shape;10906;p48"/>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7" name="Google Shape;10907;p48"/>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8" name="Google Shape;10908;p48"/>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9" name="Google Shape;10909;p48"/>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0" name="Google Shape;10910;p48"/>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1" name="Google Shape;10911;p48"/>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2" name="Google Shape;10912;p48"/>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3" name="Google Shape;10913;p48"/>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4" name="Google Shape;10914;p48"/>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5" name="Google Shape;10915;p48"/>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6" name="Google Shape;10916;p48"/>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7" name="Google Shape;10917;p48"/>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8" name="Google Shape;10918;p48"/>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9" name="Google Shape;10919;p48"/>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0" name="Google Shape;10920;p48"/>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1" name="Google Shape;10921;p48"/>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2" name="Google Shape;10922;p48"/>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3" name="Google Shape;10923;p48"/>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4" name="Google Shape;10924;p48"/>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5" name="Google Shape;10925;p48"/>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6" name="Google Shape;10926;p48"/>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7" name="Google Shape;10927;p48"/>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8" name="Google Shape;10928;p48"/>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9" name="Google Shape;10929;p48"/>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930" name="Google Shape;10930;p48"/>
          <p:cNvSpPr/>
          <p:nvPr/>
        </p:nvSpPr>
        <p:spPr>
          <a:xfrm>
            <a:off x="5911170" y="2887695"/>
            <a:ext cx="50288" cy="25157"/>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1" name="Google Shape;10931;p48"/>
          <p:cNvSpPr/>
          <p:nvPr/>
        </p:nvSpPr>
        <p:spPr>
          <a:xfrm>
            <a:off x="5911170" y="2887695"/>
            <a:ext cx="34716" cy="22899"/>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2" name="Google Shape;10932;p48"/>
          <p:cNvSpPr/>
          <p:nvPr/>
        </p:nvSpPr>
        <p:spPr>
          <a:xfrm>
            <a:off x="5798094" y="3145306"/>
            <a:ext cx="28177" cy="75681"/>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3" name="Google Shape;10933;p48"/>
          <p:cNvSpPr/>
          <p:nvPr/>
        </p:nvSpPr>
        <p:spPr>
          <a:xfrm>
            <a:off x="5797831" y="3145568"/>
            <a:ext cx="28440" cy="56065"/>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4" name="Google Shape;10934;p48"/>
          <p:cNvSpPr/>
          <p:nvPr/>
        </p:nvSpPr>
        <p:spPr>
          <a:xfrm>
            <a:off x="5779239" y="3228996"/>
            <a:ext cx="18881" cy="48528"/>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935" name="Google Shape;10935;p48"/>
          <p:cNvGrpSpPr/>
          <p:nvPr/>
        </p:nvGrpSpPr>
        <p:grpSpPr>
          <a:xfrm>
            <a:off x="5779239" y="2887695"/>
            <a:ext cx="314412" cy="389830"/>
            <a:chOff x="5779239" y="2887695"/>
            <a:chExt cx="314412" cy="389830"/>
          </a:xfrm>
        </p:grpSpPr>
        <p:sp>
          <p:nvSpPr>
            <p:cNvPr id="10936" name="Google Shape;10936;p48"/>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7" name="Google Shape;10937;p48"/>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8" name="Google Shape;10938;p48"/>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39" name="Google Shape;10939;p48"/>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0" name="Google Shape;10940;p48"/>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1" name="Google Shape;10941;p48"/>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2" name="Google Shape;10942;p48"/>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3" name="Google Shape;10943;p48"/>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4" name="Google Shape;10944;p48"/>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5" name="Google Shape;10945;p48"/>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6" name="Google Shape;10946;p48"/>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7" name="Google Shape;10947;p48"/>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8" name="Google Shape;10948;p48"/>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49" name="Google Shape;10949;p48"/>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0" name="Google Shape;10950;p48"/>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1" name="Google Shape;10951;p48"/>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2" name="Google Shape;10952;p48"/>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3" name="Google Shape;10953;p48"/>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4" name="Google Shape;10954;p48"/>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5" name="Google Shape;10955;p48"/>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6" name="Google Shape;10956;p48"/>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7" name="Google Shape;10957;p48"/>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8" name="Google Shape;10958;p48"/>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59" name="Google Shape;10959;p48"/>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0" name="Google Shape;10960;p48"/>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1" name="Google Shape;10961;p48"/>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2" name="Google Shape;10962;p48"/>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3" name="Google Shape;10963;p48"/>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4" name="Google Shape;10964;p48"/>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5" name="Google Shape;10965;p48"/>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6" name="Google Shape;10966;p48"/>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7" name="Google Shape;10967;p48"/>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8" name="Google Shape;10968;p48"/>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9" name="Google Shape;10969;p48"/>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0" name="Google Shape;10970;p48"/>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1" name="Google Shape;10971;p48"/>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2" name="Google Shape;10972;p48"/>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3" name="Google Shape;10973;p48"/>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4" name="Google Shape;10974;p48"/>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5" name="Google Shape;10975;p48"/>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6" name="Google Shape;10976;p48"/>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7" name="Google Shape;10977;p48"/>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8" name="Google Shape;10978;p48"/>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9" name="Google Shape;10979;p48"/>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980" name="Google Shape;10980;p48"/>
          <p:cNvGrpSpPr/>
          <p:nvPr/>
        </p:nvGrpSpPr>
        <p:grpSpPr>
          <a:xfrm>
            <a:off x="6190130" y="2940977"/>
            <a:ext cx="389830" cy="283003"/>
            <a:chOff x="6190130" y="2940977"/>
            <a:chExt cx="389830" cy="283003"/>
          </a:xfrm>
        </p:grpSpPr>
        <p:sp>
          <p:nvSpPr>
            <p:cNvPr id="10981" name="Google Shape;10981;p48"/>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2" name="Google Shape;10982;p48"/>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3" name="Google Shape;10983;p48"/>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4" name="Google Shape;10984;p48"/>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5" name="Google Shape;10985;p48"/>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6" name="Google Shape;10986;p48"/>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7" name="Google Shape;10987;p48"/>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8" name="Google Shape;10988;p48"/>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89" name="Google Shape;10989;p48"/>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0" name="Google Shape;10990;p48"/>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1" name="Google Shape;10991;p48"/>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2" name="Google Shape;10992;p48"/>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3" name="Google Shape;10993;p48"/>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4" name="Google Shape;10994;p48"/>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5" name="Google Shape;10995;p48"/>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6" name="Google Shape;10996;p48"/>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7" name="Google Shape;10997;p48"/>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8" name="Google Shape;10998;p48"/>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99" name="Google Shape;10999;p48"/>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0" name="Google Shape;11000;p48"/>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1" name="Google Shape;11001;p48"/>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2" name="Google Shape;11002;p48"/>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3" name="Google Shape;11003;p48"/>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4" name="Google Shape;11004;p48"/>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5" name="Google Shape;11005;p48"/>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6" name="Google Shape;11006;p48"/>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7" name="Google Shape;11007;p48"/>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8" name="Google Shape;11008;p48"/>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9" name="Google Shape;11009;p48"/>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0" name="Google Shape;11010;p48"/>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11" name="Google Shape;11011;p48"/>
          <p:cNvGrpSpPr/>
          <p:nvPr/>
        </p:nvGrpSpPr>
        <p:grpSpPr>
          <a:xfrm>
            <a:off x="6633976" y="2900274"/>
            <a:ext cx="389805" cy="364673"/>
            <a:chOff x="6633976" y="2900274"/>
            <a:chExt cx="389805" cy="364673"/>
          </a:xfrm>
        </p:grpSpPr>
        <p:sp>
          <p:nvSpPr>
            <p:cNvPr id="11012" name="Google Shape;11012;p48"/>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3" name="Google Shape;11013;p48"/>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4" name="Google Shape;11014;p48"/>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5" name="Google Shape;11015;p48"/>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6" name="Google Shape;11016;p48"/>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7" name="Google Shape;11017;p48"/>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8" name="Google Shape;11018;p48"/>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9" name="Google Shape;11019;p48"/>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0" name="Google Shape;11020;p48"/>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1" name="Google Shape;11021;p48"/>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2" name="Google Shape;11022;p48"/>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3" name="Google Shape;11023;p48"/>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4" name="Google Shape;11024;p48"/>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5" name="Google Shape;11025;p48"/>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6" name="Google Shape;11026;p48"/>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7" name="Google Shape;11027;p48"/>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28" name="Google Shape;11028;p48"/>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29" name="Google Shape;11029;p48"/>
          <p:cNvGrpSpPr/>
          <p:nvPr/>
        </p:nvGrpSpPr>
        <p:grpSpPr>
          <a:xfrm>
            <a:off x="7517835" y="2885437"/>
            <a:ext cx="364936" cy="382530"/>
            <a:chOff x="7517835" y="2885437"/>
            <a:chExt cx="364936" cy="382530"/>
          </a:xfrm>
        </p:grpSpPr>
        <p:sp>
          <p:nvSpPr>
            <p:cNvPr id="11030" name="Google Shape;11030;p48"/>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1" name="Google Shape;11031;p48"/>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2" name="Google Shape;11032;p48"/>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3" name="Google Shape;11033;p48"/>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4" name="Google Shape;11034;p48"/>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5" name="Google Shape;11035;p48"/>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6" name="Google Shape;11036;p48"/>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7" name="Google Shape;11037;p48"/>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8" name="Google Shape;11038;p48"/>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9" name="Google Shape;11039;p48"/>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0" name="Google Shape;11040;p48"/>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1" name="Google Shape;11041;p48"/>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2" name="Google Shape;11042;p48"/>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3" name="Google Shape;11043;p48"/>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4" name="Google Shape;11044;p48"/>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5" name="Google Shape;11045;p48"/>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6" name="Google Shape;11046;p48"/>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7" name="Google Shape;11047;p48"/>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8" name="Google Shape;11048;p48"/>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9" name="Google Shape;11049;p48"/>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0" name="Google Shape;11050;p48"/>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1" name="Google Shape;11051;p48"/>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2" name="Google Shape;11052;p48"/>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3" name="Google Shape;11053;p48"/>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4" name="Google Shape;11054;p48"/>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5" name="Google Shape;11055;p48"/>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6" name="Google Shape;11056;p48"/>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7" name="Google Shape;11057;p48"/>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8" name="Google Shape;11058;p48"/>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9" name="Google Shape;11059;p48"/>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0" name="Google Shape;11060;p48"/>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1" name="Google Shape;11061;p48"/>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2" name="Google Shape;11062;p48"/>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3" name="Google Shape;11063;p48"/>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4" name="Google Shape;11064;p48"/>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5" name="Google Shape;11065;p48"/>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6" name="Google Shape;11066;p48"/>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67" name="Google Shape;11067;p48"/>
          <p:cNvGrpSpPr/>
          <p:nvPr/>
        </p:nvGrpSpPr>
        <p:grpSpPr>
          <a:xfrm>
            <a:off x="7087591" y="2887144"/>
            <a:ext cx="358162" cy="385602"/>
            <a:chOff x="7087591" y="2887144"/>
            <a:chExt cx="358162" cy="385602"/>
          </a:xfrm>
        </p:grpSpPr>
        <p:sp>
          <p:nvSpPr>
            <p:cNvPr id="11068" name="Google Shape;11068;p48"/>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69" name="Google Shape;11069;p48"/>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0" name="Google Shape;11070;p48"/>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1" name="Google Shape;11071;p48"/>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2" name="Google Shape;11072;p48"/>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3" name="Google Shape;11073;p48"/>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4" name="Google Shape;11074;p48"/>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5" name="Google Shape;11075;p48"/>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6" name="Google Shape;11076;p48"/>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7" name="Google Shape;11077;p48"/>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8" name="Google Shape;11078;p48"/>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79" name="Google Shape;11079;p48"/>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0" name="Google Shape;11080;p48"/>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1" name="Google Shape;11081;p48"/>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2" name="Google Shape;11082;p48"/>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3" name="Google Shape;11083;p48"/>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4" name="Google Shape;11084;p48"/>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5" name="Google Shape;11085;p48"/>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6" name="Google Shape;11086;p48"/>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87" name="Google Shape;11087;p48"/>
          <p:cNvGrpSpPr/>
          <p:nvPr/>
        </p:nvGrpSpPr>
        <p:grpSpPr>
          <a:xfrm>
            <a:off x="7951362" y="2885437"/>
            <a:ext cx="382529" cy="382530"/>
            <a:chOff x="7951362" y="2885437"/>
            <a:chExt cx="382529" cy="382530"/>
          </a:xfrm>
        </p:grpSpPr>
        <p:sp>
          <p:nvSpPr>
            <p:cNvPr id="11088" name="Google Shape;11088;p48"/>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9" name="Google Shape;11089;p48"/>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0" name="Google Shape;11090;p48"/>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1" name="Google Shape;11091;p48"/>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2" name="Google Shape;11092;p48"/>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3" name="Google Shape;11093;p48"/>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4" name="Google Shape;11094;p48"/>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5" name="Google Shape;11095;p48"/>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6" name="Google Shape;11096;p48"/>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7" name="Google Shape;11097;p48"/>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8" name="Google Shape;11098;p48"/>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9" name="Google Shape;11099;p48"/>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0" name="Google Shape;11100;p48"/>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1" name="Google Shape;11101;p48"/>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2" name="Google Shape;11102;p48"/>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3" name="Google Shape;11103;p48"/>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4" name="Google Shape;11104;p48"/>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5" name="Google Shape;11105;p48"/>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6" name="Google Shape;11106;p48"/>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7" name="Google Shape;11107;p48"/>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8" name="Google Shape;11108;p48"/>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09" name="Google Shape;11109;p48"/>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0" name="Google Shape;11110;p48"/>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1" name="Google Shape;11111;p48"/>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2" name="Google Shape;11112;p48"/>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3" name="Google Shape;11113;p48"/>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4" name="Google Shape;11114;p48"/>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5" name="Google Shape;11115;p48"/>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6" name="Google Shape;11116;p48"/>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7" name="Google Shape;11117;p48"/>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8" name="Google Shape;11118;p48"/>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19" name="Google Shape;11119;p48"/>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0" name="Google Shape;11120;p48"/>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1" name="Google Shape;11121;p48"/>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2" name="Google Shape;11122;p48"/>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3" name="Google Shape;11123;p48"/>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4" name="Google Shape;11124;p48"/>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5" name="Google Shape;11125;p48"/>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6" name="Google Shape;11126;p48"/>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7" name="Google Shape;11127;p48"/>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8" name="Google Shape;11128;p48"/>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9" name="Google Shape;11129;p48"/>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0" name="Google Shape;11130;p48"/>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1" name="Google Shape;11131;p48"/>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2" name="Google Shape;11132;p48"/>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3" name="Google Shape;11133;p48"/>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4" name="Google Shape;11134;p48"/>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5" name="Google Shape;11135;p48"/>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6" name="Google Shape;11136;p48"/>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37" name="Google Shape;11137;p48"/>
          <p:cNvGrpSpPr/>
          <p:nvPr/>
        </p:nvGrpSpPr>
        <p:grpSpPr>
          <a:xfrm>
            <a:off x="8054406" y="3814489"/>
            <a:ext cx="276964" cy="336601"/>
            <a:chOff x="8054406" y="3814489"/>
            <a:chExt cx="276964" cy="336601"/>
          </a:xfrm>
        </p:grpSpPr>
        <p:sp>
          <p:nvSpPr>
            <p:cNvPr id="11138" name="Google Shape;11138;p48"/>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9" name="Google Shape;11139;p48"/>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0" name="Google Shape;11140;p48"/>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1" name="Google Shape;11141;p48"/>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2" name="Google Shape;11142;p48"/>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3" name="Google Shape;11143;p48"/>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4" name="Google Shape;11144;p48"/>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5" name="Google Shape;11145;p48"/>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6" name="Google Shape;11146;p48"/>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47" name="Google Shape;11147;p48"/>
          <p:cNvGrpSpPr/>
          <p:nvPr/>
        </p:nvGrpSpPr>
        <p:grpSpPr>
          <a:xfrm>
            <a:off x="7936787" y="4295074"/>
            <a:ext cx="378249" cy="335524"/>
            <a:chOff x="7936787" y="4295074"/>
            <a:chExt cx="378249" cy="335524"/>
          </a:xfrm>
        </p:grpSpPr>
        <p:sp>
          <p:nvSpPr>
            <p:cNvPr id="11148" name="Google Shape;11148;p48"/>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49" name="Google Shape;11149;p48"/>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0" name="Google Shape;11150;p48"/>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1" name="Google Shape;11151;p48"/>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2" name="Google Shape;11152;p48"/>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3" name="Google Shape;11153;p48"/>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4" name="Google Shape;11154;p48"/>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5" name="Google Shape;11155;p48"/>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6" name="Google Shape;11156;p48"/>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7" name="Google Shape;11157;p48"/>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8" name="Google Shape;11158;p48"/>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9" name="Google Shape;11159;p48"/>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0" name="Google Shape;11160;p48"/>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1" name="Google Shape;11161;p48"/>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2" name="Google Shape;11162;p48"/>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3" name="Google Shape;11163;p48"/>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64" name="Google Shape;11164;p48"/>
          <p:cNvGrpSpPr/>
          <p:nvPr/>
        </p:nvGrpSpPr>
        <p:grpSpPr>
          <a:xfrm>
            <a:off x="4886058" y="1965890"/>
            <a:ext cx="388569" cy="388307"/>
            <a:chOff x="4886058" y="1965890"/>
            <a:chExt cx="388569" cy="388307"/>
          </a:xfrm>
        </p:grpSpPr>
        <p:sp>
          <p:nvSpPr>
            <p:cNvPr id="11165" name="Google Shape;11165;p48"/>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6" name="Google Shape;11166;p48"/>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7" name="Google Shape;11167;p48"/>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8" name="Google Shape;11168;p48"/>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9" name="Google Shape;11169;p48"/>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0" name="Google Shape;11170;p48"/>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1" name="Google Shape;11171;p48"/>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2" name="Google Shape;11172;p48"/>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3" name="Google Shape;11173;p48"/>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4" name="Google Shape;11174;p48"/>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5" name="Google Shape;11175;p48"/>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79"/>
        <p:cNvGrpSpPr/>
        <p:nvPr/>
      </p:nvGrpSpPr>
      <p:grpSpPr>
        <a:xfrm>
          <a:off x="0" y="0"/>
          <a:ext cx="0" cy="0"/>
          <a:chOff x="0" y="0"/>
          <a:chExt cx="0" cy="0"/>
        </a:xfrm>
      </p:grpSpPr>
      <p:sp>
        <p:nvSpPr>
          <p:cNvPr id="11180" name="Google Shape;11180;p49"/>
          <p:cNvSpPr txBox="1">
            <a:spLocks noGrp="1"/>
          </p:cNvSpPr>
          <p:nvPr>
            <p:ph type="title" idx="4294967295"/>
          </p:nvPr>
        </p:nvSpPr>
        <p:spPr>
          <a:xfrm>
            <a:off x="849675" y="943800"/>
            <a:ext cx="34821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81" name="Google Shape;11181;p49"/>
          <p:cNvSpPr txBox="1">
            <a:spLocks noGrp="1"/>
          </p:cNvSpPr>
          <p:nvPr>
            <p:ph type="title" idx="4294967295"/>
          </p:nvPr>
        </p:nvSpPr>
        <p:spPr>
          <a:xfrm>
            <a:off x="4858400" y="943800"/>
            <a:ext cx="34821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182" name="Google Shape;11182;p49"/>
          <p:cNvGrpSpPr/>
          <p:nvPr/>
        </p:nvGrpSpPr>
        <p:grpSpPr>
          <a:xfrm>
            <a:off x="1765162" y="3346789"/>
            <a:ext cx="292800" cy="359259"/>
            <a:chOff x="1765162" y="3346789"/>
            <a:chExt cx="292800" cy="359259"/>
          </a:xfrm>
        </p:grpSpPr>
        <p:sp>
          <p:nvSpPr>
            <p:cNvPr id="11183" name="Google Shape;11183;p49"/>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4" name="Google Shape;11184;p49"/>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5" name="Google Shape;11185;p49"/>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6" name="Google Shape;11186;p49"/>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7" name="Google Shape;11187;p49"/>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8" name="Google Shape;11188;p49"/>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89" name="Google Shape;11189;p49"/>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0" name="Google Shape;11190;p49"/>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1" name="Google Shape;11191;p49"/>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2" name="Google Shape;11192;p49"/>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3" name="Google Shape;11193;p49"/>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4" name="Google Shape;11194;p49"/>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5" name="Google Shape;11195;p49"/>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6" name="Google Shape;11196;p49"/>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97" name="Google Shape;11197;p49"/>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198" name="Google Shape;11198;p49"/>
          <p:cNvGrpSpPr/>
          <p:nvPr/>
        </p:nvGrpSpPr>
        <p:grpSpPr>
          <a:xfrm>
            <a:off x="3077632" y="2445004"/>
            <a:ext cx="358997" cy="296309"/>
            <a:chOff x="3077632" y="2445004"/>
            <a:chExt cx="358997" cy="296309"/>
          </a:xfrm>
        </p:grpSpPr>
        <p:sp>
          <p:nvSpPr>
            <p:cNvPr id="11199" name="Google Shape;11199;p49"/>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0" name="Google Shape;11200;p49"/>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1" name="Google Shape;11201;p49"/>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2" name="Google Shape;11202;p49"/>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3" name="Google Shape;11203;p49"/>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4" name="Google Shape;11204;p49"/>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5" name="Google Shape;11205;p49"/>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6" name="Google Shape;11206;p49"/>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7" name="Google Shape;11207;p49"/>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8" name="Google Shape;11208;p49"/>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09" name="Google Shape;11209;p49"/>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0" name="Google Shape;11210;p49"/>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1" name="Google Shape;11211;p49"/>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2" name="Google Shape;11212;p49"/>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3" name="Google Shape;11213;p49"/>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4" name="Google Shape;11214;p49"/>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5" name="Google Shape;11215;p49"/>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6" name="Google Shape;11216;p49"/>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7" name="Google Shape;11217;p49"/>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8" name="Google Shape;11218;p49"/>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19" name="Google Shape;11219;p49"/>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0" name="Google Shape;11220;p49"/>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1" name="Google Shape;11221;p49"/>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2" name="Google Shape;11222;p49"/>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3" name="Google Shape;11223;p49"/>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4" name="Google Shape;11224;p49"/>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25" name="Google Shape;11225;p49"/>
          <p:cNvGrpSpPr/>
          <p:nvPr/>
        </p:nvGrpSpPr>
        <p:grpSpPr>
          <a:xfrm>
            <a:off x="2635237" y="2431780"/>
            <a:ext cx="359231" cy="323019"/>
            <a:chOff x="2635237" y="2431780"/>
            <a:chExt cx="359231" cy="323019"/>
          </a:xfrm>
        </p:grpSpPr>
        <p:sp>
          <p:nvSpPr>
            <p:cNvPr id="11226" name="Google Shape;11226;p49"/>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7" name="Google Shape;11227;p49"/>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8" name="Google Shape;11228;p49"/>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29" name="Google Shape;11229;p49"/>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0" name="Google Shape;11230;p49"/>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1" name="Google Shape;11231;p49"/>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2" name="Google Shape;11232;p49"/>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3" name="Google Shape;11233;p49"/>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4" name="Google Shape;11234;p49"/>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5" name="Google Shape;11235;p49"/>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6" name="Google Shape;11236;p49"/>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7" name="Google Shape;11237;p49"/>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8" name="Google Shape;11238;p49"/>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39" name="Google Shape;11239;p49"/>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0" name="Google Shape;11240;p49"/>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41" name="Google Shape;11241;p49"/>
          <p:cNvGrpSpPr/>
          <p:nvPr/>
        </p:nvGrpSpPr>
        <p:grpSpPr>
          <a:xfrm>
            <a:off x="4011651" y="3768132"/>
            <a:ext cx="373189" cy="358944"/>
            <a:chOff x="4011651" y="3768132"/>
            <a:chExt cx="373189" cy="358944"/>
          </a:xfrm>
        </p:grpSpPr>
        <p:sp>
          <p:nvSpPr>
            <p:cNvPr id="11242" name="Google Shape;11242;p49"/>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3" name="Google Shape;11243;p49"/>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4" name="Google Shape;11244;p49"/>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5" name="Google Shape;11245;p49"/>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6" name="Google Shape;11246;p49"/>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7" name="Google Shape;11247;p49"/>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8" name="Google Shape;11248;p49"/>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9" name="Google Shape;11249;p49"/>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0" name="Google Shape;11250;p49"/>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1" name="Google Shape;11251;p49"/>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52" name="Google Shape;11252;p49"/>
          <p:cNvGrpSpPr/>
          <p:nvPr/>
        </p:nvGrpSpPr>
        <p:grpSpPr>
          <a:xfrm>
            <a:off x="2189568" y="1961603"/>
            <a:ext cx="364993" cy="359048"/>
            <a:chOff x="2189568" y="1961603"/>
            <a:chExt cx="364993" cy="359048"/>
          </a:xfrm>
        </p:grpSpPr>
        <p:sp>
          <p:nvSpPr>
            <p:cNvPr id="11253" name="Google Shape;11253;p49"/>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4" name="Google Shape;11254;p49"/>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5" name="Google Shape;11255;p49"/>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6" name="Google Shape;11256;p49"/>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7" name="Google Shape;11257;p49"/>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8" name="Google Shape;11258;p49"/>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9" name="Google Shape;11259;p49"/>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0" name="Google Shape;11260;p49"/>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1" name="Google Shape;11261;p49"/>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2" name="Google Shape;11262;p49"/>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3" name="Google Shape;11263;p49"/>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4" name="Google Shape;11264;p49"/>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5" name="Google Shape;11265;p49"/>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6" name="Google Shape;11266;p49"/>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7" name="Google Shape;11267;p49"/>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68" name="Google Shape;11268;p49"/>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69" name="Google Shape;11269;p49"/>
          <p:cNvGrpSpPr/>
          <p:nvPr/>
        </p:nvGrpSpPr>
        <p:grpSpPr>
          <a:xfrm>
            <a:off x="2193077" y="2419971"/>
            <a:ext cx="378425" cy="346323"/>
            <a:chOff x="2193077" y="2419971"/>
            <a:chExt cx="378425" cy="346323"/>
          </a:xfrm>
        </p:grpSpPr>
        <p:sp>
          <p:nvSpPr>
            <p:cNvPr id="11270" name="Google Shape;11270;p49"/>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1" name="Google Shape;11271;p49"/>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2" name="Google Shape;11272;p49"/>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3" name="Google Shape;11273;p49"/>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4" name="Google Shape;11274;p49"/>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5" name="Google Shape;11275;p49"/>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6" name="Google Shape;11276;p49"/>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7" name="Google Shape;11277;p49"/>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8" name="Google Shape;11278;p49"/>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79" name="Google Shape;11279;p49"/>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0" name="Google Shape;11280;p49"/>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1" name="Google Shape;11281;p49"/>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2" name="Google Shape;11282;p49"/>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3" name="Google Shape;11283;p49"/>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4" name="Google Shape;11284;p49"/>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5" name="Google Shape;11285;p49"/>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6" name="Google Shape;11286;p49"/>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7" name="Google Shape;11287;p49"/>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8" name="Google Shape;11288;p49"/>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89" name="Google Shape;11289;p49"/>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0" name="Google Shape;11290;p49"/>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291" name="Google Shape;11291;p49"/>
          <p:cNvGrpSpPr/>
          <p:nvPr/>
        </p:nvGrpSpPr>
        <p:grpSpPr>
          <a:xfrm>
            <a:off x="861622" y="2881770"/>
            <a:ext cx="276801" cy="367140"/>
            <a:chOff x="861622" y="2881770"/>
            <a:chExt cx="276801" cy="367140"/>
          </a:xfrm>
        </p:grpSpPr>
        <p:sp>
          <p:nvSpPr>
            <p:cNvPr id="11292" name="Google Shape;11292;p49"/>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3" name="Google Shape;11293;p49"/>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4" name="Google Shape;11294;p49"/>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5" name="Google Shape;11295;p49"/>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6" name="Google Shape;11296;p49"/>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7" name="Google Shape;11297;p49"/>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8" name="Google Shape;11298;p49"/>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99" name="Google Shape;11299;p49"/>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0" name="Google Shape;11300;p49"/>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1" name="Google Shape;11301;p49"/>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2" name="Google Shape;11302;p49"/>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3" name="Google Shape;11303;p49"/>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4" name="Google Shape;11304;p49"/>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5" name="Google Shape;11305;p49"/>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6" name="Google Shape;11306;p49"/>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7" name="Google Shape;11307;p49"/>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8" name="Google Shape;11308;p49"/>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9" name="Google Shape;11309;p49"/>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0" name="Google Shape;11310;p49"/>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1" name="Google Shape;11311;p49"/>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2" name="Google Shape;11312;p49"/>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3" name="Google Shape;11313;p49"/>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14" name="Google Shape;11314;p49"/>
          <p:cNvGrpSpPr/>
          <p:nvPr/>
        </p:nvGrpSpPr>
        <p:grpSpPr>
          <a:xfrm>
            <a:off x="3968184" y="2881691"/>
            <a:ext cx="369444" cy="367140"/>
            <a:chOff x="3968184" y="2881691"/>
            <a:chExt cx="369444" cy="367140"/>
          </a:xfrm>
        </p:grpSpPr>
        <p:sp>
          <p:nvSpPr>
            <p:cNvPr id="11315" name="Google Shape;11315;p49"/>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6" name="Google Shape;11316;p49"/>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7" name="Google Shape;11317;p49"/>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8" name="Google Shape;11318;p49"/>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19" name="Google Shape;11319;p49"/>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0" name="Google Shape;11320;p49"/>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1" name="Google Shape;11321;p49"/>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2" name="Google Shape;11322;p49"/>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3" name="Google Shape;11323;p49"/>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4" name="Google Shape;11324;p49"/>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5" name="Google Shape;11325;p49"/>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6" name="Google Shape;11326;p49"/>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7" name="Google Shape;11327;p49"/>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8" name="Google Shape;11328;p49"/>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29" name="Google Shape;11329;p49"/>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0" name="Google Shape;11330;p49"/>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1" name="Google Shape;11331;p49"/>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2" name="Google Shape;11332;p49"/>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3" name="Google Shape;11333;p49"/>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4" name="Google Shape;11334;p49"/>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5" name="Google Shape;11335;p49"/>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6" name="Google Shape;11336;p49"/>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7" name="Google Shape;11337;p49"/>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38" name="Google Shape;11338;p49"/>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39" name="Google Shape;11339;p49"/>
          <p:cNvGrpSpPr/>
          <p:nvPr/>
        </p:nvGrpSpPr>
        <p:grpSpPr>
          <a:xfrm>
            <a:off x="3513796" y="2882084"/>
            <a:ext cx="371486" cy="366826"/>
            <a:chOff x="3513796" y="2882084"/>
            <a:chExt cx="371486" cy="366826"/>
          </a:xfrm>
        </p:grpSpPr>
        <p:sp>
          <p:nvSpPr>
            <p:cNvPr id="11340" name="Google Shape;11340;p49"/>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1" name="Google Shape;11341;p49"/>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2" name="Google Shape;11342;p49"/>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3" name="Google Shape;11343;p49"/>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4" name="Google Shape;11344;p49"/>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5" name="Google Shape;11345;p49"/>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6" name="Google Shape;11346;p49"/>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7" name="Google Shape;11347;p49"/>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8" name="Google Shape;11348;p49"/>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49" name="Google Shape;11349;p49"/>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0" name="Google Shape;11350;p49"/>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1" name="Google Shape;11351;p49"/>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2" name="Google Shape;11352;p49"/>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3" name="Google Shape;11353;p49"/>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4" name="Google Shape;11354;p49"/>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5" name="Google Shape;11355;p49"/>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6" name="Google Shape;11356;p49"/>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7" name="Google Shape;11357;p49"/>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8" name="Google Shape;11358;p49"/>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9" name="Google Shape;11359;p49"/>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0" name="Google Shape;11360;p49"/>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1" name="Google Shape;11361;p49"/>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2" name="Google Shape;11362;p49"/>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3" name="Google Shape;11363;p49"/>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4" name="Google Shape;11364;p49"/>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5" name="Google Shape;11365;p49"/>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6" name="Google Shape;11366;p49"/>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7" name="Google Shape;11367;p49"/>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8" name="Google Shape;11368;p49"/>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9" name="Google Shape;11369;p49"/>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0" name="Google Shape;11370;p49"/>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1" name="Google Shape;11371;p49"/>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2" name="Google Shape;11372;p49"/>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3" name="Google Shape;11373;p49"/>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4" name="Google Shape;11374;p49"/>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5" name="Google Shape;11375;p49"/>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6" name="Google Shape;11376;p49"/>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7" name="Google Shape;11377;p49"/>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8" name="Google Shape;11378;p49"/>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9" name="Google Shape;11379;p49"/>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0" name="Google Shape;11380;p49"/>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1" name="Google Shape;11381;p49"/>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2" name="Google Shape;11382;p49"/>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3" name="Google Shape;11383;p49"/>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4" name="Google Shape;11384;p49"/>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5" name="Google Shape;11385;p49"/>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6" name="Google Shape;11386;p49"/>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7" name="Google Shape;11387;p49"/>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88" name="Google Shape;11388;p49"/>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389" name="Google Shape;11389;p49"/>
          <p:cNvGrpSpPr/>
          <p:nvPr/>
        </p:nvGrpSpPr>
        <p:grpSpPr>
          <a:xfrm>
            <a:off x="873615" y="1500275"/>
            <a:ext cx="335011" cy="359232"/>
            <a:chOff x="873615" y="1500275"/>
            <a:chExt cx="335011" cy="359232"/>
          </a:xfrm>
        </p:grpSpPr>
        <p:sp>
          <p:nvSpPr>
            <p:cNvPr id="11390" name="Google Shape;11390;p49"/>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1" name="Google Shape;11391;p49"/>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2" name="Google Shape;11392;p49"/>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3" name="Google Shape;11393;p49"/>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4" name="Google Shape;11394;p49"/>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5" name="Google Shape;11395;p49"/>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6" name="Google Shape;11396;p49"/>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7" name="Google Shape;11397;p49"/>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8" name="Google Shape;11398;p49"/>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99" name="Google Shape;11399;p49"/>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0" name="Google Shape;11400;p49"/>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01" name="Google Shape;11401;p49"/>
          <p:cNvGrpSpPr/>
          <p:nvPr/>
        </p:nvGrpSpPr>
        <p:grpSpPr>
          <a:xfrm>
            <a:off x="2202058" y="3346737"/>
            <a:ext cx="337158" cy="359310"/>
            <a:chOff x="2202058" y="3346737"/>
            <a:chExt cx="337158" cy="359310"/>
          </a:xfrm>
        </p:grpSpPr>
        <p:sp>
          <p:nvSpPr>
            <p:cNvPr id="11402" name="Google Shape;11402;p49"/>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3" name="Google Shape;11403;p49"/>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4" name="Google Shape;11404;p49"/>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5" name="Google Shape;11405;p49"/>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6" name="Google Shape;11406;p49"/>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7" name="Google Shape;11407;p49"/>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8" name="Google Shape;11408;p49"/>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09" name="Google Shape;11409;p49"/>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0" name="Google Shape;11410;p49"/>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11" name="Google Shape;11411;p49"/>
          <p:cNvGrpSpPr/>
          <p:nvPr/>
        </p:nvGrpSpPr>
        <p:grpSpPr>
          <a:xfrm>
            <a:off x="2223059" y="3818172"/>
            <a:ext cx="359232" cy="306050"/>
            <a:chOff x="2223059" y="3818172"/>
            <a:chExt cx="359232" cy="306050"/>
          </a:xfrm>
        </p:grpSpPr>
        <p:sp>
          <p:nvSpPr>
            <p:cNvPr id="11412" name="Google Shape;11412;p49"/>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3" name="Google Shape;11413;p49"/>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4" name="Google Shape;11414;p49"/>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5" name="Google Shape;11415;p49"/>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6" name="Google Shape;11416;p49"/>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7" name="Google Shape;11417;p49"/>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8" name="Google Shape;11418;p49"/>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9" name="Google Shape;11419;p49"/>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0" name="Google Shape;11420;p49"/>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21" name="Google Shape;11421;p49"/>
          <p:cNvGrpSpPr/>
          <p:nvPr/>
        </p:nvGrpSpPr>
        <p:grpSpPr>
          <a:xfrm>
            <a:off x="1725989" y="1991820"/>
            <a:ext cx="378425" cy="298509"/>
            <a:chOff x="1725989" y="1991820"/>
            <a:chExt cx="378425" cy="298509"/>
          </a:xfrm>
        </p:grpSpPr>
        <p:sp>
          <p:nvSpPr>
            <p:cNvPr id="11422" name="Google Shape;11422;p49"/>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3" name="Google Shape;11423;p49"/>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4" name="Google Shape;11424;p49"/>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5" name="Google Shape;11425;p49"/>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6" name="Google Shape;11426;p49"/>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7" name="Google Shape;11427;p49"/>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8" name="Google Shape;11428;p49"/>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9" name="Google Shape;11429;p49"/>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0" name="Google Shape;11430;p49"/>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1" name="Google Shape;11431;p49"/>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2" name="Google Shape;11432;p49"/>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3" name="Google Shape;11433;p49"/>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34" name="Google Shape;11434;p49"/>
          <p:cNvGrpSpPr/>
          <p:nvPr/>
        </p:nvGrpSpPr>
        <p:grpSpPr>
          <a:xfrm>
            <a:off x="1768409" y="3791751"/>
            <a:ext cx="367977" cy="359075"/>
            <a:chOff x="1768409" y="3791751"/>
            <a:chExt cx="367977" cy="359075"/>
          </a:xfrm>
        </p:grpSpPr>
        <p:sp>
          <p:nvSpPr>
            <p:cNvPr id="11435" name="Google Shape;11435;p49"/>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6" name="Google Shape;11436;p49"/>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7" name="Google Shape;11437;p49"/>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8" name="Google Shape;11438;p49"/>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9" name="Google Shape;11439;p49"/>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0" name="Google Shape;11440;p49"/>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1" name="Google Shape;11441;p49"/>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2" name="Google Shape;11442;p49"/>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3" name="Google Shape;11443;p49"/>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4" name="Google Shape;11444;p49"/>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5" name="Google Shape;11445;p49"/>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6" name="Google Shape;11446;p49"/>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7" name="Google Shape;11447;p49"/>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48" name="Google Shape;11448;p49"/>
          <p:cNvGrpSpPr/>
          <p:nvPr/>
        </p:nvGrpSpPr>
        <p:grpSpPr>
          <a:xfrm>
            <a:off x="2668963" y="3791306"/>
            <a:ext cx="358734" cy="359311"/>
            <a:chOff x="2668963" y="3791306"/>
            <a:chExt cx="358734" cy="359311"/>
          </a:xfrm>
        </p:grpSpPr>
        <p:sp>
          <p:nvSpPr>
            <p:cNvPr id="11449" name="Google Shape;11449;p49"/>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0" name="Google Shape;11450;p49"/>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1" name="Google Shape;11451;p49"/>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2" name="Google Shape;11452;p49"/>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3" name="Google Shape;11453;p49"/>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4" name="Google Shape;11454;p49"/>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5" name="Google Shape;11455;p49"/>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6" name="Google Shape;11456;p49"/>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7" name="Google Shape;11457;p49"/>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8" name="Google Shape;11458;p49"/>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9" name="Google Shape;11459;p49"/>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0" name="Google Shape;11460;p49"/>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1" name="Google Shape;11461;p49"/>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2" name="Google Shape;11462;p49"/>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3" name="Google Shape;11463;p49"/>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4" name="Google Shape;11464;p49"/>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65" name="Google Shape;11465;p49"/>
          <p:cNvGrpSpPr/>
          <p:nvPr/>
        </p:nvGrpSpPr>
        <p:grpSpPr>
          <a:xfrm>
            <a:off x="849682" y="1995198"/>
            <a:ext cx="363892" cy="291727"/>
            <a:chOff x="849682" y="1995198"/>
            <a:chExt cx="363892" cy="291727"/>
          </a:xfrm>
        </p:grpSpPr>
        <p:sp>
          <p:nvSpPr>
            <p:cNvPr id="11466" name="Google Shape;11466;p49"/>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7" name="Google Shape;11467;p49"/>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8" name="Google Shape;11468;p49"/>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9" name="Google Shape;11469;p49"/>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0" name="Google Shape;11470;p49"/>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1" name="Google Shape;11471;p49"/>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2" name="Google Shape;11472;p49"/>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3" name="Google Shape;11473;p49"/>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4" name="Google Shape;11474;p49"/>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5" name="Google Shape;11475;p49"/>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6" name="Google Shape;11476;p49"/>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7" name="Google Shape;11477;p49"/>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8" name="Google Shape;11478;p49"/>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9" name="Google Shape;11479;p49"/>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0" name="Google Shape;11480;p49"/>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1" name="Google Shape;11481;p49"/>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2" name="Google Shape;11482;p49"/>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3" name="Google Shape;11483;p49"/>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84" name="Google Shape;11484;p49"/>
          <p:cNvGrpSpPr/>
          <p:nvPr/>
        </p:nvGrpSpPr>
        <p:grpSpPr>
          <a:xfrm>
            <a:off x="3065430" y="1990066"/>
            <a:ext cx="378190" cy="302044"/>
            <a:chOff x="3065430" y="1990066"/>
            <a:chExt cx="378190" cy="302044"/>
          </a:xfrm>
        </p:grpSpPr>
        <p:sp>
          <p:nvSpPr>
            <p:cNvPr id="11485" name="Google Shape;11485;p49"/>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6" name="Google Shape;11486;p49"/>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7" name="Google Shape;11487;p49"/>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8" name="Google Shape;11488;p49"/>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9" name="Google Shape;11489;p49"/>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0" name="Google Shape;11490;p49"/>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1" name="Google Shape;11491;p49"/>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2" name="Google Shape;11492;p49"/>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3" name="Google Shape;11493;p49"/>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4" name="Google Shape;11494;p49"/>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5" name="Google Shape;11495;p49"/>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496" name="Google Shape;11496;p49"/>
          <p:cNvGrpSpPr/>
          <p:nvPr/>
        </p:nvGrpSpPr>
        <p:grpSpPr>
          <a:xfrm>
            <a:off x="3568234" y="3791410"/>
            <a:ext cx="347501" cy="359285"/>
            <a:chOff x="3568234" y="3791410"/>
            <a:chExt cx="347501" cy="359285"/>
          </a:xfrm>
        </p:grpSpPr>
        <p:sp>
          <p:nvSpPr>
            <p:cNvPr id="11497" name="Google Shape;11497;p49"/>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8" name="Google Shape;11498;p49"/>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9" name="Google Shape;11499;p49"/>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0" name="Google Shape;11500;p49"/>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1" name="Google Shape;11501;p49"/>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2" name="Google Shape;11502;p49"/>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3" name="Google Shape;11503;p49"/>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4" name="Google Shape;11504;p49"/>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5" name="Google Shape;11505;p49"/>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6" name="Google Shape;11506;p49"/>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7" name="Google Shape;11507;p49"/>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08" name="Google Shape;11508;p49"/>
          <p:cNvGrpSpPr/>
          <p:nvPr/>
        </p:nvGrpSpPr>
        <p:grpSpPr>
          <a:xfrm>
            <a:off x="1759925" y="1501087"/>
            <a:ext cx="347003" cy="358421"/>
            <a:chOff x="1759925" y="1501087"/>
            <a:chExt cx="347003" cy="358421"/>
          </a:xfrm>
        </p:grpSpPr>
        <p:sp>
          <p:nvSpPr>
            <p:cNvPr id="11509" name="Google Shape;11509;p49"/>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0" name="Google Shape;11510;p49"/>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1" name="Google Shape;11511;p49"/>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2" name="Google Shape;11512;p49"/>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3" name="Google Shape;11513;p49"/>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4" name="Google Shape;11514;p49"/>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5" name="Google Shape;11515;p49"/>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6" name="Google Shape;11516;p49"/>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7" name="Google Shape;11517;p49"/>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8" name="Google Shape;11518;p49"/>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9" name="Google Shape;11519;p49"/>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0" name="Google Shape;11520;p49"/>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1" name="Google Shape;11521;p49"/>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2" name="Google Shape;11522;p49"/>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3" name="Google Shape;11523;p49"/>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4" name="Google Shape;11524;p49"/>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5" name="Google Shape;11525;p49"/>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6" name="Google Shape;11526;p49"/>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7" name="Google Shape;11527;p49"/>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8" name="Google Shape;11528;p49"/>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9" name="Google Shape;11529;p49"/>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0" name="Google Shape;11530;p49"/>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1" name="Google Shape;11531;p49"/>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2" name="Google Shape;11532;p49"/>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3" name="Google Shape;11533;p49"/>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4" name="Google Shape;11534;p49"/>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5" name="Google Shape;11535;p49"/>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36" name="Google Shape;11536;p49"/>
          <p:cNvGrpSpPr/>
          <p:nvPr/>
        </p:nvGrpSpPr>
        <p:grpSpPr>
          <a:xfrm>
            <a:off x="3519295" y="2413660"/>
            <a:ext cx="360227" cy="359311"/>
            <a:chOff x="3519295" y="2413660"/>
            <a:chExt cx="360227" cy="359311"/>
          </a:xfrm>
        </p:grpSpPr>
        <p:sp>
          <p:nvSpPr>
            <p:cNvPr id="11537" name="Google Shape;11537;p49"/>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8" name="Google Shape;11538;p49"/>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9" name="Google Shape;11539;p49"/>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0" name="Google Shape;11540;p49"/>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1" name="Google Shape;11541;p49"/>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2" name="Google Shape;11542;p49"/>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3" name="Google Shape;11543;p49"/>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4" name="Google Shape;11544;p49"/>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5" name="Google Shape;11545;p49"/>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6" name="Google Shape;11546;p49"/>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7" name="Google Shape;11547;p49"/>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8" name="Google Shape;11548;p49"/>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9" name="Google Shape;11549;p49"/>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0" name="Google Shape;11550;p49"/>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1" name="Google Shape;11551;p49"/>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2" name="Google Shape;11552;p49"/>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3" name="Google Shape;11553;p49"/>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4" name="Google Shape;11554;p49"/>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5" name="Google Shape;11555;p49"/>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6" name="Google Shape;11556;p49"/>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7" name="Google Shape;11557;p49"/>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8" name="Google Shape;11558;p49"/>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9" name="Google Shape;11559;p49"/>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0" name="Google Shape;11560;p49"/>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1" name="Google Shape;11561;p49"/>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2" name="Google Shape;11562;p49"/>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3" name="Google Shape;11563;p49"/>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4" name="Google Shape;11564;p49"/>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5" name="Google Shape;11565;p49"/>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6" name="Google Shape;11566;p49"/>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7" name="Google Shape;11567;p49"/>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8" name="Google Shape;11568;p49"/>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9" name="Google Shape;11569;p49"/>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0" name="Google Shape;11570;p49"/>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1" name="Google Shape;11571;p49"/>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72" name="Google Shape;11572;p49"/>
          <p:cNvGrpSpPr/>
          <p:nvPr/>
        </p:nvGrpSpPr>
        <p:grpSpPr>
          <a:xfrm>
            <a:off x="1330255" y="3845718"/>
            <a:ext cx="358997" cy="250774"/>
            <a:chOff x="1330255" y="3845718"/>
            <a:chExt cx="358997" cy="250774"/>
          </a:xfrm>
        </p:grpSpPr>
        <p:sp>
          <p:nvSpPr>
            <p:cNvPr id="11573" name="Google Shape;11573;p49"/>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4" name="Google Shape;11574;p49"/>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5" name="Google Shape;11575;p49"/>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6" name="Google Shape;11576;p49"/>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7" name="Google Shape;11577;p49"/>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8" name="Google Shape;11578;p49"/>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9" name="Google Shape;11579;p49"/>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0" name="Google Shape;11580;p49"/>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1" name="Google Shape;11581;p49"/>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2" name="Google Shape;11582;p49"/>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83" name="Google Shape;11583;p49"/>
          <p:cNvGrpSpPr/>
          <p:nvPr/>
        </p:nvGrpSpPr>
        <p:grpSpPr>
          <a:xfrm>
            <a:off x="3115103" y="3791384"/>
            <a:ext cx="373424" cy="359311"/>
            <a:chOff x="3115103" y="3791384"/>
            <a:chExt cx="373424" cy="359311"/>
          </a:xfrm>
        </p:grpSpPr>
        <p:sp>
          <p:nvSpPr>
            <p:cNvPr id="11584" name="Google Shape;11584;p49"/>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5" name="Google Shape;11585;p49"/>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6" name="Google Shape;11586;p49"/>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7" name="Google Shape;11587;p49"/>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8" name="Google Shape;11588;p49"/>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9" name="Google Shape;11589;p49"/>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0" name="Google Shape;11590;p49"/>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1" name="Google Shape;11591;p49"/>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2" name="Google Shape;11592;p49"/>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3" name="Google Shape;11593;p49"/>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4" name="Google Shape;11594;p49"/>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5" name="Google Shape;11595;p49"/>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6" name="Google Shape;11596;p49"/>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7" name="Google Shape;11597;p49"/>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598" name="Google Shape;11598;p49"/>
          <p:cNvGrpSpPr/>
          <p:nvPr/>
        </p:nvGrpSpPr>
        <p:grpSpPr>
          <a:xfrm>
            <a:off x="883853" y="3792641"/>
            <a:ext cx="378190" cy="357059"/>
            <a:chOff x="883853" y="3792641"/>
            <a:chExt cx="378190" cy="357059"/>
          </a:xfrm>
        </p:grpSpPr>
        <p:sp>
          <p:nvSpPr>
            <p:cNvPr id="11599" name="Google Shape;11599;p49"/>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0" name="Google Shape;11600;p49"/>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1" name="Google Shape;11601;p49"/>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2" name="Google Shape;11602;p49"/>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3" name="Google Shape;11603;p49"/>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4" name="Google Shape;11604;p49"/>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5" name="Google Shape;11605;p49"/>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6" name="Google Shape;11606;p49"/>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7" name="Google Shape;11607;p49"/>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8" name="Google Shape;11608;p49"/>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9" name="Google Shape;11609;p49"/>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0" name="Google Shape;11610;p49"/>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1" name="Google Shape;11611;p49"/>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2" name="Google Shape;11612;p49"/>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3" name="Google Shape;11613;p49"/>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4" name="Google Shape;11614;p49"/>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5" name="Google Shape;11615;p49"/>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6" name="Google Shape;11616;p49"/>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7" name="Google Shape;11617;p49"/>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8" name="Google Shape;11618;p49"/>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9" name="Google Shape;11619;p49"/>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0" name="Google Shape;11620;p49"/>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1" name="Google Shape;11621;p49"/>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2" name="Google Shape;11622;p49"/>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3" name="Google Shape;11623;p49"/>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4" name="Google Shape;11624;p49"/>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25" name="Google Shape;11625;p49"/>
          <p:cNvGrpSpPr/>
          <p:nvPr/>
        </p:nvGrpSpPr>
        <p:grpSpPr>
          <a:xfrm>
            <a:off x="3934196" y="2484805"/>
            <a:ext cx="401207" cy="214036"/>
            <a:chOff x="3934196" y="2484805"/>
            <a:chExt cx="401207" cy="214036"/>
          </a:xfrm>
        </p:grpSpPr>
        <p:sp>
          <p:nvSpPr>
            <p:cNvPr id="11626" name="Google Shape;11626;p49"/>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7" name="Google Shape;11627;p49"/>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8" name="Google Shape;11628;p49"/>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9" name="Google Shape;11629;p49"/>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0" name="Google Shape;11630;p49"/>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31" name="Google Shape;11631;p49"/>
          <p:cNvGrpSpPr/>
          <p:nvPr/>
        </p:nvGrpSpPr>
        <p:grpSpPr>
          <a:xfrm>
            <a:off x="3999894" y="1500197"/>
            <a:ext cx="342474" cy="359232"/>
            <a:chOff x="3999894" y="1500197"/>
            <a:chExt cx="342474" cy="359232"/>
          </a:xfrm>
        </p:grpSpPr>
        <p:sp>
          <p:nvSpPr>
            <p:cNvPr id="11632" name="Google Shape;11632;p49"/>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3" name="Google Shape;11633;p49"/>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4" name="Google Shape;11634;p49"/>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5" name="Google Shape;11635;p49"/>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6" name="Google Shape;11636;p49"/>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7" name="Google Shape;11637;p49"/>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8" name="Google Shape;11638;p49"/>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9" name="Google Shape;11639;p49"/>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0" name="Google Shape;11640;p49"/>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1" name="Google Shape;11641;p49"/>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42" name="Google Shape;11642;p49"/>
          <p:cNvGrpSpPr/>
          <p:nvPr/>
        </p:nvGrpSpPr>
        <p:grpSpPr>
          <a:xfrm>
            <a:off x="2233795" y="2882162"/>
            <a:ext cx="232601" cy="366747"/>
            <a:chOff x="2233795" y="2882162"/>
            <a:chExt cx="232601" cy="366747"/>
          </a:xfrm>
        </p:grpSpPr>
        <p:sp>
          <p:nvSpPr>
            <p:cNvPr id="11643" name="Google Shape;11643;p49"/>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4" name="Google Shape;11644;p49"/>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5" name="Google Shape;11645;p49"/>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6" name="Google Shape;11646;p49"/>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7" name="Google Shape;11647;p49"/>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8" name="Google Shape;11648;p49"/>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9" name="Google Shape;11649;p49"/>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0" name="Google Shape;11650;p49"/>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1" name="Google Shape;11651;p49"/>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2" name="Google Shape;11652;p49"/>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3" name="Google Shape;11653;p49"/>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4" name="Google Shape;11654;p49"/>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5" name="Google Shape;11655;p49"/>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6" name="Google Shape;11656;p49"/>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7" name="Google Shape;11657;p49"/>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8" name="Google Shape;11658;p49"/>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9" name="Google Shape;11659;p49"/>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0" name="Google Shape;11660;p49"/>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61" name="Google Shape;11661;p49"/>
          <p:cNvGrpSpPr/>
          <p:nvPr/>
        </p:nvGrpSpPr>
        <p:grpSpPr>
          <a:xfrm>
            <a:off x="3523772" y="3404422"/>
            <a:ext cx="362008" cy="244175"/>
            <a:chOff x="3523772" y="3404422"/>
            <a:chExt cx="362008" cy="244175"/>
          </a:xfrm>
        </p:grpSpPr>
        <p:sp>
          <p:nvSpPr>
            <p:cNvPr id="11662" name="Google Shape;11662;p49"/>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3" name="Google Shape;11663;p49"/>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4" name="Google Shape;11664;p49"/>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5" name="Google Shape;11665;p49"/>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6" name="Google Shape;11666;p49"/>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7" name="Google Shape;11667;p49"/>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8" name="Google Shape;11668;p49"/>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9" name="Google Shape;11669;p49"/>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0" name="Google Shape;11670;p49"/>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1" name="Google Shape;11671;p49"/>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2" name="Google Shape;11672;p49"/>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3" name="Google Shape;11673;p49"/>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4" name="Google Shape;11674;p49"/>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5" name="Google Shape;11675;p49"/>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6" name="Google Shape;11676;p49"/>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77" name="Google Shape;11677;p49"/>
          <p:cNvGrpSpPr/>
          <p:nvPr/>
        </p:nvGrpSpPr>
        <p:grpSpPr>
          <a:xfrm>
            <a:off x="3531026" y="1977314"/>
            <a:ext cx="359232" cy="327836"/>
            <a:chOff x="3531026" y="1977314"/>
            <a:chExt cx="359232" cy="327836"/>
          </a:xfrm>
        </p:grpSpPr>
        <p:sp>
          <p:nvSpPr>
            <p:cNvPr id="11678" name="Google Shape;11678;p49"/>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9" name="Google Shape;11679;p49"/>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0" name="Google Shape;11680;p49"/>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1" name="Google Shape;11681;p49"/>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2" name="Google Shape;11682;p49"/>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3" name="Google Shape;11683;p49"/>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4" name="Google Shape;11684;p49"/>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5" name="Google Shape;11685;p49"/>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6" name="Google Shape;11686;p49"/>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7" name="Google Shape;11687;p49"/>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688" name="Google Shape;11688;p49"/>
          <p:cNvGrpSpPr/>
          <p:nvPr/>
        </p:nvGrpSpPr>
        <p:grpSpPr>
          <a:xfrm>
            <a:off x="3123351" y="1500275"/>
            <a:ext cx="296782" cy="359232"/>
            <a:chOff x="3123351" y="1500275"/>
            <a:chExt cx="296782" cy="359232"/>
          </a:xfrm>
        </p:grpSpPr>
        <p:sp>
          <p:nvSpPr>
            <p:cNvPr id="11689" name="Google Shape;11689;p49"/>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0" name="Google Shape;11690;p49"/>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1" name="Google Shape;11691;p49"/>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2" name="Google Shape;11692;p49"/>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3" name="Google Shape;11693;p49"/>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4" name="Google Shape;11694;p49"/>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5" name="Google Shape;11695;p49"/>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6" name="Google Shape;11696;p49"/>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7" name="Google Shape;11697;p49"/>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8" name="Google Shape;11698;p49"/>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9" name="Google Shape;11699;p49"/>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00" name="Google Shape;11700;p49"/>
          <p:cNvGrpSpPr/>
          <p:nvPr/>
        </p:nvGrpSpPr>
        <p:grpSpPr>
          <a:xfrm>
            <a:off x="2659458" y="1500275"/>
            <a:ext cx="332262" cy="359232"/>
            <a:chOff x="2659458" y="1500275"/>
            <a:chExt cx="332262" cy="359232"/>
          </a:xfrm>
        </p:grpSpPr>
        <p:sp>
          <p:nvSpPr>
            <p:cNvPr id="11701" name="Google Shape;11701;p49"/>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2" name="Google Shape;11702;p49"/>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3" name="Google Shape;11703;p49"/>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4" name="Google Shape;11704;p49"/>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5" name="Google Shape;11705;p49"/>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6" name="Google Shape;11706;p49"/>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7" name="Google Shape;11707;p49"/>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8" name="Google Shape;11708;p49"/>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9" name="Google Shape;11709;p49"/>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0" name="Google Shape;11710;p49"/>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1" name="Google Shape;11711;p49"/>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2" name="Google Shape;11712;p49"/>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3" name="Google Shape;11713;p49"/>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4" name="Google Shape;11714;p49"/>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5" name="Google Shape;11715;p49"/>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6" name="Google Shape;11716;p49"/>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7" name="Google Shape;11717;p49"/>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8" name="Google Shape;11718;p49"/>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9" name="Google Shape;11719;p49"/>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0" name="Google Shape;11720;p49"/>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21" name="Google Shape;11721;p49"/>
          <p:cNvGrpSpPr/>
          <p:nvPr/>
        </p:nvGrpSpPr>
        <p:grpSpPr>
          <a:xfrm>
            <a:off x="1750184" y="2413530"/>
            <a:ext cx="359729" cy="359441"/>
            <a:chOff x="1750184" y="2413530"/>
            <a:chExt cx="359729" cy="359441"/>
          </a:xfrm>
        </p:grpSpPr>
        <p:sp>
          <p:nvSpPr>
            <p:cNvPr id="11722" name="Google Shape;11722;p49"/>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3" name="Google Shape;11723;p49"/>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4" name="Google Shape;11724;p49"/>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5" name="Google Shape;11725;p49"/>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6" name="Google Shape;11726;p49"/>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7" name="Google Shape;11727;p49"/>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8" name="Google Shape;11728;p49"/>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9" name="Google Shape;11729;p49"/>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0" name="Google Shape;11730;p49"/>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1" name="Google Shape;11731;p49"/>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2" name="Google Shape;11732;p49"/>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33" name="Google Shape;11733;p49"/>
          <p:cNvGrpSpPr/>
          <p:nvPr/>
        </p:nvGrpSpPr>
        <p:grpSpPr>
          <a:xfrm>
            <a:off x="2230050" y="1500223"/>
            <a:ext cx="316524" cy="359285"/>
            <a:chOff x="2230050" y="1500223"/>
            <a:chExt cx="316524" cy="359285"/>
          </a:xfrm>
        </p:grpSpPr>
        <p:sp>
          <p:nvSpPr>
            <p:cNvPr id="11734" name="Google Shape;11734;p49"/>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5" name="Google Shape;11735;p49"/>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6" name="Google Shape;11736;p49"/>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7" name="Google Shape;11737;p49"/>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8" name="Google Shape;11738;p49"/>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9" name="Google Shape;11739;p49"/>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0" name="Google Shape;11740;p49"/>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1" name="Google Shape;11741;p49"/>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2" name="Google Shape;11742;p49"/>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3" name="Google Shape;11743;p49"/>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4" name="Google Shape;11744;p49"/>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5" name="Google Shape;11745;p49"/>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6" name="Google Shape;11746;p49"/>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7" name="Google Shape;11747;p49"/>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8" name="Google Shape;11748;p49"/>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9" name="Google Shape;11749;p49"/>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0" name="Google Shape;11750;p49"/>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1" name="Google Shape;11751;p49"/>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2" name="Google Shape;11752;p49"/>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3" name="Google Shape;11753;p49"/>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54" name="Google Shape;11754;p49"/>
          <p:cNvGrpSpPr/>
          <p:nvPr/>
        </p:nvGrpSpPr>
        <p:grpSpPr>
          <a:xfrm>
            <a:off x="2690042" y="4262767"/>
            <a:ext cx="359389" cy="359232"/>
            <a:chOff x="2690042" y="4262767"/>
            <a:chExt cx="359389" cy="359232"/>
          </a:xfrm>
        </p:grpSpPr>
        <p:sp>
          <p:nvSpPr>
            <p:cNvPr id="11755" name="Google Shape;11755;p49"/>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6" name="Google Shape;11756;p49"/>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7" name="Google Shape;11757;p49"/>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8" name="Google Shape;11758;p49"/>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9" name="Google Shape;11759;p49"/>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0" name="Google Shape;11760;p49"/>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1" name="Google Shape;11761;p49"/>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62" name="Google Shape;11762;p49"/>
          <p:cNvGrpSpPr/>
          <p:nvPr/>
        </p:nvGrpSpPr>
        <p:grpSpPr>
          <a:xfrm>
            <a:off x="2689440" y="2882162"/>
            <a:ext cx="222336" cy="366722"/>
            <a:chOff x="2689440" y="2882162"/>
            <a:chExt cx="222336" cy="366722"/>
          </a:xfrm>
        </p:grpSpPr>
        <p:sp>
          <p:nvSpPr>
            <p:cNvPr id="11763" name="Google Shape;11763;p49"/>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4" name="Google Shape;11764;p49"/>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5" name="Google Shape;11765;p49"/>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6" name="Google Shape;11766;p49"/>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7" name="Google Shape;11767;p49"/>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8" name="Google Shape;11768;p49"/>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9" name="Google Shape;11769;p49"/>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0" name="Google Shape;11770;p49"/>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1" name="Google Shape;11771;p49"/>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772" name="Google Shape;11772;p49"/>
          <p:cNvSpPr/>
          <p:nvPr/>
        </p:nvSpPr>
        <p:spPr>
          <a:xfrm>
            <a:off x="2637986" y="2280903"/>
            <a:ext cx="303039" cy="21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773" name="Google Shape;11773;p49"/>
          <p:cNvGrpSpPr/>
          <p:nvPr/>
        </p:nvGrpSpPr>
        <p:grpSpPr>
          <a:xfrm>
            <a:off x="2637986" y="1980142"/>
            <a:ext cx="359232" cy="322023"/>
            <a:chOff x="2637986" y="1980142"/>
            <a:chExt cx="359232" cy="322023"/>
          </a:xfrm>
        </p:grpSpPr>
        <p:sp>
          <p:nvSpPr>
            <p:cNvPr id="11774" name="Google Shape;11774;p49"/>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5" name="Google Shape;11775;p49"/>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6" name="Google Shape;11776;p49"/>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7" name="Google Shape;11777;p49"/>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8" name="Google Shape;11778;p49"/>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9" name="Google Shape;11779;p49"/>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0" name="Google Shape;11780;p49"/>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1" name="Google Shape;11781;p49"/>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2" name="Google Shape;11782;p49"/>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3" name="Google Shape;11783;p49"/>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4" name="Google Shape;11784;p49"/>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5" name="Google Shape;11785;p49"/>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6" name="Google Shape;11786;p49"/>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87" name="Google Shape;11787;p49"/>
          <p:cNvGrpSpPr/>
          <p:nvPr/>
        </p:nvGrpSpPr>
        <p:grpSpPr>
          <a:xfrm>
            <a:off x="1306531" y="3346972"/>
            <a:ext cx="323018" cy="359075"/>
            <a:chOff x="1306531" y="3346972"/>
            <a:chExt cx="323018" cy="359075"/>
          </a:xfrm>
        </p:grpSpPr>
        <p:sp>
          <p:nvSpPr>
            <p:cNvPr id="11788" name="Google Shape;11788;p49"/>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9" name="Google Shape;11789;p49"/>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0" name="Google Shape;11790;p49"/>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1" name="Google Shape;11791;p49"/>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2" name="Google Shape;11792;p49"/>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3" name="Google Shape;11793;p49"/>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4" name="Google Shape;11794;p49"/>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5" name="Google Shape;11795;p49"/>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6" name="Google Shape;11796;p49"/>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797" name="Google Shape;11797;p49"/>
          <p:cNvGrpSpPr/>
          <p:nvPr/>
        </p:nvGrpSpPr>
        <p:grpSpPr>
          <a:xfrm>
            <a:off x="1308024" y="2413975"/>
            <a:ext cx="360253" cy="357111"/>
            <a:chOff x="1308024" y="2413975"/>
            <a:chExt cx="360253" cy="357111"/>
          </a:xfrm>
        </p:grpSpPr>
        <p:sp>
          <p:nvSpPr>
            <p:cNvPr id="11798" name="Google Shape;11798;p49"/>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9" name="Google Shape;11799;p49"/>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0" name="Google Shape;11800;p49"/>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1" name="Google Shape;11801;p49"/>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2" name="Google Shape;11802;p49"/>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3" name="Google Shape;11803;p49"/>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4" name="Google Shape;11804;p49"/>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5" name="Google Shape;11805;p49"/>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6" name="Google Shape;11806;p49"/>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7" name="Google Shape;11807;p49"/>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8" name="Google Shape;11808;p49"/>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9" name="Google Shape;11809;p49"/>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0" name="Google Shape;11810;p49"/>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1" name="Google Shape;11811;p49"/>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2" name="Google Shape;11812;p49"/>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3" name="Google Shape;11813;p49"/>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4" name="Google Shape;11814;p49"/>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5" name="Google Shape;11815;p49"/>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6" name="Google Shape;11816;p49"/>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7" name="Google Shape;11817;p49"/>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8" name="Google Shape;11818;p49"/>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9" name="Google Shape;11819;p49"/>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0" name="Google Shape;11820;p49"/>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1" name="Google Shape;11821;p49"/>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2" name="Google Shape;11822;p49"/>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3" name="Google Shape;11823;p49"/>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4" name="Google Shape;11824;p49"/>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5" name="Google Shape;11825;p49"/>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6" name="Google Shape;11826;p49"/>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7" name="Google Shape;11827;p49"/>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28" name="Google Shape;11828;p49"/>
          <p:cNvGrpSpPr/>
          <p:nvPr/>
        </p:nvGrpSpPr>
        <p:grpSpPr>
          <a:xfrm>
            <a:off x="1298519" y="1970322"/>
            <a:ext cx="378451" cy="341322"/>
            <a:chOff x="1298519" y="1970322"/>
            <a:chExt cx="378451" cy="341322"/>
          </a:xfrm>
        </p:grpSpPr>
        <p:sp>
          <p:nvSpPr>
            <p:cNvPr id="11829" name="Google Shape;11829;p49"/>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0" name="Google Shape;11830;p49"/>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1" name="Google Shape;11831;p49"/>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2" name="Google Shape;11832;p49"/>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3" name="Google Shape;11833;p49"/>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4" name="Google Shape;11834;p49"/>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5" name="Google Shape;11835;p49"/>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6" name="Google Shape;11836;p49"/>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7" name="Google Shape;11837;p49"/>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8" name="Google Shape;11838;p49"/>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9" name="Google Shape;11839;p49"/>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0" name="Google Shape;11840;p49"/>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1" name="Google Shape;11841;p49"/>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2" name="Google Shape;11842;p49"/>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3" name="Google Shape;11843;p49"/>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4" name="Google Shape;11844;p49"/>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5" name="Google Shape;11845;p49"/>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6" name="Google Shape;11846;p49"/>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7" name="Google Shape;11847;p49"/>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8" name="Google Shape;11848;p49"/>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49" name="Google Shape;11849;p49"/>
          <p:cNvGrpSpPr/>
          <p:nvPr/>
        </p:nvGrpSpPr>
        <p:grpSpPr>
          <a:xfrm>
            <a:off x="3114815" y="3346868"/>
            <a:ext cx="283217" cy="359179"/>
            <a:chOff x="3114815" y="3346868"/>
            <a:chExt cx="283217" cy="359179"/>
          </a:xfrm>
        </p:grpSpPr>
        <p:sp>
          <p:nvSpPr>
            <p:cNvPr id="11850" name="Google Shape;11850;p49"/>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1" name="Google Shape;11851;p49"/>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2" name="Google Shape;11852;p49"/>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3" name="Google Shape;11853;p49"/>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4" name="Google Shape;11854;p49"/>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5" name="Google Shape;11855;p49"/>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6" name="Google Shape;11856;p49"/>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7" name="Google Shape;11857;p49"/>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8" name="Google Shape;11858;p49"/>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9" name="Google Shape;11859;p49"/>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0" name="Google Shape;11860;p49"/>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1" name="Google Shape;11861;p49"/>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2" name="Google Shape;11862;p49"/>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63" name="Google Shape;11863;p49"/>
          <p:cNvGrpSpPr/>
          <p:nvPr/>
        </p:nvGrpSpPr>
        <p:grpSpPr>
          <a:xfrm>
            <a:off x="3973186" y="3353231"/>
            <a:ext cx="378661" cy="346558"/>
            <a:chOff x="3973186" y="3353231"/>
            <a:chExt cx="378661" cy="346558"/>
          </a:xfrm>
        </p:grpSpPr>
        <p:sp>
          <p:nvSpPr>
            <p:cNvPr id="11864" name="Google Shape;11864;p49"/>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5" name="Google Shape;11865;p49"/>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6" name="Google Shape;11866;p49"/>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7" name="Google Shape;11867;p49"/>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8" name="Google Shape;11868;p49"/>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9" name="Google Shape;11869;p49"/>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0" name="Google Shape;11870;p49"/>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1" name="Google Shape;11871;p49"/>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2" name="Google Shape;11872;p49"/>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3" name="Google Shape;11873;p49"/>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4" name="Google Shape;11874;p49"/>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5" name="Google Shape;11875;p49"/>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6" name="Google Shape;11876;p49"/>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7" name="Google Shape;11877;p49"/>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8" name="Google Shape;11878;p49"/>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9" name="Google Shape;11879;p49"/>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0" name="Google Shape;11880;p49"/>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1" name="Google Shape;11881;p49"/>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82" name="Google Shape;11882;p49"/>
          <p:cNvGrpSpPr/>
          <p:nvPr/>
        </p:nvGrpSpPr>
        <p:grpSpPr>
          <a:xfrm>
            <a:off x="2152857" y="4263002"/>
            <a:ext cx="373241" cy="359128"/>
            <a:chOff x="2152857" y="4263002"/>
            <a:chExt cx="373241" cy="359128"/>
          </a:xfrm>
        </p:grpSpPr>
        <p:sp>
          <p:nvSpPr>
            <p:cNvPr id="11883" name="Google Shape;11883;p49"/>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4" name="Google Shape;11884;p49"/>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5" name="Google Shape;11885;p49"/>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6" name="Google Shape;11886;p49"/>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7" name="Google Shape;11887;p49"/>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8" name="Google Shape;11888;p49"/>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9" name="Google Shape;11889;p49"/>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0" name="Google Shape;11890;p49"/>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91" name="Google Shape;11891;p49"/>
          <p:cNvGrpSpPr/>
          <p:nvPr/>
        </p:nvGrpSpPr>
        <p:grpSpPr>
          <a:xfrm>
            <a:off x="859632" y="3346972"/>
            <a:ext cx="303537" cy="359127"/>
            <a:chOff x="859632" y="3346972"/>
            <a:chExt cx="303537" cy="359127"/>
          </a:xfrm>
        </p:grpSpPr>
        <p:sp>
          <p:nvSpPr>
            <p:cNvPr id="11892" name="Google Shape;11892;p49"/>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3" name="Google Shape;11893;p49"/>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4" name="Google Shape;11894;p49"/>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5" name="Google Shape;11895;p49"/>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6" name="Google Shape;11896;p49"/>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897" name="Google Shape;11897;p49"/>
          <p:cNvGrpSpPr/>
          <p:nvPr/>
        </p:nvGrpSpPr>
        <p:grpSpPr>
          <a:xfrm>
            <a:off x="1767911" y="2882241"/>
            <a:ext cx="265306" cy="366799"/>
            <a:chOff x="1767911" y="2882241"/>
            <a:chExt cx="265306" cy="366799"/>
          </a:xfrm>
        </p:grpSpPr>
        <p:sp>
          <p:nvSpPr>
            <p:cNvPr id="11898" name="Google Shape;11898;p49"/>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9" name="Google Shape;11899;p49"/>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0" name="Google Shape;11900;p49"/>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1" name="Google Shape;11901;p49"/>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2" name="Google Shape;11902;p49"/>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3" name="Google Shape;11903;p49"/>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4" name="Google Shape;11904;p49"/>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5" name="Google Shape;11905;p49"/>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6" name="Google Shape;11906;p49"/>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7" name="Google Shape;11907;p49"/>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8" name="Google Shape;11908;p49"/>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9" name="Google Shape;11909;p49"/>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0" name="Google Shape;11910;p49"/>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1" name="Google Shape;11911;p49"/>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2" name="Google Shape;11912;p49"/>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13" name="Google Shape;11913;p49"/>
          <p:cNvGrpSpPr/>
          <p:nvPr/>
        </p:nvGrpSpPr>
        <p:grpSpPr>
          <a:xfrm>
            <a:off x="1332009" y="1499935"/>
            <a:ext cx="331895" cy="359310"/>
            <a:chOff x="1332009" y="1499935"/>
            <a:chExt cx="331895" cy="359310"/>
          </a:xfrm>
        </p:grpSpPr>
        <p:sp>
          <p:nvSpPr>
            <p:cNvPr id="11914" name="Google Shape;11914;p49"/>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5" name="Google Shape;11915;p49"/>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6" name="Google Shape;11916;p49"/>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7" name="Google Shape;11917;p49"/>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8" name="Google Shape;11918;p49"/>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9" name="Google Shape;11919;p49"/>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0" name="Google Shape;11920;p49"/>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1" name="Google Shape;11921;p49"/>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2" name="Google Shape;11922;p49"/>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3" name="Google Shape;11923;p49"/>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4" name="Google Shape;11924;p49"/>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5" name="Google Shape;11925;p49"/>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6" name="Google Shape;11926;p49"/>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7" name="Google Shape;11927;p49"/>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8" name="Google Shape;11928;p49"/>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9" name="Google Shape;11929;p49"/>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0" name="Google Shape;11930;p49"/>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31" name="Google Shape;11931;p49"/>
          <p:cNvGrpSpPr/>
          <p:nvPr/>
        </p:nvGrpSpPr>
        <p:grpSpPr>
          <a:xfrm>
            <a:off x="2663464" y="3346815"/>
            <a:ext cx="289528" cy="359232"/>
            <a:chOff x="2663464" y="3346815"/>
            <a:chExt cx="289528" cy="359232"/>
          </a:xfrm>
        </p:grpSpPr>
        <p:sp>
          <p:nvSpPr>
            <p:cNvPr id="11932" name="Google Shape;11932;p49"/>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3" name="Google Shape;11933;p49"/>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4" name="Google Shape;11934;p49"/>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5" name="Google Shape;11935;p49"/>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6" name="Google Shape;11936;p49"/>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7" name="Google Shape;11937;p49"/>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8" name="Google Shape;11938;p49"/>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9" name="Google Shape;11939;p49"/>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0" name="Google Shape;11940;p49"/>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1" name="Google Shape;11941;p49"/>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2" name="Google Shape;11942;p49"/>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43" name="Google Shape;11943;p49"/>
          <p:cNvGrpSpPr/>
          <p:nvPr/>
        </p:nvGrpSpPr>
        <p:grpSpPr>
          <a:xfrm>
            <a:off x="1315775" y="2881927"/>
            <a:ext cx="269051" cy="366983"/>
            <a:chOff x="1315775" y="2881927"/>
            <a:chExt cx="269051" cy="366983"/>
          </a:xfrm>
        </p:grpSpPr>
        <p:sp>
          <p:nvSpPr>
            <p:cNvPr id="11944" name="Google Shape;11944;p49"/>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5" name="Google Shape;11945;p49"/>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6" name="Google Shape;11946;p49"/>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7" name="Google Shape;11947;p49"/>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8" name="Google Shape;11948;p49"/>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9" name="Google Shape;11949;p49"/>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0" name="Google Shape;11950;p49"/>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1" name="Google Shape;11951;p49"/>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2" name="Google Shape;11952;p49"/>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3" name="Google Shape;11953;p49"/>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4" name="Google Shape;11954;p49"/>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5" name="Google Shape;11955;p49"/>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6" name="Google Shape;11956;p49"/>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7" name="Google Shape;11957;p49"/>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8" name="Google Shape;11958;p49"/>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59" name="Google Shape;11959;p49"/>
          <p:cNvGrpSpPr/>
          <p:nvPr/>
        </p:nvGrpSpPr>
        <p:grpSpPr>
          <a:xfrm>
            <a:off x="3977427" y="1980142"/>
            <a:ext cx="359232" cy="322023"/>
            <a:chOff x="3977427" y="1980142"/>
            <a:chExt cx="359232" cy="322023"/>
          </a:xfrm>
        </p:grpSpPr>
        <p:sp>
          <p:nvSpPr>
            <p:cNvPr id="11960" name="Google Shape;11960;p49"/>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1" name="Google Shape;11961;p49"/>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2" name="Google Shape;11962;p49"/>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3" name="Google Shape;11963;p49"/>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4" name="Google Shape;11964;p49"/>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5" name="Google Shape;11965;p49"/>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6" name="Google Shape;11966;p49"/>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7" name="Google Shape;11967;p49"/>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8" name="Google Shape;11968;p49"/>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9" name="Google Shape;11969;p49"/>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70" name="Google Shape;11970;p49"/>
          <p:cNvGrpSpPr/>
          <p:nvPr/>
        </p:nvGrpSpPr>
        <p:grpSpPr>
          <a:xfrm>
            <a:off x="865628" y="2413608"/>
            <a:ext cx="361720" cy="359180"/>
            <a:chOff x="865628" y="2413608"/>
            <a:chExt cx="361720" cy="359180"/>
          </a:xfrm>
        </p:grpSpPr>
        <p:sp>
          <p:nvSpPr>
            <p:cNvPr id="11971" name="Google Shape;11971;p49"/>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2" name="Google Shape;11972;p49"/>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3" name="Google Shape;11973;p49"/>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4" name="Google Shape;11974;p49"/>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5" name="Google Shape;11975;p49"/>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6" name="Google Shape;11976;p49"/>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7" name="Google Shape;11977;p49"/>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8" name="Google Shape;11978;p49"/>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9" name="Google Shape;11979;p49"/>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0" name="Google Shape;11980;p49"/>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1" name="Google Shape;11981;p49"/>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2" name="Google Shape;11982;p49"/>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3" name="Google Shape;11983;p49"/>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984" name="Google Shape;11984;p49"/>
          <p:cNvGrpSpPr/>
          <p:nvPr/>
        </p:nvGrpSpPr>
        <p:grpSpPr>
          <a:xfrm>
            <a:off x="3117093" y="2881927"/>
            <a:ext cx="268816" cy="366983"/>
            <a:chOff x="3117093" y="2881927"/>
            <a:chExt cx="268816" cy="366983"/>
          </a:xfrm>
        </p:grpSpPr>
        <p:sp>
          <p:nvSpPr>
            <p:cNvPr id="11985" name="Google Shape;11985;p49"/>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6" name="Google Shape;11986;p49"/>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7" name="Google Shape;11987;p49"/>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8" name="Google Shape;11988;p49"/>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9" name="Google Shape;11989;p49"/>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0" name="Google Shape;11990;p49"/>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1" name="Google Shape;11991;p49"/>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2" name="Google Shape;11992;p49"/>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3" name="Google Shape;11993;p49"/>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4" name="Google Shape;11994;p49"/>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5" name="Google Shape;11995;p49"/>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6" name="Google Shape;11996;p49"/>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7" name="Google Shape;11997;p49"/>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8" name="Google Shape;11998;p49"/>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9" name="Google Shape;11999;p49"/>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00" name="Google Shape;12000;p49"/>
          <p:cNvGrpSpPr/>
          <p:nvPr/>
        </p:nvGrpSpPr>
        <p:grpSpPr>
          <a:xfrm>
            <a:off x="3534508" y="1508000"/>
            <a:ext cx="368502" cy="343521"/>
            <a:chOff x="3534508" y="1508000"/>
            <a:chExt cx="368502" cy="343521"/>
          </a:xfrm>
        </p:grpSpPr>
        <p:sp>
          <p:nvSpPr>
            <p:cNvPr id="12001" name="Google Shape;12001;p49"/>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2" name="Google Shape;12002;p49"/>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3" name="Google Shape;12003;p49"/>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4" name="Google Shape;12004;p49"/>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5" name="Google Shape;12005;p49"/>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6" name="Google Shape;12006;p49"/>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7" name="Google Shape;12007;p49"/>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8" name="Google Shape;12008;p49"/>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09" name="Google Shape;12009;p49"/>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0" name="Google Shape;12010;p49"/>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1" name="Google Shape;12011;p49"/>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2" name="Google Shape;12012;p49"/>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3" name="Google Shape;12013;p49"/>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4" name="Google Shape;12014;p49"/>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5" name="Google Shape;12015;p49"/>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16" name="Google Shape;12016;p49"/>
          <p:cNvGrpSpPr/>
          <p:nvPr/>
        </p:nvGrpSpPr>
        <p:grpSpPr>
          <a:xfrm>
            <a:off x="7147436" y="1502999"/>
            <a:ext cx="279054" cy="354754"/>
            <a:chOff x="7147436" y="1502999"/>
            <a:chExt cx="279054" cy="354754"/>
          </a:xfrm>
        </p:grpSpPr>
        <p:sp>
          <p:nvSpPr>
            <p:cNvPr id="12017" name="Google Shape;12017;p49"/>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8" name="Google Shape;12018;p49"/>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19" name="Google Shape;12019;p49"/>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0" name="Google Shape;12020;p49"/>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1" name="Google Shape;12021;p49"/>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2" name="Google Shape;12022;p49"/>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3" name="Google Shape;12023;p49"/>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4" name="Google Shape;12024;p49"/>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5" name="Google Shape;12025;p49"/>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6" name="Google Shape;12026;p49"/>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7" name="Google Shape;12027;p49"/>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8" name="Google Shape;12028;p49"/>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9" name="Google Shape;12029;p49"/>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0" name="Google Shape;12030;p49"/>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1" name="Google Shape;12031;p49"/>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2" name="Google Shape;12032;p49"/>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33" name="Google Shape;12033;p49"/>
          <p:cNvGrpSpPr/>
          <p:nvPr/>
        </p:nvGrpSpPr>
        <p:grpSpPr>
          <a:xfrm>
            <a:off x="7603081" y="1973072"/>
            <a:ext cx="276802" cy="354807"/>
            <a:chOff x="7603081" y="1973072"/>
            <a:chExt cx="276802" cy="354807"/>
          </a:xfrm>
        </p:grpSpPr>
        <p:sp>
          <p:nvSpPr>
            <p:cNvPr id="12034" name="Google Shape;12034;p49"/>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5" name="Google Shape;12035;p49"/>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6" name="Google Shape;12036;p49"/>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7" name="Google Shape;12037;p49"/>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8" name="Google Shape;12038;p49"/>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39" name="Google Shape;12039;p49"/>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0" name="Google Shape;12040;p49"/>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1" name="Google Shape;12041;p49"/>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2" name="Google Shape;12042;p49"/>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3" name="Google Shape;12043;p49"/>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4" name="Google Shape;12044;p49"/>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5" name="Google Shape;12045;p49"/>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6" name="Google Shape;12046;p49"/>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47" name="Google Shape;12047;p49"/>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48" name="Google Shape;12048;p49"/>
          <p:cNvGrpSpPr/>
          <p:nvPr/>
        </p:nvGrpSpPr>
        <p:grpSpPr>
          <a:xfrm>
            <a:off x="6696792" y="1502999"/>
            <a:ext cx="276802" cy="354754"/>
            <a:chOff x="6696792" y="1502999"/>
            <a:chExt cx="276802" cy="354754"/>
          </a:xfrm>
        </p:grpSpPr>
        <p:sp>
          <p:nvSpPr>
            <p:cNvPr id="12049" name="Google Shape;12049;p49"/>
            <p:cNvSpPr/>
            <p:nvPr/>
          </p:nvSpPr>
          <p:spPr>
            <a:xfrm>
              <a:off x="6696792" y="1702345"/>
              <a:ext cx="276540" cy="155408"/>
            </a:xfrm>
            <a:custGeom>
              <a:avLst/>
              <a:gdLst/>
              <a:ahLst/>
              <a:cxnLst/>
              <a:rect l="l" t="t" r="r" b="b"/>
              <a:pathLst>
                <a:path w="10561" h="5935" extrusionOk="0">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0" name="Google Shape;12050;p49"/>
            <p:cNvSpPr/>
            <p:nvPr/>
          </p:nvSpPr>
          <p:spPr>
            <a:xfrm>
              <a:off x="6697028" y="1747069"/>
              <a:ext cx="276566" cy="110684"/>
            </a:xfrm>
            <a:custGeom>
              <a:avLst/>
              <a:gdLst/>
              <a:ahLst/>
              <a:cxnLst/>
              <a:rect l="l" t="t" r="r" b="b"/>
              <a:pathLst>
                <a:path w="10562" h="4227" extrusionOk="0">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1" name="Google Shape;12051;p49"/>
            <p:cNvSpPr/>
            <p:nvPr/>
          </p:nvSpPr>
          <p:spPr>
            <a:xfrm>
              <a:off x="6794960" y="1708106"/>
              <a:ext cx="80702" cy="22886"/>
            </a:xfrm>
            <a:custGeom>
              <a:avLst/>
              <a:gdLst/>
              <a:ahLst/>
              <a:cxnLst/>
              <a:rect l="l" t="t" r="r" b="b"/>
              <a:pathLst>
                <a:path w="3082" h="874" extrusionOk="0">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2" name="Google Shape;12052;p49"/>
            <p:cNvSpPr/>
            <p:nvPr/>
          </p:nvSpPr>
          <p:spPr>
            <a:xfrm>
              <a:off x="6738243" y="1592944"/>
              <a:ext cx="189134" cy="124929"/>
            </a:xfrm>
            <a:custGeom>
              <a:avLst/>
              <a:gdLst/>
              <a:ahLst/>
              <a:cxnLst/>
              <a:rect l="l" t="t" r="r" b="b"/>
              <a:pathLst>
                <a:path w="7223" h="4771" extrusionOk="0">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3" name="Google Shape;12053;p49"/>
            <p:cNvSpPr/>
            <p:nvPr/>
          </p:nvSpPr>
          <p:spPr>
            <a:xfrm>
              <a:off x="6742249" y="1592944"/>
              <a:ext cx="144908" cy="126683"/>
            </a:xfrm>
            <a:custGeom>
              <a:avLst/>
              <a:gdLst/>
              <a:ahLst/>
              <a:cxnLst/>
              <a:rect l="l" t="t" r="r" b="b"/>
              <a:pathLst>
                <a:path w="5534" h="4838" extrusionOk="0">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4" name="Google Shape;12054;p49"/>
            <p:cNvSpPr/>
            <p:nvPr/>
          </p:nvSpPr>
          <p:spPr>
            <a:xfrm>
              <a:off x="6702291" y="1503129"/>
              <a:ext cx="266066" cy="95575"/>
            </a:xfrm>
            <a:custGeom>
              <a:avLst/>
              <a:gdLst/>
              <a:ahLst/>
              <a:cxnLst/>
              <a:rect l="l" t="t" r="r" b="b"/>
              <a:pathLst>
                <a:path w="10161" h="3650" extrusionOk="0">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5" name="Google Shape;12055;p49"/>
            <p:cNvSpPr/>
            <p:nvPr/>
          </p:nvSpPr>
          <p:spPr>
            <a:xfrm>
              <a:off x="6787209" y="1621669"/>
              <a:ext cx="26997" cy="11521"/>
            </a:xfrm>
            <a:custGeom>
              <a:avLst/>
              <a:gdLst/>
              <a:ahLst/>
              <a:cxnLst/>
              <a:rect l="l" t="t" r="r" b="b"/>
              <a:pathLst>
                <a:path w="1031" h="440" extrusionOk="0">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6" name="Google Shape;12056;p49"/>
            <p:cNvSpPr/>
            <p:nvPr/>
          </p:nvSpPr>
          <p:spPr>
            <a:xfrm>
              <a:off x="6856416" y="1621669"/>
              <a:ext cx="26735" cy="11521"/>
            </a:xfrm>
            <a:custGeom>
              <a:avLst/>
              <a:gdLst/>
              <a:ahLst/>
              <a:cxnLst/>
              <a:rect l="l" t="t" r="r" b="b"/>
              <a:pathLst>
                <a:path w="1021" h="440" extrusionOk="0">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7" name="Google Shape;12057;p49"/>
            <p:cNvSpPr/>
            <p:nvPr/>
          </p:nvSpPr>
          <p:spPr>
            <a:xfrm>
              <a:off x="6702291" y="1502999"/>
              <a:ext cx="136660" cy="95706"/>
            </a:xfrm>
            <a:custGeom>
              <a:avLst/>
              <a:gdLst/>
              <a:ahLst/>
              <a:cxnLst/>
              <a:rect l="l" t="t" r="r" b="b"/>
              <a:pathLst>
                <a:path w="5219" h="3655" extrusionOk="0">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8" name="Google Shape;12058;p49"/>
            <p:cNvSpPr/>
            <p:nvPr/>
          </p:nvSpPr>
          <p:spPr>
            <a:xfrm>
              <a:off x="6748979" y="1598679"/>
              <a:ext cx="23017" cy="25766"/>
            </a:xfrm>
            <a:custGeom>
              <a:avLst/>
              <a:gdLst/>
              <a:ahLst/>
              <a:cxnLst/>
              <a:rect l="l" t="t" r="r" b="b"/>
              <a:pathLst>
                <a:path w="879" h="984" extrusionOk="0">
                  <a:moveTo>
                    <a:pt x="1" y="1"/>
                  </a:moveTo>
                  <a:lnTo>
                    <a:pt x="1" y="983"/>
                  </a:lnTo>
                  <a:lnTo>
                    <a:pt x="306" y="945"/>
                  </a:lnTo>
                  <a:cubicBezTo>
                    <a:pt x="631" y="907"/>
                    <a:pt x="879" y="630"/>
                    <a:pt x="879" y="296"/>
                  </a:cubicBezTo>
                  <a:lnTo>
                    <a:pt x="879" y="1"/>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9" name="Google Shape;12059;p49"/>
            <p:cNvSpPr/>
            <p:nvPr/>
          </p:nvSpPr>
          <p:spPr>
            <a:xfrm>
              <a:off x="6898626" y="1598679"/>
              <a:ext cx="23017" cy="25766"/>
            </a:xfrm>
            <a:custGeom>
              <a:avLst/>
              <a:gdLst/>
              <a:ahLst/>
              <a:cxnLst/>
              <a:rect l="l" t="t" r="r" b="b"/>
              <a:pathLst>
                <a:path w="879" h="984" extrusionOk="0">
                  <a:moveTo>
                    <a:pt x="0" y="1"/>
                  </a:moveTo>
                  <a:lnTo>
                    <a:pt x="0" y="296"/>
                  </a:lnTo>
                  <a:cubicBezTo>
                    <a:pt x="0" y="630"/>
                    <a:pt x="248" y="907"/>
                    <a:pt x="573" y="945"/>
                  </a:cubicBezTo>
                  <a:lnTo>
                    <a:pt x="878" y="983"/>
                  </a:lnTo>
                  <a:lnTo>
                    <a:pt x="878" y="1"/>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0" name="Google Shape;12060;p49"/>
            <p:cNvSpPr/>
            <p:nvPr/>
          </p:nvSpPr>
          <p:spPr>
            <a:xfrm>
              <a:off x="6812189" y="1667624"/>
              <a:ext cx="45981" cy="17256"/>
            </a:xfrm>
            <a:custGeom>
              <a:avLst/>
              <a:gdLst/>
              <a:ahLst/>
              <a:cxnLst/>
              <a:rect l="l" t="t" r="r" b="b"/>
              <a:pathLst>
                <a:path w="1756" h="659" extrusionOk="0">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1" name="Google Shape;12061;p49"/>
            <p:cNvSpPr/>
            <p:nvPr/>
          </p:nvSpPr>
          <p:spPr>
            <a:xfrm>
              <a:off x="6794960" y="1661889"/>
              <a:ext cx="80702" cy="34617"/>
            </a:xfrm>
            <a:custGeom>
              <a:avLst/>
              <a:gdLst/>
              <a:ahLst/>
              <a:cxnLst/>
              <a:rect l="l" t="t" r="r" b="b"/>
              <a:pathLst>
                <a:path w="3082" h="1322" extrusionOk="0">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2" name="Google Shape;12062;p49"/>
            <p:cNvSpPr/>
            <p:nvPr/>
          </p:nvSpPr>
          <p:spPr>
            <a:xfrm>
              <a:off x="6823920" y="1702345"/>
              <a:ext cx="22519" cy="46007"/>
            </a:xfrm>
            <a:custGeom>
              <a:avLst/>
              <a:gdLst/>
              <a:ahLst/>
              <a:cxnLst/>
              <a:rect l="l" t="t" r="r" b="b"/>
              <a:pathLst>
                <a:path w="860" h="1757" extrusionOk="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3" name="Google Shape;12063;p49"/>
            <p:cNvSpPr/>
            <p:nvPr/>
          </p:nvSpPr>
          <p:spPr>
            <a:xfrm>
              <a:off x="6757986" y="1747069"/>
              <a:ext cx="154649" cy="110684"/>
            </a:xfrm>
            <a:custGeom>
              <a:avLst/>
              <a:gdLst/>
              <a:ahLst/>
              <a:cxnLst/>
              <a:rect l="l" t="t" r="r" b="b"/>
              <a:pathLst>
                <a:path w="5906" h="4227" extrusionOk="0">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064" name="Google Shape;12064;p49"/>
          <p:cNvSpPr/>
          <p:nvPr/>
        </p:nvSpPr>
        <p:spPr>
          <a:xfrm>
            <a:off x="6360786" y="1502999"/>
            <a:ext cx="23017" cy="26264"/>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065" name="Google Shape;12065;p49"/>
          <p:cNvGrpSpPr/>
          <p:nvPr/>
        </p:nvGrpSpPr>
        <p:grpSpPr>
          <a:xfrm>
            <a:off x="6223393" y="1502999"/>
            <a:ext cx="320295" cy="354754"/>
            <a:chOff x="6223393" y="1502999"/>
            <a:chExt cx="320295" cy="354754"/>
          </a:xfrm>
        </p:grpSpPr>
        <p:sp>
          <p:nvSpPr>
            <p:cNvPr id="12066" name="Google Shape;12066;p49"/>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7" name="Google Shape;12067;p49"/>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8" name="Google Shape;12068;p49"/>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9" name="Google Shape;12069;p49"/>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0" name="Google Shape;12070;p49"/>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1" name="Google Shape;12071;p49"/>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2" name="Google Shape;12072;p49"/>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3" name="Google Shape;12073;p49"/>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4" name="Google Shape;12074;p49"/>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5" name="Google Shape;12075;p49"/>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6" name="Google Shape;12076;p49"/>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7" name="Google Shape;12077;p49"/>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8" name="Google Shape;12078;p49"/>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79" name="Google Shape;12079;p49"/>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0" name="Google Shape;12080;p49"/>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1" name="Google Shape;12081;p49"/>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2" name="Google Shape;12082;p49"/>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3" name="Google Shape;12083;p49"/>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4" name="Google Shape;12084;p49"/>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5" name="Google Shape;12085;p49"/>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6" name="Google Shape;12086;p49"/>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7" name="Google Shape;12087;p49"/>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88" name="Google Shape;12088;p49"/>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89" name="Google Shape;12089;p49"/>
          <p:cNvGrpSpPr/>
          <p:nvPr/>
        </p:nvGrpSpPr>
        <p:grpSpPr>
          <a:xfrm>
            <a:off x="5310611" y="1502972"/>
            <a:ext cx="339515" cy="354781"/>
            <a:chOff x="5310611" y="1502972"/>
            <a:chExt cx="339515" cy="354781"/>
          </a:xfrm>
        </p:grpSpPr>
        <p:sp>
          <p:nvSpPr>
            <p:cNvPr id="12090" name="Google Shape;12090;p49"/>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1" name="Google Shape;12091;p49"/>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2" name="Google Shape;12092;p49"/>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3" name="Google Shape;12093;p49"/>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4" name="Google Shape;12094;p49"/>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5" name="Google Shape;12095;p49"/>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6" name="Google Shape;12096;p49"/>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7" name="Google Shape;12097;p49"/>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8" name="Google Shape;12098;p49"/>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9" name="Google Shape;12099;p49"/>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0" name="Google Shape;12100;p49"/>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1" name="Google Shape;12101;p49"/>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2" name="Google Shape;12102;p49"/>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3" name="Google Shape;12103;p49"/>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4" name="Google Shape;12104;p49"/>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5" name="Google Shape;12105;p49"/>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06" name="Google Shape;12106;p49"/>
          <p:cNvGrpSpPr/>
          <p:nvPr/>
        </p:nvGrpSpPr>
        <p:grpSpPr>
          <a:xfrm>
            <a:off x="6253637" y="3790101"/>
            <a:ext cx="274550" cy="354833"/>
            <a:chOff x="6253637" y="3790101"/>
            <a:chExt cx="274550" cy="354833"/>
          </a:xfrm>
        </p:grpSpPr>
        <p:sp>
          <p:nvSpPr>
            <p:cNvPr id="12107" name="Google Shape;12107;p49"/>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8" name="Google Shape;12108;p49"/>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09" name="Google Shape;12109;p49"/>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0" name="Google Shape;12110;p49"/>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1" name="Google Shape;12111;p49"/>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2" name="Google Shape;12112;p49"/>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3" name="Google Shape;12113;p49"/>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4" name="Google Shape;12114;p49"/>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5" name="Google Shape;12115;p49"/>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6" name="Google Shape;12116;p49"/>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7" name="Google Shape;12117;p49"/>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8" name="Google Shape;12118;p49"/>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9" name="Google Shape;12119;p49"/>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0" name="Google Shape;12120;p49"/>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1" name="Google Shape;12121;p49"/>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2" name="Google Shape;12122;p49"/>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3" name="Google Shape;12123;p49"/>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24" name="Google Shape;12124;p49"/>
          <p:cNvGrpSpPr/>
          <p:nvPr/>
        </p:nvGrpSpPr>
        <p:grpSpPr>
          <a:xfrm>
            <a:off x="5802731" y="3790180"/>
            <a:ext cx="274576" cy="354754"/>
            <a:chOff x="5802731" y="3790180"/>
            <a:chExt cx="274576" cy="354754"/>
          </a:xfrm>
        </p:grpSpPr>
        <p:sp>
          <p:nvSpPr>
            <p:cNvPr id="12125" name="Google Shape;12125;p49"/>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6" name="Google Shape;12126;p49"/>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7" name="Google Shape;12127;p49"/>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8" name="Google Shape;12128;p49"/>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9" name="Google Shape;12129;p49"/>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0" name="Google Shape;12130;p49"/>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1" name="Google Shape;12131;p49"/>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2" name="Google Shape;12132;p49"/>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3" name="Google Shape;12133;p49"/>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4" name="Google Shape;12134;p49"/>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5" name="Google Shape;12135;p49"/>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6" name="Google Shape;12136;p49"/>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7" name="Google Shape;12137;p49"/>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8" name="Google Shape;12138;p49"/>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9" name="Google Shape;12139;p49"/>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0" name="Google Shape;12140;p49"/>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1" name="Google Shape;12141;p49"/>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2" name="Google Shape;12142;p49"/>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3" name="Google Shape;12143;p49"/>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4" name="Google Shape;12144;p49"/>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5" name="Google Shape;12145;p49"/>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46" name="Google Shape;12146;p49"/>
          <p:cNvGrpSpPr/>
          <p:nvPr/>
        </p:nvGrpSpPr>
        <p:grpSpPr>
          <a:xfrm>
            <a:off x="5352088" y="3790206"/>
            <a:ext cx="274550" cy="354728"/>
            <a:chOff x="5352088" y="3790206"/>
            <a:chExt cx="274550" cy="354728"/>
          </a:xfrm>
        </p:grpSpPr>
        <p:sp>
          <p:nvSpPr>
            <p:cNvPr id="12147" name="Google Shape;12147;p49"/>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8" name="Google Shape;12148;p49"/>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9" name="Google Shape;12149;p49"/>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0" name="Google Shape;12150;p49"/>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1" name="Google Shape;12151;p49"/>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2" name="Google Shape;12152;p49"/>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3" name="Google Shape;12153;p49"/>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4" name="Google Shape;12154;p49"/>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5" name="Google Shape;12155;p49"/>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6" name="Google Shape;12156;p49"/>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7" name="Google Shape;12157;p49"/>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8" name="Google Shape;12158;p49"/>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59" name="Google Shape;12159;p49"/>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0" name="Google Shape;12160;p49"/>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1" name="Google Shape;12161;p49"/>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2" name="Google Shape;12162;p49"/>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3" name="Google Shape;12163;p49"/>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4" name="Google Shape;12164;p49"/>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5" name="Google Shape;12165;p49"/>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6" name="Google Shape;12166;p49"/>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7" name="Google Shape;12167;p49"/>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8" name="Google Shape;12168;p49"/>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69" name="Google Shape;12169;p49"/>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0" name="Google Shape;12170;p49"/>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71" name="Google Shape;12171;p49"/>
          <p:cNvGrpSpPr/>
          <p:nvPr/>
        </p:nvGrpSpPr>
        <p:grpSpPr>
          <a:xfrm>
            <a:off x="4901706" y="3790075"/>
            <a:ext cx="274550" cy="354859"/>
            <a:chOff x="4901706" y="3790075"/>
            <a:chExt cx="274550" cy="354859"/>
          </a:xfrm>
        </p:grpSpPr>
        <p:sp>
          <p:nvSpPr>
            <p:cNvPr id="12172" name="Google Shape;12172;p49"/>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3" name="Google Shape;12173;p49"/>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4" name="Google Shape;12174;p49"/>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5" name="Google Shape;12175;p49"/>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6" name="Google Shape;12176;p49"/>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7" name="Google Shape;12177;p49"/>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8" name="Google Shape;12178;p49"/>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9" name="Google Shape;12179;p49"/>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0" name="Google Shape;12180;p49"/>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1" name="Google Shape;12181;p49"/>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2" name="Google Shape;12182;p49"/>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3" name="Google Shape;12183;p49"/>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4" name="Google Shape;12184;p49"/>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5" name="Google Shape;12185;p49"/>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6" name="Google Shape;12186;p49"/>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7" name="Google Shape;12187;p49"/>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8" name="Google Shape;12188;p49"/>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89" name="Google Shape;12189;p49"/>
          <p:cNvGrpSpPr/>
          <p:nvPr/>
        </p:nvGrpSpPr>
        <p:grpSpPr>
          <a:xfrm>
            <a:off x="8052704" y="1503208"/>
            <a:ext cx="275073" cy="354545"/>
            <a:chOff x="8052704" y="1503208"/>
            <a:chExt cx="275073" cy="354545"/>
          </a:xfrm>
        </p:grpSpPr>
        <p:sp>
          <p:nvSpPr>
            <p:cNvPr id="12190" name="Google Shape;12190;p49"/>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1" name="Google Shape;12191;p49"/>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2" name="Google Shape;12192;p49"/>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3" name="Google Shape;12193;p49"/>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4" name="Google Shape;12194;p49"/>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5" name="Google Shape;12195;p49"/>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6" name="Google Shape;12196;p49"/>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7" name="Google Shape;12197;p49"/>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8" name="Google Shape;12198;p49"/>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9" name="Google Shape;12199;p49"/>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0" name="Google Shape;12200;p49"/>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1" name="Google Shape;12201;p49"/>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2" name="Google Shape;12202;p49"/>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3" name="Google Shape;12203;p49"/>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4" name="Google Shape;12204;p49"/>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5" name="Google Shape;12205;p49"/>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6" name="Google Shape;12206;p49"/>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07" name="Google Shape;12207;p49"/>
          <p:cNvGrpSpPr/>
          <p:nvPr/>
        </p:nvGrpSpPr>
        <p:grpSpPr>
          <a:xfrm>
            <a:off x="5794745" y="1502999"/>
            <a:ext cx="274550" cy="354754"/>
            <a:chOff x="5794745" y="1502999"/>
            <a:chExt cx="274550" cy="354754"/>
          </a:xfrm>
        </p:grpSpPr>
        <p:sp>
          <p:nvSpPr>
            <p:cNvPr id="12208" name="Google Shape;12208;p49"/>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09" name="Google Shape;12209;p49"/>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0" name="Google Shape;12210;p49"/>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1" name="Google Shape;12211;p49"/>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2" name="Google Shape;12212;p49"/>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3" name="Google Shape;12213;p49"/>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4" name="Google Shape;12214;p49"/>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5" name="Google Shape;12215;p49"/>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6" name="Google Shape;12216;p49"/>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7" name="Google Shape;12217;p49"/>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8" name="Google Shape;12218;p49"/>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19" name="Google Shape;12219;p49"/>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0" name="Google Shape;12220;p49"/>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1" name="Google Shape;12221;p49"/>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2" name="Google Shape;12222;p49"/>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3" name="Google Shape;12223;p49"/>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4" name="Google Shape;12224;p49"/>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5" name="Google Shape;12225;p49"/>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6" name="Google Shape;12226;p49"/>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7" name="Google Shape;12227;p49"/>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8" name="Google Shape;12228;p49"/>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9" name="Google Shape;12229;p49"/>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0" name="Google Shape;12230;p49"/>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31" name="Google Shape;12231;p49"/>
          <p:cNvGrpSpPr/>
          <p:nvPr/>
        </p:nvGrpSpPr>
        <p:grpSpPr>
          <a:xfrm>
            <a:off x="4896940" y="1502999"/>
            <a:ext cx="263317" cy="354754"/>
            <a:chOff x="4896940" y="1502999"/>
            <a:chExt cx="263317" cy="354754"/>
          </a:xfrm>
        </p:grpSpPr>
        <p:sp>
          <p:nvSpPr>
            <p:cNvPr id="12232" name="Google Shape;12232;p49"/>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3" name="Google Shape;12233;p49"/>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4" name="Google Shape;12234;p49"/>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5" name="Google Shape;12235;p49"/>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6" name="Google Shape;12236;p49"/>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7" name="Google Shape;12237;p49"/>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8" name="Google Shape;12238;p49"/>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9" name="Google Shape;12239;p49"/>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0" name="Google Shape;12240;p49"/>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1" name="Google Shape;12241;p49"/>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2" name="Google Shape;12242;p49"/>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3" name="Google Shape;12243;p49"/>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4" name="Google Shape;12244;p49"/>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5" name="Google Shape;12245;p49"/>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6" name="Google Shape;12246;p49"/>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7" name="Google Shape;12247;p49"/>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8" name="Google Shape;12248;p49"/>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9" name="Google Shape;12249;p49"/>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0" name="Google Shape;12250;p49"/>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1" name="Google Shape;12251;p49"/>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2" name="Google Shape;12252;p49"/>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53" name="Google Shape;12253;p49"/>
          <p:cNvGrpSpPr/>
          <p:nvPr/>
        </p:nvGrpSpPr>
        <p:grpSpPr>
          <a:xfrm>
            <a:off x="6255392" y="4268082"/>
            <a:ext cx="274550" cy="354729"/>
            <a:chOff x="6255392" y="4268082"/>
            <a:chExt cx="274550" cy="354729"/>
          </a:xfrm>
        </p:grpSpPr>
        <p:sp>
          <p:nvSpPr>
            <p:cNvPr id="12254" name="Google Shape;12254;p49"/>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5" name="Google Shape;12255;p49"/>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6" name="Google Shape;12256;p49"/>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7" name="Google Shape;12257;p49"/>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8" name="Google Shape;12258;p49"/>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9" name="Google Shape;12259;p49"/>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0" name="Google Shape;12260;p49"/>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1" name="Google Shape;12261;p49"/>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2" name="Google Shape;12262;p49"/>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3" name="Google Shape;12263;p49"/>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4" name="Google Shape;12264;p49"/>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5" name="Google Shape;12265;p49"/>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6" name="Google Shape;12266;p49"/>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7" name="Google Shape;12267;p49"/>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8" name="Google Shape;12268;p49"/>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9" name="Google Shape;12269;p49"/>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0" name="Google Shape;12270;p49"/>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1" name="Google Shape;12271;p49"/>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2" name="Google Shape;12272;p49"/>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3" name="Google Shape;12273;p49"/>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74" name="Google Shape;12274;p49"/>
          <p:cNvGrpSpPr/>
          <p:nvPr/>
        </p:nvGrpSpPr>
        <p:grpSpPr>
          <a:xfrm>
            <a:off x="7604076" y="3790075"/>
            <a:ext cx="275807" cy="354860"/>
            <a:chOff x="7604076" y="3790075"/>
            <a:chExt cx="275807" cy="354860"/>
          </a:xfrm>
        </p:grpSpPr>
        <p:sp>
          <p:nvSpPr>
            <p:cNvPr id="12275" name="Google Shape;12275;p49"/>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6" name="Google Shape;12276;p49"/>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7" name="Google Shape;12277;p49"/>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8" name="Google Shape;12278;p49"/>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9" name="Google Shape;12279;p49"/>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0" name="Google Shape;12280;p49"/>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1" name="Google Shape;12281;p49"/>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2" name="Google Shape;12282;p49"/>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3" name="Google Shape;12283;p49"/>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4" name="Google Shape;12284;p49"/>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5" name="Google Shape;12285;p49"/>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6" name="Google Shape;12286;p49"/>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7" name="Google Shape;12287;p49"/>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8" name="Google Shape;12288;p49"/>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9" name="Google Shape;12289;p49"/>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0" name="Google Shape;12290;p49"/>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1" name="Google Shape;12291;p49"/>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2" name="Google Shape;12292;p49"/>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3" name="Google Shape;12293;p49"/>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4" name="Google Shape;12294;p49"/>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5" name="Google Shape;12295;p49"/>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6" name="Google Shape;12296;p49"/>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97" name="Google Shape;12297;p49"/>
          <p:cNvGrpSpPr/>
          <p:nvPr/>
        </p:nvGrpSpPr>
        <p:grpSpPr>
          <a:xfrm>
            <a:off x="7154427" y="3790206"/>
            <a:ext cx="274550" cy="354493"/>
            <a:chOff x="7154427" y="3790206"/>
            <a:chExt cx="274550" cy="354493"/>
          </a:xfrm>
        </p:grpSpPr>
        <p:sp>
          <p:nvSpPr>
            <p:cNvPr id="12298" name="Google Shape;12298;p49"/>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9" name="Google Shape;12299;p49"/>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0" name="Google Shape;12300;p49"/>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1" name="Google Shape;12301;p49"/>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2" name="Google Shape;12302;p49"/>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3" name="Google Shape;12303;p49"/>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4" name="Google Shape;12304;p49"/>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5" name="Google Shape;12305;p49"/>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6" name="Google Shape;12306;p49"/>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7" name="Google Shape;12307;p49"/>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8" name="Google Shape;12308;p49"/>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09" name="Google Shape;12309;p49"/>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0" name="Google Shape;12310;p49"/>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1" name="Google Shape;12311;p49"/>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2" name="Google Shape;12312;p49"/>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3" name="Google Shape;12313;p49"/>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4" name="Google Shape;12314;p49"/>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5" name="Google Shape;12315;p49"/>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6" name="Google Shape;12316;p49"/>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17" name="Google Shape;12317;p49"/>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18" name="Google Shape;12318;p49"/>
          <p:cNvGrpSpPr/>
          <p:nvPr/>
        </p:nvGrpSpPr>
        <p:grpSpPr>
          <a:xfrm>
            <a:off x="8054458" y="1973150"/>
            <a:ext cx="274576" cy="354729"/>
            <a:chOff x="8054458" y="1973150"/>
            <a:chExt cx="274576" cy="354729"/>
          </a:xfrm>
        </p:grpSpPr>
        <p:sp>
          <p:nvSpPr>
            <p:cNvPr id="12319" name="Google Shape;12319;p49"/>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0" name="Google Shape;12320;p49"/>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1" name="Google Shape;12321;p49"/>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2" name="Google Shape;12322;p49"/>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3" name="Google Shape;12323;p49"/>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4" name="Google Shape;12324;p49"/>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5" name="Google Shape;12325;p49"/>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6" name="Google Shape;12326;p49"/>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7" name="Google Shape;12327;p49"/>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8" name="Google Shape;12328;p49"/>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29" name="Google Shape;12329;p49"/>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0" name="Google Shape;12330;p49"/>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1" name="Google Shape;12331;p49"/>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2" name="Google Shape;12332;p49"/>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3" name="Google Shape;12333;p49"/>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4" name="Google Shape;12334;p49"/>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5" name="Google Shape;12335;p49"/>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6" name="Google Shape;12336;p49"/>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7" name="Google Shape;12337;p49"/>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8" name="Google Shape;12338;p49"/>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9" name="Google Shape;12339;p49"/>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0" name="Google Shape;12340;p49"/>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41" name="Google Shape;12341;p49"/>
          <p:cNvGrpSpPr/>
          <p:nvPr/>
        </p:nvGrpSpPr>
        <p:grpSpPr>
          <a:xfrm>
            <a:off x="7153930" y="1973150"/>
            <a:ext cx="274812" cy="354729"/>
            <a:chOff x="7153930" y="1973150"/>
            <a:chExt cx="274812" cy="354729"/>
          </a:xfrm>
        </p:grpSpPr>
        <p:sp>
          <p:nvSpPr>
            <p:cNvPr id="12342" name="Google Shape;12342;p49"/>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3" name="Google Shape;12343;p49"/>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4" name="Google Shape;12344;p49"/>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5" name="Google Shape;12345;p49"/>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6" name="Google Shape;12346;p49"/>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7" name="Google Shape;12347;p49"/>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8" name="Google Shape;12348;p49"/>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9" name="Google Shape;12349;p49"/>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0" name="Google Shape;12350;p49"/>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1" name="Google Shape;12351;p49"/>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2" name="Google Shape;12352;p49"/>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3" name="Google Shape;12353;p49"/>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4" name="Google Shape;12354;p49"/>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5" name="Google Shape;12355;p49"/>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6" name="Google Shape;12356;p49"/>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7" name="Google Shape;12357;p49"/>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8" name="Google Shape;12358;p49"/>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9" name="Google Shape;12359;p49"/>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0" name="Google Shape;12360;p49"/>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61" name="Google Shape;12361;p49"/>
          <p:cNvGrpSpPr/>
          <p:nvPr/>
        </p:nvGrpSpPr>
        <p:grpSpPr>
          <a:xfrm>
            <a:off x="6703522" y="1973098"/>
            <a:ext cx="274812" cy="354781"/>
            <a:chOff x="6703522" y="1973098"/>
            <a:chExt cx="274812" cy="354781"/>
          </a:xfrm>
        </p:grpSpPr>
        <p:sp>
          <p:nvSpPr>
            <p:cNvPr id="12362" name="Google Shape;12362;p49"/>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3" name="Google Shape;12363;p49"/>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4" name="Google Shape;12364;p49"/>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5" name="Google Shape;12365;p49"/>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6" name="Google Shape;12366;p49"/>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7" name="Google Shape;12367;p49"/>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8" name="Google Shape;12368;p49"/>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9" name="Google Shape;12369;p49"/>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0" name="Google Shape;12370;p49"/>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1" name="Google Shape;12371;p49"/>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2" name="Google Shape;12372;p49"/>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3" name="Google Shape;12373;p49"/>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4" name="Google Shape;12374;p49"/>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5" name="Google Shape;12375;p49"/>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6" name="Google Shape;12376;p49"/>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7" name="Google Shape;12377;p49"/>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8" name="Google Shape;12378;p49"/>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9" name="Google Shape;12379;p49"/>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0" name="Google Shape;12380;p49"/>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1" name="Google Shape;12381;p49"/>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2" name="Google Shape;12382;p49"/>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3" name="Google Shape;12383;p49"/>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4" name="Google Shape;12384;p49"/>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5" name="Google Shape;12385;p49"/>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6" name="Google Shape;12386;p49"/>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387" name="Google Shape;12387;p49"/>
          <p:cNvGrpSpPr/>
          <p:nvPr/>
        </p:nvGrpSpPr>
        <p:grpSpPr>
          <a:xfrm>
            <a:off x="6253375" y="1973150"/>
            <a:ext cx="274812" cy="354729"/>
            <a:chOff x="6253375" y="1973150"/>
            <a:chExt cx="274812" cy="354729"/>
          </a:xfrm>
        </p:grpSpPr>
        <p:sp>
          <p:nvSpPr>
            <p:cNvPr id="12388" name="Google Shape;12388;p49"/>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9" name="Google Shape;12389;p49"/>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0" name="Google Shape;12390;p49"/>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1" name="Google Shape;12391;p49"/>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2" name="Google Shape;12392;p49"/>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3" name="Google Shape;12393;p49"/>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4" name="Google Shape;12394;p49"/>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5" name="Google Shape;12395;p49"/>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6" name="Google Shape;12396;p49"/>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7" name="Google Shape;12397;p49"/>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8" name="Google Shape;12398;p49"/>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9" name="Google Shape;12399;p49"/>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0" name="Google Shape;12400;p49"/>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1" name="Google Shape;12401;p49"/>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2" name="Google Shape;12402;p49"/>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3" name="Google Shape;12403;p49"/>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4" name="Google Shape;12404;p49"/>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5" name="Google Shape;12405;p49"/>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6" name="Google Shape;12406;p49"/>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7" name="Google Shape;12407;p49"/>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8" name="Google Shape;12408;p49"/>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9" name="Google Shape;12409;p49"/>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0" name="Google Shape;12410;p49"/>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1" name="Google Shape;12411;p49"/>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2" name="Google Shape;12412;p49"/>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3" name="Google Shape;12413;p49"/>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4" name="Google Shape;12414;p49"/>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5" name="Google Shape;12415;p49"/>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6" name="Google Shape;12416;p49"/>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7" name="Google Shape;12417;p49"/>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8" name="Google Shape;12418;p49"/>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9" name="Google Shape;12419;p49"/>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0" name="Google Shape;12420;p49"/>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1" name="Google Shape;12421;p49"/>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2" name="Google Shape;12422;p49"/>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3" name="Google Shape;12423;p49"/>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4" name="Google Shape;12424;p49"/>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5" name="Google Shape;12425;p49"/>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26" name="Google Shape;12426;p49"/>
          <p:cNvGrpSpPr/>
          <p:nvPr/>
        </p:nvGrpSpPr>
        <p:grpSpPr>
          <a:xfrm>
            <a:off x="5802496" y="1973150"/>
            <a:ext cx="275309" cy="354729"/>
            <a:chOff x="5802496" y="1973150"/>
            <a:chExt cx="275309" cy="354729"/>
          </a:xfrm>
        </p:grpSpPr>
        <p:sp>
          <p:nvSpPr>
            <p:cNvPr id="12427" name="Google Shape;12427;p49"/>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8" name="Google Shape;12428;p49"/>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9" name="Google Shape;12429;p49"/>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0" name="Google Shape;12430;p49"/>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1" name="Google Shape;12431;p49"/>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2" name="Google Shape;12432;p49"/>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3" name="Google Shape;12433;p49"/>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4" name="Google Shape;12434;p49"/>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5" name="Google Shape;12435;p49"/>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6" name="Google Shape;12436;p49"/>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7" name="Google Shape;12437;p49"/>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8" name="Google Shape;12438;p49"/>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9" name="Google Shape;12439;p49"/>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0" name="Google Shape;12440;p49"/>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1" name="Google Shape;12441;p49"/>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2" name="Google Shape;12442;p49"/>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3" name="Google Shape;12443;p49"/>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4" name="Google Shape;12444;p49"/>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5" name="Google Shape;12445;p49"/>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6" name="Google Shape;12446;p49"/>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7" name="Google Shape;12447;p49"/>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8" name="Google Shape;12448;p49"/>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9" name="Google Shape;12449;p49"/>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0" name="Google Shape;12450;p49"/>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1" name="Google Shape;12451;p49"/>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2" name="Google Shape;12452;p49"/>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53" name="Google Shape;12453;p49"/>
          <p:cNvGrpSpPr/>
          <p:nvPr/>
        </p:nvGrpSpPr>
        <p:grpSpPr>
          <a:xfrm>
            <a:off x="5353083" y="1973150"/>
            <a:ext cx="274576" cy="354729"/>
            <a:chOff x="5353083" y="1973150"/>
            <a:chExt cx="274576" cy="354729"/>
          </a:xfrm>
        </p:grpSpPr>
        <p:sp>
          <p:nvSpPr>
            <p:cNvPr id="12454" name="Google Shape;12454;p49"/>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5" name="Google Shape;12455;p49"/>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6" name="Google Shape;12456;p49"/>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7" name="Google Shape;12457;p49"/>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8" name="Google Shape;12458;p49"/>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9" name="Google Shape;12459;p49"/>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0" name="Google Shape;12460;p49"/>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1" name="Google Shape;12461;p49"/>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2" name="Google Shape;12462;p49"/>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3" name="Google Shape;12463;p49"/>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4" name="Google Shape;12464;p49"/>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5" name="Google Shape;12465;p49"/>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6" name="Google Shape;12466;p49"/>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7" name="Google Shape;12467;p49"/>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8" name="Google Shape;12468;p49"/>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9" name="Google Shape;12469;p49"/>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0" name="Google Shape;12470;p49"/>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1" name="Google Shape;12471;p49"/>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2" name="Google Shape;12472;p49"/>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3" name="Google Shape;12473;p49"/>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4" name="Google Shape;12474;p49"/>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475" name="Google Shape;12475;p49"/>
          <p:cNvGrpSpPr/>
          <p:nvPr/>
        </p:nvGrpSpPr>
        <p:grpSpPr>
          <a:xfrm>
            <a:off x="4902701" y="1973150"/>
            <a:ext cx="274811" cy="354728"/>
            <a:chOff x="4902701" y="1973150"/>
            <a:chExt cx="274811" cy="354728"/>
          </a:xfrm>
        </p:grpSpPr>
        <p:sp>
          <p:nvSpPr>
            <p:cNvPr id="12476" name="Google Shape;12476;p49"/>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7" name="Google Shape;12477;p49"/>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8" name="Google Shape;12478;p49"/>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9" name="Google Shape;12479;p49"/>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0" name="Google Shape;12480;p49"/>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1" name="Google Shape;12481;p49"/>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2" name="Google Shape;12482;p49"/>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3" name="Google Shape;12483;p49"/>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4" name="Google Shape;12484;p49"/>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5" name="Google Shape;12485;p49"/>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6" name="Google Shape;12486;p49"/>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7" name="Google Shape;12487;p49"/>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8" name="Google Shape;12488;p49"/>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9" name="Google Shape;12489;p49"/>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0" name="Google Shape;12490;p49"/>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1" name="Google Shape;12491;p49"/>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2" name="Google Shape;12492;p49"/>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3" name="Google Shape;12493;p49"/>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4" name="Google Shape;12494;p49"/>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5" name="Google Shape;12495;p49"/>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6" name="Google Shape;12496;p49"/>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7" name="Google Shape;12497;p49"/>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8" name="Google Shape;12498;p49"/>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9" name="Google Shape;12499;p49"/>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0" name="Google Shape;12500;p49"/>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01" name="Google Shape;12501;p49"/>
          <p:cNvGrpSpPr/>
          <p:nvPr/>
        </p:nvGrpSpPr>
        <p:grpSpPr>
          <a:xfrm>
            <a:off x="4902701" y="2879989"/>
            <a:ext cx="272560" cy="354676"/>
            <a:chOff x="4902701" y="2879989"/>
            <a:chExt cx="272560" cy="354676"/>
          </a:xfrm>
        </p:grpSpPr>
        <p:sp>
          <p:nvSpPr>
            <p:cNvPr id="12502" name="Google Shape;12502;p49"/>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3" name="Google Shape;12503;p49"/>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4" name="Google Shape;12504;p49"/>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5" name="Google Shape;12505;p49"/>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6" name="Google Shape;12506;p49"/>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7" name="Google Shape;12507;p49"/>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8" name="Google Shape;12508;p49"/>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9" name="Google Shape;12509;p49"/>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0" name="Google Shape;12510;p49"/>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1" name="Google Shape;12511;p49"/>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2" name="Google Shape;12512;p49"/>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3" name="Google Shape;12513;p49"/>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4" name="Google Shape;12514;p49"/>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5" name="Google Shape;12515;p49"/>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6" name="Google Shape;12516;p49"/>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7" name="Google Shape;12517;p49"/>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8" name="Google Shape;12518;p49"/>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9" name="Google Shape;12519;p49"/>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0" name="Google Shape;12520;p49"/>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1" name="Google Shape;12521;p49"/>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2" name="Google Shape;12522;p49"/>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3" name="Google Shape;12523;p49"/>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4" name="Google Shape;12524;p49"/>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5" name="Google Shape;12525;p49"/>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26" name="Google Shape;12526;p49"/>
          <p:cNvGrpSpPr/>
          <p:nvPr/>
        </p:nvGrpSpPr>
        <p:grpSpPr>
          <a:xfrm>
            <a:off x="5803988" y="4268082"/>
            <a:ext cx="274550" cy="354729"/>
            <a:chOff x="5803988" y="4268082"/>
            <a:chExt cx="274550" cy="354729"/>
          </a:xfrm>
        </p:grpSpPr>
        <p:sp>
          <p:nvSpPr>
            <p:cNvPr id="12527" name="Google Shape;12527;p49"/>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8" name="Google Shape;12528;p49"/>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9" name="Google Shape;12529;p49"/>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0" name="Google Shape;12530;p49"/>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1" name="Google Shape;12531;p49"/>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2" name="Google Shape;12532;p49"/>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3" name="Google Shape;12533;p49"/>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4" name="Google Shape;12534;p49"/>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5" name="Google Shape;12535;p49"/>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6" name="Google Shape;12536;p49"/>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7" name="Google Shape;12537;p49"/>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8" name="Google Shape;12538;p49"/>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9" name="Google Shape;12539;p49"/>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0" name="Google Shape;12540;p49"/>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1" name="Google Shape;12541;p49"/>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2" name="Google Shape;12542;p49"/>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3" name="Google Shape;12543;p49"/>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4" name="Google Shape;12544;p49"/>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5" name="Google Shape;12545;p49"/>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6" name="Google Shape;12546;p49"/>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7" name="Google Shape;12547;p49"/>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8" name="Google Shape;12548;p49"/>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49" name="Google Shape;12549;p49"/>
          <p:cNvGrpSpPr/>
          <p:nvPr/>
        </p:nvGrpSpPr>
        <p:grpSpPr>
          <a:xfrm>
            <a:off x="5352349" y="4268082"/>
            <a:ext cx="274550" cy="354729"/>
            <a:chOff x="5352349" y="4268082"/>
            <a:chExt cx="274550" cy="354729"/>
          </a:xfrm>
        </p:grpSpPr>
        <p:sp>
          <p:nvSpPr>
            <p:cNvPr id="12550" name="Google Shape;12550;p49"/>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1" name="Google Shape;12551;p49"/>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2" name="Google Shape;12552;p49"/>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3" name="Google Shape;12553;p49"/>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4" name="Google Shape;12554;p49"/>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5" name="Google Shape;12555;p49"/>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6" name="Google Shape;12556;p49"/>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7" name="Google Shape;12557;p49"/>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8" name="Google Shape;12558;p49"/>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9" name="Google Shape;12559;p49"/>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0" name="Google Shape;12560;p49"/>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1" name="Google Shape;12561;p49"/>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2" name="Google Shape;12562;p49"/>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3" name="Google Shape;12563;p49"/>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4" name="Google Shape;12564;p49"/>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5" name="Google Shape;12565;p49"/>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6" name="Google Shape;12566;p49"/>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7" name="Google Shape;12567;p49"/>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8" name="Google Shape;12568;p49"/>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9" name="Google Shape;12569;p49"/>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0" name="Google Shape;12570;p49"/>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1" name="Google Shape;12571;p49"/>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72" name="Google Shape;12572;p49"/>
          <p:cNvGrpSpPr/>
          <p:nvPr/>
        </p:nvGrpSpPr>
        <p:grpSpPr>
          <a:xfrm>
            <a:off x="7606826" y="2419290"/>
            <a:ext cx="274550" cy="354729"/>
            <a:chOff x="7606826" y="2419290"/>
            <a:chExt cx="274550" cy="354729"/>
          </a:xfrm>
        </p:grpSpPr>
        <p:sp>
          <p:nvSpPr>
            <p:cNvPr id="12573" name="Google Shape;12573;p49"/>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4" name="Google Shape;12574;p49"/>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5" name="Google Shape;12575;p49"/>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6" name="Google Shape;12576;p49"/>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7" name="Google Shape;12577;p49"/>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8" name="Google Shape;12578;p49"/>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9" name="Google Shape;12579;p49"/>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0" name="Google Shape;12580;p49"/>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1" name="Google Shape;12581;p49"/>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2" name="Google Shape;12582;p49"/>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3" name="Google Shape;12583;p49"/>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4" name="Google Shape;12584;p49"/>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5" name="Google Shape;12585;p49"/>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6" name="Google Shape;12586;p49"/>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7" name="Google Shape;12587;p49"/>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588" name="Google Shape;12588;p49"/>
          <p:cNvGrpSpPr/>
          <p:nvPr/>
        </p:nvGrpSpPr>
        <p:grpSpPr>
          <a:xfrm>
            <a:off x="7156182" y="2419290"/>
            <a:ext cx="274550" cy="354728"/>
            <a:chOff x="7156182" y="2419290"/>
            <a:chExt cx="274550" cy="354728"/>
          </a:xfrm>
        </p:grpSpPr>
        <p:sp>
          <p:nvSpPr>
            <p:cNvPr id="12589" name="Google Shape;12589;p49"/>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0" name="Google Shape;12590;p49"/>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1" name="Google Shape;12591;p49"/>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2" name="Google Shape;12592;p49"/>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3" name="Google Shape;12593;p49"/>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4" name="Google Shape;12594;p49"/>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5" name="Google Shape;12595;p49"/>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6" name="Google Shape;12596;p49"/>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7" name="Google Shape;12597;p49"/>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8" name="Google Shape;12598;p49"/>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9" name="Google Shape;12599;p49"/>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0" name="Google Shape;12600;p49"/>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1" name="Google Shape;12601;p49"/>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2" name="Google Shape;12602;p49"/>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3" name="Google Shape;12603;p49"/>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04" name="Google Shape;12604;p49"/>
          <p:cNvGrpSpPr/>
          <p:nvPr/>
        </p:nvGrpSpPr>
        <p:grpSpPr>
          <a:xfrm>
            <a:off x="6705276" y="2419290"/>
            <a:ext cx="274813" cy="354729"/>
            <a:chOff x="6705276" y="2419290"/>
            <a:chExt cx="274813" cy="354729"/>
          </a:xfrm>
        </p:grpSpPr>
        <p:sp>
          <p:nvSpPr>
            <p:cNvPr id="12605" name="Google Shape;12605;p49"/>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6" name="Google Shape;12606;p49"/>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7" name="Google Shape;12607;p49"/>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8" name="Google Shape;12608;p49"/>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9" name="Google Shape;12609;p49"/>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0" name="Google Shape;12610;p49"/>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1" name="Google Shape;12611;p49"/>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2" name="Google Shape;12612;p49"/>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3" name="Google Shape;12613;p49"/>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4" name="Google Shape;12614;p49"/>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5" name="Google Shape;12615;p49"/>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6" name="Google Shape;12616;p49"/>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7" name="Google Shape;12617;p49"/>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8" name="Google Shape;12618;p49"/>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9" name="Google Shape;12619;p49"/>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0" name="Google Shape;12620;p49"/>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1" name="Google Shape;12621;p49"/>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2" name="Google Shape;12622;p49"/>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3" name="Google Shape;12623;p49"/>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4" name="Google Shape;12624;p49"/>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5" name="Google Shape;12625;p49"/>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6" name="Google Shape;12626;p49"/>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7" name="Google Shape;12627;p49"/>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8" name="Google Shape;12628;p49"/>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9" name="Google Shape;12629;p49"/>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0" name="Google Shape;12630;p49"/>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1" name="Google Shape;12631;p49"/>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2" name="Google Shape;12632;p49"/>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33" name="Google Shape;12633;p49"/>
          <p:cNvGrpSpPr/>
          <p:nvPr/>
        </p:nvGrpSpPr>
        <p:grpSpPr>
          <a:xfrm>
            <a:off x="4902936" y="2419290"/>
            <a:ext cx="274576" cy="354729"/>
            <a:chOff x="4902936" y="2419290"/>
            <a:chExt cx="274576" cy="354729"/>
          </a:xfrm>
        </p:grpSpPr>
        <p:sp>
          <p:nvSpPr>
            <p:cNvPr id="12634" name="Google Shape;12634;p49"/>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5" name="Google Shape;12635;p49"/>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6" name="Google Shape;12636;p49"/>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7" name="Google Shape;12637;p49"/>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8" name="Google Shape;12638;p49"/>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9" name="Google Shape;12639;p49"/>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0" name="Google Shape;12640;p49"/>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1" name="Google Shape;12641;p49"/>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2" name="Google Shape;12642;p49"/>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3" name="Google Shape;12643;p49"/>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4" name="Google Shape;12644;p49"/>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5" name="Google Shape;12645;p49"/>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6" name="Google Shape;12646;p49"/>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7" name="Google Shape;12647;p49"/>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8" name="Google Shape;12648;p49"/>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9" name="Google Shape;12649;p49"/>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0" name="Google Shape;12650;p49"/>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1" name="Google Shape;12651;p49"/>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2" name="Google Shape;12652;p49"/>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3" name="Google Shape;12653;p49"/>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54" name="Google Shape;12654;p49"/>
          <p:cNvGrpSpPr/>
          <p:nvPr/>
        </p:nvGrpSpPr>
        <p:grpSpPr>
          <a:xfrm>
            <a:off x="7608056" y="3345794"/>
            <a:ext cx="270334" cy="354755"/>
            <a:chOff x="7608056" y="3345794"/>
            <a:chExt cx="270334" cy="354755"/>
          </a:xfrm>
        </p:grpSpPr>
        <p:sp>
          <p:nvSpPr>
            <p:cNvPr id="12655" name="Google Shape;12655;p49"/>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6" name="Google Shape;12656;p49"/>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7" name="Google Shape;12657;p49"/>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8" name="Google Shape;12658;p49"/>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9" name="Google Shape;12659;p49"/>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0" name="Google Shape;12660;p49"/>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1" name="Google Shape;12661;p49"/>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2" name="Google Shape;12662;p49"/>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3" name="Google Shape;12663;p49"/>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4" name="Google Shape;12664;p49"/>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5" name="Google Shape;12665;p49"/>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6" name="Google Shape;12666;p49"/>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7" name="Google Shape;12667;p49"/>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8" name="Google Shape;12668;p49"/>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9" name="Google Shape;12669;p49"/>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0" name="Google Shape;12670;p49"/>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1" name="Google Shape;12671;p49"/>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2" name="Google Shape;12672;p49"/>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3" name="Google Shape;12673;p49"/>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74" name="Google Shape;12674;p49"/>
          <p:cNvGrpSpPr/>
          <p:nvPr/>
        </p:nvGrpSpPr>
        <p:grpSpPr>
          <a:xfrm>
            <a:off x="6712765" y="4268082"/>
            <a:ext cx="263317" cy="354729"/>
            <a:chOff x="6712765" y="4268082"/>
            <a:chExt cx="263317" cy="354729"/>
          </a:xfrm>
        </p:grpSpPr>
        <p:sp>
          <p:nvSpPr>
            <p:cNvPr id="12675" name="Google Shape;12675;p49"/>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6" name="Google Shape;12676;p49"/>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7" name="Google Shape;12677;p49"/>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8" name="Google Shape;12678;p49"/>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9" name="Google Shape;12679;p49"/>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0" name="Google Shape;12680;p49"/>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1" name="Google Shape;12681;p49"/>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2" name="Google Shape;12682;p49"/>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3" name="Google Shape;12683;p49"/>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4" name="Google Shape;12684;p49"/>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5" name="Google Shape;12685;p49"/>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6" name="Google Shape;12686;p49"/>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7" name="Google Shape;12687;p49"/>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8" name="Google Shape;12688;p49"/>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9" name="Google Shape;12689;p49"/>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0" name="Google Shape;12690;p49"/>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691" name="Google Shape;12691;p49"/>
          <p:cNvGrpSpPr/>
          <p:nvPr/>
        </p:nvGrpSpPr>
        <p:grpSpPr>
          <a:xfrm>
            <a:off x="5359341" y="2419159"/>
            <a:ext cx="262819" cy="354860"/>
            <a:chOff x="5359341" y="2419159"/>
            <a:chExt cx="262819" cy="354860"/>
          </a:xfrm>
        </p:grpSpPr>
        <p:sp>
          <p:nvSpPr>
            <p:cNvPr id="12692" name="Google Shape;12692;p49"/>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3" name="Google Shape;12693;p49"/>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4" name="Google Shape;12694;p49"/>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5" name="Google Shape;12695;p49"/>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6" name="Google Shape;12696;p49"/>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7" name="Google Shape;12697;p49"/>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8" name="Google Shape;12698;p49"/>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9" name="Google Shape;12699;p49"/>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0" name="Google Shape;12700;p49"/>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1" name="Google Shape;12701;p49"/>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2" name="Google Shape;12702;p49"/>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3" name="Google Shape;12703;p49"/>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4" name="Google Shape;12704;p49"/>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5" name="Google Shape;12705;p49"/>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6" name="Google Shape;12706;p49"/>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7" name="Google Shape;12707;p49"/>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8" name="Google Shape;12708;p49"/>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9" name="Google Shape;12709;p49"/>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0" name="Google Shape;12710;p49"/>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1" name="Google Shape;12711;p49"/>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2" name="Google Shape;12712;p49"/>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13" name="Google Shape;12713;p49"/>
          <p:cNvGrpSpPr/>
          <p:nvPr/>
        </p:nvGrpSpPr>
        <p:grpSpPr>
          <a:xfrm>
            <a:off x="6709282" y="3790206"/>
            <a:ext cx="263317" cy="354493"/>
            <a:chOff x="6709282" y="3790206"/>
            <a:chExt cx="263317" cy="354493"/>
          </a:xfrm>
        </p:grpSpPr>
        <p:sp>
          <p:nvSpPr>
            <p:cNvPr id="12714" name="Google Shape;12714;p49"/>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5" name="Google Shape;12715;p49"/>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6" name="Google Shape;12716;p49"/>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7" name="Google Shape;12717;p49"/>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8" name="Google Shape;12718;p49"/>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9" name="Google Shape;12719;p49"/>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0" name="Google Shape;12720;p49"/>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1" name="Google Shape;12721;p49"/>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2" name="Google Shape;12722;p49"/>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3" name="Google Shape;12723;p49"/>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4" name="Google Shape;12724;p49"/>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5" name="Google Shape;12725;p49"/>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6" name="Google Shape;12726;p49"/>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7" name="Google Shape;12727;p49"/>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8" name="Google Shape;12728;p49"/>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9" name="Google Shape;12729;p49"/>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30" name="Google Shape;12730;p49"/>
          <p:cNvGrpSpPr/>
          <p:nvPr/>
        </p:nvGrpSpPr>
        <p:grpSpPr>
          <a:xfrm>
            <a:off x="6260629" y="2419290"/>
            <a:ext cx="263055" cy="354493"/>
            <a:chOff x="6260629" y="2419290"/>
            <a:chExt cx="263055" cy="354493"/>
          </a:xfrm>
        </p:grpSpPr>
        <p:sp>
          <p:nvSpPr>
            <p:cNvPr id="12731" name="Google Shape;12731;p49"/>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2" name="Google Shape;12732;p49"/>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3" name="Google Shape;12733;p49"/>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4" name="Google Shape;12734;p49"/>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5" name="Google Shape;12735;p49"/>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6" name="Google Shape;12736;p49"/>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7" name="Google Shape;12737;p49"/>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8" name="Google Shape;12738;p49"/>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9" name="Google Shape;12739;p49"/>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0" name="Google Shape;12740;p49"/>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1" name="Google Shape;12741;p49"/>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2" name="Google Shape;12742;p49"/>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3" name="Google Shape;12743;p49"/>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4" name="Google Shape;12744;p49"/>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5" name="Google Shape;12745;p49"/>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46" name="Google Shape;12746;p49"/>
          <p:cNvGrpSpPr/>
          <p:nvPr/>
        </p:nvGrpSpPr>
        <p:grpSpPr>
          <a:xfrm>
            <a:off x="6260864" y="2879911"/>
            <a:ext cx="263343" cy="354754"/>
            <a:chOff x="6260864" y="2879911"/>
            <a:chExt cx="263343" cy="354754"/>
          </a:xfrm>
        </p:grpSpPr>
        <p:sp>
          <p:nvSpPr>
            <p:cNvPr id="12747" name="Google Shape;12747;p49"/>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8" name="Google Shape;12748;p49"/>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9" name="Google Shape;12749;p49"/>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0" name="Google Shape;12750;p49"/>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1" name="Google Shape;12751;p49"/>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2" name="Google Shape;12752;p49"/>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3" name="Google Shape;12753;p49"/>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4" name="Google Shape;12754;p49"/>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5" name="Google Shape;12755;p49"/>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6" name="Google Shape;12756;p49"/>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7" name="Google Shape;12757;p49"/>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8" name="Google Shape;12758;p49"/>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9" name="Google Shape;12759;p49"/>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0" name="Google Shape;12760;p49"/>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1" name="Google Shape;12761;p49"/>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2" name="Google Shape;12762;p49"/>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3" name="Google Shape;12763;p49"/>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4" name="Google Shape;12764;p49"/>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65" name="Google Shape;12765;p49"/>
          <p:cNvGrpSpPr/>
          <p:nvPr/>
        </p:nvGrpSpPr>
        <p:grpSpPr>
          <a:xfrm>
            <a:off x="8062968" y="2419290"/>
            <a:ext cx="263316" cy="354729"/>
            <a:chOff x="8062968" y="2419290"/>
            <a:chExt cx="263316" cy="354729"/>
          </a:xfrm>
        </p:grpSpPr>
        <p:sp>
          <p:nvSpPr>
            <p:cNvPr id="12766" name="Google Shape;12766;p49"/>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7" name="Google Shape;12767;p49"/>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8" name="Google Shape;12768;p49"/>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9" name="Google Shape;12769;p49"/>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0" name="Google Shape;12770;p49"/>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1" name="Google Shape;12771;p49"/>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2" name="Google Shape;12772;p49"/>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3" name="Google Shape;12773;p49"/>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4" name="Google Shape;12774;p49"/>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5" name="Google Shape;12775;p49"/>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6" name="Google Shape;12776;p49"/>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7" name="Google Shape;12777;p49"/>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8" name="Google Shape;12778;p49"/>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9" name="Google Shape;12779;p49"/>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0" name="Google Shape;12780;p49"/>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1" name="Google Shape;12781;p49"/>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2" name="Google Shape;12782;p49"/>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783" name="Google Shape;12783;p49"/>
          <p:cNvGrpSpPr/>
          <p:nvPr/>
        </p:nvGrpSpPr>
        <p:grpSpPr>
          <a:xfrm>
            <a:off x="5809723" y="2419290"/>
            <a:ext cx="263317" cy="354729"/>
            <a:chOff x="5809723" y="2419290"/>
            <a:chExt cx="263317" cy="354729"/>
          </a:xfrm>
        </p:grpSpPr>
        <p:sp>
          <p:nvSpPr>
            <p:cNvPr id="12784" name="Google Shape;12784;p49"/>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5" name="Google Shape;12785;p49"/>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6" name="Google Shape;12786;p49"/>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7" name="Google Shape;12787;p49"/>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8" name="Google Shape;12788;p49"/>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9" name="Google Shape;12789;p49"/>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0" name="Google Shape;12790;p49"/>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1" name="Google Shape;12791;p49"/>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2" name="Google Shape;12792;p49"/>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3" name="Google Shape;12793;p49"/>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4" name="Google Shape;12794;p49"/>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5" name="Google Shape;12795;p49"/>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6" name="Google Shape;12796;p49"/>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7" name="Google Shape;12797;p49"/>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8" name="Google Shape;12798;p49"/>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9" name="Google Shape;12799;p49"/>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0" name="Google Shape;12800;p49"/>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01" name="Google Shape;12801;p49"/>
          <p:cNvGrpSpPr/>
          <p:nvPr/>
        </p:nvGrpSpPr>
        <p:grpSpPr>
          <a:xfrm>
            <a:off x="7606826" y="1502999"/>
            <a:ext cx="263552" cy="354754"/>
            <a:chOff x="7606826" y="1502999"/>
            <a:chExt cx="263552" cy="354754"/>
          </a:xfrm>
        </p:grpSpPr>
        <p:sp>
          <p:nvSpPr>
            <p:cNvPr id="12802" name="Google Shape;12802;p49"/>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3" name="Google Shape;12803;p49"/>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4" name="Google Shape;12804;p49"/>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5" name="Google Shape;12805;p49"/>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6" name="Google Shape;12806;p49"/>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7" name="Google Shape;12807;p49"/>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8" name="Google Shape;12808;p49"/>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9" name="Google Shape;12809;p49"/>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0" name="Google Shape;12810;p49"/>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1" name="Google Shape;12811;p49"/>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2" name="Google Shape;12812;p49"/>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3" name="Google Shape;12813;p49"/>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4" name="Google Shape;12814;p49"/>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5" name="Google Shape;12815;p49"/>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6" name="Google Shape;12816;p49"/>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7" name="Google Shape;12817;p49"/>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8" name="Google Shape;12818;p49"/>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19" name="Google Shape;12819;p49"/>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20" name="Google Shape;12820;p49"/>
          <p:cNvGrpSpPr/>
          <p:nvPr/>
        </p:nvGrpSpPr>
        <p:grpSpPr>
          <a:xfrm>
            <a:off x="8060455" y="3790075"/>
            <a:ext cx="264076" cy="354624"/>
            <a:chOff x="8060455" y="3790075"/>
            <a:chExt cx="264076" cy="354624"/>
          </a:xfrm>
        </p:grpSpPr>
        <p:sp>
          <p:nvSpPr>
            <p:cNvPr id="12821" name="Google Shape;12821;p49"/>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2" name="Google Shape;12822;p49"/>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3" name="Google Shape;12823;p49"/>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4" name="Google Shape;12824;p49"/>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5" name="Google Shape;12825;p49"/>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6" name="Google Shape;12826;p49"/>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7" name="Google Shape;12827;p49"/>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8" name="Google Shape;12828;p49"/>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29" name="Google Shape;12829;p49"/>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0" name="Google Shape;12830;p49"/>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1" name="Google Shape;12831;p49"/>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2" name="Google Shape;12832;p49"/>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3" name="Google Shape;12833;p49"/>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4" name="Google Shape;12834;p49"/>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5" name="Google Shape;12835;p49"/>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6" name="Google Shape;12836;p49"/>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7" name="Google Shape;12837;p49"/>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8" name="Google Shape;12838;p49"/>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9" name="Google Shape;12839;p49"/>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0" name="Google Shape;12840;p49"/>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1" name="Google Shape;12841;p49"/>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2" name="Google Shape;12842;p49"/>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3" name="Google Shape;12843;p49"/>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44" name="Google Shape;12844;p49"/>
          <p:cNvGrpSpPr/>
          <p:nvPr/>
        </p:nvGrpSpPr>
        <p:grpSpPr>
          <a:xfrm>
            <a:off x="7614550" y="2879911"/>
            <a:ext cx="263316" cy="354754"/>
            <a:chOff x="7614550" y="2879911"/>
            <a:chExt cx="263316" cy="354754"/>
          </a:xfrm>
        </p:grpSpPr>
        <p:sp>
          <p:nvSpPr>
            <p:cNvPr id="12845" name="Google Shape;12845;p49"/>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6" name="Google Shape;12846;p49"/>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7" name="Google Shape;12847;p49"/>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8" name="Google Shape;12848;p49"/>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9" name="Google Shape;12849;p49"/>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0" name="Google Shape;12850;p49"/>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1" name="Google Shape;12851;p49"/>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2" name="Google Shape;12852;p49"/>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3" name="Google Shape;12853;p49"/>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4" name="Google Shape;12854;p49"/>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5" name="Google Shape;12855;p49"/>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6" name="Google Shape;12856;p49"/>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7" name="Google Shape;12857;p49"/>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8" name="Google Shape;12858;p49"/>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9" name="Google Shape;12859;p49"/>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0" name="Google Shape;12860;p49"/>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1" name="Google Shape;12861;p49"/>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2" name="Google Shape;12862;p49"/>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3" name="Google Shape;12863;p49"/>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64" name="Google Shape;12864;p49"/>
          <p:cNvGrpSpPr/>
          <p:nvPr/>
        </p:nvGrpSpPr>
        <p:grpSpPr>
          <a:xfrm>
            <a:off x="4900684" y="4268187"/>
            <a:ext cx="274576" cy="354624"/>
            <a:chOff x="4900684" y="4268187"/>
            <a:chExt cx="274576" cy="354624"/>
          </a:xfrm>
        </p:grpSpPr>
        <p:sp>
          <p:nvSpPr>
            <p:cNvPr id="12865" name="Google Shape;12865;p49"/>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6" name="Google Shape;12866;p49"/>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7" name="Google Shape;12867;p49"/>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8" name="Google Shape;12868;p49"/>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9" name="Google Shape;12869;p49"/>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0" name="Google Shape;12870;p49"/>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1" name="Google Shape;12871;p49"/>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2" name="Google Shape;12872;p49"/>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3" name="Google Shape;12873;p49"/>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4" name="Google Shape;12874;p49"/>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5" name="Google Shape;12875;p49"/>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6" name="Google Shape;12876;p49"/>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7" name="Google Shape;12877;p49"/>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8" name="Google Shape;12878;p49"/>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9" name="Google Shape;12879;p49"/>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80" name="Google Shape;12880;p49"/>
          <p:cNvGrpSpPr/>
          <p:nvPr/>
        </p:nvGrpSpPr>
        <p:grpSpPr>
          <a:xfrm>
            <a:off x="7161654" y="3345794"/>
            <a:ext cx="263343" cy="354755"/>
            <a:chOff x="7161654" y="3345794"/>
            <a:chExt cx="263343" cy="354755"/>
          </a:xfrm>
        </p:grpSpPr>
        <p:sp>
          <p:nvSpPr>
            <p:cNvPr id="12881" name="Google Shape;12881;p49"/>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2" name="Google Shape;12882;p49"/>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3" name="Google Shape;12883;p49"/>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4" name="Google Shape;12884;p49"/>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5" name="Google Shape;12885;p49"/>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6" name="Google Shape;12886;p49"/>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7" name="Google Shape;12887;p49"/>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8" name="Google Shape;12888;p49"/>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9" name="Google Shape;12889;p49"/>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0" name="Google Shape;12890;p49"/>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1" name="Google Shape;12891;p49"/>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2" name="Google Shape;12892;p49"/>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3" name="Google Shape;12893;p49"/>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4" name="Google Shape;12894;p49"/>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5" name="Google Shape;12895;p49"/>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6" name="Google Shape;12896;p49"/>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7" name="Google Shape;12897;p49"/>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8" name="Google Shape;12898;p49"/>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9" name="Google Shape;12899;p49"/>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900" name="Google Shape;12900;p49"/>
          <p:cNvGrpSpPr/>
          <p:nvPr/>
        </p:nvGrpSpPr>
        <p:grpSpPr>
          <a:xfrm>
            <a:off x="6711770" y="3345794"/>
            <a:ext cx="263081" cy="354755"/>
            <a:chOff x="6711770" y="3345794"/>
            <a:chExt cx="263081" cy="354755"/>
          </a:xfrm>
        </p:grpSpPr>
        <p:sp>
          <p:nvSpPr>
            <p:cNvPr id="12901" name="Google Shape;12901;p49"/>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2" name="Google Shape;12902;p49"/>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3" name="Google Shape;12903;p49"/>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4" name="Google Shape;12904;p49"/>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5" name="Google Shape;12905;p49"/>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6" name="Google Shape;12906;p49"/>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7" name="Google Shape;12907;p49"/>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8" name="Google Shape;12908;p49"/>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9" name="Google Shape;12909;p49"/>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0" name="Google Shape;12910;p49"/>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1" name="Google Shape;12911;p49"/>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2" name="Google Shape;12912;p49"/>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3" name="Google Shape;12913;p49"/>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4" name="Google Shape;12914;p49"/>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5" name="Google Shape;12915;p49"/>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6" name="Google Shape;12916;p49"/>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7" name="Google Shape;12917;p49"/>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918" name="Google Shape;12918;p49"/>
          <p:cNvGrpSpPr/>
          <p:nvPr/>
        </p:nvGrpSpPr>
        <p:grpSpPr>
          <a:xfrm>
            <a:off x="7163409" y="2880251"/>
            <a:ext cx="263316" cy="354414"/>
            <a:chOff x="7163409" y="2880251"/>
            <a:chExt cx="263316" cy="354414"/>
          </a:xfrm>
        </p:grpSpPr>
        <p:sp>
          <p:nvSpPr>
            <p:cNvPr id="12919" name="Google Shape;12919;p49"/>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0" name="Google Shape;12920;p49"/>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1" name="Google Shape;12921;p49"/>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2" name="Google Shape;12922;p49"/>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3" name="Google Shape;12923;p49"/>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4" name="Google Shape;12924;p49"/>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5" name="Google Shape;12925;p49"/>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6" name="Google Shape;12926;p49"/>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7" name="Google Shape;12927;p49"/>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8" name="Google Shape;12928;p49"/>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9" name="Google Shape;12929;p49"/>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0" name="Google Shape;12930;p49"/>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931" name="Google Shape;12931;p49"/>
          <p:cNvGrpSpPr/>
          <p:nvPr/>
        </p:nvGrpSpPr>
        <p:grpSpPr>
          <a:xfrm>
            <a:off x="6712032" y="2880172"/>
            <a:ext cx="263316" cy="354493"/>
            <a:chOff x="6712032" y="2880172"/>
            <a:chExt cx="263316" cy="354493"/>
          </a:xfrm>
        </p:grpSpPr>
        <p:sp>
          <p:nvSpPr>
            <p:cNvPr id="12932" name="Google Shape;12932;p49"/>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3" name="Google Shape;12933;p49"/>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4" name="Google Shape;12934;p49"/>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5" name="Google Shape;12935;p49"/>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6" name="Google Shape;12936;p49"/>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7" name="Google Shape;12937;p49"/>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8" name="Google Shape;12938;p49"/>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9" name="Google Shape;12939;p49"/>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0" name="Google Shape;12940;p49"/>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1" name="Google Shape;12941;p49"/>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2" name="Google Shape;12942;p49"/>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3" name="Google Shape;12943;p49"/>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4" name="Google Shape;12944;p49"/>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5" name="Google Shape;12945;p49"/>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6" name="Google Shape;12946;p49"/>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7" name="Google Shape;12947;p49"/>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8" name="Google Shape;12948;p49"/>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9" name="Google Shape;12949;p49"/>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0" name="Google Shape;12950;p49"/>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1" name="Google Shape;12951;p49"/>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2" name="Google Shape;12952;p49"/>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953" name="Google Shape;12953;p49"/>
          <p:cNvGrpSpPr/>
          <p:nvPr/>
        </p:nvGrpSpPr>
        <p:grpSpPr>
          <a:xfrm>
            <a:off x="6261624" y="3345794"/>
            <a:ext cx="263316" cy="354754"/>
            <a:chOff x="6261624" y="3345794"/>
            <a:chExt cx="263316" cy="354754"/>
          </a:xfrm>
        </p:grpSpPr>
        <p:sp>
          <p:nvSpPr>
            <p:cNvPr id="12954" name="Google Shape;12954;p49"/>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5" name="Google Shape;12955;p49"/>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6" name="Google Shape;12956;p49"/>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7" name="Google Shape;12957;p49"/>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8" name="Google Shape;12958;p49"/>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9" name="Google Shape;12959;p49"/>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0" name="Google Shape;12960;p49"/>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1" name="Google Shape;12961;p49"/>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2" name="Google Shape;12962;p49"/>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3" name="Google Shape;12963;p49"/>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4" name="Google Shape;12964;p49"/>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5" name="Google Shape;12965;p49"/>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6" name="Google Shape;12966;p49"/>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7" name="Google Shape;12967;p49"/>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8" name="Google Shape;12968;p49"/>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9" name="Google Shape;12969;p49"/>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0" name="Google Shape;12970;p49"/>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1" name="Google Shape;12971;p49"/>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2" name="Google Shape;12972;p49"/>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3" name="Google Shape;12973;p49"/>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4" name="Google Shape;12974;p49"/>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5" name="Google Shape;12975;p49"/>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6" name="Google Shape;12976;p49"/>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7" name="Google Shape;12977;p49"/>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8" name="Google Shape;12978;p49"/>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9" name="Google Shape;12979;p49"/>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0" name="Google Shape;12980;p49"/>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1" name="Google Shape;12981;p49"/>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982" name="Google Shape;12982;p49"/>
          <p:cNvSpPr/>
          <p:nvPr/>
        </p:nvSpPr>
        <p:spPr>
          <a:xfrm>
            <a:off x="5880422" y="3363050"/>
            <a:ext cx="125924" cy="11260"/>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983" name="Google Shape;12983;p49"/>
          <p:cNvGrpSpPr/>
          <p:nvPr/>
        </p:nvGrpSpPr>
        <p:grpSpPr>
          <a:xfrm>
            <a:off x="5811739" y="3345794"/>
            <a:ext cx="263317" cy="354755"/>
            <a:chOff x="5811739" y="3345794"/>
            <a:chExt cx="263317" cy="354755"/>
          </a:xfrm>
        </p:grpSpPr>
        <p:sp>
          <p:nvSpPr>
            <p:cNvPr id="12984" name="Google Shape;12984;p49"/>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5" name="Google Shape;12985;p49"/>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6" name="Google Shape;12986;p49"/>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7" name="Google Shape;12987;p49"/>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8" name="Google Shape;12988;p49"/>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9" name="Google Shape;12989;p49"/>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0" name="Google Shape;12990;p49"/>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1" name="Google Shape;12991;p49"/>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2" name="Google Shape;12992;p49"/>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3" name="Google Shape;12993;p49"/>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4" name="Google Shape;12994;p49"/>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5" name="Google Shape;12995;p49"/>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6" name="Google Shape;12996;p49"/>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7" name="Google Shape;12997;p49"/>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8" name="Google Shape;12998;p49"/>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9" name="Google Shape;12999;p49"/>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0" name="Google Shape;13000;p49"/>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1" name="Google Shape;13001;p49"/>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2" name="Google Shape;13002;p49"/>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3" name="Google Shape;13003;p49"/>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4" name="Google Shape;13004;p49"/>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005" name="Google Shape;13005;p49"/>
          <p:cNvGrpSpPr/>
          <p:nvPr/>
        </p:nvGrpSpPr>
        <p:grpSpPr>
          <a:xfrm>
            <a:off x="5363818" y="3345794"/>
            <a:ext cx="259075" cy="354493"/>
            <a:chOff x="5363818" y="3345794"/>
            <a:chExt cx="259075" cy="354493"/>
          </a:xfrm>
        </p:grpSpPr>
        <p:sp>
          <p:nvSpPr>
            <p:cNvPr id="13006" name="Google Shape;13006;p49"/>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7" name="Google Shape;13007;p49"/>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8" name="Google Shape;13008;p49"/>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9" name="Google Shape;13009;p49"/>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0" name="Google Shape;13010;p49"/>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1" name="Google Shape;13011;p49"/>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2" name="Google Shape;13012;p49"/>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3" name="Google Shape;13013;p49"/>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4" name="Google Shape;13014;p49"/>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5" name="Google Shape;13015;p49"/>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6" name="Google Shape;13016;p49"/>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7" name="Google Shape;13017;p49"/>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8" name="Google Shape;13018;p49"/>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9" name="Google Shape;13019;p49"/>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0" name="Google Shape;13020;p49"/>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1" name="Google Shape;13021;p49"/>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2" name="Google Shape;13022;p49"/>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3" name="Google Shape;13023;p49"/>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4" name="Google Shape;13024;p49"/>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5" name="Google Shape;13025;p49"/>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6" name="Google Shape;13026;p49"/>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7" name="Google Shape;13027;p49"/>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8" name="Google Shape;13028;p49"/>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9" name="Google Shape;13029;p49"/>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0" name="Google Shape;13030;p49"/>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031" name="Google Shape;13031;p49"/>
          <p:cNvGrpSpPr/>
          <p:nvPr/>
        </p:nvGrpSpPr>
        <p:grpSpPr>
          <a:xfrm>
            <a:off x="4912939" y="3345663"/>
            <a:ext cx="261326" cy="354885"/>
            <a:chOff x="4912939" y="3345663"/>
            <a:chExt cx="261326" cy="354885"/>
          </a:xfrm>
        </p:grpSpPr>
        <p:sp>
          <p:nvSpPr>
            <p:cNvPr id="13032" name="Google Shape;13032;p49"/>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3" name="Google Shape;13033;p49"/>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4" name="Google Shape;13034;p49"/>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5" name="Google Shape;13035;p49"/>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6" name="Google Shape;13036;p49"/>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7" name="Google Shape;13037;p49"/>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8" name="Google Shape;13038;p49"/>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9" name="Google Shape;13039;p49"/>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0" name="Google Shape;13040;p49"/>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1" name="Google Shape;13041;p49"/>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2" name="Google Shape;13042;p49"/>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3" name="Google Shape;13043;p49"/>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4" name="Google Shape;13044;p49"/>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5" name="Google Shape;13045;p49"/>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6" name="Google Shape;13046;p49"/>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7" name="Google Shape;13047;p49"/>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8" name="Google Shape;13048;p49"/>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9" name="Google Shape;13049;p49"/>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0" name="Google Shape;13050;p49"/>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1" name="Google Shape;13051;p49"/>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2" name="Google Shape;13052;p49"/>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053" name="Google Shape;13053;p49"/>
          <p:cNvGrpSpPr/>
          <p:nvPr/>
        </p:nvGrpSpPr>
        <p:grpSpPr>
          <a:xfrm>
            <a:off x="5809723" y="2879911"/>
            <a:ext cx="263081" cy="355015"/>
            <a:chOff x="5809723" y="2879911"/>
            <a:chExt cx="263081" cy="355015"/>
          </a:xfrm>
        </p:grpSpPr>
        <p:sp>
          <p:nvSpPr>
            <p:cNvPr id="13054" name="Google Shape;13054;p49"/>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5" name="Google Shape;13055;p49"/>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6" name="Google Shape;13056;p49"/>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7" name="Google Shape;13057;p49"/>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8" name="Google Shape;13058;p49"/>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9" name="Google Shape;13059;p49"/>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0" name="Google Shape;13060;p49"/>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1" name="Google Shape;13061;p49"/>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2" name="Google Shape;13062;p49"/>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3" name="Google Shape;13063;p49"/>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4" name="Google Shape;13064;p49"/>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5" name="Google Shape;13065;p49"/>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6" name="Google Shape;13066;p49"/>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7" name="Google Shape;13067;p49"/>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8" name="Google Shape;13068;p49"/>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9" name="Google Shape;13069;p49"/>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0" name="Google Shape;13070;p49"/>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1" name="Google Shape;13071;p49"/>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2" name="Google Shape;13072;p49"/>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3" name="Google Shape;13073;p49"/>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4" name="Google Shape;13074;p49"/>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5" name="Google Shape;13075;p49"/>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076" name="Google Shape;13076;p49"/>
          <p:cNvGrpSpPr/>
          <p:nvPr/>
        </p:nvGrpSpPr>
        <p:grpSpPr>
          <a:xfrm>
            <a:off x="7616069" y="4268056"/>
            <a:ext cx="263316" cy="354755"/>
            <a:chOff x="7616069" y="4268056"/>
            <a:chExt cx="263316" cy="354755"/>
          </a:xfrm>
        </p:grpSpPr>
        <p:sp>
          <p:nvSpPr>
            <p:cNvPr id="13077" name="Google Shape;13077;p49"/>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8" name="Google Shape;13078;p49"/>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9" name="Google Shape;13079;p49"/>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0" name="Google Shape;13080;p49"/>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1" name="Google Shape;13081;p49"/>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2" name="Google Shape;13082;p49"/>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3" name="Google Shape;13083;p49"/>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4" name="Google Shape;13084;p49"/>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5" name="Google Shape;13085;p49"/>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6" name="Google Shape;13086;p49"/>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7" name="Google Shape;13087;p49"/>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8" name="Google Shape;13088;p49"/>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9" name="Google Shape;13089;p49"/>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0" name="Google Shape;13090;p49"/>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1" name="Google Shape;13091;p49"/>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2" name="Google Shape;13092;p49"/>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3" name="Google Shape;13093;p49"/>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4" name="Google Shape;13094;p49"/>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5" name="Google Shape;13095;p49"/>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6" name="Google Shape;13096;p49"/>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7" name="Google Shape;13097;p49"/>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098" name="Google Shape;13098;p49"/>
          <p:cNvGrpSpPr/>
          <p:nvPr/>
        </p:nvGrpSpPr>
        <p:grpSpPr>
          <a:xfrm>
            <a:off x="7164404" y="4268318"/>
            <a:ext cx="263317" cy="354493"/>
            <a:chOff x="7164404" y="4268318"/>
            <a:chExt cx="263317" cy="354493"/>
          </a:xfrm>
        </p:grpSpPr>
        <p:sp>
          <p:nvSpPr>
            <p:cNvPr id="13099" name="Google Shape;13099;p49"/>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0" name="Google Shape;13100;p49"/>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1" name="Google Shape;13101;p49"/>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2" name="Google Shape;13102;p49"/>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3" name="Google Shape;13103;p49"/>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4" name="Google Shape;13104;p49"/>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5" name="Google Shape;13105;p49"/>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6" name="Google Shape;13106;p49"/>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7" name="Google Shape;13107;p49"/>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8" name="Google Shape;13108;p49"/>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9" name="Google Shape;13109;p49"/>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0" name="Google Shape;13110;p49"/>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1" name="Google Shape;13111;p49"/>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2" name="Google Shape;13112;p49"/>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3" name="Google Shape;13113;p49"/>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4" name="Google Shape;13114;p49"/>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115" name="Google Shape;13115;p49"/>
          <p:cNvGrpSpPr/>
          <p:nvPr/>
        </p:nvGrpSpPr>
        <p:grpSpPr>
          <a:xfrm>
            <a:off x="5358346" y="2879911"/>
            <a:ext cx="263316" cy="354754"/>
            <a:chOff x="5358346" y="2879911"/>
            <a:chExt cx="263316" cy="354754"/>
          </a:xfrm>
        </p:grpSpPr>
        <p:sp>
          <p:nvSpPr>
            <p:cNvPr id="13116" name="Google Shape;13116;p49"/>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7" name="Google Shape;13117;p49"/>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8" name="Google Shape;13118;p49"/>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9" name="Google Shape;13119;p49"/>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0" name="Google Shape;13120;p49"/>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1" name="Google Shape;13121;p49"/>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2" name="Google Shape;13122;p49"/>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3" name="Google Shape;13123;p49"/>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4" name="Google Shape;13124;p49"/>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5" name="Google Shape;13125;p49"/>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6" name="Google Shape;13126;p49"/>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7" name="Google Shape;13127;p49"/>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8" name="Google Shape;13128;p49"/>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29" name="Google Shape;13129;p49"/>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0" name="Google Shape;13130;p49"/>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1" name="Google Shape;13131;p49"/>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2" name="Google Shape;13132;p49"/>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3" name="Google Shape;13133;p49"/>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4" name="Google Shape;13134;p49"/>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5" name="Google Shape;13135;p49"/>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6" name="Google Shape;13136;p49"/>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137" name="Google Shape;13137;p49"/>
          <p:cNvGrpSpPr/>
          <p:nvPr/>
        </p:nvGrpSpPr>
        <p:grpSpPr>
          <a:xfrm>
            <a:off x="8061450" y="3345742"/>
            <a:ext cx="263316" cy="354807"/>
            <a:chOff x="8061450" y="3345742"/>
            <a:chExt cx="263316" cy="354807"/>
          </a:xfrm>
        </p:grpSpPr>
        <p:sp>
          <p:nvSpPr>
            <p:cNvPr id="13138" name="Google Shape;13138;p49"/>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39" name="Google Shape;13139;p49"/>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0" name="Google Shape;13140;p49"/>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1" name="Google Shape;13141;p49"/>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2" name="Google Shape;13142;p49"/>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3" name="Google Shape;13143;p49"/>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4" name="Google Shape;13144;p49"/>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5" name="Google Shape;13145;p49"/>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6" name="Google Shape;13146;p49"/>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7" name="Google Shape;13147;p49"/>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8" name="Google Shape;13148;p49"/>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9" name="Google Shape;13149;p49"/>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0" name="Google Shape;13150;p49"/>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1" name="Google Shape;13151;p49"/>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2" name="Google Shape;13152;p49"/>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3" name="Google Shape;13153;p49"/>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154" name="Google Shape;13154;p49"/>
          <p:cNvGrpSpPr/>
          <p:nvPr/>
        </p:nvGrpSpPr>
        <p:grpSpPr>
          <a:xfrm>
            <a:off x="8065953" y="2879911"/>
            <a:ext cx="263081" cy="354754"/>
            <a:chOff x="8065953" y="2879911"/>
            <a:chExt cx="263081" cy="354754"/>
          </a:xfrm>
        </p:grpSpPr>
        <p:sp>
          <p:nvSpPr>
            <p:cNvPr id="13155" name="Google Shape;13155;p49"/>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6" name="Google Shape;13156;p49"/>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7" name="Google Shape;13157;p49"/>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8" name="Google Shape;13158;p49"/>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9" name="Google Shape;13159;p49"/>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0" name="Google Shape;13160;p49"/>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1" name="Google Shape;13161;p49"/>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2" name="Google Shape;13162;p49"/>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3" name="Google Shape;13163;p49"/>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4" name="Google Shape;13164;p49"/>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5" name="Google Shape;13165;p49"/>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6" name="Google Shape;13166;p49"/>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7" name="Google Shape;13167;p49"/>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8" name="Google Shape;13168;p49"/>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9" name="Google Shape;13169;p49"/>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0" name="Google Shape;13170;p49"/>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171" name="Google Shape;13171;p49"/>
          <p:cNvGrpSpPr/>
          <p:nvPr/>
        </p:nvGrpSpPr>
        <p:grpSpPr>
          <a:xfrm>
            <a:off x="8064199" y="4268318"/>
            <a:ext cx="270308" cy="354493"/>
            <a:chOff x="8064199" y="4268318"/>
            <a:chExt cx="270308" cy="354493"/>
          </a:xfrm>
        </p:grpSpPr>
        <p:sp>
          <p:nvSpPr>
            <p:cNvPr id="13172" name="Google Shape;13172;p49"/>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3" name="Google Shape;13173;p49"/>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4" name="Google Shape;13174;p49"/>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5" name="Google Shape;13175;p49"/>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6" name="Google Shape;13176;p49"/>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7" name="Google Shape;13177;p49"/>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8" name="Google Shape;13178;p49"/>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9" name="Google Shape;13179;p49"/>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0" name="Google Shape;13180;p49"/>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1" name="Google Shape;13181;p49"/>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2" name="Google Shape;13182;p49"/>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3" name="Google Shape;13183;p49"/>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4" name="Google Shape;13184;p49"/>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5" name="Google Shape;13185;p49"/>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6" name="Google Shape;13186;p49"/>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7" name="Google Shape;13187;p49"/>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8" name="Google Shape;13188;p49"/>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9" name="Google Shape;13189;p49"/>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47"/>
        <p:cNvGrpSpPr/>
        <p:nvPr/>
      </p:nvGrpSpPr>
      <p:grpSpPr>
        <a:xfrm>
          <a:off x="0" y="0"/>
          <a:ext cx="0" cy="0"/>
          <a:chOff x="0" y="0"/>
          <a:chExt cx="0" cy="0"/>
        </a:xfrm>
      </p:grpSpPr>
      <p:sp>
        <p:nvSpPr>
          <p:cNvPr id="248" name="Google Shape;248;p5"/>
          <p:cNvSpPr txBox="1">
            <a:spLocks noGrp="1"/>
          </p:cNvSpPr>
          <p:nvPr>
            <p:ph type="title"/>
          </p:nvPr>
        </p:nvSpPr>
        <p:spPr>
          <a:xfrm>
            <a:off x="4572000" y="1495513"/>
            <a:ext cx="3852000" cy="8298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4200"/>
              <a:buNone/>
            </a:pPr>
            <a:r>
              <a:rPr lang="en"/>
              <a:t>Introduction</a:t>
            </a:r>
            <a:endParaRPr/>
          </a:p>
        </p:txBody>
      </p:sp>
      <p:sp>
        <p:nvSpPr>
          <p:cNvPr id="249" name="Google Shape;249;p5"/>
          <p:cNvSpPr txBox="1">
            <a:spLocks noGrp="1"/>
          </p:cNvSpPr>
          <p:nvPr>
            <p:ph type="subTitle" idx="1"/>
          </p:nvPr>
        </p:nvSpPr>
        <p:spPr>
          <a:xfrm>
            <a:off x="4572000" y="2412888"/>
            <a:ext cx="3852000" cy="12351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Clr>
                <a:schemeClr val="dk1"/>
              </a:buClr>
              <a:buSzPts val="1100"/>
              <a:buFont typeface="Arial"/>
              <a:buNone/>
            </a:pPr>
            <a:r>
              <a:rPr lang="en"/>
              <a:t>Venus has a beautiful name and is the second planet from the Sun. It’s terribly hot—even hotter than Mercury</a:t>
            </a:r>
            <a:endParaRPr/>
          </a:p>
        </p:txBody>
      </p:sp>
      <p:pic>
        <p:nvPicPr>
          <p:cNvPr id="250" name="Google Shape;250;p5"/>
          <p:cNvPicPr preferRelativeResize="0"/>
          <p:nvPr/>
        </p:nvPicPr>
        <p:blipFill rotWithShape="1">
          <a:blip r:embed="rId3">
            <a:alphaModFix/>
          </a:blip>
          <a:srcRect/>
          <a:stretch/>
        </p:blipFill>
        <p:spPr>
          <a:xfrm>
            <a:off x="720000" y="945300"/>
            <a:ext cx="3252900" cy="3252900"/>
          </a:xfrm>
          <a:prstGeom prst="ellipse">
            <a:avLst/>
          </a:prstGeom>
          <a:noFill/>
          <a:ln>
            <a:noFill/>
          </a:ln>
        </p:spPr>
      </p:pic>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93"/>
        <p:cNvGrpSpPr/>
        <p:nvPr/>
      </p:nvGrpSpPr>
      <p:grpSpPr>
        <a:xfrm>
          <a:off x="0" y="0"/>
          <a:ext cx="0" cy="0"/>
          <a:chOff x="0" y="0"/>
          <a:chExt cx="0" cy="0"/>
        </a:xfrm>
      </p:grpSpPr>
      <p:sp>
        <p:nvSpPr>
          <p:cNvPr id="13194" name="Google Shape;13194;p50"/>
          <p:cNvSpPr txBox="1">
            <a:spLocks noGrp="1"/>
          </p:cNvSpPr>
          <p:nvPr>
            <p:ph type="title" idx="4294967295"/>
          </p:nvPr>
        </p:nvSpPr>
        <p:spPr>
          <a:xfrm>
            <a:off x="849675" y="943800"/>
            <a:ext cx="34821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195" name="Google Shape;13195;p50"/>
          <p:cNvSpPr txBox="1">
            <a:spLocks noGrp="1"/>
          </p:cNvSpPr>
          <p:nvPr>
            <p:ph type="title" idx="4294967295"/>
          </p:nvPr>
        </p:nvSpPr>
        <p:spPr>
          <a:xfrm>
            <a:off x="4858400" y="943800"/>
            <a:ext cx="34821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196" name="Google Shape;13196;p50"/>
          <p:cNvGrpSpPr/>
          <p:nvPr/>
        </p:nvGrpSpPr>
        <p:grpSpPr>
          <a:xfrm>
            <a:off x="3511608" y="3348218"/>
            <a:ext cx="381482" cy="366926"/>
            <a:chOff x="3511608" y="3348218"/>
            <a:chExt cx="381482" cy="366926"/>
          </a:xfrm>
        </p:grpSpPr>
        <p:sp>
          <p:nvSpPr>
            <p:cNvPr id="13197" name="Google Shape;13197;p50"/>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8" name="Google Shape;13198;p50"/>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9" name="Google Shape;13199;p50"/>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0" name="Google Shape;13200;p50"/>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1" name="Google Shape;13201;p50"/>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2" name="Google Shape;13202;p50"/>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3" name="Google Shape;13203;p50"/>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4" name="Google Shape;13204;p50"/>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5" name="Google Shape;13205;p50"/>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6" name="Google Shape;13206;p50"/>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7" name="Google Shape;13207;p50"/>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8" name="Google Shape;13208;p50"/>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09" name="Google Shape;13209;p50"/>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0" name="Google Shape;13210;p50"/>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11" name="Google Shape;13211;p50"/>
          <p:cNvGrpSpPr/>
          <p:nvPr/>
        </p:nvGrpSpPr>
        <p:grpSpPr>
          <a:xfrm>
            <a:off x="1849816" y="3807339"/>
            <a:ext cx="163616" cy="366666"/>
            <a:chOff x="1849816" y="3807339"/>
            <a:chExt cx="163616" cy="366666"/>
          </a:xfrm>
        </p:grpSpPr>
        <p:sp>
          <p:nvSpPr>
            <p:cNvPr id="13212" name="Google Shape;13212;p50"/>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3" name="Google Shape;13213;p50"/>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4" name="Google Shape;13214;p50"/>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5" name="Google Shape;13215;p50"/>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6" name="Google Shape;13216;p50"/>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7" name="Google Shape;13217;p50"/>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8" name="Google Shape;13218;p50"/>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19" name="Google Shape;13219;p50"/>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0" name="Google Shape;13220;p50"/>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1" name="Google Shape;13221;p50"/>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2" name="Google Shape;13222;p50"/>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3" name="Google Shape;13223;p50"/>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4" name="Google Shape;13224;p50"/>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5" name="Google Shape;13225;p50"/>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26" name="Google Shape;13226;p50"/>
          <p:cNvGrpSpPr/>
          <p:nvPr/>
        </p:nvGrpSpPr>
        <p:grpSpPr>
          <a:xfrm>
            <a:off x="2274757" y="3807313"/>
            <a:ext cx="202291" cy="366431"/>
            <a:chOff x="2274757" y="3807313"/>
            <a:chExt cx="202291" cy="366431"/>
          </a:xfrm>
        </p:grpSpPr>
        <p:sp>
          <p:nvSpPr>
            <p:cNvPr id="13227" name="Google Shape;13227;p50"/>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8" name="Google Shape;13228;p50"/>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9" name="Google Shape;13229;p50"/>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0" name="Google Shape;13230;p50"/>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1" name="Google Shape;13231;p50"/>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2" name="Google Shape;13232;p50"/>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3" name="Google Shape;13233;p50"/>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4" name="Google Shape;13234;p50"/>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5" name="Google Shape;13235;p50"/>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6" name="Google Shape;13236;p50"/>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37" name="Google Shape;13237;p50"/>
          <p:cNvGrpSpPr/>
          <p:nvPr/>
        </p:nvGrpSpPr>
        <p:grpSpPr>
          <a:xfrm>
            <a:off x="3972716" y="3348218"/>
            <a:ext cx="366403" cy="366665"/>
            <a:chOff x="3972716" y="3348218"/>
            <a:chExt cx="366403" cy="366665"/>
          </a:xfrm>
        </p:grpSpPr>
        <p:sp>
          <p:nvSpPr>
            <p:cNvPr id="13238" name="Google Shape;13238;p50"/>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9" name="Google Shape;13239;p50"/>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0" name="Google Shape;13240;p50"/>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1" name="Google Shape;13241;p50"/>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2" name="Google Shape;13242;p50"/>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3" name="Google Shape;13243;p50"/>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4" name="Google Shape;13244;p50"/>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5" name="Google Shape;13245;p50"/>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6" name="Google Shape;13246;p50"/>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7" name="Google Shape;13247;p50"/>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8" name="Google Shape;13248;p50"/>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9" name="Google Shape;13249;p50"/>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50" name="Google Shape;13250;p50"/>
          <p:cNvGrpSpPr/>
          <p:nvPr/>
        </p:nvGrpSpPr>
        <p:grpSpPr>
          <a:xfrm>
            <a:off x="866528" y="3348348"/>
            <a:ext cx="317406" cy="366534"/>
            <a:chOff x="866528" y="3348348"/>
            <a:chExt cx="317406" cy="366534"/>
          </a:xfrm>
        </p:grpSpPr>
        <p:sp>
          <p:nvSpPr>
            <p:cNvPr id="13251" name="Google Shape;13251;p50"/>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2" name="Google Shape;13252;p50"/>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3" name="Google Shape;13253;p50"/>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4" name="Google Shape;13254;p50"/>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5" name="Google Shape;13255;p50"/>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6" name="Google Shape;13256;p50"/>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7" name="Google Shape;13257;p50"/>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8" name="Google Shape;13258;p50"/>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59" name="Google Shape;13259;p50"/>
          <p:cNvGrpSpPr/>
          <p:nvPr/>
        </p:nvGrpSpPr>
        <p:grpSpPr>
          <a:xfrm>
            <a:off x="1316818" y="3348296"/>
            <a:ext cx="310872" cy="366848"/>
            <a:chOff x="1316818" y="3348296"/>
            <a:chExt cx="310872" cy="366848"/>
          </a:xfrm>
        </p:grpSpPr>
        <p:sp>
          <p:nvSpPr>
            <p:cNvPr id="13260" name="Google Shape;13260;p50"/>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1" name="Google Shape;13261;p50"/>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2" name="Google Shape;13262;p50"/>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3" name="Google Shape;13263;p50"/>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4" name="Google Shape;13264;p50"/>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5" name="Google Shape;13265;p50"/>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6" name="Google Shape;13266;p50"/>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7" name="Google Shape;13267;p50"/>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8" name="Google Shape;13268;p50"/>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9" name="Google Shape;13269;p50"/>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0" name="Google Shape;13270;p50"/>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1" name="Google Shape;13271;p50"/>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2" name="Google Shape;13272;p50"/>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3" name="Google Shape;13273;p50"/>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4" name="Google Shape;13274;p50"/>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5" name="Google Shape;13275;p50"/>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6" name="Google Shape;13276;p50"/>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7" name="Google Shape;13277;p50"/>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8" name="Google Shape;13278;p50"/>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9" name="Google Shape;13279;p50"/>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0" name="Google Shape;13280;p50"/>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1" name="Google Shape;13281;p50"/>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2" name="Google Shape;13282;p50"/>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3" name="Google Shape;13283;p50"/>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84" name="Google Shape;13284;p50"/>
          <p:cNvGrpSpPr/>
          <p:nvPr/>
        </p:nvGrpSpPr>
        <p:grpSpPr>
          <a:xfrm>
            <a:off x="3105248" y="3348244"/>
            <a:ext cx="305619" cy="366430"/>
            <a:chOff x="3105248" y="3348244"/>
            <a:chExt cx="305619" cy="366430"/>
          </a:xfrm>
        </p:grpSpPr>
        <p:sp>
          <p:nvSpPr>
            <p:cNvPr id="13285" name="Google Shape;13285;p50"/>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6" name="Google Shape;13286;p50"/>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7" name="Google Shape;13287;p50"/>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8" name="Google Shape;13288;p50"/>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9" name="Google Shape;13289;p50"/>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0" name="Google Shape;13290;p50"/>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1" name="Google Shape;13291;p50"/>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92" name="Google Shape;13292;p50"/>
          <p:cNvGrpSpPr/>
          <p:nvPr/>
        </p:nvGrpSpPr>
        <p:grpSpPr>
          <a:xfrm>
            <a:off x="2661988" y="3348218"/>
            <a:ext cx="304078" cy="366665"/>
            <a:chOff x="2661988" y="3348218"/>
            <a:chExt cx="304078" cy="366665"/>
          </a:xfrm>
        </p:grpSpPr>
        <p:sp>
          <p:nvSpPr>
            <p:cNvPr id="13293" name="Google Shape;13293;p50"/>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4" name="Google Shape;13294;p50"/>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5" name="Google Shape;13295;p50"/>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6" name="Google Shape;13296;p50"/>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7" name="Google Shape;13297;p50"/>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8" name="Google Shape;13298;p50"/>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9" name="Google Shape;13299;p50"/>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0" name="Google Shape;13300;p50"/>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1" name="Google Shape;13301;p50"/>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2" name="Google Shape;13302;p50"/>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3" name="Google Shape;13303;p50"/>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4" name="Google Shape;13304;p50"/>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5" name="Google Shape;13305;p50"/>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6" name="Google Shape;13306;p50"/>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7" name="Google Shape;13307;p50"/>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8" name="Google Shape;13308;p50"/>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9" name="Google Shape;13309;p50"/>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0" name="Google Shape;13310;p50"/>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1" name="Google Shape;13311;p50"/>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12" name="Google Shape;13312;p50"/>
          <p:cNvGrpSpPr/>
          <p:nvPr/>
        </p:nvGrpSpPr>
        <p:grpSpPr>
          <a:xfrm>
            <a:off x="2212927" y="3348897"/>
            <a:ext cx="307605" cy="366482"/>
            <a:chOff x="2212927" y="3348897"/>
            <a:chExt cx="307605" cy="366482"/>
          </a:xfrm>
        </p:grpSpPr>
        <p:sp>
          <p:nvSpPr>
            <p:cNvPr id="13313" name="Google Shape;13313;p50"/>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4" name="Google Shape;13314;p50"/>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5" name="Google Shape;13315;p50"/>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6" name="Google Shape;13316;p50"/>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7" name="Google Shape;13317;p50"/>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8" name="Google Shape;13318;p50"/>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9" name="Google Shape;13319;p50"/>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0" name="Google Shape;13320;p50"/>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1" name="Google Shape;13321;p50"/>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2" name="Google Shape;13322;p50"/>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23" name="Google Shape;13323;p50"/>
          <p:cNvGrpSpPr/>
          <p:nvPr/>
        </p:nvGrpSpPr>
        <p:grpSpPr>
          <a:xfrm>
            <a:off x="1764389" y="3348218"/>
            <a:ext cx="310115" cy="366665"/>
            <a:chOff x="1764389" y="3348218"/>
            <a:chExt cx="310115" cy="366665"/>
          </a:xfrm>
        </p:grpSpPr>
        <p:sp>
          <p:nvSpPr>
            <p:cNvPr id="13324" name="Google Shape;13324;p50"/>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5" name="Google Shape;13325;p50"/>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6" name="Google Shape;13326;p50"/>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7" name="Google Shape;13327;p50"/>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8" name="Google Shape;13328;p50"/>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9" name="Google Shape;13329;p50"/>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0" name="Google Shape;13330;p50"/>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1" name="Google Shape;13331;p50"/>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2" name="Google Shape;13332;p50"/>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3" name="Google Shape;13333;p50"/>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4" name="Google Shape;13334;p50"/>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5" name="Google Shape;13335;p50"/>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6" name="Google Shape;13336;p50"/>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7" name="Google Shape;13337;p50"/>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8" name="Google Shape;13338;p50"/>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9" name="Google Shape;13339;p50"/>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0" name="Google Shape;13340;p50"/>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1" name="Google Shape;13341;p50"/>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2" name="Google Shape;13342;p50"/>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3" name="Google Shape;13343;p50"/>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44" name="Google Shape;13344;p50"/>
          <p:cNvGrpSpPr/>
          <p:nvPr/>
        </p:nvGrpSpPr>
        <p:grpSpPr>
          <a:xfrm>
            <a:off x="2777572" y="3807287"/>
            <a:ext cx="81716" cy="366717"/>
            <a:chOff x="2777572" y="3807287"/>
            <a:chExt cx="81716" cy="366717"/>
          </a:xfrm>
        </p:grpSpPr>
        <p:sp>
          <p:nvSpPr>
            <p:cNvPr id="13345" name="Google Shape;13345;p50"/>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6" name="Google Shape;13346;p50"/>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7" name="Google Shape;13347;p50"/>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8" name="Google Shape;13348;p50"/>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9" name="Google Shape;13349;p50"/>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0" name="Google Shape;13350;p50"/>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1" name="Google Shape;13351;p50"/>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2" name="Google Shape;13352;p50"/>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3" name="Google Shape;13353;p50"/>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4" name="Google Shape;13354;p50"/>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5" name="Google Shape;13355;p50"/>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56" name="Google Shape;13356;p50"/>
          <p:cNvGrpSpPr/>
          <p:nvPr/>
        </p:nvGrpSpPr>
        <p:grpSpPr>
          <a:xfrm>
            <a:off x="3934014" y="4329780"/>
            <a:ext cx="366665" cy="256335"/>
            <a:chOff x="3934014" y="4329780"/>
            <a:chExt cx="366665" cy="256335"/>
          </a:xfrm>
        </p:grpSpPr>
        <p:sp>
          <p:nvSpPr>
            <p:cNvPr id="13357" name="Google Shape;13357;p50"/>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8" name="Google Shape;13358;p50"/>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9" name="Google Shape;13359;p50"/>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0" name="Google Shape;13360;p50"/>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1" name="Google Shape;13361;p50"/>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2" name="Google Shape;13362;p50"/>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3" name="Google Shape;13363;p50"/>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4" name="Google Shape;13364;p50"/>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5" name="Google Shape;13365;p50"/>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6" name="Google Shape;13366;p50"/>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7" name="Google Shape;13367;p50"/>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8" name="Google Shape;13368;p50"/>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9" name="Google Shape;13369;p50"/>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70" name="Google Shape;13370;p50"/>
          <p:cNvGrpSpPr/>
          <p:nvPr/>
        </p:nvGrpSpPr>
        <p:grpSpPr>
          <a:xfrm>
            <a:off x="947670" y="3807339"/>
            <a:ext cx="194295" cy="366404"/>
            <a:chOff x="947670" y="3807339"/>
            <a:chExt cx="194295" cy="366404"/>
          </a:xfrm>
        </p:grpSpPr>
        <p:sp>
          <p:nvSpPr>
            <p:cNvPr id="13371" name="Google Shape;13371;p50"/>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2" name="Google Shape;13372;p50"/>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3" name="Google Shape;13373;p50"/>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4" name="Google Shape;13374;p50"/>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5" name="Google Shape;13375;p50"/>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6" name="Google Shape;13376;p50"/>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7" name="Google Shape;13377;p50"/>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8" name="Google Shape;13378;p50"/>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9" name="Google Shape;13379;p50"/>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0" name="Google Shape;13380;p50"/>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81" name="Google Shape;13381;p50"/>
          <p:cNvGrpSpPr/>
          <p:nvPr/>
        </p:nvGrpSpPr>
        <p:grpSpPr>
          <a:xfrm>
            <a:off x="3420379" y="4286557"/>
            <a:ext cx="368939" cy="342284"/>
            <a:chOff x="3420379" y="4286557"/>
            <a:chExt cx="368939" cy="342284"/>
          </a:xfrm>
        </p:grpSpPr>
        <p:sp>
          <p:nvSpPr>
            <p:cNvPr id="13382" name="Google Shape;13382;p50"/>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3" name="Google Shape;13383;p50"/>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4" name="Google Shape;13384;p50"/>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5" name="Google Shape;13385;p50"/>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6" name="Google Shape;13386;p50"/>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7" name="Google Shape;13387;p50"/>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8" name="Google Shape;13388;p50"/>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9" name="Google Shape;13389;p50"/>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0" name="Google Shape;13390;p50"/>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1" name="Google Shape;13391;p50"/>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2" name="Google Shape;13392;p50"/>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3" name="Google Shape;13393;p50"/>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4" name="Google Shape;13394;p50"/>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5" name="Google Shape;13395;p50"/>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6" name="Google Shape;13396;p50"/>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7" name="Google Shape;13397;p50"/>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398" name="Google Shape;13398;p50"/>
          <p:cNvGrpSpPr/>
          <p:nvPr/>
        </p:nvGrpSpPr>
        <p:grpSpPr>
          <a:xfrm>
            <a:off x="3965190" y="3842252"/>
            <a:ext cx="369800" cy="296813"/>
            <a:chOff x="3965190" y="3842252"/>
            <a:chExt cx="369800" cy="296813"/>
          </a:xfrm>
        </p:grpSpPr>
        <p:sp>
          <p:nvSpPr>
            <p:cNvPr id="13399" name="Google Shape;13399;p50"/>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0" name="Google Shape;13400;p50"/>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1" name="Google Shape;13401;p50"/>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2" name="Google Shape;13402;p50"/>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3" name="Google Shape;13403;p50"/>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4" name="Google Shape;13404;p50"/>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5" name="Google Shape;13405;p50"/>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6" name="Google Shape;13406;p50"/>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7" name="Google Shape;13407;p50"/>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8" name="Google Shape;13408;p50"/>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9" name="Google Shape;13409;p50"/>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0" name="Google Shape;13410;p50"/>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1" name="Google Shape;13411;p50"/>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2" name="Google Shape;13412;p50"/>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3" name="Google Shape;13413;p50"/>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4" name="Google Shape;13414;p50"/>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5" name="Google Shape;13415;p50"/>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6" name="Google Shape;13416;p50"/>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7" name="Google Shape;13417;p50"/>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8" name="Google Shape;13418;p50"/>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9" name="Google Shape;13419;p50"/>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420" name="Google Shape;13420;p50"/>
          <p:cNvGrpSpPr/>
          <p:nvPr/>
        </p:nvGrpSpPr>
        <p:grpSpPr>
          <a:xfrm>
            <a:off x="3506590" y="3833812"/>
            <a:ext cx="396796" cy="313407"/>
            <a:chOff x="3506590" y="3833812"/>
            <a:chExt cx="396796" cy="313407"/>
          </a:xfrm>
        </p:grpSpPr>
        <p:sp>
          <p:nvSpPr>
            <p:cNvPr id="13421" name="Google Shape;13421;p50"/>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2" name="Google Shape;13422;p50"/>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3" name="Google Shape;13423;p50"/>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424" name="Google Shape;13424;p50"/>
          <p:cNvGrpSpPr/>
          <p:nvPr/>
        </p:nvGrpSpPr>
        <p:grpSpPr>
          <a:xfrm>
            <a:off x="2769288" y="1965364"/>
            <a:ext cx="104557" cy="366665"/>
            <a:chOff x="2769288" y="1965364"/>
            <a:chExt cx="104557" cy="366665"/>
          </a:xfrm>
        </p:grpSpPr>
        <p:sp>
          <p:nvSpPr>
            <p:cNvPr id="13425" name="Google Shape;13425;p50"/>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6" name="Google Shape;13426;p50"/>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7" name="Google Shape;13427;p50"/>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8" name="Google Shape;13428;p50"/>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9" name="Google Shape;13429;p50"/>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0" name="Google Shape;13430;p50"/>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1" name="Google Shape;13431;p50"/>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2" name="Google Shape;13432;p50"/>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3" name="Google Shape;13433;p50"/>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4" name="Google Shape;13434;p50"/>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5" name="Google Shape;13435;p50"/>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6" name="Google Shape;13436;p50"/>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437" name="Google Shape;13437;p50"/>
          <p:cNvGrpSpPr/>
          <p:nvPr/>
        </p:nvGrpSpPr>
        <p:grpSpPr>
          <a:xfrm>
            <a:off x="3966679" y="2010861"/>
            <a:ext cx="367162" cy="275698"/>
            <a:chOff x="3966679" y="2010861"/>
            <a:chExt cx="367162" cy="275698"/>
          </a:xfrm>
        </p:grpSpPr>
        <p:sp>
          <p:nvSpPr>
            <p:cNvPr id="13438" name="Google Shape;13438;p50"/>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9" name="Google Shape;13439;p50"/>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0" name="Google Shape;13440;p50"/>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1" name="Google Shape;13441;p50"/>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442" name="Google Shape;13442;p50"/>
          <p:cNvGrpSpPr/>
          <p:nvPr/>
        </p:nvGrpSpPr>
        <p:grpSpPr>
          <a:xfrm>
            <a:off x="1752577" y="2025495"/>
            <a:ext cx="366404" cy="246221"/>
            <a:chOff x="1752577" y="2025495"/>
            <a:chExt cx="366404" cy="246221"/>
          </a:xfrm>
        </p:grpSpPr>
        <p:sp>
          <p:nvSpPr>
            <p:cNvPr id="13443" name="Google Shape;13443;p50"/>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4" name="Google Shape;13444;p50"/>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5" name="Google Shape;13445;p50"/>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6" name="Google Shape;13446;p50"/>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7" name="Google Shape;13447;p50"/>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8" name="Google Shape;13448;p50"/>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9" name="Google Shape;13449;p50"/>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0" name="Google Shape;13450;p50"/>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1" name="Google Shape;13451;p50"/>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2" name="Google Shape;13452;p50"/>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3" name="Google Shape;13453;p50"/>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4" name="Google Shape;13454;p50"/>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5" name="Google Shape;13455;p50"/>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6" name="Google Shape;13456;p50"/>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7" name="Google Shape;13457;p50"/>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58" name="Google Shape;13458;p50"/>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459" name="Google Shape;13459;p50"/>
          <p:cNvGrpSpPr/>
          <p:nvPr/>
        </p:nvGrpSpPr>
        <p:grpSpPr>
          <a:xfrm>
            <a:off x="1309553" y="2069580"/>
            <a:ext cx="366404" cy="158363"/>
            <a:chOff x="1309553" y="2069580"/>
            <a:chExt cx="366404" cy="158363"/>
          </a:xfrm>
        </p:grpSpPr>
        <p:sp>
          <p:nvSpPr>
            <p:cNvPr id="13460" name="Google Shape;13460;p50"/>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1" name="Google Shape;13461;p50"/>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2" name="Google Shape;13462;p50"/>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3" name="Google Shape;13463;p50"/>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4" name="Google Shape;13464;p50"/>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5" name="Google Shape;13465;p50"/>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6" name="Google Shape;13466;p50"/>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7" name="Google Shape;13467;p50"/>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8" name="Google Shape;13468;p50"/>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69" name="Google Shape;13469;p50"/>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0" name="Google Shape;13470;p50"/>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1" name="Google Shape;13471;p50"/>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2" name="Google Shape;13472;p50"/>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3" name="Google Shape;13473;p50"/>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4" name="Google Shape;13474;p50"/>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5" name="Google Shape;13475;p50"/>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6" name="Google Shape;13476;p50"/>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7" name="Google Shape;13477;p50"/>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8" name="Google Shape;13478;p50"/>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9" name="Google Shape;13479;p50"/>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0" name="Google Shape;13480;p50"/>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1" name="Google Shape;13481;p50"/>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2" name="Google Shape;13482;p50"/>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3" name="Google Shape;13483;p50"/>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4" name="Google Shape;13484;p50"/>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5" name="Google Shape;13485;p50"/>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486" name="Google Shape;13486;p50"/>
          <p:cNvGrpSpPr/>
          <p:nvPr/>
        </p:nvGrpSpPr>
        <p:grpSpPr>
          <a:xfrm>
            <a:off x="866528" y="2088762"/>
            <a:ext cx="366639" cy="119635"/>
            <a:chOff x="866528" y="2088762"/>
            <a:chExt cx="366639" cy="119635"/>
          </a:xfrm>
        </p:grpSpPr>
        <p:sp>
          <p:nvSpPr>
            <p:cNvPr id="13487" name="Google Shape;13487;p50"/>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8" name="Google Shape;13488;p50"/>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9" name="Google Shape;13489;p50"/>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0" name="Google Shape;13490;p50"/>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1" name="Google Shape;13491;p50"/>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2" name="Google Shape;13492;p50"/>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3" name="Google Shape;13493;p50"/>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4" name="Google Shape;13494;p50"/>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5" name="Google Shape;13495;p50"/>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6" name="Google Shape;13496;p50"/>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7" name="Google Shape;13497;p50"/>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8" name="Google Shape;13498;p50"/>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9" name="Google Shape;13499;p50"/>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0" name="Google Shape;13500;p50"/>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01" name="Google Shape;13501;p50"/>
          <p:cNvGrpSpPr/>
          <p:nvPr/>
        </p:nvGrpSpPr>
        <p:grpSpPr>
          <a:xfrm>
            <a:off x="2329269" y="1965312"/>
            <a:ext cx="98807" cy="366273"/>
            <a:chOff x="2329269" y="1965312"/>
            <a:chExt cx="98807" cy="366273"/>
          </a:xfrm>
        </p:grpSpPr>
        <p:sp>
          <p:nvSpPr>
            <p:cNvPr id="13502" name="Google Shape;13502;p50"/>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3" name="Google Shape;13503;p50"/>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4" name="Google Shape;13504;p50"/>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05" name="Google Shape;13505;p50"/>
          <p:cNvGrpSpPr/>
          <p:nvPr/>
        </p:nvGrpSpPr>
        <p:grpSpPr>
          <a:xfrm>
            <a:off x="3208053" y="1964972"/>
            <a:ext cx="112344" cy="366927"/>
            <a:chOff x="3208053" y="1964972"/>
            <a:chExt cx="112344" cy="366927"/>
          </a:xfrm>
        </p:grpSpPr>
        <p:sp>
          <p:nvSpPr>
            <p:cNvPr id="13506" name="Google Shape;13506;p50"/>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7" name="Google Shape;13507;p50"/>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8" name="Google Shape;13508;p50"/>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9" name="Google Shape;13509;p50"/>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0" name="Google Shape;13510;p50"/>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1" name="Google Shape;13511;p50"/>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12" name="Google Shape;13512;p50"/>
          <p:cNvGrpSpPr/>
          <p:nvPr/>
        </p:nvGrpSpPr>
        <p:grpSpPr>
          <a:xfrm>
            <a:off x="3225379" y="3807339"/>
            <a:ext cx="72413" cy="366404"/>
            <a:chOff x="3225379" y="3807339"/>
            <a:chExt cx="72413" cy="366404"/>
          </a:xfrm>
        </p:grpSpPr>
        <p:sp>
          <p:nvSpPr>
            <p:cNvPr id="13513" name="Google Shape;13513;p50"/>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4" name="Google Shape;13514;p50"/>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5" name="Google Shape;13515;p50"/>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6" name="Google Shape;13516;p50"/>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7" name="Google Shape;13517;p50"/>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8" name="Google Shape;13518;p50"/>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9" name="Google Shape;13519;p50"/>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0" name="Google Shape;13520;p50"/>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21" name="Google Shape;13521;p50"/>
          <p:cNvGrpSpPr/>
          <p:nvPr/>
        </p:nvGrpSpPr>
        <p:grpSpPr>
          <a:xfrm>
            <a:off x="3523916" y="2011096"/>
            <a:ext cx="366666" cy="275201"/>
            <a:chOff x="3523916" y="2011096"/>
            <a:chExt cx="366666" cy="275201"/>
          </a:xfrm>
        </p:grpSpPr>
        <p:sp>
          <p:nvSpPr>
            <p:cNvPr id="13522" name="Google Shape;13522;p50"/>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3" name="Google Shape;13523;p50"/>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4" name="Google Shape;13524;p50"/>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5" name="Google Shape;13525;p50"/>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6" name="Google Shape;13526;p50"/>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7" name="Google Shape;13527;p50"/>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8" name="Google Shape;13528;p50"/>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9" name="Google Shape;13529;p50"/>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0" name="Google Shape;13530;p50"/>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1" name="Google Shape;13531;p50"/>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2" name="Google Shape;13532;p50"/>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3" name="Google Shape;13533;p50"/>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4" name="Google Shape;13534;p50"/>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5" name="Google Shape;13535;p50"/>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6" name="Google Shape;13536;p50"/>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7" name="Google Shape;13537;p50"/>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8" name="Google Shape;13538;p50"/>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39" name="Google Shape;13539;p50"/>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0" name="Google Shape;13540;p50"/>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1" name="Google Shape;13541;p50"/>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42" name="Google Shape;13542;p50"/>
          <p:cNvGrpSpPr/>
          <p:nvPr/>
        </p:nvGrpSpPr>
        <p:grpSpPr>
          <a:xfrm>
            <a:off x="1742777" y="1499997"/>
            <a:ext cx="393791" cy="366743"/>
            <a:chOff x="1742777" y="1499997"/>
            <a:chExt cx="393791" cy="366743"/>
          </a:xfrm>
        </p:grpSpPr>
        <p:sp>
          <p:nvSpPr>
            <p:cNvPr id="13543" name="Google Shape;13543;p50"/>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4" name="Google Shape;13544;p50"/>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5" name="Google Shape;13545;p50"/>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6" name="Google Shape;13546;p50"/>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7" name="Google Shape;13547;p50"/>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8" name="Google Shape;13548;p50"/>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49" name="Google Shape;13549;p50"/>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0" name="Google Shape;13550;p50"/>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1" name="Google Shape;13551;p50"/>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2" name="Google Shape;13552;p50"/>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3" name="Google Shape;13553;p50"/>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4" name="Google Shape;13554;p50"/>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5" name="Google Shape;13555;p50"/>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6" name="Google Shape;13556;p50"/>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57" name="Google Shape;13557;p50"/>
          <p:cNvGrpSpPr/>
          <p:nvPr/>
        </p:nvGrpSpPr>
        <p:grpSpPr>
          <a:xfrm>
            <a:off x="4014449" y="1499997"/>
            <a:ext cx="319915" cy="366639"/>
            <a:chOff x="4014449" y="1499997"/>
            <a:chExt cx="319915" cy="366639"/>
          </a:xfrm>
        </p:grpSpPr>
        <p:sp>
          <p:nvSpPr>
            <p:cNvPr id="13558" name="Google Shape;13558;p50"/>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59" name="Google Shape;13559;p50"/>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0" name="Google Shape;13560;p50"/>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1" name="Google Shape;13561;p50"/>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2" name="Google Shape;13562;p50"/>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63" name="Google Shape;13563;p50"/>
          <p:cNvGrpSpPr/>
          <p:nvPr/>
        </p:nvGrpSpPr>
        <p:grpSpPr>
          <a:xfrm>
            <a:off x="866267" y="1591460"/>
            <a:ext cx="367397" cy="183711"/>
            <a:chOff x="866267" y="1591460"/>
            <a:chExt cx="367397" cy="183711"/>
          </a:xfrm>
        </p:grpSpPr>
        <p:sp>
          <p:nvSpPr>
            <p:cNvPr id="13564" name="Google Shape;13564;p50"/>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5" name="Google Shape;13565;p50"/>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6" name="Google Shape;13566;p50"/>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7" name="Google Shape;13567;p50"/>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8" name="Google Shape;13568;p50"/>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69" name="Google Shape;13569;p50"/>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0" name="Google Shape;13570;p50"/>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1" name="Google Shape;13571;p50"/>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2" name="Google Shape;13572;p50"/>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3" name="Google Shape;13573;p50"/>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4" name="Google Shape;13574;p50"/>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5" name="Google Shape;13575;p50"/>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6" name="Google Shape;13576;p50"/>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7" name="Google Shape;13577;p50"/>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8" name="Google Shape;13578;p50"/>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79" name="Google Shape;13579;p50"/>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0" name="Google Shape;13580;p50"/>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1" name="Google Shape;13581;p50"/>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82" name="Google Shape;13582;p50"/>
          <p:cNvGrpSpPr/>
          <p:nvPr/>
        </p:nvGrpSpPr>
        <p:grpSpPr>
          <a:xfrm>
            <a:off x="3117843" y="1499892"/>
            <a:ext cx="327441" cy="366743"/>
            <a:chOff x="3117843" y="1499892"/>
            <a:chExt cx="327441" cy="366743"/>
          </a:xfrm>
        </p:grpSpPr>
        <p:sp>
          <p:nvSpPr>
            <p:cNvPr id="13583" name="Google Shape;13583;p50"/>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4" name="Google Shape;13584;p50"/>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5" name="Google Shape;13585;p50"/>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6" name="Google Shape;13586;p50"/>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7" name="Google Shape;13587;p50"/>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8" name="Google Shape;13588;p50"/>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9" name="Google Shape;13589;p50"/>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590" name="Google Shape;13590;p50"/>
          <p:cNvGrpSpPr/>
          <p:nvPr/>
        </p:nvGrpSpPr>
        <p:grpSpPr>
          <a:xfrm>
            <a:off x="2667005" y="1499997"/>
            <a:ext cx="336770" cy="366638"/>
            <a:chOff x="2667005" y="1499997"/>
            <a:chExt cx="336770" cy="366638"/>
          </a:xfrm>
        </p:grpSpPr>
        <p:sp>
          <p:nvSpPr>
            <p:cNvPr id="13591" name="Google Shape;13591;p50"/>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2" name="Google Shape;13592;p50"/>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3" name="Google Shape;13593;p50"/>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4" name="Google Shape;13594;p50"/>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5" name="Google Shape;13595;p50"/>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6" name="Google Shape;13596;p50"/>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7" name="Google Shape;13597;p50"/>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8" name="Google Shape;13598;p50"/>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9" name="Google Shape;13599;p50"/>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0" name="Google Shape;13600;p50"/>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1" name="Google Shape;13601;p50"/>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2" name="Google Shape;13602;p50"/>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3" name="Google Shape;13603;p50"/>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4" name="Google Shape;13604;p50"/>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5" name="Google Shape;13605;p50"/>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6" name="Google Shape;13606;p50"/>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7" name="Google Shape;13607;p50"/>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8" name="Google Shape;13608;p50"/>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9" name="Google Shape;13609;p50"/>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10" name="Google Shape;13610;p50"/>
          <p:cNvGrpSpPr/>
          <p:nvPr/>
        </p:nvGrpSpPr>
        <p:grpSpPr>
          <a:xfrm>
            <a:off x="3564866" y="1499997"/>
            <a:ext cx="326473" cy="366639"/>
            <a:chOff x="3564866" y="1499997"/>
            <a:chExt cx="326473" cy="366639"/>
          </a:xfrm>
        </p:grpSpPr>
        <p:sp>
          <p:nvSpPr>
            <p:cNvPr id="13611" name="Google Shape;13611;p50"/>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2" name="Google Shape;13612;p50"/>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3" name="Google Shape;13613;p50"/>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4" name="Google Shape;13614;p50"/>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5" name="Google Shape;13615;p50"/>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6" name="Google Shape;13616;p50"/>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7" name="Google Shape;13617;p50"/>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8" name="Google Shape;13618;p50"/>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9" name="Google Shape;13619;p50"/>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20" name="Google Shape;13620;p50"/>
          <p:cNvGrpSpPr/>
          <p:nvPr/>
        </p:nvGrpSpPr>
        <p:grpSpPr>
          <a:xfrm>
            <a:off x="1314074" y="1499997"/>
            <a:ext cx="364392" cy="366638"/>
            <a:chOff x="1314074" y="1499997"/>
            <a:chExt cx="364392" cy="366638"/>
          </a:xfrm>
        </p:grpSpPr>
        <p:sp>
          <p:nvSpPr>
            <p:cNvPr id="13621" name="Google Shape;13621;p50"/>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2" name="Google Shape;13622;p50"/>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3" name="Google Shape;13623;p50"/>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4" name="Google Shape;13624;p50"/>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5" name="Google Shape;13625;p50"/>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6" name="Google Shape;13626;p50"/>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7" name="Google Shape;13627;p50"/>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8" name="Google Shape;13628;p50"/>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9" name="Google Shape;13629;p50"/>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0" name="Google Shape;13630;p50"/>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1" name="Google Shape;13631;p50"/>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2" name="Google Shape;13632;p50"/>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33" name="Google Shape;13633;p50"/>
          <p:cNvGrpSpPr/>
          <p:nvPr/>
        </p:nvGrpSpPr>
        <p:grpSpPr>
          <a:xfrm>
            <a:off x="2220479" y="1499997"/>
            <a:ext cx="337005" cy="366639"/>
            <a:chOff x="2220479" y="1499997"/>
            <a:chExt cx="337005" cy="366639"/>
          </a:xfrm>
        </p:grpSpPr>
        <p:sp>
          <p:nvSpPr>
            <p:cNvPr id="13634" name="Google Shape;13634;p50"/>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5" name="Google Shape;13635;p50"/>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6" name="Google Shape;13636;p50"/>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7" name="Google Shape;13637;p50"/>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8" name="Google Shape;13638;p50"/>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9" name="Google Shape;13639;p50"/>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0" name="Google Shape;13640;p50"/>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1" name="Google Shape;13641;p50"/>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2" name="Google Shape;13642;p50"/>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3" name="Google Shape;13643;p50"/>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4" name="Google Shape;13644;p50"/>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45" name="Google Shape;13645;p50"/>
          <p:cNvGrpSpPr/>
          <p:nvPr/>
        </p:nvGrpSpPr>
        <p:grpSpPr>
          <a:xfrm>
            <a:off x="4105155" y="2425976"/>
            <a:ext cx="87230" cy="366430"/>
            <a:chOff x="4105155" y="2425976"/>
            <a:chExt cx="87230" cy="366430"/>
          </a:xfrm>
        </p:grpSpPr>
        <p:sp>
          <p:nvSpPr>
            <p:cNvPr id="13646" name="Google Shape;13646;p50"/>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7" name="Google Shape;13647;p50"/>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8" name="Google Shape;13648;p50"/>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9" name="Google Shape;13649;p50"/>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0" name="Google Shape;13650;p50"/>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1" name="Google Shape;13651;p50"/>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52" name="Google Shape;13652;p50"/>
          <p:cNvGrpSpPr/>
          <p:nvPr/>
        </p:nvGrpSpPr>
        <p:grpSpPr>
          <a:xfrm>
            <a:off x="1808109" y="2426002"/>
            <a:ext cx="267884" cy="366639"/>
            <a:chOff x="1808109" y="2426002"/>
            <a:chExt cx="267884" cy="366639"/>
          </a:xfrm>
        </p:grpSpPr>
        <p:sp>
          <p:nvSpPr>
            <p:cNvPr id="13653" name="Google Shape;13653;p50"/>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4" name="Google Shape;13654;p50"/>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5" name="Google Shape;13655;p50"/>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6" name="Google Shape;13656;p50"/>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7" name="Google Shape;13657;p50"/>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8" name="Google Shape;13658;p50"/>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9" name="Google Shape;13659;p50"/>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0" name="Google Shape;13660;p50"/>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1" name="Google Shape;13661;p50"/>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2" name="Google Shape;13662;p50"/>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3" name="Google Shape;13663;p50"/>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4" name="Google Shape;13664;p50"/>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5" name="Google Shape;13665;p50"/>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6" name="Google Shape;13666;p50"/>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7" name="Google Shape;13667;p50"/>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8" name="Google Shape;13668;p50"/>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9" name="Google Shape;13669;p50"/>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0" name="Google Shape;13670;p50"/>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1" name="Google Shape;13671;p50"/>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2" name="Google Shape;13672;p50"/>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3" name="Google Shape;13673;p50"/>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74" name="Google Shape;13674;p50"/>
          <p:cNvGrpSpPr/>
          <p:nvPr/>
        </p:nvGrpSpPr>
        <p:grpSpPr>
          <a:xfrm>
            <a:off x="3603568" y="2426002"/>
            <a:ext cx="207597" cy="366639"/>
            <a:chOff x="3603568" y="2426002"/>
            <a:chExt cx="207597" cy="366639"/>
          </a:xfrm>
        </p:grpSpPr>
        <p:sp>
          <p:nvSpPr>
            <p:cNvPr id="13675" name="Google Shape;13675;p50"/>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6" name="Google Shape;13676;p50"/>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7" name="Google Shape;13677;p50"/>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8" name="Google Shape;13678;p50"/>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9" name="Google Shape;13679;p50"/>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0" name="Google Shape;13680;p50"/>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81" name="Google Shape;13681;p50"/>
          <p:cNvGrpSpPr/>
          <p:nvPr/>
        </p:nvGrpSpPr>
        <p:grpSpPr>
          <a:xfrm>
            <a:off x="2246115" y="2426002"/>
            <a:ext cx="274417" cy="366404"/>
            <a:chOff x="2246115" y="2426002"/>
            <a:chExt cx="274417" cy="366404"/>
          </a:xfrm>
        </p:grpSpPr>
        <p:sp>
          <p:nvSpPr>
            <p:cNvPr id="13682" name="Google Shape;13682;p50"/>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3" name="Google Shape;13683;p50"/>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4" name="Google Shape;13684;p50"/>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5" name="Google Shape;13685;p50"/>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6" name="Google Shape;13686;p50"/>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7" name="Google Shape;13687;p50"/>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8" name="Google Shape;13688;p50"/>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9" name="Google Shape;13689;p50"/>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90" name="Google Shape;13690;p50"/>
          <p:cNvGrpSpPr/>
          <p:nvPr/>
        </p:nvGrpSpPr>
        <p:grpSpPr>
          <a:xfrm>
            <a:off x="2696666" y="2426002"/>
            <a:ext cx="256099" cy="366639"/>
            <a:chOff x="2696666" y="2426002"/>
            <a:chExt cx="256099" cy="366639"/>
          </a:xfrm>
        </p:grpSpPr>
        <p:sp>
          <p:nvSpPr>
            <p:cNvPr id="13691" name="Google Shape;13691;p50"/>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2" name="Google Shape;13692;p50"/>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3" name="Google Shape;13693;p50"/>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4" name="Google Shape;13694;p50"/>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5" name="Google Shape;13695;p50"/>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6" name="Google Shape;13696;p50"/>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697" name="Google Shape;13697;p50"/>
          <p:cNvGrpSpPr/>
          <p:nvPr/>
        </p:nvGrpSpPr>
        <p:grpSpPr>
          <a:xfrm>
            <a:off x="3149072" y="2426002"/>
            <a:ext cx="225863" cy="366429"/>
            <a:chOff x="3149072" y="2426002"/>
            <a:chExt cx="225863" cy="366429"/>
          </a:xfrm>
        </p:grpSpPr>
        <p:sp>
          <p:nvSpPr>
            <p:cNvPr id="13698" name="Google Shape;13698;p50"/>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9" name="Google Shape;13699;p50"/>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0" name="Google Shape;13700;p50"/>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1" name="Google Shape;13701;p50"/>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2" name="Google Shape;13702;p50"/>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3" name="Google Shape;13703;p50"/>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4" name="Google Shape;13704;p50"/>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5" name="Google Shape;13705;p50"/>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6" name="Google Shape;13706;p50"/>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7" name="Google Shape;13707;p50"/>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8" name="Google Shape;13708;p50"/>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709" name="Google Shape;13709;p50"/>
          <p:cNvGrpSpPr/>
          <p:nvPr/>
        </p:nvGrpSpPr>
        <p:grpSpPr>
          <a:xfrm>
            <a:off x="1361556" y="2425923"/>
            <a:ext cx="283224" cy="366482"/>
            <a:chOff x="1361556" y="2425923"/>
            <a:chExt cx="283224" cy="366482"/>
          </a:xfrm>
        </p:grpSpPr>
        <p:sp>
          <p:nvSpPr>
            <p:cNvPr id="13710" name="Google Shape;13710;p50"/>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1" name="Google Shape;13711;p50"/>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2" name="Google Shape;13712;p50"/>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3" name="Google Shape;13713;p50"/>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4" name="Google Shape;13714;p50"/>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5" name="Google Shape;13715;p50"/>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6" name="Google Shape;13716;p50"/>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7" name="Google Shape;13717;p50"/>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8" name="Google Shape;13718;p50"/>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9" name="Google Shape;13719;p50"/>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0" name="Google Shape;13720;p50"/>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1" name="Google Shape;13721;p50"/>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2" name="Google Shape;13722;p50"/>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3" name="Google Shape;13723;p50"/>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4" name="Google Shape;13724;p50"/>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5" name="Google Shape;13725;p50"/>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6" name="Google Shape;13726;p50"/>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7" name="Google Shape;13727;p50"/>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8" name="Google Shape;13728;p50"/>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9" name="Google Shape;13729;p50"/>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730" name="Google Shape;13730;p50"/>
          <p:cNvGrpSpPr/>
          <p:nvPr/>
        </p:nvGrpSpPr>
        <p:grpSpPr>
          <a:xfrm>
            <a:off x="3973735" y="2891056"/>
            <a:ext cx="361883" cy="366979"/>
            <a:chOff x="3973735" y="2891056"/>
            <a:chExt cx="361883" cy="366979"/>
          </a:xfrm>
        </p:grpSpPr>
        <p:sp>
          <p:nvSpPr>
            <p:cNvPr id="13731" name="Google Shape;13731;p50"/>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2" name="Google Shape;13732;p50"/>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3" name="Google Shape;13733;p50"/>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4" name="Google Shape;13734;p50"/>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5" name="Google Shape;13735;p50"/>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6" name="Google Shape;13736;p50"/>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7" name="Google Shape;13737;p50"/>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8" name="Google Shape;13738;p50"/>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9" name="Google Shape;13739;p50"/>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0" name="Google Shape;13740;p50"/>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1" name="Google Shape;13741;p50"/>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2" name="Google Shape;13742;p50"/>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3" name="Google Shape;13743;p50"/>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4" name="Google Shape;13744;p50"/>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5" name="Google Shape;13745;p50"/>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6" name="Google Shape;13746;p50"/>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7" name="Google Shape;13747;p50"/>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748" name="Google Shape;13748;p50"/>
          <p:cNvGrpSpPr/>
          <p:nvPr/>
        </p:nvGrpSpPr>
        <p:grpSpPr>
          <a:xfrm>
            <a:off x="3527941" y="2916744"/>
            <a:ext cx="366665" cy="315655"/>
            <a:chOff x="3527941" y="2916744"/>
            <a:chExt cx="366665" cy="315655"/>
          </a:xfrm>
        </p:grpSpPr>
        <p:sp>
          <p:nvSpPr>
            <p:cNvPr id="13749" name="Google Shape;13749;p50"/>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0" name="Google Shape;13750;p50"/>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1" name="Google Shape;13751;p50"/>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2" name="Google Shape;13752;p50"/>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3" name="Google Shape;13753;p50"/>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4" name="Google Shape;13754;p50"/>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5" name="Google Shape;13755;p50"/>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95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6" name="Google Shape;13756;p50"/>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7" name="Google Shape;13757;p50"/>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8" name="Google Shape;13758;p50"/>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9" name="Google Shape;13759;p50"/>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0" name="Google Shape;13760;p50"/>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1" name="Google Shape;13761;p50"/>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2" name="Google Shape;13762;p50"/>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3" name="Google Shape;13763;p50"/>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4" name="Google Shape;13764;p50"/>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95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5" name="Google Shape;13765;p50"/>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6" name="Google Shape;13766;p50"/>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7" name="Google Shape;13767;p50"/>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8" name="Google Shape;13768;p50"/>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9" name="Google Shape;13769;p50"/>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0" name="Google Shape;13770;p50"/>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1" name="Google Shape;13771;p50"/>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2" name="Google Shape;13772;p50"/>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3" name="Google Shape;13773;p50"/>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4" name="Google Shape;13774;p50"/>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5" name="Google Shape;13775;p50"/>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6" name="Google Shape;13776;p50"/>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7" name="Google Shape;13777;p50"/>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8" name="Google Shape;13778;p50"/>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779" name="Google Shape;13779;p50"/>
          <p:cNvGrpSpPr/>
          <p:nvPr/>
        </p:nvGrpSpPr>
        <p:grpSpPr>
          <a:xfrm>
            <a:off x="2640873" y="2891631"/>
            <a:ext cx="366404" cy="366403"/>
            <a:chOff x="2640873" y="2891631"/>
            <a:chExt cx="366404" cy="366403"/>
          </a:xfrm>
        </p:grpSpPr>
        <p:sp>
          <p:nvSpPr>
            <p:cNvPr id="13780" name="Google Shape;13780;p50"/>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1" name="Google Shape;13781;p50"/>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2" name="Google Shape;13782;p50"/>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3" name="Google Shape;13783;p50"/>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4" name="Google Shape;13784;p50"/>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5" name="Google Shape;13785;p50"/>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6" name="Google Shape;13786;p50"/>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7" name="Google Shape;13787;p50"/>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8" name="Google Shape;13788;p50"/>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9" name="Google Shape;13789;p50"/>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0" name="Google Shape;13790;p50"/>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1" name="Google Shape;13791;p50"/>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2" name="Google Shape;13792;p50"/>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3" name="Google Shape;13793;p50"/>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794" name="Google Shape;13794;p50"/>
          <p:cNvGrpSpPr/>
          <p:nvPr/>
        </p:nvGrpSpPr>
        <p:grpSpPr>
          <a:xfrm>
            <a:off x="2197091" y="2938120"/>
            <a:ext cx="366665" cy="273189"/>
            <a:chOff x="2197091" y="2938120"/>
            <a:chExt cx="366665" cy="273189"/>
          </a:xfrm>
        </p:grpSpPr>
        <p:sp>
          <p:nvSpPr>
            <p:cNvPr id="13795" name="Google Shape;13795;p50"/>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6" name="Google Shape;13796;p50"/>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7" name="Google Shape;13797;p50"/>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8" name="Google Shape;13798;p50"/>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9" name="Google Shape;13799;p50"/>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0" name="Google Shape;13800;p50"/>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1" name="Google Shape;13801;p50"/>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2" name="Google Shape;13802;p50"/>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3" name="Google Shape;13803;p50"/>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4" name="Google Shape;13804;p50"/>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5" name="Google Shape;13805;p50"/>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6" name="Google Shape;13806;p50"/>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7" name="Google Shape;13807;p50"/>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8" name="Google Shape;13808;p50"/>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9" name="Google Shape;13809;p50"/>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0" name="Google Shape;13810;p50"/>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1" name="Google Shape;13811;p50"/>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2" name="Google Shape;13812;p50"/>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3" name="Google Shape;13813;p50"/>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4" name="Google Shape;13814;p50"/>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5" name="Google Shape;13815;p50"/>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6" name="Google Shape;13816;p50"/>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7" name="Google Shape;13817;p50"/>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8" name="Google Shape;13818;p50"/>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819" name="Google Shape;13819;p50"/>
          <p:cNvGrpSpPr/>
          <p:nvPr/>
        </p:nvGrpSpPr>
        <p:grpSpPr>
          <a:xfrm>
            <a:off x="1753570" y="2892127"/>
            <a:ext cx="366666" cy="365202"/>
            <a:chOff x="1753570" y="2892127"/>
            <a:chExt cx="366666" cy="365202"/>
          </a:xfrm>
        </p:grpSpPr>
        <p:sp>
          <p:nvSpPr>
            <p:cNvPr id="13820" name="Google Shape;13820;p50"/>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1" name="Google Shape;13821;p50"/>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2" name="Google Shape;13822;p50"/>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3" name="Google Shape;13823;p50"/>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4" name="Google Shape;13824;p50"/>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5" name="Google Shape;13825;p50"/>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6" name="Google Shape;13826;p50"/>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7" name="Google Shape;13827;p50"/>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8" name="Google Shape;13828;p50"/>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9" name="Google Shape;13829;p50"/>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0" name="Google Shape;13830;p50"/>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1" name="Google Shape;13831;p50"/>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2" name="Google Shape;13832;p50"/>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3" name="Google Shape;13833;p50"/>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4" name="Google Shape;13834;p50"/>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5" name="Google Shape;13835;p50"/>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6" name="Google Shape;13836;p50"/>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7" name="Google Shape;13837;p50"/>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838" name="Google Shape;13838;p50"/>
          <p:cNvGrpSpPr/>
          <p:nvPr/>
        </p:nvGrpSpPr>
        <p:grpSpPr>
          <a:xfrm>
            <a:off x="1303751" y="3807339"/>
            <a:ext cx="367685" cy="366561"/>
            <a:chOff x="1303751" y="3807339"/>
            <a:chExt cx="367685" cy="366561"/>
          </a:xfrm>
        </p:grpSpPr>
        <p:sp>
          <p:nvSpPr>
            <p:cNvPr id="13839" name="Google Shape;13839;p50"/>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0" name="Google Shape;13840;p50"/>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1" name="Google Shape;13841;p50"/>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2" name="Google Shape;13842;p50"/>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3" name="Google Shape;13843;p50"/>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4" name="Google Shape;13844;p50"/>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5" name="Google Shape;13845;p50"/>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6" name="Google Shape;13846;p50"/>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7" name="Google Shape;13847;p50"/>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8" name="Google Shape;13848;p50"/>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9" name="Google Shape;13849;p50"/>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0" name="Google Shape;13850;p50"/>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1" name="Google Shape;13851;p50"/>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2" name="Google Shape;13852;p50"/>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3" name="Google Shape;13853;p50"/>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4" name="Google Shape;13854;p50"/>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5" name="Google Shape;13855;p50"/>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6" name="Google Shape;13856;p50"/>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7" name="Google Shape;13857;p50"/>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8" name="Google Shape;13858;p50"/>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9" name="Google Shape;13859;p50"/>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0" name="Google Shape;13860;p50"/>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1" name="Google Shape;13861;p50"/>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2" name="Google Shape;13862;p50"/>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3" name="Google Shape;13863;p50"/>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4" name="Google Shape;13864;p50"/>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5" name="Google Shape;13865;p50"/>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6" name="Google Shape;13866;p50"/>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7" name="Google Shape;13867;p50"/>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8" name="Google Shape;13868;p50"/>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9" name="Google Shape;13869;p50"/>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0" name="Google Shape;13870;p50"/>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1" name="Google Shape;13871;p50"/>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2" name="Google Shape;13872;p50"/>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3" name="Google Shape;13873;p50"/>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4" name="Google Shape;13874;p50"/>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5" name="Google Shape;13875;p50"/>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6" name="Google Shape;13876;p50"/>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7" name="Google Shape;13877;p50"/>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8" name="Google Shape;13878;p50"/>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9" name="Google Shape;13879;p50"/>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3880" name="Google Shape;13880;p50"/>
          <p:cNvSpPr/>
          <p:nvPr/>
        </p:nvSpPr>
        <p:spPr>
          <a:xfrm>
            <a:off x="1321365" y="2905951"/>
            <a:ext cx="30157" cy="28667"/>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3881" name="Google Shape;13881;p50"/>
          <p:cNvGrpSpPr/>
          <p:nvPr/>
        </p:nvGrpSpPr>
        <p:grpSpPr>
          <a:xfrm>
            <a:off x="1310049" y="2891421"/>
            <a:ext cx="384749" cy="366613"/>
            <a:chOff x="1310049" y="2891421"/>
            <a:chExt cx="384749" cy="366613"/>
          </a:xfrm>
        </p:grpSpPr>
        <p:sp>
          <p:nvSpPr>
            <p:cNvPr id="13882" name="Google Shape;13882;p50"/>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3" name="Google Shape;13883;p50"/>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4" name="Google Shape;13884;p50"/>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5" name="Google Shape;13885;p50"/>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6" name="Google Shape;13886;p50"/>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7" name="Google Shape;13887;p50"/>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8" name="Google Shape;13888;p50"/>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9" name="Google Shape;13889;p50"/>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0" name="Google Shape;13890;p50"/>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1" name="Google Shape;13891;p50"/>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2" name="Google Shape;13892;p50"/>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3" name="Google Shape;13893;p50"/>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4" name="Google Shape;13894;p50"/>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5" name="Google Shape;13895;p50"/>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896" name="Google Shape;13896;p50"/>
          <p:cNvGrpSpPr/>
          <p:nvPr/>
        </p:nvGrpSpPr>
        <p:grpSpPr>
          <a:xfrm>
            <a:off x="849673" y="2891343"/>
            <a:ext cx="383468" cy="366665"/>
            <a:chOff x="849673" y="2891343"/>
            <a:chExt cx="383468" cy="366665"/>
          </a:xfrm>
        </p:grpSpPr>
        <p:sp>
          <p:nvSpPr>
            <p:cNvPr id="13897" name="Google Shape;13897;p50"/>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8" name="Google Shape;13898;p50"/>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9" name="Google Shape;13899;p50"/>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0" name="Google Shape;13900;p50"/>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1" name="Google Shape;13901;p50"/>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2" name="Google Shape;13902;p50"/>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3" name="Google Shape;13903;p50"/>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4" name="Google Shape;13904;p50"/>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5" name="Google Shape;13905;p50"/>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6" name="Google Shape;13906;p50"/>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7" name="Google Shape;13907;p50"/>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8" name="Google Shape;13908;p50"/>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909" name="Google Shape;13909;p50"/>
          <p:cNvGrpSpPr/>
          <p:nvPr/>
        </p:nvGrpSpPr>
        <p:grpSpPr>
          <a:xfrm>
            <a:off x="920257" y="2426002"/>
            <a:ext cx="278023" cy="366508"/>
            <a:chOff x="920257" y="2426002"/>
            <a:chExt cx="278023" cy="366508"/>
          </a:xfrm>
        </p:grpSpPr>
        <p:sp>
          <p:nvSpPr>
            <p:cNvPr id="13910" name="Google Shape;13910;p50"/>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1" name="Google Shape;13911;p50"/>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2" name="Google Shape;13912;p50"/>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3" name="Google Shape;13913;p50"/>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4" name="Google Shape;13914;p50"/>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5" name="Google Shape;13915;p50"/>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6" name="Google Shape;13916;p50"/>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7" name="Google Shape;13917;p50"/>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8" name="Google Shape;13918;p50"/>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9" name="Google Shape;13919;p50"/>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0" name="Google Shape;13920;p50"/>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1" name="Google Shape;13921;p50"/>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2" name="Google Shape;13922;p50"/>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923" name="Google Shape;13923;p50"/>
          <p:cNvGrpSpPr/>
          <p:nvPr/>
        </p:nvGrpSpPr>
        <p:grpSpPr>
          <a:xfrm>
            <a:off x="866528" y="4274484"/>
            <a:ext cx="349810" cy="366665"/>
            <a:chOff x="866528" y="4274484"/>
            <a:chExt cx="349810" cy="366665"/>
          </a:xfrm>
        </p:grpSpPr>
        <p:sp>
          <p:nvSpPr>
            <p:cNvPr id="13924" name="Google Shape;13924;p50"/>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5" name="Google Shape;13925;p50"/>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6" name="Google Shape;13926;p50"/>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7" name="Google Shape;13927;p50"/>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8" name="Google Shape;13928;p50"/>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9" name="Google Shape;13929;p50"/>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0" name="Google Shape;13930;p50"/>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1" name="Google Shape;13931;p50"/>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2" name="Google Shape;13932;p50"/>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3" name="Google Shape;13933;p50"/>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4" name="Google Shape;13934;p50"/>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935" name="Google Shape;13935;p50"/>
          <p:cNvGrpSpPr/>
          <p:nvPr/>
        </p:nvGrpSpPr>
        <p:grpSpPr>
          <a:xfrm>
            <a:off x="1388708" y="4274484"/>
            <a:ext cx="330211" cy="366665"/>
            <a:chOff x="1388708" y="4274484"/>
            <a:chExt cx="330211" cy="366665"/>
          </a:xfrm>
        </p:grpSpPr>
        <p:sp>
          <p:nvSpPr>
            <p:cNvPr id="13936" name="Google Shape;13936;p50"/>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7" name="Google Shape;13937;p50"/>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8" name="Google Shape;13938;p50"/>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9" name="Google Shape;13939;p50"/>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0" name="Google Shape;13940;p50"/>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1" name="Google Shape;13941;p50"/>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2" name="Google Shape;13942;p50"/>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3" name="Google Shape;13943;p50"/>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4" name="Google Shape;13944;p50"/>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5" name="Google Shape;13945;p50"/>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6" name="Google Shape;13946;p50"/>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7" name="Google Shape;13947;p50"/>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8" name="Google Shape;13948;p50"/>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9" name="Google Shape;13949;p50"/>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0" name="Google Shape;13950;p50"/>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1" name="Google Shape;13951;p50"/>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2" name="Google Shape;13952;p50"/>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3" name="Google Shape;13953;p50"/>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4" name="Google Shape;13954;p50"/>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5" name="Google Shape;13955;p50"/>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956" name="Google Shape;13956;p50"/>
          <p:cNvGrpSpPr/>
          <p:nvPr/>
        </p:nvGrpSpPr>
        <p:grpSpPr>
          <a:xfrm>
            <a:off x="1874694" y="4293326"/>
            <a:ext cx="375446" cy="328982"/>
            <a:chOff x="1874694" y="4293326"/>
            <a:chExt cx="375446" cy="328982"/>
          </a:xfrm>
        </p:grpSpPr>
        <p:sp>
          <p:nvSpPr>
            <p:cNvPr id="13957" name="Google Shape;13957;p50"/>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8" name="Google Shape;13958;p50"/>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9" name="Google Shape;13959;p50"/>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0" name="Google Shape;13960;p50"/>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1" name="Google Shape;13961;p50"/>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2" name="Google Shape;13962;p50"/>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3" name="Google Shape;13963;p50"/>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4" name="Google Shape;13964;p50"/>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5" name="Google Shape;13965;p50"/>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6" name="Google Shape;13966;p50"/>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7" name="Google Shape;13967;p50"/>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8" name="Google Shape;13968;p50"/>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9" name="Google Shape;13969;p50"/>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0" name="Google Shape;13970;p50"/>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1" name="Google Shape;13971;p50"/>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2" name="Google Shape;13972;p50"/>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3" name="Google Shape;13973;p50"/>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4" name="Google Shape;13974;p50"/>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5" name="Google Shape;13975;p50"/>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6" name="Google Shape;13976;p50"/>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7" name="Google Shape;13977;p50"/>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8" name="Google Shape;13978;p50"/>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979" name="Google Shape;13979;p50"/>
          <p:cNvGrpSpPr/>
          <p:nvPr/>
        </p:nvGrpSpPr>
        <p:grpSpPr>
          <a:xfrm>
            <a:off x="2396116" y="4293090"/>
            <a:ext cx="366665" cy="329715"/>
            <a:chOff x="2396116" y="4293090"/>
            <a:chExt cx="366665" cy="329715"/>
          </a:xfrm>
        </p:grpSpPr>
        <p:sp>
          <p:nvSpPr>
            <p:cNvPr id="13980" name="Google Shape;13980;p50"/>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1" name="Google Shape;13981;p50"/>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2" name="Google Shape;13982;p50"/>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3" name="Google Shape;13983;p50"/>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4" name="Google Shape;13984;p50"/>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5" name="Google Shape;13985;p50"/>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6" name="Google Shape;13986;p50"/>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7" name="Google Shape;13987;p50"/>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8" name="Google Shape;13988;p50"/>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9" name="Google Shape;13989;p50"/>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0" name="Google Shape;13990;p50"/>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1" name="Google Shape;13991;p50"/>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2" name="Google Shape;13992;p50"/>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993" name="Google Shape;13993;p50"/>
          <p:cNvGrpSpPr/>
          <p:nvPr/>
        </p:nvGrpSpPr>
        <p:grpSpPr>
          <a:xfrm>
            <a:off x="2908757" y="4289824"/>
            <a:ext cx="367162" cy="336116"/>
            <a:chOff x="2908757" y="4289824"/>
            <a:chExt cx="367162" cy="336116"/>
          </a:xfrm>
        </p:grpSpPr>
        <p:sp>
          <p:nvSpPr>
            <p:cNvPr id="13994" name="Google Shape;13994;p50"/>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5" name="Google Shape;13995;p50"/>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6" name="Google Shape;13996;p50"/>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7" name="Google Shape;13997;p50"/>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8" name="Google Shape;13998;p50"/>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9" name="Google Shape;13999;p50"/>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0" name="Google Shape;14000;p50"/>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1" name="Google Shape;14001;p50"/>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2" name="Google Shape;14002;p50"/>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3" name="Google Shape;14003;p50"/>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4" name="Google Shape;14004;p50"/>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5" name="Google Shape;14005;p50"/>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6" name="Google Shape;14006;p50"/>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7" name="Google Shape;14007;p50"/>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8" name="Google Shape;14008;p50"/>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9" name="Google Shape;14009;p50"/>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0" name="Google Shape;14010;p50"/>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1" name="Google Shape;14011;p50"/>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2" name="Google Shape;14012;p50"/>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3" name="Google Shape;14013;p50"/>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4" name="Google Shape;14014;p50"/>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5" name="Google Shape;14015;p50"/>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6" name="Google Shape;14016;p50"/>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7" name="Google Shape;14017;p50"/>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8" name="Google Shape;14018;p50"/>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9" name="Google Shape;14019;p50"/>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0" name="Google Shape;14020;p50"/>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021" name="Google Shape;14021;p50"/>
          <p:cNvGrpSpPr/>
          <p:nvPr/>
        </p:nvGrpSpPr>
        <p:grpSpPr>
          <a:xfrm>
            <a:off x="3082408" y="2919540"/>
            <a:ext cx="368651" cy="310349"/>
            <a:chOff x="3082408" y="2919540"/>
            <a:chExt cx="368651" cy="310349"/>
          </a:xfrm>
        </p:grpSpPr>
        <p:sp>
          <p:nvSpPr>
            <p:cNvPr id="14022" name="Google Shape;14022;p50"/>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3" name="Google Shape;14023;p50"/>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4" name="Google Shape;14024;p50"/>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5" name="Google Shape;14025;p50"/>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6" name="Google Shape;14026;p50"/>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7" name="Google Shape;14027;p50"/>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8" name="Google Shape;14028;p50"/>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9" name="Google Shape;14029;p50"/>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0" name="Google Shape;14030;p50"/>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1" name="Google Shape;14031;p50"/>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2" name="Google Shape;14032;p50"/>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3" name="Google Shape;14033;p50"/>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034" name="Google Shape;14034;p50"/>
          <p:cNvGrpSpPr/>
          <p:nvPr/>
        </p:nvGrpSpPr>
        <p:grpSpPr>
          <a:xfrm>
            <a:off x="7069130" y="2424800"/>
            <a:ext cx="366168" cy="360497"/>
            <a:chOff x="7069130" y="2424800"/>
            <a:chExt cx="366168" cy="360497"/>
          </a:xfrm>
        </p:grpSpPr>
        <p:sp>
          <p:nvSpPr>
            <p:cNvPr id="14035" name="Google Shape;14035;p50"/>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6" name="Google Shape;14036;p50"/>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7" name="Google Shape;14037;p50"/>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8" name="Google Shape;14038;p50"/>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39" name="Google Shape;14039;p50"/>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0" name="Google Shape;14040;p50"/>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1" name="Google Shape;14041;p50"/>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2" name="Google Shape;14042;p50"/>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3" name="Google Shape;14043;p50"/>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4" name="Google Shape;14044;p50"/>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5" name="Google Shape;14045;p50"/>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6" name="Google Shape;14046;p50"/>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7" name="Google Shape;14047;p50"/>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8" name="Google Shape;14048;p50"/>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49" name="Google Shape;14049;p50"/>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0" name="Google Shape;14050;p50"/>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1" name="Google Shape;14051;p50"/>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2" name="Google Shape;14052;p50"/>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3" name="Google Shape;14053;p50"/>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4" name="Google Shape;14054;p50"/>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055" name="Google Shape;14055;p50"/>
          <p:cNvGrpSpPr/>
          <p:nvPr/>
        </p:nvGrpSpPr>
        <p:grpSpPr>
          <a:xfrm>
            <a:off x="4885655" y="2424721"/>
            <a:ext cx="281473" cy="360628"/>
            <a:chOff x="4885655" y="2424721"/>
            <a:chExt cx="281473" cy="360628"/>
          </a:xfrm>
        </p:grpSpPr>
        <p:sp>
          <p:nvSpPr>
            <p:cNvPr id="14056" name="Google Shape;14056;p50"/>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7" name="Google Shape;14057;p50"/>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8" name="Google Shape;14058;p50"/>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9" name="Google Shape;14059;p50"/>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0" name="Google Shape;14060;p50"/>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1" name="Google Shape;14061;p50"/>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2" name="Google Shape;14062;p50"/>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3" name="Google Shape;14063;p50"/>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4" name="Google Shape;14064;p50"/>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5" name="Google Shape;14065;p50"/>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6" name="Google Shape;14066;p50"/>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067" name="Google Shape;14067;p50"/>
          <p:cNvGrpSpPr/>
          <p:nvPr/>
        </p:nvGrpSpPr>
        <p:grpSpPr>
          <a:xfrm>
            <a:off x="6625609" y="2446777"/>
            <a:ext cx="364130" cy="316726"/>
            <a:chOff x="6625609" y="2446777"/>
            <a:chExt cx="364130" cy="316726"/>
          </a:xfrm>
        </p:grpSpPr>
        <p:sp>
          <p:nvSpPr>
            <p:cNvPr id="14068" name="Google Shape;14068;p50"/>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9" name="Google Shape;14069;p50"/>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0" name="Google Shape;14070;p50"/>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1" name="Google Shape;14071;p50"/>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2" name="Google Shape;14072;p50"/>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3" name="Google Shape;14073;p50"/>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4" name="Google Shape;14074;p50"/>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5" name="Google Shape;14075;p50"/>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6" name="Google Shape;14076;p50"/>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7" name="Google Shape;14077;p50"/>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8" name="Google Shape;14078;p50"/>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9" name="Google Shape;14079;p50"/>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080" name="Google Shape;14080;p50"/>
          <p:cNvGrpSpPr/>
          <p:nvPr/>
        </p:nvGrpSpPr>
        <p:grpSpPr>
          <a:xfrm>
            <a:off x="5757644" y="2012350"/>
            <a:ext cx="360628" cy="298826"/>
            <a:chOff x="5757644" y="2012350"/>
            <a:chExt cx="360628" cy="298826"/>
          </a:xfrm>
        </p:grpSpPr>
        <p:sp>
          <p:nvSpPr>
            <p:cNvPr id="14081" name="Google Shape;14081;p50"/>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2" name="Google Shape;14082;p50"/>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3" name="Google Shape;14083;p50"/>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4" name="Google Shape;14084;p50"/>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5" name="Google Shape;14085;p50"/>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6" name="Google Shape;14086;p50"/>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7" name="Google Shape;14087;p50"/>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8" name="Google Shape;14088;p50"/>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9" name="Google Shape;14089;p50"/>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0" name="Google Shape;14090;p50"/>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1" name="Google Shape;14091;p50"/>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2" name="Google Shape;14092;p50"/>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3" name="Google Shape;14093;p50"/>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4" name="Google Shape;14094;p50"/>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5" name="Google Shape;14095;p50"/>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6" name="Google Shape;14096;p50"/>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7" name="Google Shape;14097;p50"/>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8" name="Google Shape;14098;p50"/>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9" name="Google Shape;14099;p50"/>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0" name="Google Shape;14100;p50"/>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1" name="Google Shape;14101;p50"/>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2" name="Google Shape;14102;p50"/>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103" name="Google Shape;14103;p50"/>
          <p:cNvGrpSpPr/>
          <p:nvPr/>
        </p:nvGrpSpPr>
        <p:grpSpPr>
          <a:xfrm>
            <a:off x="5317625" y="1983474"/>
            <a:ext cx="360629" cy="356839"/>
            <a:chOff x="5317625" y="1983474"/>
            <a:chExt cx="360629" cy="356839"/>
          </a:xfrm>
        </p:grpSpPr>
        <p:sp>
          <p:nvSpPr>
            <p:cNvPr id="14104" name="Google Shape;14104;p50"/>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5" name="Google Shape;14105;p50"/>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6" name="Google Shape;14106;p50"/>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7" name="Google Shape;14107;p50"/>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8" name="Google Shape;14108;p50"/>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9" name="Google Shape;14109;p50"/>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0" name="Google Shape;14110;p50"/>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1" name="Google Shape;14111;p50"/>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2" name="Google Shape;14112;p50"/>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3" name="Google Shape;14113;p50"/>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4" name="Google Shape;14114;p50"/>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5" name="Google Shape;14115;p50"/>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6" name="Google Shape;14116;p50"/>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7" name="Google Shape;14117;p50"/>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8" name="Google Shape;14118;p50"/>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9" name="Google Shape;14119;p50"/>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0" name="Google Shape;14120;p50"/>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1" name="Google Shape;14121;p50"/>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2" name="Google Shape;14122;p50"/>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123" name="Google Shape;14123;p50"/>
          <p:cNvGrpSpPr/>
          <p:nvPr/>
        </p:nvGrpSpPr>
        <p:grpSpPr>
          <a:xfrm>
            <a:off x="6181827" y="2463685"/>
            <a:ext cx="360629" cy="282989"/>
            <a:chOff x="6181827" y="2463685"/>
            <a:chExt cx="360629" cy="282989"/>
          </a:xfrm>
        </p:grpSpPr>
        <p:sp>
          <p:nvSpPr>
            <p:cNvPr id="14124" name="Google Shape;14124;p50"/>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5" name="Google Shape;14125;p50"/>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6" name="Google Shape;14126;p50"/>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7" name="Google Shape;14127;p50"/>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8" name="Google Shape;14128;p50"/>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9" name="Google Shape;14129;p50"/>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0" name="Google Shape;14130;p50"/>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1" name="Google Shape;14131;p50"/>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2" name="Google Shape;14132;p50"/>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3" name="Google Shape;14133;p50"/>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4" name="Google Shape;14134;p50"/>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135" name="Google Shape;14135;p50"/>
          <p:cNvGrpSpPr/>
          <p:nvPr/>
        </p:nvGrpSpPr>
        <p:grpSpPr>
          <a:xfrm>
            <a:off x="5346292" y="3340691"/>
            <a:ext cx="291247" cy="360629"/>
            <a:chOff x="5346292" y="3340691"/>
            <a:chExt cx="291247" cy="360629"/>
          </a:xfrm>
        </p:grpSpPr>
        <p:sp>
          <p:nvSpPr>
            <p:cNvPr id="14136" name="Google Shape;14136;p50"/>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7" name="Google Shape;14137;p50"/>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8" name="Google Shape;14138;p50"/>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9" name="Google Shape;14139;p50"/>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0" name="Google Shape;14140;p50"/>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1" name="Google Shape;14141;p50"/>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2" name="Google Shape;14142;p50"/>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3" name="Google Shape;14143;p50"/>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4" name="Google Shape;14144;p50"/>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5" name="Google Shape;14145;p50"/>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6" name="Google Shape;14146;p50"/>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7" name="Google Shape;14147;p50"/>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8" name="Google Shape;14148;p50"/>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9" name="Google Shape;14149;p50"/>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0" name="Google Shape;14150;p50"/>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1" name="Google Shape;14151;p50"/>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2" name="Google Shape;14152;p50"/>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3" name="Google Shape;14153;p50"/>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4" name="Google Shape;14154;p50"/>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5" name="Google Shape;14155;p50"/>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6" name="Google Shape;14156;p50"/>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7" name="Google Shape;14157;p50"/>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8" name="Google Shape;14158;p50"/>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9" name="Google Shape;14159;p50"/>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0" name="Google Shape;14160;p50"/>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161" name="Google Shape;14161;p50"/>
          <p:cNvGrpSpPr/>
          <p:nvPr/>
        </p:nvGrpSpPr>
        <p:grpSpPr>
          <a:xfrm>
            <a:off x="7969264" y="1981697"/>
            <a:ext cx="337763" cy="360394"/>
            <a:chOff x="7969264" y="1981697"/>
            <a:chExt cx="337763" cy="360394"/>
          </a:xfrm>
        </p:grpSpPr>
        <p:sp>
          <p:nvSpPr>
            <p:cNvPr id="14162" name="Google Shape;14162;p50"/>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3" name="Google Shape;14163;p50"/>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4" name="Google Shape;14164;p50"/>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5" name="Google Shape;14165;p50"/>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6" name="Google Shape;14166;p50"/>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7" name="Google Shape;14167;p50"/>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8" name="Google Shape;14168;p50"/>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9" name="Google Shape;14169;p50"/>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0" name="Google Shape;14170;p50"/>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1" name="Google Shape;14171;p50"/>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2" name="Google Shape;14172;p50"/>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3" name="Google Shape;14173;p50"/>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4" name="Google Shape;14174;p50"/>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5" name="Google Shape;14175;p50"/>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6" name="Google Shape;14176;p50"/>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7" name="Google Shape;14177;p50"/>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8" name="Google Shape;14178;p50"/>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9" name="Google Shape;14179;p50"/>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180" name="Google Shape;14180;p50"/>
          <p:cNvGrpSpPr/>
          <p:nvPr/>
        </p:nvGrpSpPr>
        <p:grpSpPr>
          <a:xfrm>
            <a:off x="5736032" y="2430000"/>
            <a:ext cx="360890" cy="350332"/>
            <a:chOff x="5736032" y="2430000"/>
            <a:chExt cx="360890" cy="350332"/>
          </a:xfrm>
        </p:grpSpPr>
        <p:sp>
          <p:nvSpPr>
            <p:cNvPr id="14181" name="Google Shape;14181;p50"/>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2" name="Google Shape;14182;p50"/>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3" name="Google Shape;14183;p50"/>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4" name="Google Shape;14184;p50"/>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5" name="Google Shape;14185;p50"/>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6" name="Google Shape;14186;p50"/>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7" name="Google Shape;14187;p50"/>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8" name="Google Shape;14188;p50"/>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9" name="Google Shape;14189;p50"/>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0" name="Google Shape;14190;p50"/>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1" name="Google Shape;14191;p50"/>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2" name="Google Shape;14192;p50"/>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3" name="Google Shape;14193;p50"/>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4" name="Google Shape;14194;p50"/>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5" name="Google Shape;14195;p50"/>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6" name="Google Shape;14196;p50"/>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7" name="Google Shape;14197;p50"/>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198" name="Google Shape;14198;p50"/>
          <p:cNvGrpSpPr/>
          <p:nvPr/>
        </p:nvGrpSpPr>
        <p:grpSpPr>
          <a:xfrm>
            <a:off x="4877867" y="1995991"/>
            <a:ext cx="360629" cy="331779"/>
            <a:chOff x="4877867" y="1995991"/>
            <a:chExt cx="360629" cy="331779"/>
          </a:xfrm>
        </p:grpSpPr>
        <p:sp>
          <p:nvSpPr>
            <p:cNvPr id="14199" name="Google Shape;14199;p50"/>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0" name="Google Shape;14200;p50"/>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1" name="Google Shape;14201;p50"/>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2" name="Google Shape;14202;p50"/>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3" name="Google Shape;14203;p50"/>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4" name="Google Shape;14204;p50"/>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5" name="Google Shape;14205;p50"/>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6" name="Google Shape;14206;p50"/>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7" name="Google Shape;14207;p50"/>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8" name="Google Shape;14208;p50"/>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9" name="Google Shape;14209;p50"/>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0" name="Google Shape;14210;p50"/>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1" name="Google Shape;14211;p50"/>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2" name="Google Shape;14212;p50"/>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213" name="Google Shape;14213;p50"/>
          <p:cNvGrpSpPr/>
          <p:nvPr/>
        </p:nvGrpSpPr>
        <p:grpSpPr>
          <a:xfrm>
            <a:off x="7050889" y="2913503"/>
            <a:ext cx="363530" cy="339514"/>
            <a:chOff x="7050889" y="2913503"/>
            <a:chExt cx="363530" cy="339514"/>
          </a:xfrm>
        </p:grpSpPr>
        <p:sp>
          <p:nvSpPr>
            <p:cNvPr id="14214" name="Google Shape;14214;p50"/>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5" name="Google Shape;14215;p50"/>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6" name="Google Shape;14216;p50"/>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7" name="Google Shape;14217;p50"/>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8" name="Google Shape;14218;p50"/>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9" name="Google Shape;14219;p50"/>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0" name="Google Shape;14220;p50"/>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1" name="Google Shape;14221;p50"/>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2" name="Google Shape;14222;p50"/>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223" name="Google Shape;14223;p50"/>
          <p:cNvGrpSpPr/>
          <p:nvPr/>
        </p:nvGrpSpPr>
        <p:grpSpPr>
          <a:xfrm>
            <a:off x="7510900" y="1981462"/>
            <a:ext cx="372937" cy="360629"/>
            <a:chOff x="7510900" y="1981462"/>
            <a:chExt cx="372937" cy="360629"/>
          </a:xfrm>
        </p:grpSpPr>
        <p:sp>
          <p:nvSpPr>
            <p:cNvPr id="14224" name="Google Shape;14224;p50"/>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5" name="Google Shape;14225;p50"/>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6" name="Google Shape;14226;p50"/>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7" name="Google Shape;14227;p50"/>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8" name="Google Shape;14228;p50"/>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9" name="Google Shape;14229;p50"/>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0" name="Google Shape;14230;p50"/>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1" name="Google Shape;14231;p50"/>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2" name="Google Shape;14232;p50"/>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3" name="Google Shape;14233;p50"/>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4" name="Google Shape;14234;p50"/>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5" name="Google Shape;14235;p50"/>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6" name="Google Shape;14236;p50"/>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7" name="Google Shape;14237;p50"/>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8" name="Google Shape;14238;p50"/>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9" name="Google Shape;14239;p50"/>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240" name="Google Shape;14240;p50"/>
          <p:cNvGrpSpPr/>
          <p:nvPr/>
        </p:nvGrpSpPr>
        <p:grpSpPr>
          <a:xfrm>
            <a:off x="6599476" y="2918260"/>
            <a:ext cx="360629" cy="329975"/>
            <a:chOff x="6599476" y="2918260"/>
            <a:chExt cx="360629" cy="329975"/>
          </a:xfrm>
        </p:grpSpPr>
        <p:sp>
          <p:nvSpPr>
            <p:cNvPr id="14241" name="Google Shape;14241;p50"/>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2" name="Google Shape;14242;p50"/>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3" name="Google Shape;14243;p50"/>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4" name="Google Shape;14244;p50"/>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5" name="Google Shape;14245;p50"/>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6" name="Google Shape;14246;p50"/>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7" name="Google Shape;14247;p50"/>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8" name="Google Shape;14248;p50"/>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9" name="Google Shape;14249;p50"/>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0" name="Google Shape;14250;p50"/>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1" name="Google Shape;14251;p50"/>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2" name="Google Shape;14252;p50"/>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3" name="Google Shape;14253;p50"/>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4" name="Google Shape;14254;p50"/>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5" name="Google Shape;14255;p50"/>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6" name="Google Shape;14256;p50"/>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7" name="Google Shape;14257;p50"/>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8" name="Google Shape;14258;p50"/>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9" name="Google Shape;14259;p50"/>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0" name="Google Shape;14260;p50"/>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1" name="Google Shape;14261;p50"/>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2" name="Google Shape;14262;p50"/>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3" name="Google Shape;14263;p50"/>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4" name="Google Shape;14264;p50"/>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5" name="Google Shape;14265;p50"/>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266" name="Google Shape;14266;p50"/>
          <p:cNvGrpSpPr/>
          <p:nvPr/>
        </p:nvGrpSpPr>
        <p:grpSpPr>
          <a:xfrm>
            <a:off x="5290499" y="2481533"/>
            <a:ext cx="360628" cy="247293"/>
            <a:chOff x="5290499" y="2481533"/>
            <a:chExt cx="360628" cy="247293"/>
          </a:xfrm>
        </p:grpSpPr>
        <p:sp>
          <p:nvSpPr>
            <p:cNvPr id="14267" name="Google Shape;14267;p50"/>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8" name="Google Shape;14268;p50"/>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9" name="Google Shape;14269;p50"/>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0" name="Google Shape;14270;p50"/>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1" name="Google Shape;14271;p50"/>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2" name="Google Shape;14272;p50"/>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3" name="Google Shape;14273;p50"/>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4" name="Google Shape;14274;p50"/>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5" name="Google Shape;14275;p50"/>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6" name="Google Shape;14276;p50"/>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7" name="Google Shape;14277;p50"/>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8" name="Google Shape;14278;p50"/>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9" name="Google Shape;14279;p50"/>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0" name="Google Shape;14280;p50"/>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1" name="Google Shape;14281;p50"/>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2" name="Google Shape;14282;p50"/>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3" name="Google Shape;14283;p50"/>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4" name="Google Shape;14284;p50"/>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5" name="Google Shape;14285;p50"/>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6" name="Google Shape;14286;p50"/>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7" name="Google Shape;14287;p50"/>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8" name="Google Shape;14288;p50"/>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9" name="Google Shape;14289;p50"/>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0" name="Google Shape;14290;p50"/>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1" name="Google Shape;14291;p50"/>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2" name="Google Shape;14292;p50"/>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3" name="Google Shape;14293;p50"/>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294" name="Google Shape;14294;p50"/>
          <p:cNvGrpSpPr/>
          <p:nvPr/>
        </p:nvGrpSpPr>
        <p:grpSpPr>
          <a:xfrm>
            <a:off x="6201923" y="1981514"/>
            <a:ext cx="351325" cy="360576"/>
            <a:chOff x="6201923" y="1981514"/>
            <a:chExt cx="351325" cy="360576"/>
          </a:xfrm>
        </p:grpSpPr>
        <p:sp>
          <p:nvSpPr>
            <p:cNvPr id="14295" name="Google Shape;14295;p50"/>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6" name="Google Shape;14296;p50"/>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7" name="Google Shape;14297;p50"/>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8" name="Google Shape;14298;p50"/>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9" name="Google Shape;14299;p50"/>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0" name="Google Shape;14300;p50"/>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1" name="Google Shape;14301;p50"/>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302" name="Google Shape;14302;p50"/>
          <p:cNvGrpSpPr/>
          <p:nvPr/>
        </p:nvGrpSpPr>
        <p:grpSpPr>
          <a:xfrm>
            <a:off x="4894461" y="3340691"/>
            <a:ext cx="312884" cy="360785"/>
            <a:chOff x="4894461" y="3340691"/>
            <a:chExt cx="312884" cy="360785"/>
          </a:xfrm>
        </p:grpSpPr>
        <p:sp>
          <p:nvSpPr>
            <p:cNvPr id="14303" name="Google Shape;14303;p50"/>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4" name="Google Shape;14304;p50"/>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5" name="Google Shape;14305;p50"/>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6" name="Google Shape;14306;p50"/>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7" name="Google Shape;14307;p50"/>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8" name="Google Shape;14308;p50"/>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9" name="Google Shape;14309;p50"/>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0" name="Google Shape;14310;p50"/>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1" name="Google Shape;14311;p50"/>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2" name="Google Shape;14312;p50"/>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3" name="Google Shape;14313;p50"/>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4" name="Google Shape;14314;p50"/>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5" name="Google Shape;14315;p50"/>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6" name="Google Shape;14316;p50"/>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7" name="Google Shape;14317;p50"/>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8" name="Google Shape;14318;p50"/>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319" name="Google Shape;14319;p50"/>
          <p:cNvGrpSpPr/>
          <p:nvPr/>
        </p:nvGrpSpPr>
        <p:grpSpPr>
          <a:xfrm>
            <a:off x="5339237" y="1501251"/>
            <a:ext cx="245541" cy="360628"/>
            <a:chOff x="5339237" y="1501251"/>
            <a:chExt cx="245541" cy="360628"/>
          </a:xfrm>
        </p:grpSpPr>
        <p:sp>
          <p:nvSpPr>
            <p:cNvPr id="14320" name="Google Shape;14320;p50"/>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1" name="Google Shape;14321;p50"/>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2" name="Google Shape;14322;p50"/>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3" name="Google Shape;14323;p50"/>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4" name="Google Shape;14324;p50"/>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5" name="Google Shape;14325;p50"/>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6" name="Google Shape;14326;p50"/>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7" name="Google Shape;14327;p50"/>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8" name="Google Shape;14328;p50"/>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9" name="Google Shape;14329;p50"/>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0" name="Google Shape;14330;p50"/>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1" name="Google Shape;14331;p50"/>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2" name="Google Shape;14332;p50"/>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3" name="Google Shape;14333;p50"/>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4" name="Google Shape;14334;p50"/>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5" name="Google Shape;14335;p50"/>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6" name="Google Shape;14336;p50"/>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7" name="Google Shape;14337;p50"/>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8" name="Google Shape;14338;p50"/>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9" name="Google Shape;14339;p50"/>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0" name="Google Shape;14340;p50"/>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1" name="Google Shape;14341;p50"/>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2" name="Google Shape;14342;p50"/>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3" name="Google Shape;14343;p50"/>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4" name="Google Shape;14344;p50"/>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5" name="Google Shape;14345;p50"/>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6" name="Google Shape;14346;p50"/>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7" name="Google Shape;14347;p50"/>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8" name="Google Shape;14348;p50"/>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9" name="Google Shape;14349;p50"/>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0" name="Google Shape;14350;p50"/>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1" name="Google Shape;14351;p50"/>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2" name="Google Shape;14352;p50"/>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3" name="Google Shape;14353;p50"/>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4" name="Google Shape;14354;p50"/>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5" name="Google Shape;14355;p50"/>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6" name="Google Shape;14356;p50"/>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7" name="Google Shape;14357;p50"/>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8" name="Google Shape;14358;p50"/>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9" name="Google Shape;14359;p50"/>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0" name="Google Shape;14360;p50"/>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1" name="Google Shape;14361;p50"/>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362" name="Google Shape;14362;p50"/>
          <p:cNvGrpSpPr/>
          <p:nvPr/>
        </p:nvGrpSpPr>
        <p:grpSpPr>
          <a:xfrm>
            <a:off x="7959464" y="2474216"/>
            <a:ext cx="370428" cy="261926"/>
            <a:chOff x="7959464" y="2474216"/>
            <a:chExt cx="370428" cy="261926"/>
          </a:xfrm>
        </p:grpSpPr>
        <p:sp>
          <p:nvSpPr>
            <p:cNvPr id="14363" name="Google Shape;14363;p50"/>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4" name="Google Shape;14364;p50"/>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5" name="Google Shape;14365;p50"/>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6" name="Google Shape;14366;p50"/>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7" name="Google Shape;14367;p50"/>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8" name="Google Shape;14368;p50"/>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9" name="Google Shape;14369;p50"/>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0" name="Google Shape;14370;p50"/>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1" name="Google Shape;14371;p50"/>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2" name="Google Shape;14372;p50"/>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3" name="Google Shape;14373;p50"/>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4" name="Google Shape;14374;p50"/>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375" name="Google Shape;14375;p50"/>
          <p:cNvGrpSpPr/>
          <p:nvPr/>
        </p:nvGrpSpPr>
        <p:grpSpPr>
          <a:xfrm>
            <a:off x="7518687" y="2457909"/>
            <a:ext cx="360630" cy="294461"/>
            <a:chOff x="7518687" y="2457909"/>
            <a:chExt cx="360630" cy="294461"/>
          </a:xfrm>
        </p:grpSpPr>
        <p:sp>
          <p:nvSpPr>
            <p:cNvPr id="14376" name="Google Shape;14376;p50"/>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7" name="Google Shape;14377;p50"/>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8" name="Google Shape;14378;p50"/>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9" name="Google Shape;14379;p50"/>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0" name="Google Shape;14380;p50"/>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1" name="Google Shape;14381;p50"/>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2" name="Google Shape;14382;p50"/>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3" name="Google Shape;14383;p50"/>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4" name="Google Shape;14384;p50"/>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5" name="Google Shape;14385;p50"/>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6" name="Google Shape;14386;p50"/>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7" name="Google Shape;14387;p50"/>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8" name="Google Shape;14388;p50"/>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9" name="Google Shape;14389;p50"/>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0" name="Google Shape;14390;p50"/>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1" name="Google Shape;14391;p50"/>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2" name="Google Shape;14392;p50"/>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3" name="Google Shape;14393;p50"/>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4" name="Google Shape;14394;p50"/>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395" name="Google Shape;14395;p50"/>
          <p:cNvGrpSpPr/>
          <p:nvPr/>
        </p:nvGrpSpPr>
        <p:grpSpPr>
          <a:xfrm>
            <a:off x="7086220" y="1981566"/>
            <a:ext cx="343799" cy="360525"/>
            <a:chOff x="7086220" y="1981566"/>
            <a:chExt cx="343799" cy="360525"/>
          </a:xfrm>
        </p:grpSpPr>
        <p:sp>
          <p:nvSpPr>
            <p:cNvPr id="14396" name="Google Shape;14396;p50"/>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7" name="Google Shape;14397;p50"/>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8" name="Google Shape;14398;p50"/>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9" name="Google Shape;14399;p50"/>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0" name="Google Shape;14400;p50"/>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1" name="Google Shape;14401;p50"/>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2" name="Google Shape;14402;p50"/>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3" name="Google Shape;14403;p50"/>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4" name="Google Shape;14404;p50"/>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5" name="Google Shape;14405;p50"/>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6" name="Google Shape;14406;p50"/>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7" name="Google Shape;14407;p50"/>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8" name="Google Shape;14408;p50"/>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9" name="Google Shape;14409;p50"/>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0" name="Google Shape;14410;p50"/>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1" name="Google Shape;14411;p50"/>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412" name="Google Shape;14412;p50"/>
          <p:cNvGrpSpPr/>
          <p:nvPr/>
        </p:nvGrpSpPr>
        <p:grpSpPr>
          <a:xfrm>
            <a:off x="6141112" y="2927563"/>
            <a:ext cx="368416" cy="311369"/>
            <a:chOff x="6141112" y="2927563"/>
            <a:chExt cx="368416" cy="311369"/>
          </a:xfrm>
        </p:grpSpPr>
        <p:sp>
          <p:nvSpPr>
            <p:cNvPr id="14413" name="Google Shape;14413;p50"/>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4" name="Google Shape;14414;p50"/>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5" name="Google Shape;14415;p50"/>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6" name="Google Shape;14416;p50"/>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7" name="Google Shape;14417;p50"/>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8" name="Google Shape;14418;p50"/>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9" name="Google Shape;14419;p50"/>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420" name="Google Shape;14420;p50"/>
          <p:cNvGrpSpPr/>
          <p:nvPr/>
        </p:nvGrpSpPr>
        <p:grpSpPr>
          <a:xfrm>
            <a:off x="7520699" y="2902946"/>
            <a:ext cx="335489" cy="360629"/>
            <a:chOff x="7520699" y="2902946"/>
            <a:chExt cx="335489" cy="360629"/>
          </a:xfrm>
        </p:grpSpPr>
        <p:sp>
          <p:nvSpPr>
            <p:cNvPr id="14421" name="Google Shape;14421;p50"/>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2" name="Google Shape;14422;p50"/>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3" name="Google Shape;14423;p50"/>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4" name="Google Shape;14424;p50"/>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5" name="Google Shape;14425;p50"/>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6" name="Google Shape;14426;p50"/>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7" name="Google Shape;14427;p50"/>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8" name="Google Shape;14428;p50"/>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9" name="Google Shape;14429;p50"/>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0" name="Google Shape;14430;p50"/>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1" name="Google Shape;14431;p50"/>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2" name="Google Shape;14432;p50"/>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3" name="Google Shape;14433;p50"/>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4" name="Google Shape;14434;p50"/>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5" name="Google Shape;14435;p50"/>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436" name="Google Shape;14436;p50"/>
          <p:cNvGrpSpPr/>
          <p:nvPr/>
        </p:nvGrpSpPr>
        <p:grpSpPr>
          <a:xfrm>
            <a:off x="7988340" y="2902946"/>
            <a:ext cx="308886" cy="360628"/>
            <a:chOff x="7988340" y="2902946"/>
            <a:chExt cx="308886" cy="360628"/>
          </a:xfrm>
        </p:grpSpPr>
        <p:sp>
          <p:nvSpPr>
            <p:cNvPr id="14437" name="Google Shape;14437;p50"/>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8" name="Google Shape;14438;p50"/>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9" name="Google Shape;14439;p50"/>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0" name="Google Shape;14440;p50"/>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1" name="Google Shape;14441;p50"/>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2" name="Google Shape;14442;p50"/>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3" name="Google Shape;14443;p50"/>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4" name="Google Shape;14444;p50"/>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5" name="Google Shape;14445;p50"/>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6" name="Google Shape;14446;p50"/>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7" name="Google Shape;14447;p50"/>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8" name="Google Shape;14448;p50"/>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9" name="Google Shape;14449;p50"/>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0" name="Google Shape;14450;p50"/>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1" name="Google Shape;14451;p50"/>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2" name="Google Shape;14452;p50"/>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3" name="Google Shape;14453;p50"/>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4" name="Google Shape;14454;p50"/>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5" name="Google Shape;14455;p50"/>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6" name="Google Shape;14456;p50"/>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7" name="Google Shape;14457;p50"/>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8" name="Google Shape;14458;p50"/>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9" name="Google Shape;14459;p50"/>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460" name="Google Shape;14460;p50"/>
          <p:cNvGrpSpPr/>
          <p:nvPr/>
        </p:nvGrpSpPr>
        <p:grpSpPr>
          <a:xfrm>
            <a:off x="5690039" y="2902998"/>
            <a:ext cx="362902" cy="360498"/>
            <a:chOff x="5690039" y="2902998"/>
            <a:chExt cx="362902" cy="360498"/>
          </a:xfrm>
        </p:grpSpPr>
        <p:sp>
          <p:nvSpPr>
            <p:cNvPr id="14461" name="Google Shape;14461;p50"/>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2" name="Google Shape;14462;p50"/>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3" name="Google Shape;14463;p50"/>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4" name="Google Shape;14464;p50"/>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5" name="Google Shape;14465;p50"/>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6" name="Google Shape;14466;p50"/>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7" name="Google Shape;14467;p50"/>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468" name="Google Shape;14468;p50"/>
          <p:cNvGrpSpPr/>
          <p:nvPr/>
        </p:nvGrpSpPr>
        <p:grpSpPr>
          <a:xfrm>
            <a:off x="4871935" y="1500990"/>
            <a:ext cx="258503" cy="360890"/>
            <a:chOff x="4871935" y="1500990"/>
            <a:chExt cx="258503" cy="360890"/>
          </a:xfrm>
        </p:grpSpPr>
        <p:sp>
          <p:nvSpPr>
            <p:cNvPr id="14469" name="Google Shape;14469;p50"/>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0" name="Google Shape;14470;p50"/>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1" name="Google Shape;14471;p50"/>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2" name="Google Shape;14472;p50"/>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3" name="Google Shape;14473;p50"/>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4" name="Google Shape;14474;p50"/>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5" name="Google Shape;14475;p50"/>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6" name="Google Shape;14476;p50"/>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7" name="Google Shape;14477;p50"/>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8" name="Google Shape;14478;p50"/>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9" name="Google Shape;14479;p50"/>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0" name="Google Shape;14480;p50"/>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1" name="Google Shape;14481;p50"/>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2" name="Google Shape;14482;p50"/>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4483" name="Google Shape;14483;p50"/>
          <p:cNvSpPr/>
          <p:nvPr/>
        </p:nvSpPr>
        <p:spPr>
          <a:xfrm>
            <a:off x="6342646" y="1849022"/>
            <a:ext cx="27413" cy="12857"/>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4484" name="Google Shape;14484;p50"/>
          <p:cNvGrpSpPr/>
          <p:nvPr/>
        </p:nvGrpSpPr>
        <p:grpSpPr>
          <a:xfrm>
            <a:off x="6265764" y="1501251"/>
            <a:ext cx="234983" cy="360628"/>
            <a:chOff x="6265764" y="1501251"/>
            <a:chExt cx="234983" cy="360628"/>
          </a:xfrm>
        </p:grpSpPr>
        <p:sp>
          <p:nvSpPr>
            <p:cNvPr id="14485" name="Google Shape;14485;p50"/>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6" name="Google Shape;14486;p50"/>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7" name="Google Shape;14487;p50"/>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8" name="Google Shape;14488;p50"/>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9" name="Google Shape;14489;p50"/>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0" name="Google Shape;14490;p50"/>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1" name="Google Shape;14491;p50"/>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2" name="Google Shape;14492;p50"/>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3" name="Google Shape;14493;p50"/>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4" name="Google Shape;14494;p50"/>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5" name="Google Shape;14495;p50"/>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6" name="Google Shape;14496;p50"/>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497" name="Google Shape;14497;p50"/>
          <p:cNvGrpSpPr/>
          <p:nvPr/>
        </p:nvGrpSpPr>
        <p:grpSpPr>
          <a:xfrm>
            <a:off x="6193639" y="3401998"/>
            <a:ext cx="360628" cy="238251"/>
            <a:chOff x="6193639" y="3401998"/>
            <a:chExt cx="360628" cy="238251"/>
          </a:xfrm>
        </p:grpSpPr>
        <p:sp>
          <p:nvSpPr>
            <p:cNvPr id="14498" name="Google Shape;14498;p50"/>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9" name="Google Shape;14499;p50"/>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0" name="Google Shape;14500;p50"/>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1" name="Google Shape;14501;p50"/>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2" name="Google Shape;14502;p50"/>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3" name="Google Shape;14503;p50"/>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4" name="Google Shape;14504;p50"/>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5" name="Google Shape;14505;p50"/>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6" name="Google Shape;14506;p50"/>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7" name="Google Shape;14507;p50"/>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8" name="Google Shape;14508;p50"/>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509" name="Google Shape;14509;p50"/>
          <p:cNvGrpSpPr/>
          <p:nvPr/>
        </p:nvGrpSpPr>
        <p:grpSpPr>
          <a:xfrm>
            <a:off x="5801625" y="1501251"/>
            <a:ext cx="246038" cy="360628"/>
            <a:chOff x="5801625" y="1501251"/>
            <a:chExt cx="246038" cy="360628"/>
          </a:xfrm>
        </p:grpSpPr>
        <p:sp>
          <p:nvSpPr>
            <p:cNvPr id="14510" name="Google Shape;14510;p50"/>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1" name="Google Shape;14511;p50"/>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2" name="Google Shape;14512;p50"/>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3" name="Google Shape;14513;p50"/>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4" name="Google Shape;14514;p50"/>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5" name="Google Shape;14515;p50"/>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6" name="Google Shape;14516;p50"/>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7" name="Google Shape;14517;p50"/>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8" name="Google Shape;14518;p50"/>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9" name="Google Shape;14519;p50"/>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0" name="Google Shape;14520;p50"/>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1" name="Google Shape;14521;p50"/>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2" name="Google Shape;14522;p50"/>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3" name="Google Shape;14523;p50"/>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4" name="Google Shape;14524;p50"/>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5" name="Google Shape;14525;p50"/>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6" name="Google Shape;14526;p50"/>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7" name="Google Shape;14527;p50"/>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8" name="Google Shape;14528;p50"/>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529" name="Google Shape;14529;p50"/>
          <p:cNvGrpSpPr/>
          <p:nvPr/>
        </p:nvGrpSpPr>
        <p:grpSpPr>
          <a:xfrm>
            <a:off x="6641680" y="1981462"/>
            <a:ext cx="352084" cy="360863"/>
            <a:chOff x="6641680" y="1981462"/>
            <a:chExt cx="352084" cy="360863"/>
          </a:xfrm>
        </p:grpSpPr>
        <p:sp>
          <p:nvSpPr>
            <p:cNvPr id="14530" name="Google Shape;14530;p50"/>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1" name="Google Shape;14531;p50"/>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2" name="Google Shape;14532;p50"/>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3" name="Google Shape;14533;p50"/>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4" name="Google Shape;14534;p50"/>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5" name="Google Shape;14535;p50"/>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6" name="Google Shape;14536;p50"/>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7" name="Google Shape;14537;p50"/>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8" name="Google Shape;14538;p50"/>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39" name="Google Shape;14539;p50"/>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0" name="Google Shape;14540;p50"/>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1" name="Google Shape;14541;p50"/>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2" name="Google Shape;14542;p50"/>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3" name="Google Shape;14543;p50"/>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4" name="Google Shape;14544;p50"/>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5" name="Google Shape;14545;p50"/>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6" name="Google Shape;14546;p50"/>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7" name="Google Shape;14547;p50"/>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8" name="Google Shape;14548;p50"/>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49" name="Google Shape;14549;p50"/>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0" name="Google Shape;14550;p50"/>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1" name="Google Shape;14551;p50"/>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2" name="Google Shape;14552;p50"/>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3" name="Google Shape;14553;p50"/>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4" name="Google Shape;14554;p50"/>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5" name="Google Shape;14555;p50"/>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6" name="Google Shape;14556;p50"/>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57" name="Google Shape;14557;p50"/>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558" name="Google Shape;14558;p50"/>
          <p:cNvGrpSpPr/>
          <p:nvPr/>
        </p:nvGrpSpPr>
        <p:grpSpPr>
          <a:xfrm>
            <a:off x="7205332" y="1501251"/>
            <a:ext cx="198032" cy="360629"/>
            <a:chOff x="7205332" y="1501251"/>
            <a:chExt cx="198032" cy="360629"/>
          </a:xfrm>
        </p:grpSpPr>
        <p:sp>
          <p:nvSpPr>
            <p:cNvPr id="14559" name="Google Shape;14559;p50"/>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0" name="Google Shape;14560;p50"/>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1" name="Google Shape;14561;p50"/>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2" name="Google Shape;14562;p50"/>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3" name="Google Shape;14563;p50"/>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4" name="Google Shape;14564;p50"/>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5" name="Google Shape;14565;p50"/>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6" name="Google Shape;14566;p50"/>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7" name="Google Shape;14567;p50"/>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8" name="Google Shape;14568;p50"/>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69" name="Google Shape;14569;p50"/>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0" name="Google Shape;14570;p50"/>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1" name="Google Shape;14571;p50"/>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2" name="Google Shape;14572;p50"/>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3" name="Google Shape;14573;p50"/>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4" name="Google Shape;14574;p50"/>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5" name="Google Shape;14575;p50"/>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6" name="Google Shape;14576;p50"/>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7" name="Google Shape;14577;p50"/>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78" name="Google Shape;14578;p50"/>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579" name="Google Shape;14579;p50"/>
          <p:cNvGrpSpPr/>
          <p:nvPr/>
        </p:nvGrpSpPr>
        <p:grpSpPr>
          <a:xfrm>
            <a:off x="7688313" y="1501251"/>
            <a:ext cx="153058" cy="360628"/>
            <a:chOff x="7688313" y="1501251"/>
            <a:chExt cx="153058" cy="360628"/>
          </a:xfrm>
        </p:grpSpPr>
        <p:sp>
          <p:nvSpPr>
            <p:cNvPr id="14580" name="Google Shape;14580;p50"/>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1" name="Google Shape;14581;p50"/>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2" name="Google Shape;14582;p50"/>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3" name="Google Shape;14583;p50"/>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4" name="Google Shape;14584;p50"/>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5" name="Google Shape;14585;p50"/>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6" name="Google Shape;14586;p50"/>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7" name="Google Shape;14587;p50"/>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8" name="Google Shape;14588;p50"/>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9" name="Google Shape;14589;p50"/>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0" name="Google Shape;14590;p50"/>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1" name="Google Shape;14591;p50"/>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2" name="Google Shape;14592;p50"/>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3" name="Google Shape;14593;p50"/>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4" name="Google Shape;14594;p50"/>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5" name="Google Shape;14595;p50"/>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596" name="Google Shape;14596;p50"/>
          <p:cNvGrpSpPr/>
          <p:nvPr/>
        </p:nvGrpSpPr>
        <p:grpSpPr>
          <a:xfrm>
            <a:off x="8150179" y="1501251"/>
            <a:ext cx="150810" cy="360629"/>
            <a:chOff x="8150179" y="1501251"/>
            <a:chExt cx="150810" cy="360629"/>
          </a:xfrm>
        </p:grpSpPr>
        <p:sp>
          <p:nvSpPr>
            <p:cNvPr id="14597" name="Google Shape;14597;p50"/>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8" name="Google Shape;14598;p50"/>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9" name="Google Shape;14599;p50"/>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0" name="Google Shape;14600;p50"/>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1" name="Google Shape;14601;p50"/>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2" name="Google Shape;14602;p50"/>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3" name="Google Shape;14603;p50"/>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4" name="Google Shape;14604;p50"/>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5" name="Google Shape;14605;p50"/>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4606" name="Google Shape;14606;p50"/>
          <p:cNvSpPr/>
          <p:nvPr/>
        </p:nvSpPr>
        <p:spPr>
          <a:xfrm>
            <a:off x="4948085" y="2906944"/>
            <a:ext cx="32744" cy="15889"/>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4607" name="Google Shape;14607;p50"/>
          <p:cNvGrpSpPr/>
          <p:nvPr/>
        </p:nvGrpSpPr>
        <p:grpSpPr>
          <a:xfrm>
            <a:off x="4877867" y="2902946"/>
            <a:ext cx="170149" cy="360629"/>
            <a:chOff x="4877867" y="2902946"/>
            <a:chExt cx="170149" cy="360629"/>
          </a:xfrm>
        </p:grpSpPr>
        <p:sp>
          <p:nvSpPr>
            <p:cNvPr id="14608" name="Google Shape;14608;p50"/>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9" name="Google Shape;14609;p50"/>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0" name="Google Shape;14610;p50"/>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1" name="Google Shape;14611;p50"/>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2" name="Google Shape;14612;p50"/>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3" name="Google Shape;14613;p50"/>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4" name="Google Shape;14614;p50"/>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5" name="Google Shape;14615;p50"/>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6" name="Google Shape;14616;p50"/>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7" name="Google Shape;14617;p50"/>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8" name="Google Shape;14618;p50"/>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19" name="Google Shape;14619;p50"/>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0" name="Google Shape;14620;p50"/>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621" name="Google Shape;14621;p50"/>
          <p:cNvGrpSpPr/>
          <p:nvPr/>
        </p:nvGrpSpPr>
        <p:grpSpPr>
          <a:xfrm>
            <a:off x="6741689" y="1500676"/>
            <a:ext cx="207963" cy="361203"/>
            <a:chOff x="6741689" y="1500676"/>
            <a:chExt cx="207963" cy="361203"/>
          </a:xfrm>
        </p:grpSpPr>
        <p:sp>
          <p:nvSpPr>
            <p:cNvPr id="14622" name="Google Shape;14622;p50"/>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3" name="Google Shape;14623;p50"/>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4" name="Google Shape;14624;p50"/>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5" name="Google Shape;14625;p50"/>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6" name="Google Shape;14626;p50"/>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7" name="Google Shape;14627;p50"/>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8" name="Google Shape;14628;p50"/>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29" name="Google Shape;14629;p50"/>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0" name="Google Shape;14630;p50"/>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1" name="Google Shape;14631;p50"/>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2" name="Google Shape;14632;p50"/>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3" name="Google Shape;14633;p50"/>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4" name="Google Shape;14634;p50"/>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5" name="Google Shape;14635;p50"/>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6" name="Google Shape;14636;p50"/>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7" name="Google Shape;14637;p50"/>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8" name="Google Shape;14638;p50"/>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9" name="Google Shape;14639;p50"/>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0" name="Google Shape;14640;p50"/>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641" name="Google Shape;14641;p50"/>
          <p:cNvGrpSpPr/>
          <p:nvPr/>
        </p:nvGrpSpPr>
        <p:grpSpPr>
          <a:xfrm>
            <a:off x="5752627" y="3430404"/>
            <a:ext cx="360628" cy="181464"/>
            <a:chOff x="5752627" y="3430404"/>
            <a:chExt cx="360628" cy="181464"/>
          </a:xfrm>
        </p:grpSpPr>
        <p:sp>
          <p:nvSpPr>
            <p:cNvPr id="14642" name="Google Shape;14642;p50"/>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3" name="Google Shape;14643;p50"/>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4" name="Google Shape;14644;p50"/>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5" name="Google Shape;14645;p50"/>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6" name="Google Shape;14646;p50"/>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7" name="Google Shape;14647;p50"/>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8" name="Google Shape;14648;p50"/>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9" name="Google Shape;14649;p50"/>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0" name="Google Shape;14650;p50"/>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1" name="Google Shape;14651;p50"/>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2" name="Google Shape;14652;p50"/>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3" name="Google Shape;14653;p50"/>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4" name="Google Shape;14654;p50"/>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5" name="Google Shape;14655;p50"/>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6" name="Google Shape;14656;p50"/>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7" name="Google Shape;14657;p50"/>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8" name="Google Shape;14658;p50"/>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9" name="Google Shape;14659;p50"/>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0" name="Google Shape;14660;p50"/>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1" name="Google Shape;14661;p50"/>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2" name="Google Shape;14662;p50"/>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3" name="Google Shape;14663;p50"/>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4" name="Google Shape;14664;p50"/>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5" name="Google Shape;14665;p50"/>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6" name="Google Shape;14666;p50"/>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7" name="Google Shape;14667;p50"/>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8" name="Google Shape;14668;p50"/>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69" name="Google Shape;14669;p50"/>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670" name="Google Shape;14670;p50"/>
          <p:cNvGrpSpPr/>
          <p:nvPr/>
        </p:nvGrpSpPr>
        <p:grpSpPr>
          <a:xfrm>
            <a:off x="5235700" y="2902998"/>
            <a:ext cx="361909" cy="360759"/>
            <a:chOff x="5235700" y="2902998"/>
            <a:chExt cx="361909" cy="360759"/>
          </a:xfrm>
        </p:grpSpPr>
        <p:sp>
          <p:nvSpPr>
            <p:cNvPr id="14671" name="Google Shape;14671;p50"/>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2" name="Google Shape;14672;p50"/>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3" name="Google Shape;14673;p50"/>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4" name="Google Shape;14674;p50"/>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5" name="Google Shape;14675;p50"/>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6" name="Google Shape;14676;p50"/>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77" name="Google Shape;14677;p50"/>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678" name="Google Shape;14678;p50"/>
          <p:cNvGrpSpPr/>
          <p:nvPr/>
        </p:nvGrpSpPr>
        <p:grpSpPr>
          <a:xfrm>
            <a:off x="6634912" y="3394969"/>
            <a:ext cx="360368" cy="252309"/>
            <a:chOff x="6634912" y="3394969"/>
            <a:chExt cx="360368" cy="252309"/>
          </a:xfrm>
        </p:grpSpPr>
        <p:sp>
          <p:nvSpPr>
            <p:cNvPr id="14679" name="Google Shape;14679;p50"/>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0" name="Google Shape;14680;p50"/>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1" name="Google Shape;14681;p50"/>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2" name="Google Shape;14682;p50"/>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3" name="Google Shape;14683;p50"/>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4" name="Google Shape;14684;p50"/>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5" name="Google Shape;14685;p50"/>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6" name="Google Shape;14686;p50"/>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7" name="Google Shape;14687;p50"/>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8" name="Google Shape;14688;p50"/>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9" name="Google Shape;14689;p50"/>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0" name="Google Shape;14690;p50"/>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1" name="Google Shape;14691;p50"/>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692" name="Google Shape;14692;p50"/>
          <p:cNvGrpSpPr/>
          <p:nvPr/>
        </p:nvGrpSpPr>
        <p:grpSpPr>
          <a:xfrm>
            <a:off x="7059330" y="3340796"/>
            <a:ext cx="377170" cy="360655"/>
            <a:chOff x="7059330" y="3340796"/>
            <a:chExt cx="377170" cy="360655"/>
          </a:xfrm>
        </p:grpSpPr>
        <p:sp>
          <p:nvSpPr>
            <p:cNvPr id="14693" name="Google Shape;14693;p50"/>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4" name="Google Shape;14694;p50"/>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5" name="Google Shape;14695;p50"/>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6" name="Google Shape;14696;p50"/>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7" name="Google Shape;14697;p50"/>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8" name="Google Shape;14698;p50"/>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9" name="Google Shape;14699;p50"/>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0" name="Google Shape;14700;p50"/>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1" name="Google Shape;14701;p50"/>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2" name="Google Shape;14702;p50"/>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3" name="Google Shape;14703;p50"/>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4" name="Google Shape;14704;p50"/>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705" name="Google Shape;14705;p50"/>
          <p:cNvGrpSpPr/>
          <p:nvPr/>
        </p:nvGrpSpPr>
        <p:grpSpPr>
          <a:xfrm>
            <a:off x="7957948" y="3375631"/>
            <a:ext cx="360629" cy="291011"/>
            <a:chOff x="7957948" y="3375631"/>
            <a:chExt cx="360629" cy="291011"/>
          </a:xfrm>
        </p:grpSpPr>
        <p:sp>
          <p:nvSpPr>
            <p:cNvPr id="14706" name="Google Shape;14706;p50"/>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7" name="Google Shape;14707;p50"/>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8" name="Google Shape;14708;p50"/>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9" name="Google Shape;14709;p50"/>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0" name="Google Shape;14710;p50"/>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1" name="Google Shape;14711;p50"/>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2" name="Google Shape;14712;p50"/>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3" name="Google Shape;14713;p50"/>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4" name="Google Shape;14714;p50"/>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5" name="Google Shape;14715;p50"/>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6" name="Google Shape;14716;p50"/>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7" name="Google Shape;14717;p50"/>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8" name="Google Shape;14718;p50"/>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19" name="Google Shape;14719;p50"/>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0" name="Google Shape;14720;p50"/>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1" name="Google Shape;14721;p50"/>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2" name="Google Shape;14722;p50"/>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3" name="Google Shape;14723;p50"/>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724" name="Google Shape;14724;p50"/>
          <p:cNvGrpSpPr/>
          <p:nvPr/>
        </p:nvGrpSpPr>
        <p:grpSpPr>
          <a:xfrm>
            <a:off x="6198656" y="3867888"/>
            <a:ext cx="347562" cy="227954"/>
            <a:chOff x="6198656" y="3867888"/>
            <a:chExt cx="347562" cy="227954"/>
          </a:xfrm>
        </p:grpSpPr>
        <p:sp>
          <p:nvSpPr>
            <p:cNvPr id="14725" name="Google Shape;14725;p50"/>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6" name="Google Shape;14726;p50"/>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7" name="Google Shape;14727;p50"/>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8" name="Google Shape;14728;p50"/>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29" name="Google Shape;14729;p50"/>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0" name="Google Shape;14730;p50"/>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1" name="Google Shape;14731;p50"/>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2" name="Google Shape;14732;p50"/>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3" name="Google Shape;14733;p50"/>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4" name="Google Shape;14734;p50"/>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5" name="Google Shape;14735;p50"/>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736" name="Google Shape;14736;p50"/>
          <p:cNvGrpSpPr/>
          <p:nvPr/>
        </p:nvGrpSpPr>
        <p:grpSpPr>
          <a:xfrm>
            <a:off x="5706895" y="3819151"/>
            <a:ext cx="349391" cy="325455"/>
            <a:chOff x="5706895" y="3819151"/>
            <a:chExt cx="349391" cy="325455"/>
          </a:xfrm>
        </p:grpSpPr>
        <p:sp>
          <p:nvSpPr>
            <p:cNvPr id="14737" name="Google Shape;14737;p50"/>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8" name="Google Shape;14738;p50"/>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9" name="Google Shape;14739;p50"/>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0" name="Google Shape;14740;p50"/>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1" name="Google Shape;14741;p50"/>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2" name="Google Shape;14742;p50"/>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3" name="Google Shape;14743;p50"/>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4" name="Google Shape;14744;p50"/>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5" name="Google Shape;14745;p50"/>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6" name="Google Shape;14746;p50"/>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7" name="Google Shape;14747;p50"/>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8" name="Google Shape;14748;p50"/>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9" name="Google Shape;14749;p50"/>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0" name="Google Shape;14750;p50"/>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1" name="Google Shape;14751;p50"/>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752" name="Google Shape;14752;p50"/>
          <p:cNvGrpSpPr/>
          <p:nvPr/>
        </p:nvGrpSpPr>
        <p:grpSpPr>
          <a:xfrm>
            <a:off x="7648618" y="3340744"/>
            <a:ext cx="97265" cy="360393"/>
            <a:chOff x="7648618" y="3340744"/>
            <a:chExt cx="97265" cy="360393"/>
          </a:xfrm>
        </p:grpSpPr>
        <p:sp>
          <p:nvSpPr>
            <p:cNvPr id="14753" name="Google Shape;14753;p50"/>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4" name="Google Shape;14754;p50"/>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5" name="Google Shape;14755;p50"/>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756" name="Google Shape;14756;p50"/>
          <p:cNvGrpSpPr/>
          <p:nvPr/>
        </p:nvGrpSpPr>
        <p:grpSpPr>
          <a:xfrm>
            <a:off x="7164356" y="3790667"/>
            <a:ext cx="385507" cy="382502"/>
            <a:chOff x="7164356" y="3790667"/>
            <a:chExt cx="385507" cy="382502"/>
          </a:xfrm>
        </p:grpSpPr>
        <p:sp>
          <p:nvSpPr>
            <p:cNvPr id="14757" name="Google Shape;14757;p50"/>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8" name="Google Shape;14758;p50"/>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9" name="Google Shape;14759;p50"/>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0" name="Google Shape;14760;p50"/>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1" name="Google Shape;14761;p50"/>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2" name="Google Shape;14762;p50"/>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3" name="Google Shape;14763;p50"/>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4" name="Google Shape;14764;p50"/>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5" name="Google Shape;14765;p50"/>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6" name="Google Shape;14766;p50"/>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7" name="Google Shape;14767;p50"/>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8" name="Google Shape;14768;p50"/>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69" name="Google Shape;14769;p50"/>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0" name="Google Shape;14770;p50"/>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1" name="Google Shape;14771;p50"/>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2" name="Google Shape;14772;p50"/>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3" name="Google Shape;14773;p50"/>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4" name="Google Shape;14774;p50"/>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5" name="Google Shape;14775;p50"/>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6" name="Google Shape;14776;p50"/>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7" name="Google Shape;14777;p50"/>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8" name="Google Shape;14778;p50"/>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79" name="Google Shape;14779;p50"/>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0" name="Google Shape;14780;p50"/>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781" name="Google Shape;14781;p50"/>
          <p:cNvGrpSpPr/>
          <p:nvPr/>
        </p:nvGrpSpPr>
        <p:grpSpPr>
          <a:xfrm>
            <a:off x="6670400" y="3826468"/>
            <a:ext cx="387911" cy="310847"/>
            <a:chOff x="6670400" y="3826468"/>
            <a:chExt cx="387911" cy="310847"/>
          </a:xfrm>
        </p:grpSpPr>
        <p:sp>
          <p:nvSpPr>
            <p:cNvPr id="14782" name="Google Shape;14782;p50"/>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3" name="Google Shape;14783;p50"/>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4" name="Google Shape;14784;p50"/>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5" name="Google Shape;14785;p50"/>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6" name="Google Shape;14786;p50"/>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7" name="Google Shape;14787;p50"/>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8" name="Google Shape;14788;p50"/>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89" name="Google Shape;14789;p50"/>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0" name="Google Shape;14790;p50"/>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1" name="Google Shape;14791;p50"/>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2" name="Google Shape;14792;p50"/>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3" name="Google Shape;14793;p50"/>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4" name="Google Shape;14794;p50"/>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5" name="Google Shape;14795;p50"/>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6" name="Google Shape;14796;p50"/>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7" name="Google Shape;14797;p50"/>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8" name="Google Shape;14798;p50"/>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99" name="Google Shape;14799;p50"/>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800" name="Google Shape;14800;p50"/>
          <p:cNvGrpSpPr/>
          <p:nvPr/>
        </p:nvGrpSpPr>
        <p:grpSpPr>
          <a:xfrm>
            <a:off x="7662181" y="3803446"/>
            <a:ext cx="302823" cy="360497"/>
            <a:chOff x="7662181" y="3803446"/>
            <a:chExt cx="302823" cy="360497"/>
          </a:xfrm>
        </p:grpSpPr>
        <p:sp>
          <p:nvSpPr>
            <p:cNvPr id="14801" name="Google Shape;14801;p50"/>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2" name="Google Shape;14802;p50"/>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3" name="Google Shape;14803;p50"/>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4" name="Google Shape;14804;p50"/>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5" name="Google Shape;14805;p50"/>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6" name="Google Shape;14806;p50"/>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7" name="Google Shape;14807;p50"/>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8" name="Google Shape;14808;p50"/>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9" name="Google Shape;14809;p50"/>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0" name="Google Shape;14810;p50"/>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811" name="Google Shape;14811;p50"/>
          <p:cNvGrpSpPr/>
          <p:nvPr/>
        </p:nvGrpSpPr>
        <p:grpSpPr>
          <a:xfrm>
            <a:off x="5206562" y="3803994"/>
            <a:ext cx="363895" cy="355664"/>
            <a:chOff x="5206562" y="3803994"/>
            <a:chExt cx="363895" cy="355664"/>
          </a:xfrm>
        </p:grpSpPr>
        <p:sp>
          <p:nvSpPr>
            <p:cNvPr id="14812" name="Google Shape;14812;p50"/>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3" name="Google Shape;14813;p50"/>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4" name="Google Shape;14814;p50"/>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5" name="Google Shape;14815;p50"/>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6" name="Google Shape;14816;p50"/>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7" name="Google Shape;14817;p50"/>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8" name="Google Shape;14818;p50"/>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9" name="Google Shape;14819;p50"/>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0" name="Google Shape;14820;p50"/>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1" name="Google Shape;14821;p50"/>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2" name="Google Shape;14822;p50"/>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3" name="Google Shape;14823;p50"/>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4" name="Google Shape;14824;p50"/>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5" name="Google Shape;14825;p50"/>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829"/>
        <p:cNvGrpSpPr/>
        <p:nvPr/>
      </p:nvGrpSpPr>
      <p:grpSpPr>
        <a:xfrm>
          <a:off x="0" y="0"/>
          <a:ext cx="0" cy="0"/>
          <a:chOff x="0" y="0"/>
          <a:chExt cx="0" cy="0"/>
        </a:xfrm>
      </p:grpSpPr>
      <p:sp>
        <p:nvSpPr>
          <p:cNvPr id="14830" name="Google Shape;14830;p51"/>
          <p:cNvSpPr txBox="1">
            <a:spLocks noGrp="1"/>
          </p:cNvSpPr>
          <p:nvPr>
            <p:ph type="title" idx="4294967295"/>
          </p:nvPr>
        </p:nvSpPr>
        <p:spPr>
          <a:xfrm>
            <a:off x="1068100" y="933450"/>
            <a:ext cx="7047300" cy="482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4831" name="Google Shape;14831;p51"/>
          <p:cNvGrpSpPr/>
          <p:nvPr/>
        </p:nvGrpSpPr>
        <p:grpSpPr>
          <a:xfrm>
            <a:off x="878066" y="1981993"/>
            <a:ext cx="354610" cy="372357"/>
            <a:chOff x="878066" y="1981993"/>
            <a:chExt cx="354610" cy="372357"/>
          </a:xfrm>
        </p:grpSpPr>
        <p:sp>
          <p:nvSpPr>
            <p:cNvPr id="14832" name="Google Shape;14832;p51"/>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3" name="Google Shape;14833;p51"/>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4" name="Google Shape;14834;p51"/>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5" name="Google Shape;14835;p51"/>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6" name="Google Shape;14836;p51"/>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7" name="Google Shape;14837;p51"/>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8" name="Google Shape;14838;p51"/>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9" name="Google Shape;14839;p51"/>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0" name="Google Shape;14840;p51"/>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1" name="Google Shape;14841;p51"/>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2" name="Google Shape;14842;p51"/>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3" name="Google Shape;14843;p51"/>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4" name="Google Shape;14844;p51"/>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5" name="Google Shape;14845;p51"/>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846" name="Google Shape;14846;p51"/>
          <p:cNvGrpSpPr/>
          <p:nvPr/>
        </p:nvGrpSpPr>
        <p:grpSpPr>
          <a:xfrm>
            <a:off x="1345794" y="1982386"/>
            <a:ext cx="371650" cy="371624"/>
            <a:chOff x="1345794" y="1982386"/>
            <a:chExt cx="371650" cy="371624"/>
          </a:xfrm>
        </p:grpSpPr>
        <p:sp>
          <p:nvSpPr>
            <p:cNvPr id="14847" name="Google Shape;14847;p51"/>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8" name="Google Shape;14848;p51"/>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9" name="Google Shape;14849;p51"/>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0" name="Google Shape;14850;p51"/>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1" name="Google Shape;14851;p51"/>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2" name="Google Shape;14852;p51"/>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3" name="Google Shape;14853;p51"/>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4" name="Google Shape;14854;p51"/>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5" name="Google Shape;14855;p51"/>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6" name="Google Shape;14856;p51"/>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7" name="Google Shape;14857;p51"/>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8" name="Google Shape;14858;p51"/>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9" name="Google Shape;14859;p51"/>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0" name="Google Shape;14860;p51"/>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1" name="Google Shape;14861;p51"/>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2" name="Google Shape;14862;p51"/>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3" name="Google Shape;14863;p51"/>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4" name="Google Shape;14864;p51"/>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5" name="Google Shape;14865;p51"/>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6" name="Google Shape;14866;p51"/>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7" name="Google Shape;14867;p51"/>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8" name="Google Shape;14868;p51"/>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9" name="Google Shape;14869;p51"/>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0" name="Google Shape;14870;p51"/>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1" name="Google Shape;14871;p51"/>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2" name="Google Shape;14872;p51"/>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3" name="Google Shape;14873;p51"/>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4" name="Google Shape;14874;p51"/>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5" name="Google Shape;14875;p51"/>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6" name="Google Shape;14876;p51"/>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7" name="Google Shape;14877;p51"/>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8" name="Google Shape;14878;p51"/>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9" name="Google Shape;14879;p51"/>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0" name="Google Shape;14880;p51"/>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1" name="Google Shape;14881;p51"/>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2" name="Google Shape;14882;p51"/>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3" name="Google Shape;14883;p51"/>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884" name="Google Shape;14884;p51"/>
          <p:cNvGrpSpPr/>
          <p:nvPr/>
        </p:nvGrpSpPr>
        <p:grpSpPr>
          <a:xfrm>
            <a:off x="1821465" y="1981993"/>
            <a:ext cx="372411" cy="372410"/>
            <a:chOff x="1821465" y="1981993"/>
            <a:chExt cx="372411" cy="372410"/>
          </a:xfrm>
        </p:grpSpPr>
        <p:sp>
          <p:nvSpPr>
            <p:cNvPr id="14885" name="Google Shape;14885;p51"/>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6" name="Google Shape;14886;p51"/>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7" name="Google Shape;14887;p51"/>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8" name="Google Shape;14888;p51"/>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89" name="Google Shape;14889;p51"/>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0" name="Google Shape;14890;p51"/>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1" name="Google Shape;14891;p51"/>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2" name="Google Shape;14892;p51"/>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3" name="Google Shape;14893;p51"/>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4" name="Google Shape;14894;p51"/>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5" name="Google Shape;14895;p51"/>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6" name="Google Shape;14896;p51"/>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7" name="Google Shape;14897;p51"/>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98" name="Google Shape;14898;p51"/>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899" name="Google Shape;14899;p51"/>
          <p:cNvGrpSpPr/>
          <p:nvPr/>
        </p:nvGrpSpPr>
        <p:grpSpPr>
          <a:xfrm>
            <a:off x="2276348" y="1981809"/>
            <a:ext cx="415901" cy="372699"/>
            <a:chOff x="2276348" y="1981809"/>
            <a:chExt cx="415901" cy="372699"/>
          </a:xfrm>
        </p:grpSpPr>
        <p:sp>
          <p:nvSpPr>
            <p:cNvPr id="14900" name="Google Shape;14900;p51"/>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1" name="Google Shape;14901;p51"/>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2" name="Google Shape;14902;p51"/>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3" name="Google Shape;14903;p51"/>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4" name="Google Shape;14904;p51"/>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5" name="Google Shape;14905;p51"/>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6" name="Google Shape;14906;p51"/>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907" name="Google Shape;14907;p51"/>
          <p:cNvGrpSpPr/>
          <p:nvPr/>
        </p:nvGrpSpPr>
        <p:grpSpPr>
          <a:xfrm>
            <a:off x="2774354" y="2009990"/>
            <a:ext cx="372017" cy="316310"/>
            <a:chOff x="2774354" y="2009990"/>
            <a:chExt cx="372017" cy="316310"/>
          </a:xfrm>
        </p:grpSpPr>
        <p:sp>
          <p:nvSpPr>
            <p:cNvPr id="14908" name="Google Shape;14908;p51"/>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9" name="Google Shape;14909;p51"/>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0" name="Google Shape;14910;p51"/>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1" name="Google Shape;14911;p51"/>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2" name="Google Shape;14912;p51"/>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3" name="Google Shape;14913;p51"/>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4" name="Google Shape;14914;p51"/>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5" name="Google Shape;14915;p51"/>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6" name="Google Shape;14916;p51"/>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7" name="Google Shape;14917;p51"/>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8" name="Google Shape;14918;p51"/>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9" name="Google Shape;14919;p51"/>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0" name="Google Shape;14920;p51"/>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1" name="Google Shape;14921;p51"/>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2" name="Google Shape;14922;p51"/>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3" name="Google Shape;14923;p51"/>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4" name="Google Shape;14924;p51"/>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5" name="Google Shape;14925;p51"/>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6" name="Google Shape;14926;p51"/>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7" name="Google Shape;14927;p51"/>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8" name="Google Shape;14928;p51"/>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9" name="Google Shape;14929;p51"/>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0" name="Google Shape;14930;p51"/>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1" name="Google Shape;14931;p51"/>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2" name="Google Shape;14932;p51"/>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3" name="Google Shape;14933;p51"/>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934" name="Google Shape;14934;p51"/>
          <p:cNvGrpSpPr/>
          <p:nvPr/>
        </p:nvGrpSpPr>
        <p:grpSpPr>
          <a:xfrm>
            <a:off x="3722682" y="1981993"/>
            <a:ext cx="375818" cy="372043"/>
            <a:chOff x="3722682" y="1981993"/>
            <a:chExt cx="375818" cy="372043"/>
          </a:xfrm>
        </p:grpSpPr>
        <p:sp>
          <p:nvSpPr>
            <p:cNvPr id="14935" name="Google Shape;14935;p51"/>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6" name="Google Shape;14936;p51"/>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7" name="Google Shape;14937;p51"/>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8" name="Google Shape;14938;p51"/>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9" name="Google Shape;14939;p51"/>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0" name="Google Shape;14940;p51"/>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1" name="Google Shape;14941;p51"/>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2" name="Google Shape;14942;p51"/>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3" name="Google Shape;14943;p51"/>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4" name="Google Shape;14944;p51"/>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5" name="Google Shape;14945;p51"/>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6" name="Google Shape;14946;p51"/>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7" name="Google Shape;14947;p51"/>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8" name="Google Shape;14948;p51"/>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49" name="Google Shape;14949;p51"/>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950" name="Google Shape;14950;p51"/>
          <p:cNvGrpSpPr/>
          <p:nvPr/>
        </p:nvGrpSpPr>
        <p:grpSpPr>
          <a:xfrm>
            <a:off x="4201394" y="1981809"/>
            <a:ext cx="373537" cy="372306"/>
            <a:chOff x="4201394" y="1981809"/>
            <a:chExt cx="373537" cy="372306"/>
          </a:xfrm>
        </p:grpSpPr>
        <p:sp>
          <p:nvSpPr>
            <p:cNvPr id="14951" name="Google Shape;14951;p51"/>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2" name="Google Shape;14952;p51"/>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3" name="Google Shape;14953;p51"/>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4" name="Google Shape;14954;p51"/>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5" name="Google Shape;14955;p51"/>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6" name="Google Shape;14956;p51"/>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7" name="Google Shape;14957;p51"/>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8" name="Google Shape;14958;p51"/>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59" name="Google Shape;14959;p51"/>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0" name="Google Shape;14960;p51"/>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1" name="Google Shape;14961;p51"/>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2" name="Google Shape;14962;p51"/>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3" name="Google Shape;14963;p51"/>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4" name="Google Shape;14964;p51"/>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5" name="Google Shape;14965;p51"/>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6" name="Google Shape;14966;p51"/>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967" name="Google Shape;14967;p51"/>
          <p:cNvGrpSpPr/>
          <p:nvPr/>
        </p:nvGrpSpPr>
        <p:grpSpPr>
          <a:xfrm>
            <a:off x="4659658" y="1500266"/>
            <a:ext cx="422744" cy="377785"/>
            <a:chOff x="4659658" y="1500266"/>
            <a:chExt cx="422744" cy="377785"/>
          </a:xfrm>
        </p:grpSpPr>
        <p:sp>
          <p:nvSpPr>
            <p:cNvPr id="14968" name="Google Shape;14968;p51"/>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9" name="Google Shape;14969;p51"/>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0" name="Google Shape;14970;p51"/>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1" name="Google Shape;14971;p51"/>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2" name="Google Shape;14972;p51"/>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3" name="Google Shape;14973;p51"/>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4" name="Google Shape;14974;p51"/>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5" name="Google Shape;14975;p51"/>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6" name="Google Shape;14976;p51"/>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7" name="Google Shape;14977;p51"/>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8" name="Google Shape;14978;p51"/>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9" name="Google Shape;14979;p51"/>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0" name="Google Shape;14980;p51"/>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1" name="Google Shape;14981;p51"/>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2" name="Google Shape;14982;p51"/>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3" name="Google Shape;14983;p51"/>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4" name="Google Shape;14984;p51"/>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985" name="Google Shape;14985;p51"/>
          <p:cNvGrpSpPr/>
          <p:nvPr/>
        </p:nvGrpSpPr>
        <p:grpSpPr>
          <a:xfrm>
            <a:off x="5211406" y="1513504"/>
            <a:ext cx="260394" cy="351202"/>
            <a:chOff x="5211406" y="1513504"/>
            <a:chExt cx="260394" cy="351202"/>
          </a:xfrm>
        </p:grpSpPr>
        <p:sp>
          <p:nvSpPr>
            <p:cNvPr id="14986" name="Google Shape;14986;p51"/>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7" name="Google Shape;14987;p51"/>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8" name="Google Shape;14988;p51"/>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9" name="Google Shape;14989;p51"/>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0" name="Google Shape;14990;p51"/>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1" name="Google Shape;14991;p51"/>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2" name="Google Shape;14992;p51"/>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3" name="Google Shape;14993;p51"/>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4" name="Google Shape;14994;p51"/>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5" name="Google Shape;14995;p51"/>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6" name="Google Shape;14996;p51"/>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7" name="Google Shape;14997;p51"/>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98" name="Google Shape;14998;p51"/>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999" name="Google Shape;14999;p51"/>
          <p:cNvGrpSpPr/>
          <p:nvPr/>
        </p:nvGrpSpPr>
        <p:grpSpPr>
          <a:xfrm>
            <a:off x="5632602" y="1513216"/>
            <a:ext cx="366722" cy="351779"/>
            <a:chOff x="5632602" y="1513216"/>
            <a:chExt cx="366722" cy="351779"/>
          </a:xfrm>
        </p:grpSpPr>
        <p:sp>
          <p:nvSpPr>
            <p:cNvPr id="15000" name="Google Shape;15000;p51"/>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1" name="Google Shape;15001;p51"/>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2" name="Google Shape;15002;p51"/>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3" name="Google Shape;15003;p51"/>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4" name="Google Shape;15004;p51"/>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5" name="Google Shape;15005;p51"/>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6" name="Google Shape;15006;p51"/>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07" name="Google Shape;15007;p51"/>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008" name="Google Shape;15008;p51"/>
          <p:cNvGrpSpPr/>
          <p:nvPr/>
        </p:nvGrpSpPr>
        <p:grpSpPr>
          <a:xfrm>
            <a:off x="6089372" y="1527136"/>
            <a:ext cx="401902" cy="323965"/>
            <a:chOff x="6089372" y="1527136"/>
            <a:chExt cx="401902" cy="323965"/>
          </a:xfrm>
        </p:grpSpPr>
        <p:sp>
          <p:nvSpPr>
            <p:cNvPr id="15009" name="Google Shape;15009;p51"/>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0" name="Google Shape;15010;p51"/>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1" name="Google Shape;15011;p51"/>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2" name="Google Shape;15012;p51"/>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3" name="Google Shape;15013;p51"/>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4" name="Google Shape;15014;p51"/>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5" name="Google Shape;15015;p51"/>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6" name="Google Shape;15016;p51"/>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7" name="Google Shape;15017;p51"/>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8" name="Google Shape;15018;p51"/>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19" name="Google Shape;15019;p51"/>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0" name="Google Shape;15020;p51"/>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1" name="Google Shape;15021;p51"/>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2" name="Google Shape;15022;p51"/>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3" name="Google Shape;15023;p51"/>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4" name="Google Shape;15024;p51"/>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5" name="Google Shape;15025;p51"/>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6" name="Google Shape;15026;p51"/>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7" name="Google Shape;15027;p51"/>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8" name="Google Shape;15028;p51"/>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29" name="Google Shape;15029;p51"/>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0" name="Google Shape;15030;p51"/>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1" name="Google Shape;15031;p51"/>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2" name="Google Shape;15032;p51"/>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3" name="Google Shape;15033;p51"/>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4" name="Google Shape;15034;p51"/>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5" name="Google Shape;15035;p51"/>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6" name="Google Shape;15036;p51"/>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7" name="Google Shape;15037;p51"/>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8" name="Google Shape;15038;p51"/>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039" name="Google Shape;15039;p51"/>
          <p:cNvGrpSpPr/>
          <p:nvPr/>
        </p:nvGrpSpPr>
        <p:grpSpPr>
          <a:xfrm>
            <a:off x="6579435" y="1527897"/>
            <a:ext cx="370103" cy="322444"/>
            <a:chOff x="6579435" y="1527897"/>
            <a:chExt cx="370103" cy="322444"/>
          </a:xfrm>
        </p:grpSpPr>
        <p:sp>
          <p:nvSpPr>
            <p:cNvPr id="15040" name="Google Shape;15040;p51"/>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1" name="Google Shape;15041;p51"/>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2" name="Google Shape;15042;p51"/>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3" name="Google Shape;15043;p51"/>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4" name="Google Shape;15044;p51"/>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5" name="Google Shape;15045;p51"/>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6" name="Google Shape;15046;p51"/>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7" name="Google Shape;15047;p51"/>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8" name="Google Shape;15048;p51"/>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9" name="Google Shape;15049;p51"/>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0" name="Google Shape;15050;p51"/>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1" name="Google Shape;15051;p51"/>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2" name="Google Shape;15052;p51"/>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3" name="Google Shape;15053;p51"/>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4" name="Google Shape;15054;p51"/>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5" name="Google Shape;15055;p51"/>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6" name="Google Shape;15056;p51"/>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7" name="Google Shape;15057;p51"/>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8" name="Google Shape;15058;p51"/>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9" name="Google Shape;15059;p51"/>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0" name="Google Shape;15060;p51"/>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061" name="Google Shape;15061;p51"/>
          <p:cNvGrpSpPr/>
          <p:nvPr/>
        </p:nvGrpSpPr>
        <p:grpSpPr>
          <a:xfrm>
            <a:off x="6988887" y="1538854"/>
            <a:ext cx="499920" cy="300136"/>
            <a:chOff x="6988887" y="1538854"/>
            <a:chExt cx="499920" cy="300136"/>
          </a:xfrm>
        </p:grpSpPr>
        <p:sp>
          <p:nvSpPr>
            <p:cNvPr id="15062" name="Google Shape;15062;p51"/>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3" name="Google Shape;15063;p51"/>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4" name="Google Shape;15064;p51"/>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5" name="Google Shape;15065;p51"/>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6" name="Google Shape;15066;p51"/>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7" name="Google Shape;15067;p51"/>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8" name="Google Shape;15068;p51"/>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9" name="Google Shape;15069;p51"/>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0" name="Google Shape;15070;p51"/>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1" name="Google Shape;15071;p51"/>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2" name="Google Shape;15072;p51"/>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3" name="Google Shape;15073;p51"/>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4" name="Google Shape;15074;p51"/>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075" name="Google Shape;15075;p51"/>
          <p:cNvGrpSpPr/>
          <p:nvPr/>
        </p:nvGrpSpPr>
        <p:grpSpPr>
          <a:xfrm>
            <a:off x="8050359" y="1520687"/>
            <a:ext cx="279321" cy="336837"/>
            <a:chOff x="8050359" y="1520687"/>
            <a:chExt cx="279321" cy="336837"/>
          </a:xfrm>
        </p:grpSpPr>
        <p:sp>
          <p:nvSpPr>
            <p:cNvPr id="15076" name="Google Shape;15076;p51"/>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7" name="Google Shape;15077;p51"/>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8" name="Google Shape;15078;p51"/>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9" name="Google Shape;15079;p51"/>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0" name="Google Shape;15080;p51"/>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1" name="Google Shape;15081;p51"/>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2" name="Google Shape;15082;p51"/>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3" name="Google Shape;15083;p51"/>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4" name="Google Shape;15084;p51"/>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5" name="Google Shape;15085;p51"/>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6" name="Google Shape;15086;p51"/>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7" name="Google Shape;15087;p51"/>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8" name="Google Shape;15088;p51"/>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089" name="Google Shape;15089;p51"/>
          <p:cNvGrpSpPr/>
          <p:nvPr/>
        </p:nvGrpSpPr>
        <p:grpSpPr>
          <a:xfrm>
            <a:off x="6093907" y="2461832"/>
            <a:ext cx="364441" cy="339092"/>
            <a:chOff x="6093907" y="2461832"/>
            <a:chExt cx="364441" cy="339092"/>
          </a:xfrm>
        </p:grpSpPr>
        <p:sp>
          <p:nvSpPr>
            <p:cNvPr id="15090" name="Google Shape;15090;p51"/>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1" name="Google Shape;15091;p51"/>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2" name="Google Shape;15092;p51"/>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3" name="Google Shape;15093;p51"/>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4" name="Google Shape;15094;p51"/>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5" name="Google Shape;15095;p51"/>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6" name="Google Shape;15096;p51"/>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7" name="Google Shape;15097;p51"/>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8" name="Google Shape;15098;p51"/>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9" name="Google Shape;15099;p51"/>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100" name="Google Shape;15100;p51"/>
          <p:cNvGrpSpPr/>
          <p:nvPr/>
        </p:nvGrpSpPr>
        <p:grpSpPr>
          <a:xfrm>
            <a:off x="4676331" y="1980866"/>
            <a:ext cx="377680" cy="377680"/>
            <a:chOff x="4676331" y="1980866"/>
            <a:chExt cx="377680" cy="377680"/>
          </a:xfrm>
        </p:grpSpPr>
        <p:sp>
          <p:nvSpPr>
            <p:cNvPr id="15101" name="Google Shape;15101;p51"/>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2" name="Google Shape;15102;p51"/>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3" name="Google Shape;15103;p51"/>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4" name="Google Shape;15104;p51"/>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5" name="Google Shape;15105;p51"/>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6" name="Google Shape;15106;p51"/>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7" name="Google Shape;15107;p51"/>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8" name="Google Shape;15108;p51"/>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9" name="Google Shape;15109;p51"/>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0" name="Google Shape;15110;p51"/>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1" name="Google Shape;15111;p51"/>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2" name="Google Shape;15112;p51"/>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3" name="Google Shape;15113;p51"/>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4" name="Google Shape;15114;p51"/>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5" name="Google Shape;15115;p51"/>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6" name="Google Shape;15116;p51"/>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7" name="Google Shape;15117;p51"/>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8" name="Google Shape;15118;p51"/>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9" name="Google Shape;15119;p51"/>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120" name="Google Shape;15120;p51"/>
          <p:cNvGrpSpPr/>
          <p:nvPr/>
        </p:nvGrpSpPr>
        <p:grpSpPr>
          <a:xfrm>
            <a:off x="7526242" y="1522968"/>
            <a:ext cx="357652" cy="332275"/>
            <a:chOff x="7526242" y="1522968"/>
            <a:chExt cx="357652" cy="332275"/>
          </a:xfrm>
        </p:grpSpPr>
        <p:sp>
          <p:nvSpPr>
            <p:cNvPr id="15121" name="Google Shape;15121;p51"/>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2" name="Google Shape;15122;p51"/>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3" name="Google Shape;15123;p51"/>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4" name="Google Shape;15124;p51"/>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5" name="Google Shape;15125;p51"/>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6" name="Google Shape;15126;p51"/>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7" name="Google Shape;15127;p51"/>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8" name="Google Shape;15128;p51"/>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9" name="Google Shape;15129;p51"/>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0" name="Google Shape;15130;p51"/>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1" name="Google Shape;15131;p51"/>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2" name="Google Shape;15132;p51"/>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3" name="Google Shape;15133;p51"/>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4" name="Google Shape;15134;p51"/>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5" name="Google Shape;15135;p51"/>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6" name="Google Shape;15136;p51"/>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137" name="Google Shape;15137;p51"/>
          <p:cNvGrpSpPr/>
          <p:nvPr/>
        </p:nvGrpSpPr>
        <p:grpSpPr>
          <a:xfrm>
            <a:off x="3250786" y="1982386"/>
            <a:ext cx="371650" cy="371624"/>
            <a:chOff x="3250786" y="1982386"/>
            <a:chExt cx="371650" cy="371624"/>
          </a:xfrm>
        </p:grpSpPr>
        <p:sp>
          <p:nvSpPr>
            <p:cNvPr id="15138" name="Google Shape;15138;p51"/>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9" name="Google Shape;15139;p51"/>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0" name="Google Shape;15140;p51"/>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1" name="Google Shape;15141;p51"/>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2" name="Google Shape;15142;p51"/>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3" name="Google Shape;15143;p51"/>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4" name="Google Shape;15144;p51"/>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5" name="Google Shape;15145;p51"/>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6" name="Google Shape;15146;p51"/>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7" name="Google Shape;15147;p51"/>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8" name="Google Shape;15148;p51"/>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9" name="Google Shape;15149;p51"/>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0" name="Google Shape;15150;p51"/>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1" name="Google Shape;15151;p51"/>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2" name="Google Shape;15152;p51"/>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3" name="Google Shape;15153;p51"/>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4" name="Google Shape;15154;p51"/>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5" name="Google Shape;15155;p51"/>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6" name="Google Shape;15156;p51"/>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7" name="Google Shape;15157;p51"/>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8" name="Google Shape;15158;p51"/>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9" name="Google Shape;15159;p51"/>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0" name="Google Shape;15160;p51"/>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1" name="Google Shape;15161;p51"/>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2" name="Google Shape;15162;p51"/>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3" name="Google Shape;15163;p51"/>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4" name="Google Shape;15164;p51"/>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5" name="Google Shape;15165;p51"/>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6" name="Google Shape;15166;p51"/>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7" name="Google Shape;15167;p51"/>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168" name="Google Shape;15168;p51"/>
          <p:cNvGrpSpPr/>
          <p:nvPr/>
        </p:nvGrpSpPr>
        <p:grpSpPr>
          <a:xfrm>
            <a:off x="1342386" y="2916322"/>
            <a:ext cx="373538" cy="331514"/>
            <a:chOff x="1342386" y="2916322"/>
            <a:chExt cx="373538" cy="331514"/>
          </a:xfrm>
        </p:grpSpPr>
        <p:sp>
          <p:nvSpPr>
            <p:cNvPr id="15169" name="Google Shape;15169;p51"/>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0" name="Google Shape;15170;p51"/>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1" name="Google Shape;15171;p51"/>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2" name="Google Shape;15172;p51"/>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3" name="Google Shape;15173;p51"/>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4" name="Google Shape;15174;p51"/>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5" name="Google Shape;15175;p51"/>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6" name="Google Shape;15176;p51"/>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7" name="Google Shape;15177;p51"/>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8" name="Google Shape;15178;p51"/>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9" name="Google Shape;15179;p51"/>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180" name="Google Shape;15180;p51"/>
          <p:cNvGrpSpPr/>
          <p:nvPr/>
        </p:nvGrpSpPr>
        <p:grpSpPr>
          <a:xfrm>
            <a:off x="2294122" y="2946600"/>
            <a:ext cx="373931" cy="271352"/>
            <a:chOff x="2294122" y="2946600"/>
            <a:chExt cx="373931" cy="271352"/>
          </a:xfrm>
        </p:grpSpPr>
        <p:sp>
          <p:nvSpPr>
            <p:cNvPr id="15181" name="Google Shape;15181;p51"/>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2" name="Google Shape;15182;p51"/>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3" name="Google Shape;15183;p51"/>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4" name="Google Shape;15184;p51"/>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5" name="Google Shape;15185;p51"/>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6" name="Google Shape;15186;p51"/>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7" name="Google Shape;15187;p51"/>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8" name="Google Shape;15188;p51"/>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9" name="Google Shape;15189;p51"/>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0" name="Google Shape;15190;p51"/>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1" name="Google Shape;15191;p51"/>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2" name="Google Shape;15192;p51"/>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3" name="Google Shape;15193;p51"/>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4" name="Google Shape;15194;p51"/>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5" name="Google Shape;15195;p51"/>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6" name="Google Shape;15196;p51"/>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7" name="Google Shape;15197;p51"/>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8" name="Google Shape;15198;p51"/>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9" name="Google Shape;15199;p51"/>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0" name="Google Shape;15200;p51"/>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1" name="Google Shape;15201;p51"/>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2" name="Google Shape;15202;p51"/>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3" name="Google Shape;15203;p51"/>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4" name="Google Shape;15204;p51"/>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5" name="Google Shape;15205;p51"/>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6" name="Google Shape;15206;p51"/>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7" name="Google Shape;15207;p51"/>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8" name="Google Shape;15208;p51"/>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9" name="Google Shape;15209;p51"/>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0" name="Google Shape;15210;p51"/>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211" name="Google Shape;15211;p51"/>
          <p:cNvGrpSpPr/>
          <p:nvPr/>
        </p:nvGrpSpPr>
        <p:grpSpPr>
          <a:xfrm>
            <a:off x="2769819" y="2907251"/>
            <a:ext cx="373904" cy="349682"/>
            <a:chOff x="2769819" y="2907251"/>
            <a:chExt cx="373904" cy="349682"/>
          </a:xfrm>
        </p:grpSpPr>
        <p:sp>
          <p:nvSpPr>
            <p:cNvPr id="15212" name="Google Shape;15212;p51"/>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3" name="Google Shape;15213;p51"/>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4" name="Google Shape;15214;p51"/>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5" name="Google Shape;15215;p51"/>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6" name="Google Shape;15216;p51"/>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7" name="Google Shape;15217;p51"/>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8" name="Google Shape;15218;p51"/>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9" name="Google Shape;15219;p51"/>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0" name="Google Shape;15220;p51"/>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1" name="Google Shape;15221;p51"/>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2" name="Google Shape;15222;p51"/>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3" name="Google Shape;15223;p51"/>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4" name="Google Shape;15224;p51"/>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5" name="Google Shape;15225;p51"/>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6" name="Google Shape;15226;p51"/>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7" name="Google Shape;15227;p51"/>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8" name="Google Shape;15228;p51"/>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229" name="Google Shape;15229;p51"/>
          <p:cNvGrpSpPr/>
          <p:nvPr/>
        </p:nvGrpSpPr>
        <p:grpSpPr>
          <a:xfrm>
            <a:off x="3246251" y="2895245"/>
            <a:ext cx="375791" cy="373800"/>
            <a:chOff x="3246251" y="2895245"/>
            <a:chExt cx="375791" cy="373800"/>
          </a:xfrm>
        </p:grpSpPr>
        <p:sp>
          <p:nvSpPr>
            <p:cNvPr id="15230" name="Google Shape;15230;p51"/>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1" name="Google Shape;15231;p51"/>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2" name="Google Shape;15232;p51"/>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3" name="Google Shape;15233;p51"/>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4" name="Google Shape;15234;p51"/>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5" name="Google Shape;15235;p51"/>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6" name="Google Shape;15236;p51"/>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7" name="Google Shape;15237;p51"/>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8" name="Google Shape;15238;p51"/>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9" name="Google Shape;15239;p51"/>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0" name="Google Shape;15240;p51"/>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1" name="Google Shape;15241;p51"/>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2" name="Google Shape;15242;p51"/>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3" name="Google Shape;15243;p51"/>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244" name="Google Shape;15244;p51"/>
          <p:cNvGrpSpPr/>
          <p:nvPr/>
        </p:nvGrpSpPr>
        <p:grpSpPr>
          <a:xfrm>
            <a:off x="3791182" y="2895454"/>
            <a:ext cx="234650" cy="373591"/>
            <a:chOff x="3791182" y="2895454"/>
            <a:chExt cx="234650" cy="373591"/>
          </a:xfrm>
        </p:grpSpPr>
        <p:sp>
          <p:nvSpPr>
            <p:cNvPr id="15245" name="Google Shape;15245;p51"/>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6" name="Google Shape;15246;p51"/>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7" name="Google Shape;15247;p51"/>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8" name="Google Shape;15248;p51"/>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9" name="Google Shape;15249;p51"/>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0" name="Google Shape;15250;p51"/>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1" name="Google Shape;15251;p51"/>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2" name="Google Shape;15252;p51"/>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3" name="Google Shape;15253;p51"/>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254" name="Google Shape;15254;p51"/>
          <p:cNvGrpSpPr/>
          <p:nvPr/>
        </p:nvGrpSpPr>
        <p:grpSpPr>
          <a:xfrm>
            <a:off x="7042995" y="2489463"/>
            <a:ext cx="364441" cy="256225"/>
            <a:chOff x="7042995" y="2489463"/>
            <a:chExt cx="364441" cy="256225"/>
          </a:xfrm>
        </p:grpSpPr>
        <p:sp>
          <p:nvSpPr>
            <p:cNvPr id="15255" name="Google Shape;15255;p51"/>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6" name="Google Shape;15256;p51"/>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7" name="Google Shape;15257;p51"/>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8" name="Google Shape;15258;p51"/>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9" name="Google Shape;15259;p51"/>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0" name="Google Shape;15260;p51"/>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1" name="Google Shape;15261;p51"/>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2" name="Google Shape;15262;p51"/>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3" name="Google Shape;15263;p51"/>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264" name="Google Shape;15264;p51"/>
          <p:cNvGrpSpPr/>
          <p:nvPr/>
        </p:nvGrpSpPr>
        <p:grpSpPr>
          <a:xfrm>
            <a:off x="7517172" y="2437007"/>
            <a:ext cx="364284" cy="361243"/>
            <a:chOff x="7517172" y="2437007"/>
            <a:chExt cx="364284" cy="361243"/>
          </a:xfrm>
        </p:grpSpPr>
        <p:sp>
          <p:nvSpPr>
            <p:cNvPr id="15265" name="Google Shape;15265;p51"/>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6" name="Google Shape;15266;p51"/>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7" name="Google Shape;15267;p51"/>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8" name="Google Shape;15268;p51"/>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9" name="Google Shape;15269;p51"/>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0" name="Google Shape;15270;p51"/>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1" name="Google Shape;15271;p51"/>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2" name="Google Shape;15272;p51"/>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3" name="Google Shape;15273;p51"/>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4" name="Google Shape;15274;p51"/>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5" name="Google Shape;15275;p51"/>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6" name="Google Shape;15276;p51"/>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7" name="Google Shape;15277;p51"/>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8" name="Google Shape;15278;p51"/>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9" name="Google Shape;15279;p51"/>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0" name="Google Shape;15280;p51"/>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1" name="Google Shape;15281;p51"/>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2" name="Google Shape;15282;p51"/>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3" name="Google Shape;15283;p51"/>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4" name="Google Shape;15284;p51"/>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5" name="Google Shape;15285;p51"/>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286" name="Google Shape;15286;p51"/>
          <p:cNvGrpSpPr/>
          <p:nvPr/>
        </p:nvGrpSpPr>
        <p:grpSpPr>
          <a:xfrm>
            <a:off x="8006475" y="2436954"/>
            <a:ext cx="335290" cy="361321"/>
            <a:chOff x="8006475" y="2436954"/>
            <a:chExt cx="335290" cy="361321"/>
          </a:xfrm>
        </p:grpSpPr>
        <p:sp>
          <p:nvSpPr>
            <p:cNvPr id="15287" name="Google Shape;15287;p51"/>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8" name="Google Shape;15288;p51"/>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9" name="Google Shape;15289;p51"/>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0" name="Google Shape;15290;p51"/>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1" name="Google Shape;15291;p51"/>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2" name="Google Shape;15292;p51"/>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3" name="Google Shape;15293;p51"/>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4" name="Google Shape;15294;p51"/>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5" name="Google Shape;15295;p51"/>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6" name="Google Shape;15296;p51"/>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7" name="Google Shape;15297;p51"/>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8" name="Google Shape;15298;p51"/>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9" name="Google Shape;15299;p51"/>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0" name="Google Shape;15300;p51"/>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1" name="Google Shape;15301;p51"/>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2" name="Google Shape;15302;p51"/>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3" name="Google Shape;15303;p51"/>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4" name="Google Shape;15304;p51"/>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5" name="Google Shape;15305;p51"/>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306" name="Google Shape;15306;p51"/>
          <p:cNvGrpSpPr/>
          <p:nvPr/>
        </p:nvGrpSpPr>
        <p:grpSpPr>
          <a:xfrm>
            <a:off x="5596661" y="2909139"/>
            <a:ext cx="394326" cy="349682"/>
            <a:chOff x="5596661" y="2909139"/>
            <a:chExt cx="394326" cy="349682"/>
          </a:xfrm>
        </p:grpSpPr>
        <p:sp>
          <p:nvSpPr>
            <p:cNvPr id="15307" name="Google Shape;15307;p51"/>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8" name="Google Shape;15308;p51"/>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9" name="Google Shape;15309;p51"/>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0" name="Google Shape;15310;p51"/>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1" name="Google Shape;15311;p51"/>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2" name="Google Shape;15312;p51"/>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3" name="Google Shape;15313;p51"/>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4" name="Google Shape;15314;p51"/>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5" name="Google Shape;15315;p51"/>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6" name="Google Shape;15316;p51"/>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7" name="Google Shape;15317;p51"/>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8" name="Google Shape;15318;p51"/>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9" name="Google Shape;15319;p51"/>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0" name="Google Shape;15320;p51"/>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1" name="Google Shape;15321;p51"/>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2" name="Google Shape;15322;p51"/>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323" name="Google Shape;15323;p51"/>
          <p:cNvGrpSpPr/>
          <p:nvPr/>
        </p:nvGrpSpPr>
        <p:grpSpPr>
          <a:xfrm>
            <a:off x="874658" y="2914408"/>
            <a:ext cx="356891" cy="335709"/>
            <a:chOff x="874658" y="2914408"/>
            <a:chExt cx="356891" cy="335709"/>
          </a:xfrm>
        </p:grpSpPr>
        <p:sp>
          <p:nvSpPr>
            <p:cNvPr id="15324" name="Google Shape;15324;p51"/>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5" name="Google Shape;15325;p51"/>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6" name="Google Shape;15326;p51"/>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7" name="Google Shape;15327;p51"/>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8" name="Google Shape;15328;p51"/>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29" name="Google Shape;15329;p51"/>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0" name="Google Shape;15330;p51"/>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1" name="Google Shape;15331;p51"/>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2" name="Google Shape;15332;p51"/>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3" name="Google Shape;15333;p51"/>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4" name="Google Shape;15334;p51"/>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5" name="Google Shape;15335;p51"/>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6" name="Google Shape;15336;p51"/>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7" name="Google Shape;15337;p51"/>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8" name="Google Shape;15338;p51"/>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39" name="Google Shape;15339;p51"/>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0" name="Google Shape;15340;p51"/>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1" name="Google Shape;15341;p51"/>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2" name="Google Shape;15342;p51"/>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3" name="Google Shape;15343;p51"/>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344" name="Google Shape;15344;p51"/>
          <p:cNvGrpSpPr/>
          <p:nvPr/>
        </p:nvGrpSpPr>
        <p:grpSpPr>
          <a:xfrm>
            <a:off x="4230912" y="2929193"/>
            <a:ext cx="308812" cy="306165"/>
            <a:chOff x="4230912" y="2929193"/>
            <a:chExt cx="308812" cy="306165"/>
          </a:xfrm>
        </p:grpSpPr>
        <p:sp>
          <p:nvSpPr>
            <p:cNvPr id="15345" name="Google Shape;15345;p51"/>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6" name="Google Shape;15346;p51"/>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7" name="Google Shape;15347;p51"/>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8" name="Google Shape;15348;p51"/>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9" name="Google Shape;15349;p51"/>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0" name="Google Shape;15350;p51"/>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1" name="Google Shape;15351;p51"/>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2" name="Google Shape;15352;p51"/>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3" name="Google Shape;15353;p51"/>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4" name="Google Shape;15354;p51"/>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5" name="Google Shape;15355;p51"/>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6" name="Google Shape;15356;p51"/>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7" name="Google Shape;15357;p51"/>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8" name="Google Shape;15358;p51"/>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9" name="Google Shape;15359;p51"/>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360" name="Google Shape;15360;p51"/>
          <p:cNvGrpSpPr/>
          <p:nvPr/>
        </p:nvGrpSpPr>
        <p:grpSpPr>
          <a:xfrm>
            <a:off x="4627886" y="3401089"/>
            <a:ext cx="409111" cy="267944"/>
            <a:chOff x="4627886" y="3401089"/>
            <a:chExt cx="409111" cy="267944"/>
          </a:xfrm>
        </p:grpSpPr>
        <p:sp>
          <p:nvSpPr>
            <p:cNvPr id="15361" name="Google Shape;15361;p51"/>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2" name="Google Shape;15362;p51"/>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3" name="Google Shape;15363;p51"/>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4" name="Google Shape;15364;p51"/>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5" name="Google Shape;15365;p51"/>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6" name="Google Shape;15366;p51"/>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7" name="Google Shape;15367;p51"/>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8" name="Google Shape;15368;p51"/>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9" name="Google Shape;15369;p51"/>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0" name="Google Shape;15370;p51"/>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1" name="Google Shape;15371;p51"/>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372" name="Google Shape;15372;p51"/>
          <p:cNvGrpSpPr/>
          <p:nvPr/>
        </p:nvGrpSpPr>
        <p:grpSpPr>
          <a:xfrm>
            <a:off x="4652476" y="2898915"/>
            <a:ext cx="386015" cy="384495"/>
            <a:chOff x="4652476" y="2898915"/>
            <a:chExt cx="386015" cy="384495"/>
          </a:xfrm>
        </p:grpSpPr>
        <p:sp>
          <p:nvSpPr>
            <p:cNvPr id="15373" name="Google Shape;15373;p51"/>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4" name="Google Shape;15374;p51"/>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5" name="Google Shape;15375;p51"/>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6" name="Google Shape;15376;p51"/>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7" name="Google Shape;15377;p51"/>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8" name="Google Shape;15378;p51"/>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79" name="Google Shape;15379;p51"/>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0" name="Google Shape;15380;p51"/>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1" name="Google Shape;15381;p51"/>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382" name="Google Shape;15382;p51"/>
          <p:cNvGrpSpPr/>
          <p:nvPr/>
        </p:nvGrpSpPr>
        <p:grpSpPr>
          <a:xfrm>
            <a:off x="5156931" y="2922194"/>
            <a:ext cx="324699" cy="347611"/>
            <a:chOff x="5156931" y="2922194"/>
            <a:chExt cx="324699" cy="347611"/>
          </a:xfrm>
        </p:grpSpPr>
        <p:sp>
          <p:nvSpPr>
            <p:cNvPr id="15383" name="Google Shape;15383;p51"/>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4" name="Google Shape;15384;p51"/>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5" name="Google Shape;15385;p51"/>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6" name="Google Shape;15386;p51"/>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7" name="Google Shape;15387;p51"/>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8" name="Google Shape;15388;p51"/>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89" name="Google Shape;15389;p51"/>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0" name="Google Shape;15390;p51"/>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1" name="Google Shape;15391;p51"/>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2" name="Google Shape;15392;p51"/>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3" name="Google Shape;15393;p51"/>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4" name="Google Shape;15394;p51"/>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5" name="Google Shape;15395;p51"/>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6" name="Google Shape;15396;p51"/>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7" name="Google Shape;15397;p51"/>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98" name="Google Shape;15398;p51"/>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399" name="Google Shape;15399;p51"/>
          <p:cNvGrpSpPr/>
          <p:nvPr/>
        </p:nvGrpSpPr>
        <p:grpSpPr>
          <a:xfrm>
            <a:off x="6086331" y="2905337"/>
            <a:ext cx="364441" cy="364834"/>
            <a:chOff x="6086331" y="2905337"/>
            <a:chExt cx="364441" cy="364834"/>
          </a:xfrm>
        </p:grpSpPr>
        <p:sp>
          <p:nvSpPr>
            <p:cNvPr id="15400" name="Google Shape;15400;p51"/>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1" name="Google Shape;15401;p51"/>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2" name="Google Shape;15402;p51"/>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3" name="Google Shape;15403;p51"/>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4" name="Google Shape;15404;p51"/>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5" name="Google Shape;15405;p51"/>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406" name="Google Shape;15406;p51"/>
          <p:cNvGrpSpPr/>
          <p:nvPr/>
        </p:nvGrpSpPr>
        <p:grpSpPr>
          <a:xfrm>
            <a:off x="6554059" y="2907251"/>
            <a:ext cx="377706" cy="377680"/>
            <a:chOff x="6554059" y="2907251"/>
            <a:chExt cx="377706" cy="377680"/>
          </a:xfrm>
        </p:grpSpPr>
        <p:sp>
          <p:nvSpPr>
            <p:cNvPr id="15407" name="Google Shape;15407;p51"/>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8" name="Google Shape;15408;p51"/>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09" name="Google Shape;15409;p51"/>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0" name="Google Shape;15410;p51"/>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1" name="Google Shape;15411;p51"/>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2" name="Google Shape;15412;p51"/>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3" name="Google Shape;15413;p51"/>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4" name="Google Shape;15414;p51"/>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5" name="Google Shape;15415;p51"/>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6" name="Google Shape;15416;p51"/>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7" name="Google Shape;15417;p51"/>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8" name="Google Shape;15418;p51"/>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19" name="Google Shape;15419;p51"/>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0" name="Google Shape;15420;p51"/>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1" name="Google Shape;15421;p51"/>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2" name="Google Shape;15422;p51"/>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3" name="Google Shape;15423;p51"/>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4" name="Google Shape;15424;p51"/>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5" name="Google Shape;15425;p51"/>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6" name="Google Shape;15426;p51"/>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27" name="Google Shape;15427;p51"/>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428" name="Google Shape;15428;p51"/>
          <p:cNvGrpSpPr/>
          <p:nvPr/>
        </p:nvGrpSpPr>
        <p:grpSpPr>
          <a:xfrm>
            <a:off x="7491796" y="2945446"/>
            <a:ext cx="400801" cy="317543"/>
            <a:chOff x="7491796" y="2945446"/>
            <a:chExt cx="400801" cy="317543"/>
          </a:xfrm>
        </p:grpSpPr>
        <p:sp>
          <p:nvSpPr>
            <p:cNvPr id="15429" name="Google Shape;15429;p51"/>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0" name="Google Shape;15430;p51"/>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1" name="Google Shape;15431;p51"/>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2" name="Google Shape;15432;p51"/>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3" name="Google Shape;15433;p51"/>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4" name="Google Shape;15434;p51"/>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5" name="Google Shape;15435;p51"/>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6" name="Google Shape;15436;p51"/>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7" name="Google Shape;15437;p51"/>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8" name="Google Shape;15438;p51"/>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9" name="Google Shape;15439;p51"/>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0" name="Google Shape;15440;p51"/>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1" name="Google Shape;15441;p51"/>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2" name="Google Shape;15442;p51"/>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3" name="Google Shape;15443;p51"/>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4" name="Google Shape;15444;p51"/>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5" name="Google Shape;15445;p51"/>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6" name="Google Shape;15446;p51"/>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7" name="Google Shape;15447;p51"/>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8" name="Google Shape;15448;p51"/>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9" name="Google Shape;15449;p51"/>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0" name="Google Shape;15450;p51"/>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451" name="Google Shape;15451;p51"/>
          <p:cNvGrpSpPr/>
          <p:nvPr/>
        </p:nvGrpSpPr>
        <p:grpSpPr>
          <a:xfrm>
            <a:off x="7045643" y="2907723"/>
            <a:ext cx="345304" cy="365856"/>
            <a:chOff x="7045643" y="2907723"/>
            <a:chExt cx="345304" cy="365856"/>
          </a:xfrm>
        </p:grpSpPr>
        <p:sp>
          <p:nvSpPr>
            <p:cNvPr id="15452" name="Google Shape;15452;p51"/>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3" name="Google Shape;15453;p51"/>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4" name="Google Shape;15454;p51"/>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5" name="Google Shape;15455;p51"/>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6" name="Google Shape;15456;p51"/>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7" name="Google Shape;15457;p51"/>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8" name="Google Shape;15458;p51"/>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9" name="Google Shape;15459;p51"/>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0" name="Google Shape;15460;p51"/>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1" name="Google Shape;15461;p51"/>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2" name="Google Shape;15462;p51"/>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3" name="Google Shape;15463;p51"/>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4" name="Google Shape;15464;p51"/>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5" name="Google Shape;15465;p51"/>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6" name="Google Shape;15466;p51"/>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7" name="Google Shape;15467;p51"/>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8" name="Google Shape;15468;p51"/>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9" name="Google Shape;15469;p51"/>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0" name="Google Shape;15470;p51"/>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471" name="Google Shape;15471;p51"/>
          <p:cNvGrpSpPr/>
          <p:nvPr/>
        </p:nvGrpSpPr>
        <p:grpSpPr>
          <a:xfrm>
            <a:off x="7992843" y="2907251"/>
            <a:ext cx="347794" cy="366329"/>
            <a:chOff x="7992843" y="2907251"/>
            <a:chExt cx="347794" cy="366329"/>
          </a:xfrm>
        </p:grpSpPr>
        <p:sp>
          <p:nvSpPr>
            <p:cNvPr id="15472" name="Google Shape;15472;p51"/>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3" name="Google Shape;15473;p51"/>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4" name="Google Shape;15474;p51"/>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5" name="Google Shape;15475;p51"/>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6" name="Google Shape;15476;p51"/>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7" name="Google Shape;15477;p51"/>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8" name="Google Shape;15478;p51"/>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9" name="Google Shape;15479;p51"/>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0" name="Google Shape;15480;p51"/>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1" name="Google Shape;15481;p51"/>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2" name="Google Shape;15482;p51"/>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3" name="Google Shape;15483;p51"/>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4" name="Google Shape;15484;p51"/>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5" name="Google Shape;15485;p51"/>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6" name="Google Shape;15486;p51"/>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7" name="Google Shape;15487;p51"/>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8" name="Google Shape;15488;p51"/>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9" name="Google Shape;15489;p51"/>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0" name="Google Shape;15490;p51"/>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1" name="Google Shape;15491;p51"/>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2" name="Google Shape;15492;p51"/>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3" name="Google Shape;15493;p51"/>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4" name="Google Shape;15494;p51"/>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5" name="Google Shape;15495;p51"/>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6" name="Google Shape;15496;p51"/>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7" name="Google Shape;15497;p51"/>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8" name="Google Shape;15498;p51"/>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9" name="Google Shape;15499;p51"/>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0" name="Google Shape;15500;p51"/>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1" name="Google Shape;15501;p51"/>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2" name="Google Shape;15502;p51"/>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3" name="Google Shape;15503;p51"/>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4" name="Google Shape;15504;p51"/>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505" name="Google Shape;15505;p51"/>
          <p:cNvGrpSpPr/>
          <p:nvPr/>
        </p:nvGrpSpPr>
        <p:grpSpPr>
          <a:xfrm>
            <a:off x="873898" y="1512377"/>
            <a:ext cx="398127" cy="353457"/>
            <a:chOff x="873898" y="1512377"/>
            <a:chExt cx="398127" cy="353457"/>
          </a:xfrm>
        </p:grpSpPr>
        <p:sp>
          <p:nvSpPr>
            <p:cNvPr id="15506" name="Google Shape;15506;p51"/>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7" name="Google Shape;15507;p51"/>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8" name="Google Shape;15508;p51"/>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9" name="Google Shape;15509;p51"/>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0" name="Google Shape;15510;p51"/>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1" name="Google Shape;15511;p51"/>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2" name="Google Shape;15512;p51"/>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3" name="Google Shape;15513;p51"/>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4" name="Google Shape;15514;p51"/>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5" name="Google Shape;15515;p51"/>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6" name="Google Shape;15516;p51"/>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7" name="Google Shape;15517;p51"/>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8" name="Google Shape;15518;p51"/>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9" name="Google Shape;15519;p51"/>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0" name="Google Shape;15520;p51"/>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1" name="Google Shape;15521;p51"/>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2" name="Google Shape;15522;p51"/>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3" name="Google Shape;15523;p51"/>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4" name="Google Shape;15524;p51"/>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525" name="Google Shape;15525;p51"/>
          <p:cNvGrpSpPr/>
          <p:nvPr/>
        </p:nvGrpSpPr>
        <p:grpSpPr>
          <a:xfrm>
            <a:off x="1424125" y="1515680"/>
            <a:ext cx="246762" cy="347139"/>
            <a:chOff x="1424125" y="1515680"/>
            <a:chExt cx="246762" cy="347139"/>
          </a:xfrm>
        </p:grpSpPr>
        <p:sp>
          <p:nvSpPr>
            <p:cNvPr id="15526" name="Google Shape;15526;p51"/>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7" name="Google Shape;15527;p51"/>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8" name="Google Shape;15528;p51"/>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9" name="Google Shape;15529;p51"/>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0" name="Google Shape;15530;p51"/>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1" name="Google Shape;15531;p51"/>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2" name="Google Shape;15532;p51"/>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3" name="Google Shape;15533;p51"/>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4" name="Google Shape;15534;p51"/>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5" name="Google Shape;15535;p51"/>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6" name="Google Shape;15536;p51"/>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7" name="Google Shape;15537;p51"/>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8" name="Google Shape;15538;p51"/>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9" name="Google Shape;15539;p51"/>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0" name="Google Shape;15540;p51"/>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1" name="Google Shape;15541;p51"/>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2" name="Google Shape;15542;p51"/>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3" name="Google Shape;15543;p51"/>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4" name="Google Shape;15544;p51"/>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5" name="Google Shape;15545;p51"/>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546" name="Google Shape;15546;p51"/>
          <p:cNvGrpSpPr/>
          <p:nvPr/>
        </p:nvGrpSpPr>
        <p:grpSpPr>
          <a:xfrm>
            <a:off x="2319498" y="1512744"/>
            <a:ext cx="352697" cy="352723"/>
            <a:chOff x="2319498" y="1512744"/>
            <a:chExt cx="352697" cy="352723"/>
          </a:xfrm>
        </p:grpSpPr>
        <p:sp>
          <p:nvSpPr>
            <p:cNvPr id="15547" name="Google Shape;15547;p51"/>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8" name="Google Shape;15548;p51"/>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9" name="Google Shape;15549;p51"/>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0" name="Google Shape;15550;p51"/>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1" name="Google Shape;15551;p51"/>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2" name="Google Shape;15552;p51"/>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3" name="Google Shape;15553;p51"/>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4" name="Google Shape;15554;p51"/>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5" name="Google Shape;15555;p51"/>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6" name="Google Shape;15556;p51"/>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7" name="Google Shape;15557;p51"/>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8" name="Google Shape;15558;p51"/>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9" name="Google Shape;15559;p51"/>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0" name="Google Shape;15560;p51"/>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1" name="Google Shape;15561;p51"/>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2" name="Google Shape;15562;p51"/>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3" name="Google Shape;15563;p51"/>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4" name="Google Shape;15564;p51"/>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5" name="Google Shape;15565;p51"/>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566" name="Google Shape;15566;p51"/>
          <p:cNvGrpSpPr/>
          <p:nvPr/>
        </p:nvGrpSpPr>
        <p:grpSpPr>
          <a:xfrm>
            <a:off x="4236601" y="1512666"/>
            <a:ext cx="312981" cy="352697"/>
            <a:chOff x="4236601" y="1512666"/>
            <a:chExt cx="312981" cy="352697"/>
          </a:xfrm>
        </p:grpSpPr>
        <p:sp>
          <p:nvSpPr>
            <p:cNvPr id="15567" name="Google Shape;15567;p51"/>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8" name="Google Shape;15568;p51"/>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9" name="Google Shape;15569;p51"/>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0" name="Google Shape;15570;p51"/>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1" name="Google Shape;15571;p51"/>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2" name="Google Shape;15572;p51"/>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3" name="Google Shape;15573;p51"/>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4" name="Google Shape;15574;p51"/>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5" name="Google Shape;15575;p51"/>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6" name="Google Shape;15576;p51"/>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7" name="Google Shape;15577;p51"/>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8" name="Google Shape;15578;p51"/>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9" name="Google Shape;15579;p51"/>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0" name="Google Shape;15580;p51"/>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581" name="Google Shape;15581;p51"/>
          <p:cNvGrpSpPr/>
          <p:nvPr/>
        </p:nvGrpSpPr>
        <p:grpSpPr>
          <a:xfrm>
            <a:off x="849675" y="3347716"/>
            <a:ext cx="346301" cy="375818"/>
            <a:chOff x="849675" y="3347716"/>
            <a:chExt cx="346301" cy="375818"/>
          </a:xfrm>
        </p:grpSpPr>
        <p:sp>
          <p:nvSpPr>
            <p:cNvPr id="15582" name="Google Shape;15582;p51"/>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3" name="Google Shape;15583;p51"/>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4" name="Google Shape;15584;p51"/>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5" name="Google Shape;15585;p51"/>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6" name="Google Shape;15586;p51"/>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7" name="Google Shape;15587;p51"/>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8" name="Google Shape;15588;p51"/>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9" name="Google Shape;15589;p51"/>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0" name="Google Shape;15590;p51"/>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1" name="Google Shape;15591;p51"/>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2" name="Google Shape;15592;p51"/>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3" name="Google Shape;15593;p51"/>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4" name="Google Shape;15594;p51"/>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5" name="Google Shape;15595;p51"/>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6" name="Google Shape;15596;p51"/>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7" name="Google Shape;15597;p51"/>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8" name="Google Shape;15598;p51"/>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599" name="Google Shape;15599;p51"/>
          <p:cNvGrpSpPr/>
          <p:nvPr/>
        </p:nvGrpSpPr>
        <p:grpSpPr>
          <a:xfrm>
            <a:off x="1324219" y="3399202"/>
            <a:ext cx="376579" cy="272846"/>
            <a:chOff x="1324219" y="3399202"/>
            <a:chExt cx="376579" cy="272846"/>
          </a:xfrm>
        </p:grpSpPr>
        <p:sp>
          <p:nvSpPr>
            <p:cNvPr id="15600" name="Google Shape;15600;p51"/>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1" name="Google Shape;15601;p51"/>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2" name="Google Shape;15602;p51"/>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3" name="Google Shape;15603;p51"/>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4" name="Google Shape;15604;p51"/>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5" name="Google Shape;15605;p51"/>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6" name="Google Shape;15606;p51"/>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7" name="Google Shape;15607;p51"/>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8" name="Google Shape;15608;p51"/>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9" name="Google Shape;15609;p51"/>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0" name="Google Shape;15610;p51"/>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1" name="Google Shape;15611;p51"/>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2" name="Google Shape;15612;p51"/>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3" name="Google Shape;15613;p51"/>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4" name="Google Shape;15614;p51"/>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5" name="Google Shape;15615;p51"/>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6" name="Google Shape;15616;p51"/>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7" name="Google Shape;15617;p51"/>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8" name="Google Shape;15618;p51"/>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9" name="Google Shape;15619;p51"/>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0" name="Google Shape;15620;p51"/>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1" name="Google Shape;15621;p51"/>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2" name="Google Shape;15622;p51"/>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3" name="Google Shape;15623;p51"/>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4" name="Google Shape;15624;p51"/>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5" name="Google Shape;15625;p51"/>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6" name="Google Shape;15626;p51"/>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7" name="Google Shape;15627;p51"/>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8" name="Google Shape;15628;p51"/>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9" name="Google Shape;15629;p51"/>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0" name="Google Shape;15630;p51"/>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1" name="Google Shape;15631;p51"/>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2" name="Google Shape;15632;p51"/>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633" name="Google Shape;15633;p51"/>
          <p:cNvGrpSpPr/>
          <p:nvPr/>
        </p:nvGrpSpPr>
        <p:grpSpPr>
          <a:xfrm>
            <a:off x="1798763" y="3395401"/>
            <a:ext cx="376186" cy="280448"/>
            <a:chOff x="1798763" y="3395401"/>
            <a:chExt cx="376186" cy="280448"/>
          </a:xfrm>
        </p:grpSpPr>
        <p:sp>
          <p:nvSpPr>
            <p:cNvPr id="15634" name="Google Shape;15634;p51"/>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5" name="Google Shape;15635;p51"/>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6" name="Google Shape;15636;p51"/>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7" name="Google Shape;15637;p51"/>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8" name="Google Shape;15638;p51"/>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9" name="Google Shape;15639;p51"/>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0" name="Google Shape;15640;p51"/>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1" name="Google Shape;15641;p51"/>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2" name="Google Shape;15642;p51"/>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3" name="Google Shape;15643;p51"/>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4" name="Google Shape;15644;p51"/>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5" name="Google Shape;15645;p51"/>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6" name="Google Shape;15646;p51"/>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7" name="Google Shape;15647;p51"/>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8" name="Google Shape;15648;p51"/>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9" name="Google Shape;15649;p51"/>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0" name="Google Shape;15650;p51"/>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1" name="Google Shape;15651;p51"/>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2" name="Google Shape;15652;p51"/>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3" name="Google Shape;15653;p51"/>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4" name="Google Shape;15654;p51"/>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5" name="Google Shape;15655;p51"/>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6" name="Google Shape;15656;p51"/>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7" name="Google Shape;15657;p51"/>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8" name="Google Shape;15658;p51"/>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9" name="Google Shape;15659;p51"/>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0" name="Google Shape;15660;p51"/>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1" name="Google Shape;15661;p51"/>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2" name="Google Shape;15662;p51"/>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3" name="Google Shape;15663;p51"/>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4" name="Google Shape;15664;p51"/>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665" name="Google Shape;15665;p51"/>
          <p:cNvGrpSpPr/>
          <p:nvPr/>
        </p:nvGrpSpPr>
        <p:grpSpPr>
          <a:xfrm>
            <a:off x="2273307" y="3378754"/>
            <a:ext cx="375818" cy="313374"/>
            <a:chOff x="2273307" y="3378754"/>
            <a:chExt cx="375818" cy="313374"/>
          </a:xfrm>
        </p:grpSpPr>
        <p:sp>
          <p:nvSpPr>
            <p:cNvPr id="15666" name="Google Shape;15666;p51"/>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7" name="Google Shape;15667;p51"/>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8" name="Google Shape;15668;p51"/>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9" name="Google Shape;15669;p51"/>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0" name="Google Shape;15670;p51"/>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1" name="Google Shape;15671;p51"/>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2" name="Google Shape;15672;p51"/>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3" name="Google Shape;15673;p51"/>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4" name="Google Shape;15674;p51"/>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5" name="Google Shape;15675;p51"/>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6" name="Google Shape;15676;p51"/>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7" name="Google Shape;15677;p51"/>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8" name="Google Shape;15678;p51"/>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9" name="Google Shape;15679;p51"/>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0" name="Google Shape;15680;p51"/>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1" name="Google Shape;15681;p51"/>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2" name="Google Shape;15682;p51"/>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3" name="Google Shape;15683;p51"/>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4" name="Google Shape;15684;p51"/>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5" name="Google Shape;15685;p51"/>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6" name="Google Shape;15686;p51"/>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7" name="Google Shape;15687;p51"/>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8" name="Google Shape;15688;p51"/>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9" name="Google Shape;15689;p51"/>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0" name="Google Shape;15690;p51"/>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1" name="Google Shape;15691;p51"/>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2" name="Google Shape;15692;p51"/>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3" name="Google Shape;15693;p51"/>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4" name="Google Shape;15694;p51"/>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5" name="Google Shape;15695;p51"/>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6" name="Google Shape;15696;p51"/>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7" name="Google Shape;15697;p51"/>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8" name="Google Shape;15698;p51"/>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9" name="Google Shape;15699;p51"/>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0" name="Google Shape;15700;p51"/>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1" name="Google Shape;15701;p51"/>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2" name="Google Shape;15702;p51"/>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3" name="Google Shape;15703;p51"/>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4" name="Google Shape;15704;p51"/>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5" name="Google Shape;15705;p51"/>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6" name="Google Shape;15706;p51"/>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7" name="Google Shape;15707;p51"/>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8" name="Google Shape;15708;p51"/>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9" name="Google Shape;15709;p51"/>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0" name="Google Shape;15710;p51"/>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1" name="Google Shape;15711;p51"/>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2" name="Google Shape;15712;p51"/>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3" name="Google Shape;15713;p51"/>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4" name="Google Shape;15714;p51"/>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5" name="Google Shape;15715;p51"/>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6" name="Google Shape;15716;p51"/>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7" name="Google Shape;15717;p51"/>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8" name="Google Shape;15718;p51"/>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9" name="Google Shape;15719;p51"/>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0" name="Google Shape;15720;p51"/>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1" name="Google Shape;15721;p51"/>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2" name="Google Shape;15722;p51"/>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3" name="Google Shape;15723;p51"/>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4" name="Google Shape;15724;p51"/>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5" name="Google Shape;15725;p51"/>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6" name="Google Shape;15726;p51"/>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7" name="Google Shape;15727;p51"/>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8" name="Google Shape;15728;p51"/>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9" name="Google Shape;15729;p51"/>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0" name="Google Shape;15730;p51"/>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1" name="Google Shape;15731;p51"/>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2" name="Google Shape;15732;p51"/>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3" name="Google Shape;15733;p51"/>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4" name="Google Shape;15734;p51"/>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5" name="Google Shape;15735;p51"/>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6" name="Google Shape;15736;p51"/>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7" name="Google Shape;15737;p51"/>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8" name="Google Shape;15738;p51"/>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9" name="Google Shape;15739;p51"/>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0" name="Google Shape;15740;p51"/>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1" name="Google Shape;15741;p51"/>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2" name="Google Shape;15742;p51"/>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3" name="Google Shape;15743;p51"/>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4" name="Google Shape;15744;p51"/>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5" name="Google Shape;15745;p51"/>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6" name="Google Shape;15746;p51"/>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7" name="Google Shape;15747;p51"/>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8" name="Google Shape;15748;p51"/>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9" name="Google Shape;15749;p51"/>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750" name="Google Shape;15750;p51"/>
          <p:cNvGrpSpPr/>
          <p:nvPr/>
        </p:nvGrpSpPr>
        <p:grpSpPr>
          <a:xfrm>
            <a:off x="2747484" y="3359460"/>
            <a:ext cx="377705" cy="352330"/>
            <a:chOff x="2747484" y="3359460"/>
            <a:chExt cx="377705" cy="352330"/>
          </a:xfrm>
        </p:grpSpPr>
        <p:sp>
          <p:nvSpPr>
            <p:cNvPr id="15751" name="Google Shape;15751;p51"/>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2" name="Google Shape;15752;p51"/>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3" name="Google Shape;15753;p51"/>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4" name="Google Shape;15754;p51"/>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5" name="Google Shape;15755;p51"/>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6" name="Google Shape;15756;p51"/>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7" name="Google Shape;15757;p51"/>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8" name="Google Shape;15758;p51"/>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9" name="Google Shape;15759;p51"/>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0" name="Google Shape;15760;p51"/>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1" name="Google Shape;15761;p51"/>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2" name="Google Shape;15762;p51"/>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3" name="Google Shape;15763;p51"/>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4" name="Google Shape;15764;p51"/>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5" name="Google Shape;15765;p51"/>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766" name="Google Shape;15766;p51"/>
          <p:cNvGrpSpPr/>
          <p:nvPr/>
        </p:nvGrpSpPr>
        <p:grpSpPr>
          <a:xfrm>
            <a:off x="3696205" y="3371938"/>
            <a:ext cx="375792" cy="327374"/>
            <a:chOff x="3696205" y="3371938"/>
            <a:chExt cx="375792" cy="327374"/>
          </a:xfrm>
        </p:grpSpPr>
        <p:sp>
          <p:nvSpPr>
            <p:cNvPr id="15767" name="Google Shape;15767;p51"/>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8" name="Google Shape;15768;p51"/>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9" name="Google Shape;15769;p51"/>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0" name="Google Shape;15770;p51"/>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1" name="Google Shape;15771;p51"/>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2" name="Google Shape;15772;p51"/>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3" name="Google Shape;15773;p51"/>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4" name="Google Shape;15774;p51"/>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5" name="Google Shape;15775;p51"/>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6" name="Google Shape;15776;p51"/>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7" name="Google Shape;15777;p51"/>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8" name="Google Shape;15778;p51"/>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9" name="Google Shape;15779;p51"/>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0" name="Google Shape;15780;p51"/>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1" name="Google Shape;15781;p51"/>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2" name="Google Shape;15782;p51"/>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3" name="Google Shape;15783;p51"/>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4" name="Google Shape;15784;p51"/>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5" name="Google Shape;15785;p51"/>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6" name="Google Shape;15786;p51"/>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7" name="Google Shape;15787;p51"/>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8" name="Google Shape;15788;p51"/>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9" name="Google Shape;15789;p51"/>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790" name="Google Shape;15790;p51"/>
          <p:cNvGrpSpPr/>
          <p:nvPr/>
        </p:nvGrpSpPr>
        <p:grpSpPr>
          <a:xfrm>
            <a:off x="6567324" y="2436849"/>
            <a:ext cx="366722" cy="342892"/>
            <a:chOff x="6567324" y="2436849"/>
            <a:chExt cx="366722" cy="342892"/>
          </a:xfrm>
        </p:grpSpPr>
        <p:sp>
          <p:nvSpPr>
            <p:cNvPr id="15791" name="Google Shape;15791;p51"/>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2" name="Google Shape;15792;p51"/>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3" name="Google Shape;15793;p51"/>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4" name="Google Shape;15794;p51"/>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5" name="Google Shape;15795;p51"/>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6" name="Google Shape;15796;p51"/>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7" name="Google Shape;15797;p51"/>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8" name="Google Shape;15798;p51"/>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9" name="Google Shape;15799;p51"/>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0" name="Google Shape;15800;p51"/>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1" name="Google Shape;15801;p51"/>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2" name="Google Shape;15802;p51"/>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03" name="Google Shape;15803;p51"/>
          <p:cNvGrpSpPr/>
          <p:nvPr/>
        </p:nvGrpSpPr>
        <p:grpSpPr>
          <a:xfrm>
            <a:off x="4208970" y="3361347"/>
            <a:ext cx="299349" cy="348188"/>
            <a:chOff x="4208970" y="3361347"/>
            <a:chExt cx="299349" cy="348188"/>
          </a:xfrm>
        </p:grpSpPr>
        <p:sp>
          <p:nvSpPr>
            <p:cNvPr id="15804" name="Google Shape;15804;p51"/>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5" name="Google Shape;15805;p51"/>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6" name="Google Shape;15806;p51"/>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7" name="Google Shape;15807;p51"/>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8" name="Google Shape;15808;p51"/>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9" name="Google Shape;15809;p51"/>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0" name="Google Shape;15810;p51"/>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1" name="Google Shape;15811;p51"/>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2" name="Google Shape;15812;p51"/>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3" name="Google Shape;15813;p51"/>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4" name="Google Shape;15814;p51"/>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5" name="Google Shape;15815;p51"/>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6" name="Google Shape;15816;p51"/>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7" name="Google Shape;15817;p51"/>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18" name="Google Shape;15818;p51"/>
          <p:cNvGrpSpPr/>
          <p:nvPr/>
        </p:nvGrpSpPr>
        <p:grpSpPr>
          <a:xfrm>
            <a:off x="2786833" y="1512351"/>
            <a:ext cx="366721" cy="353667"/>
            <a:chOff x="2786833" y="1512351"/>
            <a:chExt cx="366721" cy="353667"/>
          </a:xfrm>
        </p:grpSpPr>
        <p:sp>
          <p:nvSpPr>
            <p:cNvPr id="15819" name="Google Shape;15819;p51"/>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0" name="Google Shape;15820;p51"/>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1" name="Google Shape;15821;p51"/>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2" name="Google Shape;15822;p51"/>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3" name="Google Shape;15823;p51"/>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4" name="Google Shape;15824;p51"/>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5" name="Google Shape;15825;p51"/>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6" name="Google Shape;15826;p51"/>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7" name="Google Shape;15827;p51"/>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8" name="Google Shape;15828;p51"/>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9" name="Google Shape;15829;p51"/>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0" name="Google Shape;15830;p51"/>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1" name="Google Shape;15831;p51"/>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2" name="Google Shape;15832;p51"/>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3" name="Google Shape;15833;p51"/>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4" name="Google Shape;15834;p51"/>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5" name="Google Shape;15835;p51"/>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6" name="Google Shape;15836;p51"/>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7" name="Google Shape;15837;p51"/>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8" name="Google Shape;15838;p51"/>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39" name="Google Shape;15839;p51"/>
          <p:cNvGrpSpPr/>
          <p:nvPr/>
        </p:nvGrpSpPr>
        <p:grpSpPr>
          <a:xfrm>
            <a:off x="1845321" y="1512744"/>
            <a:ext cx="352723" cy="353090"/>
            <a:chOff x="1845321" y="1512744"/>
            <a:chExt cx="352723" cy="353090"/>
          </a:xfrm>
        </p:grpSpPr>
        <p:sp>
          <p:nvSpPr>
            <p:cNvPr id="15840" name="Google Shape;15840;p51"/>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1" name="Google Shape;15841;p51"/>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2" name="Google Shape;15842;p51"/>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3" name="Google Shape;15843;p51"/>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4" name="Google Shape;15844;p51"/>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5" name="Google Shape;15845;p51"/>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6" name="Google Shape;15846;p51"/>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7" name="Google Shape;15847;p51"/>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8" name="Google Shape;15848;p51"/>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9" name="Google Shape;15849;p51"/>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0" name="Google Shape;15850;p51"/>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51" name="Google Shape;15851;p51"/>
          <p:cNvGrpSpPr/>
          <p:nvPr/>
        </p:nvGrpSpPr>
        <p:grpSpPr>
          <a:xfrm>
            <a:off x="3214452" y="3340533"/>
            <a:ext cx="392464" cy="389895"/>
            <a:chOff x="3214452" y="3340533"/>
            <a:chExt cx="392464" cy="389895"/>
          </a:xfrm>
        </p:grpSpPr>
        <p:sp>
          <p:nvSpPr>
            <p:cNvPr id="15852" name="Google Shape;15852;p51"/>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3" name="Google Shape;15853;p51"/>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4" name="Google Shape;15854;p51"/>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5" name="Google Shape;15855;p51"/>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6" name="Google Shape;15856;p51"/>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7" name="Google Shape;15857;p51"/>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8" name="Google Shape;15858;p51"/>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9" name="Google Shape;15859;p51"/>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0" name="Google Shape;15860;p51"/>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1" name="Google Shape;15861;p51"/>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2" name="Google Shape;15862;p51"/>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3" name="Google Shape;15863;p51"/>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4" name="Google Shape;15864;p51"/>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5" name="Google Shape;15865;p51"/>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6" name="Google Shape;15866;p51"/>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7" name="Google Shape;15867;p51"/>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8" name="Google Shape;15868;p51"/>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9" name="Google Shape;15869;p51"/>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0" name="Google Shape;15870;p51"/>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1" name="Google Shape;15871;p51"/>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2" name="Google Shape;15872;p51"/>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3" name="Google Shape;15873;p51"/>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4" name="Google Shape;15874;p51"/>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5" name="Google Shape;15875;p51"/>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6" name="Google Shape;15876;p51"/>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77" name="Google Shape;15877;p51"/>
          <p:cNvGrpSpPr/>
          <p:nvPr/>
        </p:nvGrpSpPr>
        <p:grpSpPr>
          <a:xfrm>
            <a:off x="3327229" y="1499899"/>
            <a:ext cx="234650" cy="378439"/>
            <a:chOff x="3327229" y="1499899"/>
            <a:chExt cx="234650" cy="378439"/>
          </a:xfrm>
        </p:grpSpPr>
        <p:sp>
          <p:nvSpPr>
            <p:cNvPr id="15878" name="Google Shape;15878;p51"/>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9" name="Google Shape;15879;p51"/>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0" name="Google Shape;15880;p51"/>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1" name="Google Shape;15881;p51"/>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2" name="Google Shape;15882;p51"/>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3" name="Google Shape;15883;p51"/>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4" name="Google Shape;15884;p51"/>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5" name="Google Shape;15885;p51"/>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6" name="Google Shape;15886;p51"/>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7" name="Google Shape;15887;p51"/>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8" name="Google Shape;15888;p51"/>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9" name="Google Shape;15889;p51"/>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0" name="Google Shape;15890;p51"/>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1" name="Google Shape;15891;p51"/>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2" name="Google Shape;15892;p51"/>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3" name="Google Shape;15893;p51"/>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4" name="Google Shape;15894;p51"/>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5" name="Google Shape;15895;p51"/>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6" name="Google Shape;15896;p51"/>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7" name="Google Shape;15897;p51"/>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8" name="Google Shape;15898;p51"/>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899" name="Google Shape;15899;p51"/>
          <p:cNvGrpSpPr/>
          <p:nvPr/>
        </p:nvGrpSpPr>
        <p:grpSpPr>
          <a:xfrm>
            <a:off x="3735553" y="1530151"/>
            <a:ext cx="366722" cy="317962"/>
            <a:chOff x="3735553" y="1530151"/>
            <a:chExt cx="366722" cy="317962"/>
          </a:xfrm>
        </p:grpSpPr>
        <p:sp>
          <p:nvSpPr>
            <p:cNvPr id="15900" name="Google Shape;15900;p51"/>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1" name="Google Shape;15901;p51"/>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2" name="Google Shape;15902;p51"/>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3" name="Google Shape;15903;p51"/>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4" name="Google Shape;15904;p51"/>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5" name="Google Shape;15905;p51"/>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6" name="Google Shape;15906;p51"/>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7" name="Google Shape;15907;p51"/>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8" name="Google Shape;15908;p51"/>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9" name="Google Shape;15909;p51"/>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0" name="Google Shape;15910;p51"/>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1" name="Google Shape;15911;p51"/>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912" name="Google Shape;15912;p51"/>
          <p:cNvGrpSpPr/>
          <p:nvPr/>
        </p:nvGrpSpPr>
        <p:grpSpPr>
          <a:xfrm>
            <a:off x="866322" y="2469775"/>
            <a:ext cx="379226" cy="322734"/>
            <a:chOff x="866322" y="2469775"/>
            <a:chExt cx="379226" cy="322734"/>
          </a:xfrm>
        </p:grpSpPr>
        <p:sp>
          <p:nvSpPr>
            <p:cNvPr id="15913" name="Google Shape;15913;p51"/>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4" name="Google Shape;15914;p51"/>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5" name="Google Shape;15915;p51"/>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6" name="Google Shape;15916;p51"/>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7" name="Google Shape;15917;p51"/>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8" name="Google Shape;15918;p51"/>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19" name="Google Shape;15919;p51"/>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0" name="Google Shape;15920;p51"/>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1" name="Google Shape;15921;p51"/>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2" name="Google Shape;15922;p51"/>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3" name="Google Shape;15923;p51"/>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4" name="Google Shape;15924;p51"/>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5" name="Google Shape;15925;p51"/>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6" name="Google Shape;15926;p51"/>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7" name="Google Shape;15927;p51"/>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8" name="Google Shape;15928;p51"/>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29" name="Google Shape;15929;p51"/>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0" name="Google Shape;15930;p51"/>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1" name="Google Shape;15931;p51"/>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2" name="Google Shape;15932;p51"/>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3" name="Google Shape;15933;p51"/>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4" name="Google Shape;15934;p51"/>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5" name="Google Shape;15935;p51"/>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6" name="Google Shape;15936;p51"/>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7" name="Google Shape;15937;p51"/>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38" name="Google Shape;15938;p51"/>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939" name="Google Shape;15939;p51"/>
          <p:cNvGrpSpPr/>
          <p:nvPr/>
        </p:nvGrpSpPr>
        <p:grpSpPr>
          <a:xfrm>
            <a:off x="1328387" y="2500814"/>
            <a:ext cx="404183" cy="289152"/>
            <a:chOff x="1328387" y="2500814"/>
            <a:chExt cx="404183" cy="289152"/>
          </a:xfrm>
        </p:grpSpPr>
        <p:sp>
          <p:nvSpPr>
            <p:cNvPr id="15940" name="Google Shape;15940;p51"/>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1" name="Google Shape;15941;p51"/>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2" name="Google Shape;15942;p51"/>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3" name="Google Shape;15943;p51"/>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4" name="Google Shape;15944;p51"/>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5" name="Google Shape;15945;p51"/>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6" name="Google Shape;15946;p51"/>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7" name="Google Shape;15947;p51"/>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8" name="Google Shape;15948;p51"/>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9" name="Google Shape;15949;p51"/>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0" name="Google Shape;15950;p51"/>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1" name="Google Shape;15951;p51"/>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2" name="Google Shape;15952;p51"/>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3" name="Google Shape;15953;p51"/>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4" name="Google Shape;15954;p51"/>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5" name="Google Shape;15955;p51"/>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6" name="Google Shape;15956;p51"/>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7" name="Google Shape;15957;p51"/>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8" name="Google Shape;15958;p51"/>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9" name="Google Shape;15959;p51"/>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0" name="Google Shape;15960;p51"/>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1" name="Google Shape;15961;p51"/>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2" name="Google Shape;15962;p51"/>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3" name="Google Shape;15963;p51"/>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4" name="Google Shape;15964;p51"/>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5" name="Google Shape;15965;p51"/>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6" name="Google Shape;15966;p51"/>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7" name="Google Shape;15967;p51"/>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8" name="Google Shape;15968;p51"/>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969" name="Google Shape;15969;p51"/>
          <p:cNvGrpSpPr/>
          <p:nvPr/>
        </p:nvGrpSpPr>
        <p:grpSpPr>
          <a:xfrm>
            <a:off x="1821465" y="2495702"/>
            <a:ext cx="365988" cy="270801"/>
            <a:chOff x="1821465" y="2495702"/>
            <a:chExt cx="365988" cy="270801"/>
          </a:xfrm>
        </p:grpSpPr>
        <p:sp>
          <p:nvSpPr>
            <p:cNvPr id="15970" name="Google Shape;15970;p51"/>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1" name="Google Shape;15971;p51"/>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2" name="Google Shape;15972;p51"/>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3" name="Google Shape;15973;p51"/>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4" name="Google Shape;15974;p51"/>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5" name="Google Shape;15975;p51"/>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6" name="Google Shape;15976;p51"/>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977" name="Google Shape;15977;p51"/>
          <p:cNvGrpSpPr/>
          <p:nvPr/>
        </p:nvGrpSpPr>
        <p:grpSpPr>
          <a:xfrm>
            <a:off x="3725723" y="2455776"/>
            <a:ext cx="354977" cy="351202"/>
            <a:chOff x="3725723" y="2455776"/>
            <a:chExt cx="354977" cy="351202"/>
          </a:xfrm>
        </p:grpSpPr>
        <p:sp>
          <p:nvSpPr>
            <p:cNvPr id="15978" name="Google Shape;15978;p51"/>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9" name="Google Shape;15979;p51"/>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0" name="Google Shape;15980;p51"/>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1" name="Google Shape;15981;p51"/>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2" name="Google Shape;15982;p51"/>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3" name="Google Shape;15983;p51"/>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4" name="Google Shape;15984;p51"/>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5" name="Google Shape;15985;p51"/>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6" name="Google Shape;15986;p51"/>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7" name="Google Shape;15987;p51"/>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8" name="Google Shape;15988;p51"/>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9" name="Google Shape;15989;p51"/>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0" name="Google Shape;15990;p51"/>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991" name="Google Shape;15991;p51"/>
          <p:cNvGrpSpPr/>
          <p:nvPr/>
        </p:nvGrpSpPr>
        <p:grpSpPr>
          <a:xfrm>
            <a:off x="5226165" y="1977641"/>
            <a:ext cx="230482" cy="388847"/>
            <a:chOff x="5226165" y="1977641"/>
            <a:chExt cx="230482" cy="388847"/>
          </a:xfrm>
        </p:grpSpPr>
        <p:sp>
          <p:nvSpPr>
            <p:cNvPr id="15992" name="Google Shape;15992;p51"/>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3" name="Google Shape;15993;p51"/>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4" name="Google Shape;15994;p51"/>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5" name="Google Shape;15995;p51"/>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6" name="Google Shape;15996;p51"/>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7" name="Google Shape;15997;p51"/>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8" name="Google Shape;15998;p51"/>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9" name="Google Shape;15999;p51"/>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0" name="Google Shape;16000;p51"/>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1" name="Google Shape;16001;p51"/>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2" name="Google Shape;16002;p51"/>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3" name="Google Shape;16003;p51"/>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04" name="Google Shape;16004;p51"/>
          <p:cNvGrpSpPr/>
          <p:nvPr/>
        </p:nvGrpSpPr>
        <p:grpSpPr>
          <a:xfrm>
            <a:off x="5632602" y="2025510"/>
            <a:ext cx="370130" cy="287264"/>
            <a:chOff x="5632602" y="2025510"/>
            <a:chExt cx="370130" cy="287264"/>
          </a:xfrm>
        </p:grpSpPr>
        <p:sp>
          <p:nvSpPr>
            <p:cNvPr id="16005" name="Google Shape;16005;p51"/>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6" name="Google Shape;16006;p51"/>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7" name="Google Shape;16007;p51"/>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8" name="Google Shape;16008;p51"/>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9" name="Google Shape;16009;p51"/>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0" name="Google Shape;16010;p51"/>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1" name="Google Shape;16011;p51"/>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2" name="Google Shape;16012;p51"/>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3" name="Google Shape;16013;p51"/>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4" name="Google Shape;16014;p51"/>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5" name="Google Shape;16015;p51"/>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6" name="Google Shape;16016;p51"/>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7" name="Google Shape;16017;p51"/>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8" name="Google Shape;16018;p51"/>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19" name="Google Shape;16019;p51"/>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0" name="Google Shape;16020;p51"/>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1" name="Google Shape;16021;p51"/>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2" name="Google Shape;16022;p51"/>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23" name="Google Shape;16023;p51"/>
          <p:cNvGrpSpPr/>
          <p:nvPr/>
        </p:nvGrpSpPr>
        <p:grpSpPr>
          <a:xfrm>
            <a:off x="4212378" y="2456537"/>
            <a:ext cx="331515" cy="330021"/>
            <a:chOff x="4212378" y="2456537"/>
            <a:chExt cx="331515" cy="330021"/>
          </a:xfrm>
        </p:grpSpPr>
        <p:sp>
          <p:nvSpPr>
            <p:cNvPr id="16024" name="Google Shape;16024;p51"/>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5" name="Google Shape;16025;p51"/>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6" name="Google Shape;16026;p51"/>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7" name="Google Shape;16027;p51"/>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8" name="Google Shape;16028;p51"/>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29" name="Google Shape;16029;p51"/>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0" name="Google Shape;16030;p51"/>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1" name="Google Shape;16031;p51"/>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2" name="Google Shape;16032;p51"/>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33" name="Google Shape;16033;p51"/>
          <p:cNvGrpSpPr/>
          <p:nvPr/>
        </p:nvGrpSpPr>
        <p:grpSpPr>
          <a:xfrm>
            <a:off x="6176013" y="1977825"/>
            <a:ext cx="235410" cy="347427"/>
            <a:chOff x="6176013" y="1977825"/>
            <a:chExt cx="235410" cy="347427"/>
          </a:xfrm>
        </p:grpSpPr>
        <p:sp>
          <p:nvSpPr>
            <p:cNvPr id="16034" name="Google Shape;16034;p51"/>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5" name="Google Shape;16035;p51"/>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6" name="Google Shape;16036;p51"/>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7" name="Google Shape;16037;p51"/>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8" name="Google Shape;16038;p51"/>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39" name="Google Shape;16039;p51"/>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0" name="Google Shape;16040;p51"/>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1" name="Google Shape;16041;p51"/>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2" name="Google Shape;16042;p51"/>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3" name="Google Shape;16043;p51"/>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4" name="Google Shape;16044;p51"/>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5" name="Google Shape;16045;p51"/>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6" name="Google Shape;16046;p51"/>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7" name="Google Shape;16047;p51"/>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8" name="Google Shape;16048;p51"/>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49" name="Google Shape;16049;p51"/>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0" name="Google Shape;16050;p51"/>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51" name="Google Shape;16051;p51"/>
          <p:cNvGrpSpPr/>
          <p:nvPr/>
        </p:nvGrpSpPr>
        <p:grpSpPr>
          <a:xfrm>
            <a:off x="6652077" y="1977458"/>
            <a:ext cx="235776" cy="347794"/>
            <a:chOff x="6652077" y="1977458"/>
            <a:chExt cx="235776" cy="347794"/>
          </a:xfrm>
        </p:grpSpPr>
        <p:sp>
          <p:nvSpPr>
            <p:cNvPr id="16052" name="Google Shape;16052;p51"/>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3" name="Google Shape;16053;p51"/>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4" name="Google Shape;16054;p51"/>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5" name="Google Shape;16055;p51"/>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6" name="Google Shape;16056;p51"/>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7" name="Google Shape;16057;p51"/>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8" name="Google Shape;16058;p51"/>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59" name="Google Shape;16059;p51"/>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0" name="Google Shape;16060;p51"/>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1" name="Google Shape;16061;p51"/>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2" name="Google Shape;16062;p51"/>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3" name="Google Shape;16063;p51"/>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4" name="Google Shape;16064;p51"/>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5" name="Google Shape;16065;p51"/>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6" name="Google Shape;16066;p51"/>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67" name="Google Shape;16067;p51"/>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68" name="Google Shape;16068;p51"/>
          <p:cNvGrpSpPr/>
          <p:nvPr/>
        </p:nvGrpSpPr>
        <p:grpSpPr>
          <a:xfrm>
            <a:off x="7072513" y="1997512"/>
            <a:ext cx="394352" cy="308053"/>
            <a:chOff x="7072513" y="1997512"/>
            <a:chExt cx="394352" cy="308053"/>
          </a:xfrm>
        </p:grpSpPr>
        <p:sp>
          <p:nvSpPr>
            <p:cNvPr id="16069" name="Google Shape;16069;p51"/>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0" name="Google Shape;16070;p51"/>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1" name="Google Shape;16071;p51"/>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2" name="Google Shape;16072;p51"/>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3" name="Google Shape;16073;p51"/>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4" name="Google Shape;16074;p51"/>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5" name="Google Shape;16075;p51"/>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6" name="Google Shape;16076;p51"/>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7" name="Google Shape;16077;p51"/>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8" name="Google Shape;16078;p51"/>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9" name="Google Shape;16079;p51"/>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80" name="Google Shape;16080;p51"/>
          <p:cNvGrpSpPr/>
          <p:nvPr/>
        </p:nvGrpSpPr>
        <p:grpSpPr>
          <a:xfrm>
            <a:off x="7576208" y="1977825"/>
            <a:ext cx="292535" cy="347453"/>
            <a:chOff x="7576208" y="1977825"/>
            <a:chExt cx="292535" cy="347453"/>
          </a:xfrm>
        </p:grpSpPr>
        <p:sp>
          <p:nvSpPr>
            <p:cNvPr id="16081" name="Google Shape;16081;p51"/>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2" name="Google Shape;16082;p51"/>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3" name="Google Shape;16083;p51"/>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4" name="Google Shape;16084;p51"/>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5" name="Google Shape;16085;p51"/>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6" name="Google Shape;16086;p51"/>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7" name="Google Shape;16087;p51"/>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8" name="Google Shape;16088;p51"/>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9" name="Google Shape;16089;p51"/>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0" name="Google Shape;16090;p51"/>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1" name="Google Shape;16091;p51"/>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2" name="Google Shape;16092;p51"/>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3" name="Google Shape;16093;p51"/>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094" name="Google Shape;16094;p51"/>
          <p:cNvGrpSpPr/>
          <p:nvPr/>
        </p:nvGrpSpPr>
        <p:grpSpPr>
          <a:xfrm>
            <a:off x="8023882" y="1977458"/>
            <a:ext cx="320557" cy="347794"/>
            <a:chOff x="8023882" y="1977458"/>
            <a:chExt cx="320557" cy="347794"/>
          </a:xfrm>
        </p:grpSpPr>
        <p:sp>
          <p:nvSpPr>
            <p:cNvPr id="16095" name="Google Shape;16095;p51"/>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6" name="Google Shape;16096;p51"/>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7" name="Google Shape;16097;p51"/>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8" name="Google Shape;16098;p51"/>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99" name="Google Shape;16099;p51"/>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0" name="Google Shape;16100;p51"/>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1" name="Google Shape;16101;p51"/>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2" name="Google Shape;16102;p51"/>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3" name="Google Shape;16103;p51"/>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4" name="Google Shape;16104;p51"/>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5" name="Google Shape;16105;p51"/>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6" name="Google Shape;16106;p51"/>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7" name="Google Shape;16107;p51"/>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8" name="Google Shape;16108;p51"/>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09" name="Google Shape;16109;p51"/>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0" name="Google Shape;16110;p51"/>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1" name="Google Shape;16111;p51"/>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2" name="Google Shape;16112;p51"/>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3" name="Google Shape;16113;p51"/>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4" name="Google Shape;16114;p51"/>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5" name="Google Shape;16115;p51"/>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6" name="Google Shape;16116;p51"/>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7" name="Google Shape;16117;p51"/>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8" name="Google Shape;16118;p51"/>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19" name="Google Shape;16119;p51"/>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0" name="Google Shape;16120;p51"/>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1" name="Google Shape;16121;p51"/>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2" name="Google Shape;16122;p51"/>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3" name="Google Shape;16123;p51"/>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4" name="Google Shape;16124;p51"/>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5" name="Google Shape;16125;p51"/>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6" name="Google Shape;16126;p51"/>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7" name="Google Shape;16127;p51"/>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8" name="Google Shape;16128;p51"/>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9" name="Google Shape;16129;p51"/>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0" name="Google Shape;16130;p51"/>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1" name="Google Shape;16131;p51"/>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2" name="Google Shape;16132;p51"/>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3" name="Google Shape;16133;p51"/>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4" name="Google Shape;16134;p51"/>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135" name="Google Shape;16135;p51"/>
          <p:cNvGrpSpPr/>
          <p:nvPr/>
        </p:nvGrpSpPr>
        <p:grpSpPr>
          <a:xfrm>
            <a:off x="5627674" y="2444819"/>
            <a:ext cx="345147" cy="342630"/>
            <a:chOff x="5627674" y="2444819"/>
            <a:chExt cx="345147" cy="342630"/>
          </a:xfrm>
        </p:grpSpPr>
        <p:sp>
          <p:nvSpPr>
            <p:cNvPr id="16136" name="Google Shape;16136;p51"/>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7" name="Google Shape;16137;p51"/>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8" name="Google Shape;16138;p51"/>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39" name="Google Shape;16139;p51"/>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0" name="Google Shape;16140;p51"/>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141" name="Google Shape;16141;p51"/>
          <p:cNvGrpSpPr/>
          <p:nvPr/>
        </p:nvGrpSpPr>
        <p:grpSpPr>
          <a:xfrm>
            <a:off x="4653996" y="2440257"/>
            <a:ext cx="396607" cy="348555"/>
            <a:chOff x="4653996" y="2440257"/>
            <a:chExt cx="396607" cy="348555"/>
          </a:xfrm>
        </p:grpSpPr>
        <p:sp>
          <p:nvSpPr>
            <p:cNvPr id="16142" name="Google Shape;16142;p51"/>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3" name="Google Shape;16143;p51"/>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4" name="Google Shape;16144;p51"/>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5" name="Google Shape;16145;p51"/>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6" name="Google Shape;16146;p51"/>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7" name="Google Shape;16147;p51"/>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8" name="Google Shape;16148;p51"/>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49" name="Google Shape;16149;p51"/>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0" name="Google Shape;16150;p51"/>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1" name="Google Shape;16151;p51"/>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2" name="Google Shape;16152;p51"/>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3" name="Google Shape;16153;p51"/>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4" name="Google Shape;16154;p51"/>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5" name="Google Shape;16155;p51"/>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6" name="Google Shape;16156;p51"/>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7" name="Google Shape;16157;p51"/>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8" name="Google Shape;16158;p51"/>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59" name="Google Shape;16159;p51"/>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160" name="Google Shape;16160;p51"/>
          <p:cNvGrpSpPr/>
          <p:nvPr/>
        </p:nvGrpSpPr>
        <p:grpSpPr>
          <a:xfrm>
            <a:off x="1854391" y="2895140"/>
            <a:ext cx="301630" cy="374271"/>
            <a:chOff x="1854391" y="2895140"/>
            <a:chExt cx="301630" cy="374271"/>
          </a:xfrm>
        </p:grpSpPr>
        <p:sp>
          <p:nvSpPr>
            <p:cNvPr id="16161" name="Google Shape;16161;p51"/>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2" name="Google Shape;16162;p51"/>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3" name="Google Shape;16163;p51"/>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4" name="Google Shape;16164;p51"/>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5" name="Google Shape;16165;p51"/>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6" name="Google Shape;16166;p51"/>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7" name="Google Shape;16167;p51"/>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8" name="Google Shape;16168;p51"/>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9" name="Google Shape;16169;p51"/>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0" name="Google Shape;16170;p51"/>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1" name="Google Shape;16171;p51"/>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2" name="Google Shape;16172;p51"/>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3" name="Google Shape;16173;p51"/>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4" name="Google Shape;16174;p51"/>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5" name="Google Shape;16175;p51"/>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6" name="Google Shape;16176;p51"/>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7" name="Google Shape;16177;p51"/>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8" name="Google Shape;16178;p51"/>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79" name="Google Shape;16179;p51"/>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0" name="Google Shape;16180;p51"/>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1" name="Google Shape;16181;p51"/>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2" name="Google Shape;16182;p51"/>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3" name="Google Shape;16183;p51"/>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4" name="Google Shape;16184;p51"/>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5" name="Google Shape;16185;p51"/>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6" name="Google Shape;16186;p51"/>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7" name="Google Shape;16187;p51"/>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8" name="Google Shape;16188;p51"/>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89" name="Google Shape;16189;p51"/>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0" name="Google Shape;16190;p51"/>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1" name="Google Shape;16191;p51"/>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2" name="Google Shape;16192;p51"/>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3" name="Google Shape;16193;p51"/>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4" name="Google Shape;16194;p51"/>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5" name="Google Shape;16195;p51"/>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6" name="Google Shape;16196;p51"/>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7" name="Google Shape;16197;p51"/>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8" name="Google Shape;16198;p51"/>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9" name="Google Shape;16199;p51"/>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0" name="Google Shape;16200;p51"/>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1" name="Google Shape;16201;p51"/>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2" name="Google Shape;16202;p51"/>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3" name="Google Shape;16203;p51"/>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4" name="Google Shape;16204;p51"/>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5" name="Google Shape;16205;p51"/>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6" name="Google Shape;16206;p51"/>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7" name="Google Shape;16207;p51"/>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8" name="Google Shape;16208;p51"/>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9" name="Google Shape;16209;p51"/>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10" name="Google Shape;16210;p51"/>
          <p:cNvGrpSpPr/>
          <p:nvPr/>
        </p:nvGrpSpPr>
        <p:grpSpPr>
          <a:xfrm>
            <a:off x="5172817" y="2438370"/>
            <a:ext cx="289519" cy="357651"/>
            <a:chOff x="5172817" y="2438370"/>
            <a:chExt cx="289519" cy="357651"/>
          </a:xfrm>
        </p:grpSpPr>
        <p:sp>
          <p:nvSpPr>
            <p:cNvPr id="16211" name="Google Shape;16211;p51"/>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2" name="Google Shape;16212;p51"/>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3" name="Google Shape;16213;p51"/>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4" name="Google Shape;16214;p51"/>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5" name="Google Shape;16215;p51"/>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6" name="Google Shape;16216;p51"/>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7" name="Google Shape;16217;p51"/>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8" name="Google Shape;16218;p51"/>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19" name="Google Shape;16219;p51"/>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0" name="Google Shape;16220;p51"/>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1" name="Google Shape;16221;p51"/>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22" name="Google Shape;16222;p51"/>
          <p:cNvGrpSpPr/>
          <p:nvPr/>
        </p:nvGrpSpPr>
        <p:grpSpPr>
          <a:xfrm>
            <a:off x="3234506" y="2484534"/>
            <a:ext cx="388297" cy="293320"/>
            <a:chOff x="3234506" y="2484534"/>
            <a:chExt cx="388297" cy="293320"/>
          </a:xfrm>
        </p:grpSpPr>
        <p:sp>
          <p:nvSpPr>
            <p:cNvPr id="16223" name="Google Shape;16223;p51"/>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4" name="Google Shape;16224;p51"/>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5" name="Google Shape;16225;p51"/>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6" name="Google Shape;16226;p51"/>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7" name="Google Shape;16227;p51"/>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8" name="Google Shape;16228;p51"/>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29" name="Google Shape;16229;p51"/>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0" name="Google Shape;16230;p51"/>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1" name="Google Shape;16231;p51"/>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2" name="Google Shape;16232;p51"/>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3" name="Google Shape;16233;p51"/>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4" name="Google Shape;16234;p51"/>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5" name="Google Shape;16235;p51"/>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6" name="Google Shape;16236;p51"/>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7" name="Google Shape;16237;p51"/>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8" name="Google Shape;16238;p51"/>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39" name="Google Shape;16239;p51"/>
          <p:cNvGrpSpPr/>
          <p:nvPr/>
        </p:nvGrpSpPr>
        <p:grpSpPr>
          <a:xfrm>
            <a:off x="6065149" y="3367036"/>
            <a:ext cx="362554" cy="356498"/>
            <a:chOff x="6065149" y="3367036"/>
            <a:chExt cx="362554" cy="356498"/>
          </a:xfrm>
        </p:grpSpPr>
        <p:sp>
          <p:nvSpPr>
            <p:cNvPr id="16240" name="Google Shape;16240;p51"/>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1" name="Google Shape;16241;p51"/>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2" name="Google Shape;16242;p51"/>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3" name="Google Shape;16243;p51"/>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4" name="Google Shape;16244;p51"/>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45" name="Google Shape;16245;p51"/>
          <p:cNvGrpSpPr/>
          <p:nvPr/>
        </p:nvGrpSpPr>
        <p:grpSpPr>
          <a:xfrm>
            <a:off x="2866317" y="3817357"/>
            <a:ext cx="362920" cy="356866"/>
            <a:chOff x="2866317" y="3817357"/>
            <a:chExt cx="362920" cy="356866"/>
          </a:xfrm>
        </p:grpSpPr>
        <p:sp>
          <p:nvSpPr>
            <p:cNvPr id="16246" name="Google Shape;16246;p51"/>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7" name="Google Shape;16247;p51"/>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8" name="Google Shape;16248;p51"/>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49" name="Google Shape;16249;p51"/>
          <p:cNvGrpSpPr/>
          <p:nvPr/>
        </p:nvGrpSpPr>
        <p:grpSpPr>
          <a:xfrm>
            <a:off x="6540821" y="3367036"/>
            <a:ext cx="362553" cy="356498"/>
            <a:chOff x="6540821" y="3367036"/>
            <a:chExt cx="362553" cy="356498"/>
          </a:xfrm>
        </p:grpSpPr>
        <p:sp>
          <p:nvSpPr>
            <p:cNvPr id="16250" name="Google Shape;16250;p51"/>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1" name="Google Shape;16251;p51"/>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2" name="Google Shape;16252;p51"/>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3" name="Google Shape;16253;p51"/>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4" name="Google Shape;16254;p51"/>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5" name="Google Shape;16255;p51"/>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6" name="Google Shape;16256;p51"/>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57" name="Google Shape;16257;p51"/>
          <p:cNvGrpSpPr/>
          <p:nvPr/>
        </p:nvGrpSpPr>
        <p:grpSpPr>
          <a:xfrm>
            <a:off x="2302458" y="2474704"/>
            <a:ext cx="354479" cy="312561"/>
            <a:chOff x="2302458" y="2474704"/>
            <a:chExt cx="354479" cy="312561"/>
          </a:xfrm>
        </p:grpSpPr>
        <p:sp>
          <p:nvSpPr>
            <p:cNvPr id="16258" name="Google Shape;16258;p51"/>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9" name="Google Shape;16259;p51"/>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0" name="Google Shape;16260;p51"/>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1" name="Google Shape;16261;p51"/>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2" name="Google Shape;16262;p51"/>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3" name="Google Shape;16263;p51"/>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4" name="Google Shape;16264;p51"/>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5" name="Google Shape;16265;p51"/>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6" name="Google Shape;16266;p51"/>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7" name="Google Shape;16267;p51"/>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8" name="Google Shape;16268;p51"/>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9" name="Google Shape;16269;p51"/>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70" name="Google Shape;16270;p51"/>
          <p:cNvGrpSpPr/>
          <p:nvPr/>
        </p:nvGrpSpPr>
        <p:grpSpPr>
          <a:xfrm>
            <a:off x="2831110" y="2442538"/>
            <a:ext cx="246001" cy="348922"/>
            <a:chOff x="2831110" y="2442538"/>
            <a:chExt cx="246001" cy="348922"/>
          </a:xfrm>
        </p:grpSpPr>
        <p:sp>
          <p:nvSpPr>
            <p:cNvPr id="16271" name="Google Shape;16271;p51"/>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2" name="Google Shape;16272;p51"/>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3" name="Google Shape;16273;p51"/>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4" name="Google Shape;16274;p51"/>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5" name="Google Shape;16275;p51"/>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6" name="Google Shape;16276;p51"/>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7" name="Google Shape;16277;p51"/>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8" name="Google Shape;16278;p51"/>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79" name="Google Shape;16279;p51"/>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0" name="Google Shape;16280;p51"/>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1" name="Google Shape;16281;p51"/>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2" name="Google Shape;16282;p51"/>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3" name="Google Shape;16283;p51"/>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4" name="Google Shape;16284;p51"/>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85" name="Google Shape;16285;p51"/>
          <p:cNvGrpSpPr/>
          <p:nvPr/>
        </p:nvGrpSpPr>
        <p:grpSpPr>
          <a:xfrm>
            <a:off x="3314750" y="3817357"/>
            <a:ext cx="362921" cy="356865"/>
            <a:chOff x="3314750" y="3817357"/>
            <a:chExt cx="362921" cy="356865"/>
          </a:xfrm>
        </p:grpSpPr>
        <p:sp>
          <p:nvSpPr>
            <p:cNvPr id="16286" name="Google Shape;16286;p51"/>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7" name="Google Shape;16287;p51"/>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8" name="Google Shape;16288;p51"/>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89" name="Google Shape;16289;p51"/>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0" name="Google Shape;16290;p51"/>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91" name="Google Shape;16291;p51"/>
          <p:cNvGrpSpPr/>
          <p:nvPr/>
        </p:nvGrpSpPr>
        <p:grpSpPr>
          <a:xfrm>
            <a:off x="7016492" y="3367036"/>
            <a:ext cx="362946" cy="356498"/>
            <a:chOff x="7016492" y="3367036"/>
            <a:chExt cx="362946" cy="356498"/>
          </a:xfrm>
        </p:grpSpPr>
        <p:sp>
          <p:nvSpPr>
            <p:cNvPr id="16292" name="Google Shape;16292;p51"/>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3" name="Google Shape;16293;p51"/>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4" name="Google Shape;16294;p51"/>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5" name="Google Shape;16295;p51"/>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6" name="Google Shape;16296;p51"/>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7" name="Google Shape;16297;p51"/>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98" name="Google Shape;16298;p51"/>
          <p:cNvGrpSpPr/>
          <p:nvPr/>
        </p:nvGrpSpPr>
        <p:grpSpPr>
          <a:xfrm>
            <a:off x="3763184" y="3817357"/>
            <a:ext cx="363313" cy="356576"/>
            <a:chOff x="3763184" y="3817357"/>
            <a:chExt cx="363313" cy="356576"/>
          </a:xfrm>
        </p:grpSpPr>
        <p:sp>
          <p:nvSpPr>
            <p:cNvPr id="16299" name="Google Shape;16299;p51"/>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0" name="Google Shape;16300;p51"/>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1" name="Google Shape;16301;p51"/>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2" name="Google Shape;16302;p51"/>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3" name="Google Shape;16303;p51"/>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04" name="Google Shape;16304;p51"/>
          <p:cNvGrpSpPr/>
          <p:nvPr/>
        </p:nvGrpSpPr>
        <p:grpSpPr>
          <a:xfrm>
            <a:off x="5108852" y="3817357"/>
            <a:ext cx="362947" cy="356576"/>
            <a:chOff x="5108852" y="3817357"/>
            <a:chExt cx="362947" cy="356576"/>
          </a:xfrm>
        </p:grpSpPr>
        <p:sp>
          <p:nvSpPr>
            <p:cNvPr id="16305" name="Google Shape;16305;p51"/>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6" name="Google Shape;16306;p51"/>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7" name="Google Shape;16307;p51"/>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8" name="Google Shape;16308;p51"/>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09" name="Google Shape;16309;p51"/>
          <p:cNvGrpSpPr/>
          <p:nvPr/>
        </p:nvGrpSpPr>
        <p:grpSpPr>
          <a:xfrm>
            <a:off x="6005720" y="3817357"/>
            <a:ext cx="362947" cy="356576"/>
            <a:chOff x="6005720" y="3817357"/>
            <a:chExt cx="362947" cy="356576"/>
          </a:xfrm>
        </p:grpSpPr>
        <p:sp>
          <p:nvSpPr>
            <p:cNvPr id="16310" name="Google Shape;16310;p51"/>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1" name="Google Shape;16311;p51"/>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2" name="Google Shape;16312;p51"/>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3" name="Google Shape;16313;p51"/>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14" name="Google Shape;16314;p51"/>
          <p:cNvGrpSpPr/>
          <p:nvPr/>
        </p:nvGrpSpPr>
        <p:grpSpPr>
          <a:xfrm>
            <a:off x="5589452" y="3367036"/>
            <a:ext cx="362579" cy="356498"/>
            <a:chOff x="5589452" y="3367036"/>
            <a:chExt cx="362579" cy="356498"/>
          </a:xfrm>
        </p:grpSpPr>
        <p:sp>
          <p:nvSpPr>
            <p:cNvPr id="16315" name="Google Shape;16315;p51"/>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6" name="Google Shape;16316;p51"/>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7" name="Google Shape;16317;p51"/>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18" name="Google Shape;16318;p51"/>
          <p:cNvGrpSpPr/>
          <p:nvPr/>
        </p:nvGrpSpPr>
        <p:grpSpPr>
          <a:xfrm>
            <a:off x="4211985" y="3817357"/>
            <a:ext cx="362946" cy="356576"/>
            <a:chOff x="4211985" y="3817357"/>
            <a:chExt cx="362946" cy="356576"/>
          </a:xfrm>
        </p:grpSpPr>
        <p:sp>
          <p:nvSpPr>
            <p:cNvPr id="16319" name="Google Shape;16319;p51"/>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0" name="Google Shape;16320;p51"/>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1" name="Google Shape;16321;p51"/>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22" name="Google Shape;16322;p51"/>
          <p:cNvGrpSpPr/>
          <p:nvPr/>
        </p:nvGrpSpPr>
        <p:grpSpPr>
          <a:xfrm>
            <a:off x="4660419" y="3817357"/>
            <a:ext cx="362946" cy="356576"/>
            <a:chOff x="4660419" y="3817357"/>
            <a:chExt cx="362946" cy="356576"/>
          </a:xfrm>
        </p:grpSpPr>
        <p:sp>
          <p:nvSpPr>
            <p:cNvPr id="16323" name="Google Shape;16323;p51"/>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4" name="Google Shape;16324;p51"/>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5" name="Google Shape;16325;p51"/>
            <p:cNvSpPr/>
            <p:nvPr/>
          </p:nvSpPr>
          <p:spPr>
            <a:xfrm>
              <a:off x="4702441" y="3871098"/>
              <a:ext cx="271351" cy="249016"/>
            </a:xfrm>
            <a:custGeom>
              <a:avLst/>
              <a:gdLst/>
              <a:ahLst/>
              <a:cxnLst/>
              <a:rect l="l" t="t" r="r" b="b"/>
              <a:pathLst>
                <a:path w="10351" h="9499" extrusionOk="0">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6" name="Google Shape;16326;p51"/>
            <p:cNvSpPr/>
            <p:nvPr/>
          </p:nvSpPr>
          <p:spPr>
            <a:xfrm>
              <a:off x="4727791" y="3894351"/>
              <a:ext cx="220652" cy="202668"/>
            </a:xfrm>
            <a:custGeom>
              <a:avLst/>
              <a:gdLst/>
              <a:ahLst/>
              <a:cxnLst/>
              <a:rect l="l" t="t" r="r" b="b"/>
              <a:pathLst>
                <a:path w="8417" h="7731" extrusionOk="0">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7" name="Google Shape;16327;p51"/>
            <p:cNvSpPr/>
            <p:nvPr/>
          </p:nvSpPr>
          <p:spPr>
            <a:xfrm>
              <a:off x="4765619" y="3922742"/>
              <a:ext cx="147250" cy="144025"/>
            </a:xfrm>
            <a:custGeom>
              <a:avLst/>
              <a:gdLst/>
              <a:ahLst/>
              <a:cxnLst/>
              <a:rect l="l" t="t" r="r" b="b"/>
              <a:pathLst>
                <a:path w="5617" h="5494" extrusionOk="0">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28" name="Google Shape;16328;p51"/>
          <p:cNvGrpSpPr/>
          <p:nvPr/>
        </p:nvGrpSpPr>
        <p:grpSpPr>
          <a:xfrm>
            <a:off x="5557286" y="3817357"/>
            <a:ext cx="362947" cy="356576"/>
            <a:chOff x="5557286" y="3817357"/>
            <a:chExt cx="362947" cy="356576"/>
          </a:xfrm>
        </p:grpSpPr>
        <p:sp>
          <p:nvSpPr>
            <p:cNvPr id="16329" name="Google Shape;16329;p51"/>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0" name="Google Shape;16330;p51"/>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1" name="Google Shape;16331;p51"/>
            <p:cNvSpPr/>
            <p:nvPr/>
          </p:nvSpPr>
          <p:spPr>
            <a:xfrm>
              <a:off x="5601563" y="3894456"/>
              <a:ext cx="268337" cy="202563"/>
            </a:xfrm>
            <a:custGeom>
              <a:avLst/>
              <a:gdLst/>
              <a:ahLst/>
              <a:cxnLst/>
              <a:rect l="l" t="t" r="r" b="b"/>
              <a:pathLst>
                <a:path w="10236" h="7727" extrusionOk="0">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2" name="Google Shape;16332;p51"/>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33" name="Google Shape;16333;p51"/>
          <p:cNvGrpSpPr/>
          <p:nvPr/>
        </p:nvGrpSpPr>
        <p:grpSpPr>
          <a:xfrm>
            <a:off x="7488021" y="3362475"/>
            <a:ext cx="372018" cy="365621"/>
            <a:chOff x="7488021" y="3362475"/>
            <a:chExt cx="372018" cy="365621"/>
          </a:xfrm>
        </p:grpSpPr>
        <p:sp>
          <p:nvSpPr>
            <p:cNvPr id="16334" name="Google Shape;16334;p51"/>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5" name="Google Shape;16335;p51"/>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6" name="Google Shape;16336;p51"/>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7" name="Google Shape;16337;p51"/>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8" name="Google Shape;16338;p51"/>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9" name="Google Shape;16339;p51"/>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0" name="Google Shape;16340;p51"/>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1" name="Google Shape;16341;p51"/>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2" name="Google Shape;16342;p51"/>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3" name="Google Shape;16343;p51"/>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44" name="Google Shape;16344;p51"/>
          <p:cNvGrpSpPr/>
          <p:nvPr/>
        </p:nvGrpSpPr>
        <p:grpSpPr>
          <a:xfrm>
            <a:off x="5113781" y="3367036"/>
            <a:ext cx="362553" cy="356498"/>
            <a:chOff x="5113781" y="3367036"/>
            <a:chExt cx="362553" cy="356498"/>
          </a:xfrm>
        </p:grpSpPr>
        <p:sp>
          <p:nvSpPr>
            <p:cNvPr id="16345" name="Google Shape;16345;p51"/>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6" name="Google Shape;16346;p51"/>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6347" name="Google Shape;16347;p51"/>
          <p:cNvSpPr/>
          <p:nvPr/>
        </p:nvSpPr>
        <p:spPr>
          <a:xfrm>
            <a:off x="5172817" y="3421144"/>
            <a:ext cx="238058" cy="229355"/>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6348" name="Google Shape;16348;p51"/>
          <p:cNvGrpSpPr/>
          <p:nvPr/>
        </p:nvGrpSpPr>
        <p:grpSpPr>
          <a:xfrm>
            <a:off x="7968621" y="3365489"/>
            <a:ext cx="375818" cy="357652"/>
            <a:chOff x="7968621" y="3365489"/>
            <a:chExt cx="375818" cy="357652"/>
          </a:xfrm>
        </p:grpSpPr>
        <p:sp>
          <p:nvSpPr>
            <p:cNvPr id="16349" name="Google Shape;16349;p51"/>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0" name="Google Shape;16350;p51"/>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1" name="Google Shape;16351;p51"/>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2" name="Google Shape;16352;p51"/>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3" name="Google Shape;16353;p51"/>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4" name="Google Shape;16354;p51"/>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5" name="Google Shape;16355;p51"/>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6" name="Google Shape;16356;p51"/>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7" name="Google Shape;16357;p51"/>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8" name="Google Shape;16358;p51"/>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9" name="Google Shape;16359;p51"/>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60" name="Google Shape;16360;p51"/>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54"/>
        <p:cNvGrpSpPr/>
        <p:nvPr/>
      </p:nvGrpSpPr>
      <p:grpSpPr>
        <a:xfrm>
          <a:off x="0" y="0"/>
          <a:ext cx="0" cy="0"/>
          <a:chOff x="0" y="0"/>
          <a:chExt cx="0" cy="0"/>
        </a:xfrm>
      </p:grpSpPr>
      <p:sp>
        <p:nvSpPr>
          <p:cNvPr id="255" name="Google Shape;255;p6"/>
          <p:cNvSpPr/>
          <p:nvPr/>
        </p:nvSpPr>
        <p:spPr>
          <a:xfrm>
            <a:off x="4960049" y="2527825"/>
            <a:ext cx="2839200" cy="728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 name="Google Shape;256;p6"/>
          <p:cNvSpPr txBox="1">
            <a:spLocks noGrp="1"/>
          </p:cNvSpPr>
          <p:nvPr>
            <p:ph type="title"/>
          </p:nvPr>
        </p:nvSpPr>
        <p:spPr>
          <a:xfrm>
            <a:off x="5043299" y="2463350"/>
            <a:ext cx="2672700" cy="84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600"/>
              <a:buNone/>
            </a:pPr>
            <a:r>
              <a:rPr lang="en"/>
              <a:t>Section A</a:t>
            </a:r>
            <a:endParaRPr/>
          </a:p>
        </p:txBody>
      </p:sp>
      <p:sp>
        <p:nvSpPr>
          <p:cNvPr id="257" name="Google Shape;257;p6"/>
          <p:cNvSpPr txBox="1">
            <a:spLocks noGrp="1"/>
          </p:cNvSpPr>
          <p:nvPr>
            <p:ph type="subTitle" idx="1"/>
          </p:nvPr>
        </p:nvSpPr>
        <p:spPr>
          <a:xfrm>
            <a:off x="5043299" y="3365025"/>
            <a:ext cx="26727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You can enter a subtitle here if you need it</a:t>
            </a:r>
            <a:endParaRPr/>
          </a:p>
        </p:txBody>
      </p:sp>
      <p:sp>
        <p:nvSpPr>
          <p:cNvPr id="258" name="Google Shape;258;p6"/>
          <p:cNvSpPr txBox="1">
            <a:spLocks noGrp="1"/>
          </p:cNvSpPr>
          <p:nvPr>
            <p:ph type="title" idx="2"/>
          </p:nvPr>
        </p:nvSpPr>
        <p:spPr>
          <a:xfrm>
            <a:off x="5043299" y="1050350"/>
            <a:ext cx="2672700" cy="1413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2000"/>
              <a:buNone/>
            </a:pPr>
            <a:r>
              <a:rPr lang="en"/>
              <a:t>01</a:t>
            </a:r>
            <a:endParaRPr/>
          </a:p>
        </p:txBody>
      </p:sp>
      <p:pic>
        <p:nvPicPr>
          <p:cNvPr id="259" name="Google Shape;259;p6"/>
          <p:cNvPicPr preferRelativeResize="0"/>
          <p:nvPr/>
        </p:nvPicPr>
        <p:blipFill rotWithShape="1">
          <a:blip r:embed="rId3">
            <a:alphaModFix/>
          </a:blip>
          <a:srcRect/>
          <a:stretch/>
        </p:blipFill>
        <p:spPr>
          <a:xfrm>
            <a:off x="543418" y="1050350"/>
            <a:ext cx="4167128" cy="3138208"/>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63"/>
        <p:cNvGrpSpPr/>
        <p:nvPr/>
      </p:nvGrpSpPr>
      <p:grpSpPr>
        <a:xfrm>
          <a:off x="0" y="0"/>
          <a:ext cx="0" cy="0"/>
          <a:chOff x="0" y="0"/>
          <a:chExt cx="0" cy="0"/>
        </a:xfrm>
      </p:grpSpPr>
      <p:sp>
        <p:nvSpPr>
          <p:cNvPr id="264" name="Google Shape;264;p7"/>
          <p:cNvSpPr/>
          <p:nvPr/>
        </p:nvSpPr>
        <p:spPr>
          <a:xfrm>
            <a:off x="3164100" y="3398288"/>
            <a:ext cx="28158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 name="Google Shape;265;p7"/>
          <p:cNvSpPr txBox="1">
            <a:spLocks noGrp="1"/>
          </p:cNvSpPr>
          <p:nvPr>
            <p:ph type="title"/>
          </p:nvPr>
        </p:nvSpPr>
        <p:spPr>
          <a:xfrm>
            <a:off x="1541475" y="1322063"/>
            <a:ext cx="6061200" cy="18885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Clr>
                <a:schemeClr val="dk1"/>
              </a:buClr>
              <a:buSzPts val="1100"/>
              <a:buFont typeface="Arial"/>
              <a:buNone/>
            </a:pPr>
            <a:r>
              <a:rPr lang="en"/>
              <a:t>“Venus has a beautiful name and is the second planet from the Sun. It’s terribly hot—even hotter than Mercury”</a:t>
            </a:r>
            <a:endParaRPr/>
          </a:p>
        </p:txBody>
      </p:sp>
      <p:sp>
        <p:nvSpPr>
          <p:cNvPr id="266" name="Google Shape;266;p7"/>
          <p:cNvSpPr txBox="1">
            <a:spLocks noGrp="1"/>
          </p:cNvSpPr>
          <p:nvPr>
            <p:ph type="subTitle" idx="1"/>
          </p:nvPr>
        </p:nvSpPr>
        <p:spPr>
          <a:xfrm>
            <a:off x="3441400" y="3367238"/>
            <a:ext cx="2289900" cy="4542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800"/>
              <a:buNone/>
            </a:pPr>
            <a:r>
              <a:rPr lang="en"/>
              <a:t>—Someone Famous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70"/>
        <p:cNvGrpSpPr/>
        <p:nvPr/>
      </p:nvGrpSpPr>
      <p:grpSpPr>
        <a:xfrm>
          <a:off x="0" y="0"/>
          <a:ext cx="0" cy="0"/>
          <a:chOff x="0" y="0"/>
          <a:chExt cx="0" cy="0"/>
        </a:xfrm>
      </p:grpSpPr>
      <p:sp>
        <p:nvSpPr>
          <p:cNvPr id="271" name="Google Shape;271;p8"/>
          <p:cNvSpPr/>
          <p:nvPr/>
        </p:nvSpPr>
        <p:spPr>
          <a:xfrm>
            <a:off x="5319638" y="3112525"/>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 name="Google Shape;272;p8"/>
          <p:cNvSpPr/>
          <p:nvPr/>
        </p:nvSpPr>
        <p:spPr>
          <a:xfrm>
            <a:off x="1562750" y="3112525"/>
            <a:ext cx="2286000" cy="392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 name="Google Shape;273;p8"/>
          <p:cNvSpPr txBox="1">
            <a:spLocks noGrp="1"/>
          </p:cNvSpPr>
          <p:nvPr>
            <p:ph type="title"/>
          </p:nvPr>
        </p:nvSpPr>
        <p:spPr>
          <a:xfrm>
            <a:off x="720000" y="445025"/>
            <a:ext cx="77040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200"/>
              <a:buNone/>
            </a:pPr>
            <a:r>
              <a:rPr lang="en"/>
              <a:t>Study Objectives</a:t>
            </a:r>
            <a:endParaRPr/>
          </a:p>
        </p:txBody>
      </p:sp>
      <p:sp>
        <p:nvSpPr>
          <p:cNvPr id="274" name="Google Shape;274;p8"/>
          <p:cNvSpPr txBox="1">
            <a:spLocks noGrp="1"/>
          </p:cNvSpPr>
          <p:nvPr>
            <p:ph type="subTitle" idx="1"/>
          </p:nvPr>
        </p:nvSpPr>
        <p:spPr>
          <a:xfrm>
            <a:off x="1570100" y="3573125"/>
            <a:ext cx="2271300" cy="9759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Mercury is the closest planet to the Sun and the smallest</a:t>
            </a:r>
            <a:endParaRPr/>
          </a:p>
        </p:txBody>
      </p:sp>
      <p:sp>
        <p:nvSpPr>
          <p:cNvPr id="275" name="Google Shape;275;p8"/>
          <p:cNvSpPr txBox="1">
            <a:spLocks noGrp="1"/>
          </p:cNvSpPr>
          <p:nvPr>
            <p:ph type="subTitle" idx="2"/>
          </p:nvPr>
        </p:nvSpPr>
        <p:spPr>
          <a:xfrm>
            <a:off x="5326988" y="3573125"/>
            <a:ext cx="2271300" cy="9759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Despite being red, Mars is actually a really cold place</a:t>
            </a:r>
            <a:endParaRPr/>
          </a:p>
        </p:txBody>
      </p:sp>
      <p:sp>
        <p:nvSpPr>
          <p:cNvPr id="276" name="Google Shape;276;p8"/>
          <p:cNvSpPr txBox="1">
            <a:spLocks noGrp="1"/>
          </p:cNvSpPr>
          <p:nvPr>
            <p:ph type="subTitle" idx="3"/>
          </p:nvPr>
        </p:nvSpPr>
        <p:spPr>
          <a:xfrm>
            <a:off x="1773800" y="3112675"/>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Mercury</a:t>
            </a:r>
            <a:endParaRPr/>
          </a:p>
        </p:txBody>
      </p:sp>
      <p:sp>
        <p:nvSpPr>
          <p:cNvPr id="277" name="Google Shape;277;p8"/>
          <p:cNvSpPr txBox="1">
            <a:spLocks noGrp="1"/>
          </p:cNvSpPr>
          <p:nvPr>
            <p:ph type="subTitle" idx="4"/>
          </p:nvPr>
        </p:nvSpPr>
        <p:spPr>
          <a:xfrm>
            <a:off x="5530688" y="3112675"/>
            <a:ext cx="1863900" cy="39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2000"/>
              <a:buNone/>
            </a:pPr>
            <a:r>
              <a:rPr lang="en"/>
              <a:t>Mars</a:t>
            </a:r>
            <a:endParaRPr/>
          </a:p>
        </p:txBody>
      </p:sp>
      <p:grpSp>
        <p:nvGrpSpPr>
          <p:cNvPr id="278" name="Google Shape;278;p8"/>
          <p:cNvGrpSpPr/>
          <p:nvPr/>
        </p:nvGrpSpPr>
        <p:grpSpPr>
          <a:xfrm>
            <a:off x="5530688" y="1548054"/>
            <a:ext cx="1719688" cy="1517602"/>
            <a:chOff x="5349875" y="5422900"/>
            <a:chExt cx="2093913" cy="1847850"/>
          </a:xfrm>
        </p:grpSpPr>
        <p:sp>
          <p:nvSpPr>
            <p:cNvPr id="279" name="Google Shape;279;p8"/>
            <p:cNvSpPr/>
            <p:nvPr/>
          </p:nvSpPr>
          <p:spPr>
            <a:xfrm>
              <a:off x="6042025" y="5422900"/>
              <a:ext cx="992187" cy="1141413"/>
            </a:xfrm>
            <a:custGeom>
              <a:avLst/>
              <a:gdLst/>
              <a:ahLst/>
              <a:cxnLst/>
              <a:rect l="l" t="t" r="r" b="b"/>
              <a:pathLst>
                <a:path w="1089" h="1253" extrusionOk="0">
                  <a:moveTo>
                    <a:pt x="7" y="506"/>
                  </a:moveTo>
                  <a:cubicBezTo>
                    <a:pt x="3" y="380"/>
                    <a:pt x="39" y="267"/>
                    <a:pt x="122" y="171"/>
                  </a:cubicBezTo>
                  <a:cubicBezTo>
                    <a:pt x="181" y="103"/>
                    <a:pt x="253" y="54"/>
                    <a:pt x="344" y="40"/>
                  </a:cubicBezTo>
                  <a:cubicBezTo>
                    <a:pt x="414" y="30"/>
                    <a:pt x="478" y="45"/>
                    <a:pt x="531" y="94"/>
                  </a:cubicBezTo>
                  <a:cubicBezTo>
                    <a:pt x="539" y="108"/>
                    <a:pt x="534" y="122"/>
                    <a:pt x="531" y="135"/>
                  </a:cubicBezTo>
                  <a:cubicBezTo>
                    <a:pt x="521" y="195"/>
                    <a:pt x="506" y="253"/>
                    <a:pt x="488" y="303"/>
                  </a:cubicBezTo>
                  <a:cubicBezTo>
                    <a:pt x="511" y="254"/>
                    <a:pt x="547" y="205"/>
                    <a:pt x="586" y="157"/>
                  </a:cubicBezTo>
                  <a:cubicBezTo>
                    <a:pt x="609" y="129"/>
                    <a:pt x="636" y="106"/>
                    <a:pt x="663" y="82"/>
                  </a:cubicBezTo>
                  <a:cubicBezTo>
                    <a:pt x="803" y="1"/>
                    <a:pt x="951" y="0"/>
                    <a:pt x="1077" y="107"/>
                  </a:cubicBezTo>
                  <a:cubicBezTo>
                    <a:pt x="1080" y="109"/>
                    <a:pt x="1082" y="111"/>
                    <a:pt x="1084" y="114"/>
                  </a:cubicBezTo>
                  <a:cubicBezTo>
                    <a:pt x="1089" y="159"/>
                    <a:pt x="1083" y="204"/>
                    <a:pt x="1080" y="249"/>
                  </a:cubicBezTo>
                  <a:cubicBezTo>
                    <a:pt x="1073" y="339"/>
                    <a:pt x="1061" y="428"/>
                    <a:pt x="1041" y="516"/>
                  </a:cubicBezTo>
                  <a:cubicBezTo>
                    <a:pt x="1000" y="690"/>
                    <a:pt x="935" y="854"/>
                    <a:pt x="824" y="996"/>
                  </a:cubicBezTo>
                  <a:cubicBezTo>
                    <a:pt x="740" y="1102"/>
                    <a:pt x="638" y="1184"/>
                    <a:pt x="515" y="1241"/>
                  </a:cubicBezTo>
                  <a:cubicBezTo>
                    <a:pt x="488" y="1253"/>
                    <a:pt x="467" y="1251"/>
                    <a:pt x="443" y="1234"/>
                  </a:cubicBezTo>
                  <a:cubicBezTo>
                    <a:pt x="395" y="1201"/>
                    <a:pt x="346" y="1170"/>
                    <a:pt x="303" y="1132"/>
                  </a:cubicBezTo>
                  <a:cubicBezTo>
                    <a:pt x="297" y="1127"/>
                    <a:pt x="291" y="1123"/>
                    <a:pt x="284" y="1122"/>
                  </a:cubicBezTo>
                  <a:cubicBezTo>
                    <a:pt x="269" y="1113"/>
                    <a:pt x="262" y="1098"/>
                    <a:pt x="253" y="1085"/>
                  </a:cubicBezTo>
                  <a:cubicBezTo>
                    <a:pt x="240" y="1068"/>
                    <a:pt x="229" y="1049"/>
                    <a:pt x="216" y="1031"/>
                  </a:cubicBezTo>
                  <a:cubicBezTo>
                    <a:pt x="184" y="980"/>
                    <a:pt x="153" y="928"/>
                    <a:pt x="125" y="875"/>
                  </a:cubicBezTo>
                  <a:cubicBezTo>
                    <a:pt x="119" y="863"/>
                    <a:pt x="115" y="852"/>
                    <a:pt x="111" y="840"/>
                  </a:cubicBezTo>
                  <a:cubicBezTo>
                    <a:pt x="88" y="787"/>
                    <a:pt x="64" y="735"/>
                    <a:pt x="43" y="682"/>
                  </a:cubicBezTo>
                  <a:cubicBezTo>
                    <a:pt x="31" y="670"/>
                    <a:pt x="28" y="654"/>
                    <a:pt x="23" y="639"/>
                  </a:cubicBezTo>
                  <a:cubicBezTo>
                    <a:pt x="12" y="605"/>
                    <a:pt x="6" y="569"/>
                    <a:pt x="2" y="533"/>
                  </a:cubicBezTo>
                  <a:cubicBezTo>
                    <a:pt x="1" y="524"/>
                    <a:pt x="0" y="514"/>
                    <a:pt x="7" y="506"/>
                  </a:cubicBezTo>
                  <a:close/>
                </a:path>
              </a:pathLst>
            </a:custGeom>
            <a:solidFill>
              <a:srgbClr val="EB5A5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 name="Google Shape;280;p8"/>
            <p:cNvSpPr/>
            <p:nvPr/>
          </p:nvSpPr>
          <p:spPr>
            <a:xfrm>
              <a:off x="6297613" y="5526088"/>
              <a:ext cx="900112" cy="1177925"/>
            </a:xfrm>
            <a:custGeom>
              <a:avLst/>
              <a:gdLst/>
              <a:ahLst/>
              <a:cxnLst/>
              <a:rect l="l" t="t" r="r" b="b"/>
              <a:pathLst>
                <a:path w="990" h="1293" extrusionOk="0">
                  <a:moveTo>
                    <a:pt x="4" y="1004"/>
                  </a:moveTo>
                  <a:cubicBezTo>
                    <a:pt x="16" y="1000"/>
                    <a:pt x="22" y="1009"/>
                    <a:pt x="29" y="1015"/>
                  </a:cubicBezTo>
                  <a:cubicBezTo>
                    <a:pt x="78" y="1058"/>
                    <a:pt x="133" y="1094"/>
                    <a:pt x="188" y="1128"/>
                  </a:cubicBezTo>
                  <a:cubicBezTo>
                    <a:pt x="196" y="1134"/>
                    <a:pt x="203" y="1133"/>
                    <a:pt x="212" y="1130"/>
                  </a:cubicBezTo>
                  <a:cubicBezTo>
                    <a:pt x="331" y="1080"/>
                    <a:pt x="431" y="1005"/>
                    <a:pt x="516" y="907"/>
                  </a:cubicBezTo>
                  <a:cubicBezTo>
                    <a:pt x="571" y="842"/>
                    <a:pt x="616" y="771"/>
                    <a:pt x="653" y="695"/>
                  </a:cubicBezTo>
                  <a:cubicBezTo>
                    <a:pt x="708" y="580"/>
                    <a:pt x="746" y="460"/>
                    <a:pt x="768" y="334"/>
                  </a:cubicBezTo>
                  <a:cubicBezTo>
                    <a:pt x="782" y="254"/>
                    <a:pt x="792" y="173"/>
                    <a:pt x="796" y="92"/>
                  </a:cubicBezTo>
                  <a:cubicBezTo>
                    <a:pt x="797" y="67"/>
                    <a:pt x="799" y="41"/>
                    <a:pt x="799" y="16"/>
                  </a:cubicBezTo>
                  <a:cubicBezTo>
                    <a:pt x="799" y="10"/>
                    <a:pt x="798" y="4"/>
                    <a:pt x="804" y="0"/>
                  </a:cubicBezTo>
                  <a:cubicBezTo>
                    <a:pt x="868" y="53"/>
                    <a:pt x="911" y="120"/>
                    <a:pt x="948" y="194"/>
                  </a:cubicBezTo>
                  <a:cubicBezTo>
                    <a:pt x="967" y="234"/>
                    <a:pt x="981" y="276"/>
                    <a:pt x="990" y="320"/>
                  </a:cubicBezTo>
                  <a:cubicBezTo>
                    <a:pt x="972" y="315"/>
                    <a:pt x="959" y="323"/>
                    <a:pt x="945" y="333"/>
                  </a:cubicBezTo>
                  <a:cubicBezTo>
                    <a:pt x="897" y="368"/>
                    <a:pt x="868" y="415"/>
                    <a:pt x="854" y="472"/>
                  </a:cubicBezTo>
                  <a:cubicBezTo>
                    <a:pt x="836" y="548"/>
                    <a:pt x="849" y="623"/>
                    <a:pt x="869" y="696"/>
                  </a:cubicBezTo>
                  <a:cubicBezTo>
                    <a:pt x="872" y="715"/>
                    <a:pt x="881" y="732"/>
                    <a:pt x="886" y="750"/>
                  </a:cubicBezTo>
                  <a:cubicBezTo>
                    <a:pt x="873" y="780"/>
                    <a:pt x="850" y="801"/>
                    <a:pt x="831" y="825"/>
                  </a:cubicBezTo>
                  <a:cubicBezTo>
                    <a:pt x="778" y="890"/>
                    <a:pt x="717" y="946"/>
                    <a:pt x="655" y="1001"/>
                  </a:cubicBezTo>
                  <a:cubicBezTo>
                    <a:pt x="650" y="1006"/>
                    <a:pt x="646" y="1011"/>
                    <a:pt x="638" y="1010"/>
                  </a:cubicBezTo>
                  <a:cubicBezTo>
                    <a:pt x="631" y="1007"/>
                    <a:pt x="631" y="1001"/>
                    <a:pt x="630" y="995"/>
                  </a:cubicBezTo>
                  <a:cubicBezTo>
                    <a:pt x="623" y="971"/>
                    <a:pt x="611" y="965"/>
                    <a:pt x="588" y="973"/>
                  </a:cubicBezTo>
                  <a:cubicBezTo>
                    <a:pt x="553" y="986"/>
                    <a:pt x="522" y="1005"/>
                    <a:pt x="495" y="1030"/>
                  </a:cubicBezTo>
                  <a:cubicBezTo>
                    <a:pt x="450" y="1075"/>
                    <a:pt x="451" y="1063"/>
                    <a:pt x="469" y="1122"/>
                  </a:cubicBezTo>
                  <a:cubicBezTo>
                    <a:pt x="471" y="1128"/>
                    <a:pt x="472" y="1133"/>
                    <a:pt x="471" y="1139"/>
                  </a:cubicBezTo>
                  <a:cubicBezTo>
                    <a:pt x="468" y="1148"/>
                    <a:pt x="460" y="1152"/>
                    <a:pt x="453" y="1157"/>
                  </a:cubicBezTo>
                  <a:cubicBezTo>
                    <a:pt x="394" y="1200"/>
                    <a:pt x="332" y="1238"/>
                    <a:pt x="269" y="1275"/>
                  </a:cubicBezTo>
                  <a:cubicBezTo>
                    <a:pt x="266" y="1277"/>
                    <a:pt x="262" y="1279"/>
                    <a:pt x="259" y="1281"/>
                  </a:cubicBezTo>
                  <a:cubicBezTo>
                    <a:pt x="238" y="1293"/>
                    <a:pt x="235" y="1293"/>
                    <a:pt x="218" y="1276"/>
                  </a:cubicBezTo>
                  <a:cubicBezTo>
                    <a:pt x="209" y="1267"/>
                    <a:pt x="201" y="1259"/>
                    <a:pt x="193" y="1250"/>
                  </a:cubicBezTo>
                  <a:cubicBezTo>
                    <a:pt x="148" y="1197"/>
                    <a:pt x="103" y="1145"/>
                    <a:pt x="60" y="1091"/>
                  </a:cubicBezTo>
                  <a:cubicBezTo>
                    <a:pt x="55" y="1084"/>
                    <a:pt x="50" y="1077"/>
                    <a:pt x="44" y="1070"/>
                  </a:cubicBezTo>
                  <a:cubicBezTo>
                    <a:pt x="33" y="1054"/>
                    <a:pt x="21" y="1040"/>
                    <a:pt x="10" y="1023"/>
                  </a:cubicBezTo>
                  <a:cubicBezTo>
                    <a:pt x="7" y="1018"/>
                    <a:pt x="0" y="1012"/>
                    <a:pt x="4" y="1004"/>
                  </a:cubicBezTo>
                  <a:close/>
                </a:path>
              </a:pathLst>
            </a:custGeom>
            <a:solidFill>
              <a:srgbClr val="D5411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 name="Google Shape;281;p8"/>
            <p:cNvSpPr/>
            <p:nvPr/>
          </p:nvSpPr>
          <p:spPr>
            <a:xfrm>
              <a:off x="6007100" y="7019925"/>
              <a:ext cx="1430337" cy="250825"/>
            </a:xfrm>
            <a:custGeom>
              <a:avLst/>
              <a:gdLst/>
              <a:ahLst/>
              <a:cxnLst/>
              <a:rect l="l" t="t" r="r" b="b"/>
              <a:pathLst>
                <a:path w="1570" h="276" extrusionOk="0">
                  <a:moveTo>
                    <a:pt x="1553" y="140"/>
                  </a:moveTo>
                  <a:cubicBezTo>
                    <a:pt x="1570" y="169"/>
                    <a:pt x="1533" y="231"/>
                    <a:pt x="1497" y="245"/>
                  </a:cubicBezTo>
                  <a:cubicBezTo>
                    <a:pt x="1472" y="255"/>
                    <a:pt x="1446" y="252"/>
                    <a:pt x="1421" y="255"/>
                  </a:cubicBezTo>
                  <a:cubicBezTo>
                    <a:pt x="1365" y="259"/>
                    <a:pt x="1310" y="262"/>
                    <a:pt x="1254" y="265"/>
                  </a:cubicBezTo>
                  <a:cubicBezTo>
                    <a:pt x="1206" y="268"/>
                    <a:pt x="1158" y="267"/>
                    <a:pt x="1110" y="267"/>
                  </a:cubicBezTo>
                  <a:cubicBezTo>
                    <a:pt x="1081" y="267"/>
                    <a:pt x="1052" y="263"/>
                    <a:pt x="1023" y="260"/>
                  </a:cubicBezTo>
                  <a:cubicBezTo>
                    <a:pt x="1003" y="257"/>
                    <a:pt x="982" y="262"/>
                    <a:pt x="962" y="264"/>
                  </a:cubicBezTo>
                  <a:cubicBezTo>
                    <a:pt x="887" y="273"/>
                    <a:pt x="811" y="276"/>
                    <a:pt x="735" y="276"/>
                  </a:cubicBezTo>
                  <a:cubicBezTo>
                    <a:pt x="641" y="276"/>
                    <a:pt x="547" y="270"/>
                    <a:pt x="454" y="256"/>
                  </a:cubicBezTo>
                  <a:cubicBezTo>
                    <a:pt x="433" y="253"/>
                    <a:pt x="411" y="256"/>
                    <a:pt x="391" y="260"/>
                  </a:cubicBezTo>
                  <a:cubicBezTo>
                    <a:pt x="338" y="269"/>
                    <a:pt x="285" y="270"/>
                    <a:pt x="232" y="267"/>
                  </a:cubicBezTo>
                  <a:cubicBezTo>
                    <a:pt x="159" y="263"/>
                    <a:pt x="89" y="249"/>
                    <a:pt x="27" y="209"/>
                  </a:cubicBezTo>
                  <a:cubicBezTo>
                    <a:pt x="23" y="206"/>
                    <a:pt x="19" y="203"/>
                    <a:pt x="15" y="199"/>
                  </a:cubicBezTo>
                  <a:cubicBezTo>
                    <a:pt x="0" y="185"/>
                    <a:pt x="2" y="177"/>
                    <a:pt x="21" y="168"/>
                  </a:cubicBezTo>
                  <a:cubicBezTo>
                    <a:pt x="26" y="166"/>
                    <a:pt x="31" y="165"/>
                    <a:pt x="34" y="159"/>
                  </a:cubicBezTo>
                  <a:cubicBezTo>
                    <a:pt x="42" y="156"/>
                    <a:pt x="47" y="162"/>
                    <a:pt x="53" y="166"/>
                  </a:cubicBezTo>
                  <a:cubicBezTo>
                    <a:pt x="77" y="182"/>
                    <a:pt x="102" y="194"/>
                    <a:pt x="127" y="208"/>
                  </a:cubicBezTo>
                  <a:cubicBezTo>
                    <a:pt x="142" y="216"/>
                    <a:pt x="152" y="213"/>
                    <a:pt x="157" y="196"/>
                  </a:cubicBezTo>
                  <a:cubicBezTo>
                    <a:pt x="169" y="175"/>
                    <a:pt x="177" y="153"/>
                    <a:pt x="187" y="131"/>
                  </a:cubicBezTo>
                  <a:cubicBezTo>
                    <a:pt x="190" y="125"/>
                    <a:pt x="192" y="117"/>
                    <a:pt x="199" y="114"/>
                  </a:cubicBezTo>
                  <a:cubicBezTo>
                    <a:pt x="234" y="103"/>
                    <a:pt x="263" y="83"/>
                    <a:pt x="296" y="69"/>
                  </a:cubicBezTo>
                  <a:cubicBezTo>
                    <a:pt x="302" y="66"/>
                    <a:pt x="308" y="59"/>
                    <a:pt x="316" y="65"/>
                  </a:cubicBezTo>
                  <a:cubicBezTo>
                    <a:pt x="322" y="86"/>
                    <a:pt x="313" y="106"/>
                    <a:pt x="314" y="126"/>
                  </a:cubicBezTo>
                  <a:cubicBezTo>
                    <a:pt x="317" y="163"/>
                    <a:pt x="302" y="186"/>
                    <a:pt x="263" y="193"/>
                  </a:cubicBezTo>
                  <a:cubicBezTo>
                    <a:pt x="248" y="195"/>
                    <a:pt x="233" y="203"/>
                    <a:pt x="220" y="213"/>
                  </a:cubicBezTo>
                  <a:cubicBezTo>
                    <a:pt x="216" y="216"/>
                    <a:pt x="211" y="220"/>
                    <a:pt x="213" y="226"/>
                  </a:cubicBezTo>
                  <a:cubicBezTo>
                    <a:pt x="215" y="232"/>
                    <a:pt x="221" y="232"/>
                    <a:pt x="226" y="233"/>
                  </a:cubicBezTo>
                  <a:cubicBezTo>
                    <a:pt x="240" y="235"/>
                    <a:pt x="253" y="231"/>
                    <a:pt x="266" y="230"/>
                  </a:cubicBezTo>
                  <a:cubicBezTo>
                    <a:pt x="291" y="228"/>
                    <a:pt x="315" y="223"/>
                    <a:pt x="339" y="219"/>
                  </a:cubicBezTo>
                  <a:cubicBezTo>
                    <a:pt x="357" y="215"/>
                    <a:pt x="360" y="208"/>
                    <a:pt x="350" y="194"/>
                  </a:cubicBezTo>
                  <a:cubicBezTo>
                    <a:pt x="338" y="178"/>
                    <a:pt x="338" y="163"/>
                    <a:pt x="344" y="145"/>
                  </a:cubicBezTo>
                  <a:cubicBezTo>
                    <a:pt x="358" y="103"/>
                    <a:pt x="370" y="60"/>
                    <a:pt x="382" y="17"/>
                  </a:cubicBezTo>
                  <a:cubicBezTo>
                    <a:pt x="384" y="11"/>
                    <a:pt x="385" y="4"/>
                    <a:pt x="393" y="1"/>
                  </a:cubicBezTo>
                  <a:cubicBezTo>
                    <a:pt x="397" y="0"/>
                    <a:pt x="402" y="1"/>
                    <a:pt x="407" y="1"/>
                  </a:cubicBezTo>
                  <a:cubicBezTo>
                    <a:pt x="429" y="5"/>
                    <a:pt x="434" y="15"/>
                    <a:pt x="423" y="34"/>
                  </a:cubicBezTo>
                  <a:cubicBezTo>
                    <a:pt x="403" y="68"/>
                    <a:pt x="404" y="68"/>
                    <a:pt x="442" y="75"/>
                  </a:cubicBezTo>
                  <a:cubicBezTo>
                    <a:pt x="494" y="84"/>
                    <a:pt x="545" y="88"/>
                    <a:pt x="598" y="86"/>
                  </a:cubicBezTo>
                  <a:cubicBezTo>
                    <a:pt x="600" y="86"/>
                    <a:pt x="597" y="86"/>
                    <a:pt x="600" y="86"/>
                  </a:cubicBezTo>
                  <a:cubicBezTo>
                    <a:pt x="633" y="84"/>
                    <a:pt x="637" y="80"/>
                    <a:pt x="636" y="48"/>
                  </a:cubicBezTo>
                  <a:cubicBezTo>
                    <a:pt x="651" y="34"/>
                    <a:pt x="669" y="28"/>
                    <a:pt x="688" y="28"/>
                  </a:cubicBezTo>
                  <a:cubicBezTo>
                    <a:pt x="703" y="32"/>
                    <a:pt x="716" y="25"/>
                    <a:pt x="730" y="26"/>
                  </a:cubicBezTo>
                  <a:cubicBezTo>
                    <a:pt x="791" y="28"/>
                    <a:pt x="852" y="28"/>
                    <a:pt x="913" y="32"/>
                  </a:cubicBezTo>
                  <a:cubicBezTo>
                    <a:pt x="925" y="33"/>
                    <a:pt x="938" y="32"/>
                    <a:pt x="950" y="33"/>
                  </a:cubicBezTo>
                  <a:cubicBezTo>
                    <a:pt x="961" y="34"/>
                    <a:pt x="964" y="43"/>
                    <a:pt x="966" y="51"/>
                  </a:cubicBezTo>
                  <a:cubicBezTo>
                    <a:pt x="976" y="80"/>
                    <a:pt x="985" y="109"/>
                    <a:pt x="994" y="138"/>
                  </a:cubicBezTo>
                  <a:cubicBezTo>
                    <a:pt x="998" y="152"/>
                    <a:pt x="996" y="162"/>
                    <a:pt x="985" y="173"/>
                  </a:cubicBezTo>
                  <a:cubicBezTo>
                    <a:pt x="972" y="186"/>
                    <a:pt x="974" y="192"/>
                    <a:pt x="990" y="201"/>
                  </a:cubicBezTo>
                  <a:cubicBezTo>
                    <a:pt x="1034" y="224"/>
                    <a:pt x="1082" y="233"/>
                    <a:pt x="1131" y="233"/>
                  </a:cubicBezTo>
                  <a:cubicBezTo>
                    <a:pt x="1134" y="233"/>
                    <a:pt x="1136" y="233"/>
                    <a:pt x="1139" y="232"/>
                  </a:cubicBezTo>
                  <a:cubicBezTo>
                    <a:pt x="1147" y="230"/>
                    <a:pt x="1157" y="228"/>
                    <a:pt x="1158" y="218"/>
                  </a:cubicBezTo>
                  <a:cubicBezTo>
                    <a:pt x="1159" y="209"/>
                    <a:pt x="1150" y="205"/>
                    <a:pt x="1143" y="202"/>
                  </a:cubicBezTo>
                  <a:cubicBezTo>
                    <a:pt x="1116" y="189"/>
                    <a:pt x="1088" y="179"/>
                    <a:pt x="1058" y="173"/>
                  </a:cubicBezTo>
                  <a:cubicBezTo>
                    <a:pt x="1040" y="170"/>
                    <a:pt x="1031" y="160"/>
                    <a:pt x="1029" y="141"/>
                  </a:cubicBezTo>
                  <a:cubicBezTo>
                    <a:pt x="1026" y="106"/>
                    <a:pt x="1023" y="71"/>
                    <a:pt x="1017" y="36"/>
                  </a:cubicBezTo>
                  <a:cubicBezTo>
                    <a:pt x="1016" y="30"/>
                    <a:pt x="1016" y="23"/>
                    <a:pt x="1021" y="18"/>
                  </a:cubicBezTo>
                  <a:cubicBezTo>
                    <a:pt x="1037" y="11"/>
                    <a:pt x="1053" y="13"/>
                    <a:pt x="1069" y="15"/>
                  </a:cubicBezTo>
                  <a:cubicBezTo>
                    <a:pt x="1082" y="17"/>
                    <a:pt x="1092" y="26"/>
                    <a:pt x="1094" y="40"/>
                  </a:cubicBezTo>
                  <a:cubicBezTo>
                    <a:pt x="1097" y="59"/>
                    <a:pt x="1108" y="65"/>
                    <a:pt x="1125" y="67"/>
                  </a:cubicBezTo>
                  <a:cubicBezTo>
                    <a:pt x="1184" y="74"/>
                    <a:pt x="1241" y="86"/>
                    <a:pt x="1298" y="99"/>
                  </a:cubicBezTo>
                  <a:cubicBezTo>
                    <a:pt x="1308" y="102"/>
                    <a:pt x="1318" y="103"/>
                    <a:pt x="1326" y="110"/>
                  </a:cubicBezTo>
                  <a:cubicBezTo>
                    <a:pt x="1333" y="121"/>
                    <a:pt x="1335" y="133"/>
                    <a:pt x="1334" y="146"/>
                  </a:cubicBezTo>
                  <a:cubicBezTo>
                    <a:pt x="1328" y="168"/>
                    <a:pt x="1316" y="185"/>
                    <a:pt x="1298" y="199"/>
                  </a:cubicBezTo>
                  <a:cubicBezTo>
                    <a:pt x="1291" y="205"/>
                    <a:pt x="1283" y="210"/>
                    <a:pt x="1286" y="221"/>
                  </a:cubicBezTo>
                  <a:cubicBezTo>
                    <a:pt x="1288" y="230"/>
                    <a:pt x="1298" y="233"/>
                    <a:pt x="1306" y="234"/>
                  </a:cubicBezTo>
                  <a:cubicBezTo>
                    <a:pt x="1359" y="241"/>
                    <a:pt x="1413" y="243"/>
                    <a:pt x="1464" y="223"/>
                  </a:cubicBezTo>
                  <a:cubicBezTo>
                    <a:pt x="1495" y="210"/>
                    <a:pt x="1517" y="184"/>
                    <a:pt x="1536" y="156"/>
                  </a:cubicBezTo>
                  <a:cubicBezTo>
                    <a:pt x="1541" y="150"/>
                    <a:pt x="1542" y="140"/>
                    <a:pt x="1553" y="140"/>
                  </a:cubicBezTo>
                  <a:close/>
                </a:path>
              </a:pathLst>
            </a:custGeom>
            <a:solidFill>
              <a:srgbClr val="C8DCE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 name="Google Shape;282;p8"/>
            <p:cNvSpPr/>
            <p:nvPr/>
          </p:nvSpPr>
          <p:spPr>
            <a:xfrm>
              <a:off x="6848475" y="6019800"/>
              <a:ext cx="546100" cy="619125"/>
            </a:xfrm>
            <a:custGeom>
              <a:avLst/>
              <a:gdLst/>
              <a:ahLst/>
              <a:cxnLst/>
              <a:rect l="l" t="t" r="r" b="b"/>
              <a:pathLst>
                <a:path w="600" h="680" extrusionOk="0">
                  <a:moveTo>
                    <a:pt x="276" y="211"/>
                  </a:moveTo>
                  <a:cubicBezTo>
                    <a:pt x="269" y="194"/>
                    <a:pt x="261" y="176"/>
                    <a:pt x="259" y="157"/>
                  </a:cubicBezTo>
                  <a:cubicBezTo>
                    <a:pt x="259" y="146"/>
                    <a:pt x="262" y="135"/>
                    <a:pt x="267" y="125"/>
                  </a:cubicBezTo>
                  <a:cubicBezTo>
                    <a:pt x="284" y="93"/>
                    <a:pt x="302" y="62"/>
                    <a:pt x="328" y="37"/>
                  </a:cubicBezTo>
                  <a:cubicBezTo>
                    <a:pt x="351" y="16"/>
                    <a:pt x="377" y="1"/>
                    <a:pt x="410" y="0"/>
                  </a:cubicBezTo>
                  <a:cubicBezTo>
                    <a:pt x="423" y="0"/>
                    <a:pt x="432" y="5"/>
                    <a:pt x="439" y="17"/>
                  </a:cubicBezTo>
                  <a:cubicBezTo>
                    <a:pt x="457" y="47"/>
                    <a:pt x="471" y="78"/>
                    <a:pt x="477" y="112"/>
                  </a:cubicBezTo>
                  <a:cubicBezTo>
                    <a:pt x="502" y="180"/>
                    <a:pt x="527" y="248"/>
                    <a:pt x="552" y="315"/>
                  </a:cubicBezTo>
                  <a:cubicBezTo>
                    <a:pt x="565" y="350"/>
                    <a:pt x="577" y="384"/>
                    <a:pt x="591" y="418"/>
                  </a:cubicBezTo>
                  <a:cubicBezTo>
                    <a:pt x="600" y="438"/>
                    <a:pt x="595" y="453"/>
                    <a:pt x="581" y="468"/>
                  </a:cubicBezTo>
                  <a:cubicBezTo>
                    <a:pt x="562" y="489"/>
                    <a:pt x="537" y="502"/>
                    <a:pt x="512" y="514"/>
                  </a:cubicBezTo>
                  <a:cubicBezTo>
                    <a:pt x="504" y="518"/>
                    <a:pt x="495" y="522"/>
                    <a:pt x="487" y="526"/>
                  </a:cubicBezTo>
                  <a:cubicBezTo>
                    <a:pt x="469" y="541"/>
                    <a:pt x="446" y="546"/>
                    <a:pt x="425" y="556"/>
                  </a:cubicBezTo>
                  <a:cubicBezTo>
                    <a:pt x="405" y="565"/>
                    <a:pt x="384" y="573"/>
                    <a:pt x="363" y="582"/>
                  </a:cubicBezTo>
                  <a:cubicBezTo>
                    <a:pt x="333" y="594"/>
                    <a:pt x="305" y="607"/>
                    <a:pt x="275" y="619"/>
                  </a:cubicBezTo>
                  <a:cubicBezTo>
                    <a:pt x="234" y="636"/>
                    <a:pt x="193" y="654"/>
                    <a:pt x="152" y="672"/>
                  </a:cubicBezTo>
                  <a:cubicBezTo>
                    <a:pt x="135" y="680"/>
                    <a:pt x="119" y="679"/>
                    <a:pt x="103" y="671"/>
                  </a:cubicBezTo>
                  <a:cubicBezTo>
                    <a:pt x="83" y="661"/>
                    <a:pt x="63" y="652"/>
                    <a:pt x="46" y="637"/>
                  </a:cubicBezTo>
                  <a:cubicBezTo>
                    <a:pt x="38" y="629"/>
                    <a:pt x="30" y="621"/>
                    <a:pt x="24" y="612"/>
                  </a:cubicBezTo>
                  <a:cubicBezTo>
                    <a:pt x="0" y="573"/>
                    <a:pt x="8" y="536"/>
                    <a:pt x="32" y="500"/>
                  </a:cubicBezTo>
                  <a:cubicBezTo>
                    <a:pt x="62" y="463"/>
                    <a:pt x="91" y="461"/>
                    <a:pt x="126" y="493"/>
                  </a:cubicBezTo>
                  <a:cubicBezTo>
                    <a:pt x="143" y="509"/>
                    <a:pt x="159" y="526"/>
                    <a:pt x="171" y="547"/>
                  </a:cubicBezTo>
                  <a:cubicBezTo>
                    <a:pt x="178" y="560"/>
                    <a:pt x="186" y="560"/>
                    <a:pt x="197" y="551"/>
                  </a:cubicBezTo>
                  <a:cubicBezTo>
                    <a:pt x="217" y="536"/>
                    <a:pt x="238" y="522"/>
                    <a:pt x="259" y="507"/>
                  </a:cubicBezTo>
                  <a:cubicBezTo>
                    <a:pt x="292" y="485"/>
                    <a:pt x="322" y="460"/>
                    <a:pt x="355" y="438"/>
                  </a:cubicBezTo>
                  <a:cubicBezTo>
                    <a:pt x="373" y="427"/>
                    <a:pt x="390" y="412"/>
                    <a:pt x="408" y="400"/>
                  </a:cubicBezTo>
                  <a:cubicBezTo>
                    <a:pt x="421" y="392"/>
                    <a:pt x="419" y="386"/>
                    <a:pt x="408" y="376"/>
                  </a:cubicBezTo>
                  <a:cubicBezTo>
                    <a:pt x="387" y="358"/>
                    <a:pt x="364" y="342"/>
                    <a:pt x="347" y="320"/>
                  </a:cubicBezTo>
                  <a:cubicBezTo>
                    <a:pt x="335" y="303"/>
                    <a:pt x="320" y="290"/>
                    <a:pt x="309" y="273"/>
                  </a:cubicBezTo>
                  <a:cubicBezTo>
                    <a:pt x="298" y="259"/>
                    <a:pt x="289" y="245"/>
                    <a:pt x="281" y="229"/>
                  </a:cubicBezTo>
                  <a:cubicBezTo>
                    <a:pt x="278" y="224"/>
                    <a:pt x="274" y="218"/>
                    <a:pt x="276" y="211"/>
                  </a:cubicBezTo>
                  <a:close/>
                </a:path>
              </a:pathLst>
            </a:custGeom>
            <a:solidFill>
              <a:srgbClr val="EBB06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 name="Google Shape;283;p8"/>
            <p:cNvSpPr/>
            <p:nvPr/>
          </p:nvSpPr>
          <p:spPr>
            <a:xfrm>
              <a:off x="7167563" y="6499225"/>
              <a:ext cx="276225" cy="746125"/>
            </a:xfrm>
            <a:custGeom>
              <a:avLst/>
              <a:gdLst/>
              <a:ahLst/>
              <a:cxnLst/>
              <a:rect l="l" t="t" r="r" b="b"/>
              <a:pathLst>
                <a:path w="303" h="820" extrusionOk="0">
                  <a:moveTo>
                    <a:pt x="11" y="51"/>
                  </a:moveTo>
                  <a:cubicBezTo>
                    <a:pt x="52" y="32"/>
                    <a:pt x="93" y="14"/>
                    <a:pt x="136" y="0"/>
                  </a:cubicBezTo>
                  <a:cubicBezTo>
                    <a:pt x="137" y="189"/>
                    <a:pt x="186" y="367"/>
                    <a:pt x="267" y="537"/>
                  </a:cubicBezTo>
                  <a:cubicBezTo>
                    <a:pt x="295" y="594"/>
                    <a:pt x="303" y="652"/>
                    <a:pt x="278" y="712"/>
                  </a:cubicBezTo>
                  <a:cubicBezTo>
                    <a:pt x="273" y="720"/>
                    <a:pt x="269" y="728"/>
                    <a:pt x="264" y="735"/>
                  </a:cubicBezTo>
                  <a:cubicBezTo>
                    <a:pt x="235" y="777"/>
                    <a:pt x="199" y="808"/>
                    <a:pt x="145" y="813"/>
                  </a:cubicBezTo>
                  <a:cubicBezTo>
                    <a:pt x="105" y="816"/>
                    <a:pt x="65" y="820"/>
                    <a:pt x="26" y="811"/>
                  </a:cubicBezTo>
                  <a:cubicBezTo>
                    <a:pt x="16" y="809"/>
                    <a:pt x="4" y="806"/>
                    <a:pt x="2" y="794"/>
                  </a:cubicBezTo>
                  <a:cubicBezTo>
                    <a:pt x="0" y="782"/>
                    <a:pt x="8" y="775"/>
                    <a:pt x="16" y="769"/>
                  </a:cubicBezTo>
                  <a:cubicBezTo>
                    <a:pt x="33" y="756"/>
                    <a:pt x="47" y="740"/>
                    <a:pt x="54" y="719"/>
                  </a:cubicBezTo>
                  <a:cubicBezTo>
                    <a:pt x="61" y="692"/>
                    <a:pt x="67" y="664"/>
                    <a:pt x="68" y="636"/>
                  </a:cubicBezTo>
                  <a:cubicBezTo>
                    <a:pt x="70" y="568"/>
                    <a:pt x="60" y="502"/>
                    <a:pt x="50" y="435"/>
                  </a:cubicBezTo>
                  <a:cubicBezTo>
                    <a:pt x="36" y="337"/>
                    <a:pt x="18" y="240"/>
                    <a:pt x="9" y="141"/>
                  </a:cubicBezTo>
                  <a:cubicBezTo>
                    <a:pt x="7" y="111"/>
                    <a:pt x="5" y="81"/>
                    <a:pt x="11" y="51"/>
                  </a:cubicBezTo>
                  <a:close/>
                </a:path>
              </a:pathLst>
            </a:custGeom>
            <a:solidFill>
              <a:srgbClr val="0A72B9"/>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 name="Google Shape;284;p8"/>
            <p:cNvSpPr/>
            <p:nvPr/>
          </p:nvSpPr>
          <p:spPr>
            <a:xfrm>
              <a:off x="5999163" y="6188075"/>
              <a:ext cx="250825" cy="1035050"/>
            </a:xfrm>
            <a:custGeom>
              <a:avLst/>
              <a:gdLst/>
              <a:ahLst/>
              <a:cxnLst/>
              <a:rect l="l" t="t" r="r" b="b"/>
              <a:pathLst>
                <a:path w="275" h="1138" extrusionOk="0">
                  <a:moveTo>
                    <a:pt x="170" y="1114"/>
                  </a:moveTo>
                  <a:cubicBezTo>
                    <a:pt x="160" y="1138"/>
                    <a:pt x="160" y="1138"/>
                    <a:pt x="136" y="1128"/>
                  </a:cubicBezTo>
                  <a:cubicBezTo>
                    <a:pt x="104" y="1112"/>
                    <a:pt x="73" y="1094"/>
                    <a:pt x="43" y="1073"/>
                  </a:cubicBezTo>
                  <a:cubicBezTo>
                    <a:pt x="38" y="1069"/>
                    <a:pt x="33" y="1064"/>
                    <a:pt x="29" y="1059"/>
                  </a:cubicBezTo>
                  <a:cubicBezTo>
                    <a:pt x="0" y="1031"/>
                    <a:pt x="4" y="1010"/>
                    <a:pt x="41" y="995"/>
                  </a:cubicBezTo>
                  <a:cubicBezTo>
                    <a:pt x="67" y="986"/>
                    <a:pt x="85" y="969"/>
                    <a:pt x="100" y="947"/>
                  </a:cubicBezTo>
                  <a:cubicBezTo>
                    <a:pt x="113" y="927"/>
                    <a:pt x="123" y="906"/>
                    <a:pt x="130" y="884"/>
                  </a:cubicBezTo>
                  <a:cubicBezTo>
                    <a:pt x="154" y="816"/>
                    <a:pt x="164" y="745"/>
                    <a:pt x="170" y="673"/>
                  </a:cubicBezTo>
                  <a:cubicBezTo>
                    <a:pt x="188" y="461"/>
                    <a:pt x="177" y="249"/>
                    <a:pt x="159" y="38"/>
                  </a:cubicBezTo>
                  <a:cubicBezTo>
                    <a:pt x="158" y="25"/>
                    <a:pt x="159" y="12"/>
                    <a:pt x="158" y="0"/>
                  </a:cubicBezTo>
                  <a:cubicBezTo>
                    <a:pt x="193" y="63"/>
                    <a:pt x="229" y="126"/>
                    <a:pt x="267" y="188"/>
                  </a:cubicBezTo>
                  <a:cubicBezTo>
                    <a:pt x="272" y="200"/>
                    <a:pt x="273" y="213"/>
                    <a:pt x="273" y="227"/>
                  </a:cubicBezTo>
                  <a:cubicBezTo>
                    <a:pt x="273" y="298"/>
                    <a:pt x="275" y="369"/>
                    <a:pt x="273" y="440"/>
                  </a:cubicBezTo>
                  <a:cubicBezTo>
                    <a:pt x="266" y="623"/>
                    <a:pt x="255" y="806"/>
                    <a:pt x="211" y="985"/>
                  </a:cubicBezTo>
                  <a:cubicBezTo>
                    <a:pt x="203" y="1022"/>
                    <a:pt x="190" y="1057"/>
                    <a:pt x="177" y="1093"/>
                  </a:cubicBezTo>
                  <a:cubicBezTo>
                    <a:pt x="174" y="1100"/>
                    <a:pt x="170" y="1106"/>
                    <a:pt x="170" y="1114"/>
                  </a:cubicBezTo>
                  <a:close/>
                </a:path>
              </a:pathLst>
            </a:custGeom>
            <a:solidFill>
              <a:srgbClr val="0A72B9"/>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 name="Google Shape;285;p8"/>
            <p:cNvSpPr/>
            <p:nvPr/>
          </p:nvSpPr>
          <p:spPr>
            <a:xfrm>
              <a:off x="5349875" y="5883275"/>
              <a:ext cx="731837" cy="160338"/>
            </a:xfrm>
            <a:custGeom>
              <a:avLst/>
              <a:gdLst/>
              <a:ahLst/>
              <a:cxnLst/>
              <a:rect l="l" t="t" r="r" b="b"/>
              <a:pathLst>
                <a:path w="804" h="176" extrusionOk="0">
                  <a:moveTo>
                    <a:pt x="768" y="0"/>
                  </a:moveTo>
                  <a:cubicBezTo>
                    <a:pt x="770" y="61"/>
                    <a:pt x="785" y="119"/>
                    <a:pt x="804" y="176"/>
                  </a:cubicBezTo>
                  <a:cubicBezTo>
                    <a:pt x="755" y="168"/>
                    <a:pt x="706" y="160"/>
                    <a:pt x="657" y="152"/>
                  </a:cubicBezTo>
                  <a:cubicBezTo>
                    <a:pt x="547" y="135"/>
                    <a:pt x="437" y="119"/>
                    <a:pt x="328" y="102"/>
                  </a:cubicBezTo>
                  <a:cubicBezTo>
                    <a:pt x="296" y="97"/>
                    <a:pt x="264" y="93"/>
                    <a:pt x="231" y="88"/>
                  </a:cubicBezTo>
                  <a:cubicBezTo>
                    <a:pt x="231" y="90"/>
                    <a:pt x="231" y="91"/>
                    <a:pt x="231" y="91"/>
                  </a:cubicBezTo>
                  <a:cubicBezTo>
                    <a:pt x="244" y="123"/>
                    <a:pt x="242" y="134"/>
                    <a:pt x="221" y="145"/>
                  </a:cubicBezTo>
                  <a:cubicBezTo>
                    <a:pt x="192" y="160"/>
                    <a:pt x="165" y="153"/>
                    <a:pt x="149" y="129"/>
                  </a:cubicBezTo>
                  <a:cubicBezTo>
                    <a:pt x="140" y="114"/>
                    <a:pt x="135" y="97"/>
                    <a:pt x="134" y="80"/>
                  </a:cubicBezTo>
                  <a:cubicBezTo>
                    <a:pt x="133" y="66"/>
                    <a:pt x="127" y="64"/>
                    <a:pt x="115" y="63"/>
                  </a:cubicBezTo>
                  <a:cubicBezTo>
                    <a:pt x="90" y="60"/>
                    <a:pt x="64" y="56"/>
                    <a:pt x="38" y="52"/>
                  </a:cubicBezTo>
                  <a:cubicBezTo>
                    <a:pt x="32" y="51"/>
                    <a:pt x="25" y="49"/>
                    <a:pt x="19" y="47"/>
                  </a:cubicBezTo>
                  <a:cubicBezTo>
                    <a:pt x="12" y="44"/>
                    <a:pt x="0" y="42"/>
                    <a:pt x="2" y="31"/>
                  </a:cubicBezTo>
                  <a:cubicBezTo>
                    <a:pt x="4" y="21"/>
                    <a:pt x="14" y="21"/>
                    <a:pt x="23" y="21"/>
                  </a:cubicBezTo>
                  <a:cubicBezTo>
                    <a:pt x="60" y="20"/>
                    <a:pt x="96" y="19"/>
                    <a:pt x="133" y="17"/>
                  </a:cubicBezTo>
                  <a:cubicBezTo>
                    <a:pt x="213" y="14"/>
                    <a:pt x="294" y="14"/>
                    <a:pt x="374" y="12"/>
                  </a:cubicBezTo>
                  <a:cubicBezTo>
                    <a:pt x="496" y="9"/>
                    <a:pt x="617" y="6"/>
                    <a:pt x="738" y="3"/>
                  </a:cubicBezTo>
                  <a:cubicBezTo>
                    <a:pt x="748" y="3"/>
                    <a:pt x="758" y="1"/>
                    <a:pt x="768" y="0"/>
                  </a:cubicBezTo>
                  <a:close/>
                </a:path>
              </a:pathLst>
            </a:custGeom>
            <a:solidFill>
              <a:srgbClr val="FAC07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 name="Google Shape;286;p8"/>
            <p:cNvSpPr/>
            <p:nvPr/>
          </p:nvSpPr>
          <p:spPr>
            <a:xfrm>
              <a:off x="7050088" y="5807075"/>
              <a:ext cx="233362" cy="355600"/>
            </a:xfrm>
            <a:custGeom>
              <a:avLst/>
              <a:gdLst/>
              <a:ahLst/>
              <a:cxnLst/>
              <a:rect l="l" t="t" r="r" b="b"/>
              <a:pathLst>
                <a:path w="255" h="391" extrusionOk="0">
                  <a:moveTo>
                    <a:pt x="255" y="346"/>
                  </a:moveTo>
                  <a:cubicBezTo>
                    <a:pt x="241" y="315"/>
                    <a:pt x="231" y="282"/>
                    <a:pt x="212" y="253"/>
                  </a:cubicBezTo>
                  <a:cubicBezTo>
                    <a:pt x="206" y="243"/>
                    <a:pt x="200" y="239"/>
                    <a:pt x="189" y="239"/>
                  </a:cubicBezTo>
                  <a:cubicBezTo>
                    <a:pt x="158" y="240"/>
                    <a:pt x="133" y="255"/>
                    <a:pt x="111" y="275"/>
                  </a:cubicBezTo>
                  <a:cubicBezTo>
                    <a:pt x="76" y="308"/>
                    <a:pt x="56" y="349"/>
                    <a:pt x="37" y="391"/>
                  </a:cubicBezTo>
                  <a:cubicBezTo>
                    <a:pt x="11" y="308"/>
                    <a:pt x="0" y="224"/>
                    <a:pt x="28" y="139"/>
                  </a:cubicBezTo>
                  <a:cubicBezTo>
                    <a:pt x="45" y="83"/>
                    <a:pt x="80" y="40"/>
                    <a:pt x="130" y="9"/>
                  </a:cubicBezTo>
                  <a:cubicBezTo>
                    <a:pt x="143" y="1"/>
                    <a:pt x="153" y="0"/>
                    <a:pt x="162" y="12"/>
                  </a:cubicBezTo>
                  <a:cubicBezTo>
                    <a:pt x="192" y="49"/>
                    <a:pt x="209" y="92"/>
                    <a:pt x="222" y="137"/>
                  </a:cubicBezTo>
                  <a:cubicBezTo>
                    <a:pt x="241" y="205"/>
                    <a:pt x="254" y="275"/>
                    <a:pt x="255" y="346"/>
                  </a:cubicBezTo>
                  <a:close/>
                </a:path>
              </a:pathLst>
            </a:custGeom>
            <a:solidFill>
              <a:srgbClr val="0F66B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 name="Google Shape;287;p8"/>
            <p:cNvSpPr/>
            <p:nvPr/>
          </p:nvSpPr>
          <p:spPr>
            <a:xfrm>
              <a:off x="6478588" y="5497513"/>
              <a:ext cx="171450" cy="219075"/>
            </a:xfrm>
            <a:custGeom>
              <a:avLst/>
              <a:gdLst/>
              <a:ahLst/>
              <a:cxnLst/>
              <a:rect l="l" t="t" r="r" b="b"/>
              <a:pathLst>
                <a:path w="187" h="240" extrusionOk="0">
                  <a:moveTo>
                    <a:pt x="183" y="0"/>
                  </a:moveTo>
                  <a:cubicBezTo>
                    <a:pt x="187" y="9"/>
                    <a:pt x="178" y="12"/>
                    <a:pt x="173" y="16"/>
                  </a:cubicBezTo>
                  <a:cubicBezTo>
                    <a:pt x="106" y="72"/>
                    <a:pt x="57" y="143"/>
                    <a:pt x="15" y="219"/>
                  </a:cubicBezTo>
                  <a:cubicBezTo>
                    <a:pt x="14" y="221"/>
                    <a:pt x="13" y="223"/>
                    <a:pt x="12" y="226"/>
                  </a:cubicBezTo>
                  <a:cubicBezTo>
                    <a:pt x="9" y="231"/>
                    <a:pt x="5" y="235"/>
                    <a:pt x="0" y="240"/>
                  </a:cubicBezTo>
                  <a:cubicBezTo>
                    <a:pt x="19" y="164"/>
                    <a:pt x="44" y="90"/>
                    <a:pt x="51" y="12"/>
                  </a:cubicBezTo>
                  <a:cubicBezTo>
                    <a:pt x="67" y="24"/>
                    <a:pt x="81" y="37"/>
                    <a:pt x="91" y="53"/>
                  </a:cubicBezTo>
                  <a:cubicBezTo>
                    <a:pt x="97" y="62"/>
                    <a:pt x="101" y="61"/>
                    <a:pt x="108" y="55"/>
                  </a:cubicBezTo>
                  <a:cubicBezTo>
                    <a:pt x="132" y="35"/>
                    <a:pt x="154" y="13"/>
                    <a:pt x="183" y="0"/>
                  </a:cubicBezTo>
                  <a:close/>
                </a:path>
              </a:pathLst>
            </a:custGeom>
            <a:solidFill>
              <a:srgbClr val="D5411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 name="Google Shape;288;p8"/>
            <p:cNvSpPr/>
            <p:nvPr/>
          </p:nvSpPr>
          <p:spPr>
            <a:xfrm>
              <a:off x="6151563" y="6359525"/>
              <a:ext cx="193675" cy="842963"/>
            </a:xfrm>
            <a:custGeom>
              <a:avLst/>
              <a:gdLst/>
              <a:ahLst/>
              <a:cxnLst/>
              <a:rect l="l" t="t" r="r" b="b"/>
              <a:pathLst>
                <a:path w="212" h="926" extrusionOk="0">
                  <a:moveTo>
                    <a:pt x="3" y="926"/>
                  </a:moveTo>
                  <a:cubicBezTo>
                    <a:pt x="0" y="907"/>
                    <a:pt x="10" y="891"/>
                    <a:pt x="15" y="875"/>
                  </a:cubicBezTo>
                  <a:cubicBezTo>
                    <a:pt x="43" y="788"/>
                    <a:pt x="60" y="699"/>
                    <a:pt x="72" y="609"/>
                  </a:cubicBezTo>
                  <a:cubicBezTo>
                    <a:pt x="81" y="538"/>
                    <a:pt x="87" y="466"/>
                    <a:pt x="92" y="394"/>
                  </a:cubicBezTo>
                  <a:cubicBezTo>
                    <a:pt x="102" y="263"/>
                    <a:pt x="99" y="131"/>
                    <a:pt x="100" y="0"/>
                  </a:cubicBezTo>
                  <a:cubicBezTo>
                    <a:pt x="121" y="30"/>
                    <a:pt x="142" y="60"/>
                    <a:pt x="164" y="90"/>
                  </a:cubicBezTo>
                  <a:cubicBezTo>
                    <a:pt x="178" y="111"/>
                    <a:pt x="193" y="132"/>
                    <a:pt x="208" y="154"/>
                  </a:cubicBezTo>
                  <a:cubicBezTo>
                    <a:pt x="212" y="162"/>
                    <a:pt x="212" y="171"/>
                    <a:pt x="211" y="181"/>
                  </a:cubicBezTo>
                  <a:cubicBezTo>
                    <a:pt x="201" y="323"/>
                    <a:pt x="189" y="464"/>
                    <a:pt x="177" y="606"/>
                  </a:cubicBezTo>
                  <a:cubicBezTo>
                    <a:pt x="174" y="652"/>
                    <a:pt x="172" y="699"/>
                    <a:pt x="164" y="744"/>
                  </a:cubicBezTo>
                  <a:cubicBezTo>
                    <a:pt x="151" y="764"/>
                    <a:pt x="127" y="770"/>
                    <a:pt x="111" y="784"/>
                  </a:cubicBezTo>
                  <a:cubicBezTo>
                    <a:pt x="109" y="785"/>
                    <a:pt x="107" y="786"/>
                    <a:pt x="105" y="787"/>
                  </a:cubicBezTo>
                  <a:cubicBezTo>
                    <a:pt x="79" y="799"/>
                    <a:pt x="57" y="815"/>
                    <a:pt x="43" y="841"/>
                  </a:cubicBezTo>
                  <a:cubicBezTo>
                    <a:pt x="30" y="869"/>
                    <a:pt x="16" y="897"/>
                    <a:pt x="3" y="926"/>
                  </a:cubicBezTo>
                  <a:close/>
                </a:path>
              </a:pathLst>
            </a:custGeom>
            <a:solidFill>
              <a:srgbClr val="05519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 name="Google Shape;289;p8"/>
            <p:cNvSpPr/>
            <p:nvPr/>
          </p:nvSpPr>
          <p:spPr>
            <a:xfrm>
              <a:off x="6530975" y="6564313"/>
              <a:ext cx="344487" cy="500063"/>
            </a:xfrm>
            <a:custGeom>
              <a:avLst/>
              <a:gdLst/>
              <a:ahLst/>
              <a:cxnLst/>
              <a:rect l="l" t="t" r="r" b="b"/>
              <a:pathLst>
                <a:path w="379" h="549" extrusionOk="0">
                  <a:moveTo>
                    <a:pt x="111" y="532"/>
                  </a:moveTo>
                  <a:cubicBezTo>
                    <a:pt x="94" y="535"/>
                    <a:pt x="79" y="543"/>
                    <a:pt x="63" y="549"/>
                  </a:cubicBezTo>
                  <a:cubicBezTo>
                    <a:pt x="48" y="541"/>
                    <a:pt x="47" y="526"/>
                    <a:pt x="43" y="513"/>
                  </a:cubicBezTo>
                  <a:cubicBezTo>
                    <a:pt x="28" y="459"/>
                    <a:pt x="22" y="403"/>
                    <a:pt x="16" y="347"/>
                  </a:cubicBezTo>
                  <a:cubicBezTo>
                    <a:pt x="10" y="291"/>
                    <a:pt x="9" y="234"/>
                    <a:pt x="4" y="178"/>
                  </a:cubicBezTo>
                  <a:cubicBezTo>
                    <a:pt x="3" y="162"/>
                    <a:pt x="0" y="146"/>
                    <a:pt x="10" y="132"/>
                  </a:cubicBezTo>
                  <a:cubicBezTo>
                    <a:pt x="78" y="89"/>
                    <a:pt x="146" y="47"/>
                    <a:pt x="211" y="0"/>
                  </a:cubicBezTo>
                  <a:cubicBezTo>
                    <a:pt x="223" y="2"/>
                    <a:pt x="223" y="14"/>
                    <a:pt x="226" y="22"/>
                  </a:cubicBezTo>
                  <a:cubicBezTo>
                    <a:pt x="258" y="121"/>
                    <a:pt x="288" y="221"/>
                    <a:pt x="320" y="321"/>
                  </a:cubicBezTo>
                  <a:cubicBezTo>
                    <a:pt x="336" y="373"/>
                    <a:pt x="352" y="425"/>
                    <a:pt x="368" y="477"/>
                  </a:cubicBezTo>
                  <a:cubicBezTo>
                    <a:pt x="371" y="488"/>
                    <a:pt x="379" y="499"/>
                    <a:pt x="368" y="511"/>
                  </a:cubicBezTo>
                  <a:cubicBezTo>
                    <a:pt x="361" y="515"/>
                    <a:pt x="353" y="515"/>
                    <a:pt x="345" y="514"/>
                  </a:cubicBezTo>
                  <a:cubicBezTo>
                    <a:pt x="269" y="512"/>
                    <a:pt x="195" y="519"/>
                    <a:pt x="120" y="532"/>
                  </a:cubicBezTo>
                  <a:cubicBezTo>
                    <a:pt x="117" y="533"/>
                    <a:pt x="114" y="534"/>
                    <a:pt x="111" y="532"/>
                  </a:cubicBezTo>
                  <a:close/>
                </a:path>
              </a:pathLst>
            </a:custGeom>
            <a:solidFill>
              <a:srgbClr val="0D468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 name="Google Shape;290;p8"/>
            <p:cNvSpPr/>
            <p:nvPr/>
          </p:nvSpPr>
          <p:spPr>
            <a:xfrm>
              <a:off x="6705600" y="6396038"/>
              <a:ext cx="368300" cy="842963"/>
            </a:xfrm>
            <a:custGeom>
              <a:avLst/>
              <a:gdLst/>
              <a:ahLst/>
              <a:cxnLst/>
              <a:rect l="l" t="t" r="r" b="b"/>
              <a:pathLst>
                <a:path w="405" h="925" extrusionOk="0">
                  <a:moveTo>
                    <a:pt x="178" y="693"/>
                  </a:moveTo>
                  <a:cubicBezTo>
                    <a:pt x="157" y="624"/>
                    <a:pt x="136" y="554"/>
                    <a:pt x="115" y="484"/>
                  </a:cubicBezTo>
                  <a:cubicBezTo>
                    <a:pt x="85" y="391"/>
                    <a:pt x="56" y="297"/>
                    <a:pt x="26" y="204"/>
                  </a:cubicBezTo>
                  <a:cubicBezTo>
                    <a:pt x="24" y="197"/>
                    <a:pt x="21" y="191"/>
                    <a:pt x="19" y="185"/>
                  </a:cubicBezTo>
                  <a:cubicBezTo>
                    <a:pt x="17" y="168"/>
                    <a:pt x="10" y="151"/>
                    <a:pt x="4" y="134"/>
                  </a:cubicBezTo>
                  <a:cubicBezTo>
                    <a:pt x="0" y="122"/>
                    <a:pt x="2" y="113"/>
                    <a:pt x="10" y="103"/>
                  </a:cubicBezTo>
                  <a:cubicBezTo>
                    <a:pt x="44" y="66"/>
                    <a:pt x="82" y="35"/>
                    <a:pt x="129" y="16"/>
                  </a:cubicBezTo>
                  <a:cubicBezTo>
                    <a:pt x="167" y="0"/>
                    <a:pt x="180" y="8"/>
                    <a:pt x="187" y="48"/>
                  </a:cubicBezTo>
                  <a:cubicBezTo>
                    <a:pt x="187" y="50"/>
                    <a:pt x="189" y="51"/>
                    <a:pt x="190" y="53"/>
                  </a:cubicBezTo>
                  <a:cubicBezTo>
                    <a:pt x="201" y="64"/>
                    <a:pt x="195" y="77"/>
                    <a:pt x="193" y="89"/>
                  </a:cubicBezTo>
                  <a:cubicBezTo>
                    <a:pt x="184" y="106"/>
                    <a:pt x="175" y="122"/>
                    <a:pt x="173" y="142"/>
                  </a:cubicBezTo>
                  <a:cubicBezTo>
                    <a:pt x="169" y="175"/>
                    <a:pt x="185" y="199"/>
                    <a:pt x="207" y="221"/>
                  </a:cubicBezTo>
                  <a:cubicBezTo>
                    <a:pt x="213" y="231"/>
                    <a:pt x="215" y="243"/>
                    <a:pt x="216" y="255"/>
                  </a:cubicBezTo>
                  <a:cubicBezTo>
                    <a:pt x="230" y="396"/>
                    <a:pt x="245" y="537"/>
                    <a:pt x="260" y="677"/>
                  </a:cubicBezTo>
                  <a:cubicBezTo>
                    <a:pt x="261" y="687"/>
                    <a:pt x="261" y="697"/>
                    <a:pt x="255" y="706"/>
                  </a:cubicBezTo>
                  <a:cubicBezTo>
                    <a:pt x="260" y="751"/>
                    <a:pt x="265" y="795"/>
                    <a:pt x="270" y="840"/>
                  </a:cubicBezTo>
                  <a:cubicBezTo>
                    <a:pt x="271" y="848"/>
                    <a:pt x="277" y="848"/>
                    <a:pt x="283" y="849"/>
                  </a:cubicBezTo>
                  <a:cubicBezTo>
                    <a:pt x="315" y="858"/>
                    <a:pt x="348" y="866"/>
                    <a:pt x="377" y="881"/>
                  </a:cubicBezTo>
                  <a:cubicBezTo>
                    <a:pt x="388" y="886"/>
                    <a:pt x="405" y="891"/>
                    <a:pt x="401" y="906"/>
                  </a:cubicBezTo>
                  <a:cubicBezTo>
                    <a:pt x="398" y="920"/>
                    <a:pt x="382" y="924"/>
                    <a:pt x="369" y="925"/>
                  </a:cubicBezTo>
                  <a:cubicBezTo>
                    <a:pt x="314" y="925"/>
                    <a:pt x="260" y="916"/>
                    <a:pt x="212" y="887"/>
                  </a:cubicBezTo>
                  <a:cubicBezTo>
                    <a:pt x="196" y="878"/>
                    <a:pt x="195" y="867"/>
                    <a:pt x="212" y="855"/>
                  </a:cubicBezTo>
                  <a:cubicBezTo>
                    <a:pt x="225" y="845"/>
                    <a:pt x="226" y="837"/>
                    <a:pt x="221" y="823"/>
                  </a:cubicBezTo>
                  <a:cubicBezTo>
                    <a:pt x="209" y="789"/>
                    <a:pt x="198" y="754"/>
                    <a:pt x="187" y="719"/>
                  </a:cubicBezTo>
                  <a:cubicBezTo>
                    <a:pt x="179" y="712"/>
                    <a:pt x="176" y="704"/>
                    <a:pt x="178" y="693"/>
                  </a:cubicBezTo>
                  <a:close/>
                </a:path>
              </a:pathLst>
            </a:custGeom>
            <a:solidFill>
              <a:srgbClr val="1E335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 name="Google Shape;291;p8"/>
            <p:cNvSpPr/>
            <p:nvPr/>
          </p:nvSpPr>
          <p:spPr>
            <a:xfrm>
              <a:off x="6189663" y="6499225"/>
              <a:ext cx="285750" cy="739775"/>
            </a:xfrm>
            <a:custGeom>
              <a:avLst/>
              <a:gdLst/>
              <a:ahLst/>
              <a:cxnLst/>
              <a:rect l="l" t="t" r="r" b="b"/>
              <a:pathLst>
                <a:path w="314" h="812" extrusionOk="0">
                  <a:moveTo>
                    <a:pt x="117" y="596"/>
                  </a:moveTo>
                  <a:cubicBezTo>
                    <a:pt x="125" y="501"/>
                    <a:pt x="133" y="407"/>
                    <a:pt x="141" y="313"/>
                  </a:cubicBezTo>
                  <a:cubicBezTo>
                    <a:pt x="146" y="254"/>
                    <a:pt x="149" y="196"/>
                    <a:pt x="154" y="138"/>
                  </a:cubicBezTo>
                  <a:cubicBezTo>
                    <a:pt x="157" y="92"/>
                    <a:pt x="162" y="46"/>
                    <a:pt x="166" y="0"/>
                  </a:cubicBezTo>
                  <a:cubicBezTo>
                    <a:pt x="215" y="59"/>
                    <a:pt x="265" y="119"/>
                    <a:pt x="314" y="179"/>
                  </a:cubicBezTo>
                  <a:cubicBezTo>
                    <a:pt x="311" y="215"/>
                    <a:pt x="297" y="248"/>
                    <a:pt x="287" y="283"/>
                  </a:cubicBezTo>
                  <a:cubicBezTo>
                    <a:pt x="261" y="372"/>
                    <a:pt x="233" y="461"/>
                    <a:pt x="207" y="550"/>
                  </a:cubicBezTo>
                  <a:cubicBezTo>
                    <a:pt x="204" y="560"/>
                    <a:pt x="203" y="570"/>
                    <a:pt x="193" y="576"/>
                  </a:cubicBezTo>
                  <a:cubicBezTo>
                    <a:pt x="177" y="630"/>
                    <a:pt x="161" y="685"/>
                    <a:pt x="144" y="739"/>
                  </a:cubicBezTo>
                  <a:cubicBezTo>
                    <a:pt x="141" y="748"/>
                    <a:pt x="146" y="751"/>
                    <a:pt x="150" y="756"/>
                  </a:cubicBezTo>
                  <a:cubicBezTo>
                    <a:pt x="172" y="782"/>
                    <a:pt x="168" y="792"/>
                    <a:pt x="134" y="798"/>
                  </a:cubicBezTo>
                  <a:cubicBezTo>
                    <a:pt x="99" y="804"/>
                    <a:pt x="63" y="810"/>
                    <a:pt x="27" y="811"/>
                  </a:cubicBezTo>
                  <a:cubicBezTo>
                    <a:pt x="18" y="811"/>
                    <a:pt x="6" y="812"/>
                    <a:pt x="3" y="800"/>
                  </a:cubicBezTo>
                  <a:cubicBezTo>
                    <a:pt x="0" y="789"/>
                    <a:pt x="10" y="784"/>
                    <a:pt x="18" y="779"/>
                  </a:cubicBezTo>
                  <a:cubicBezTo>
                    <a:pt x="40" y="764"/>
                    <a:pt x="66" y="756"/>
                    <a:pt x="91" y="748"/>
                  </a:cubicBezTo>
                  <a:cubicBezTo>
                    <a:pt x="98" y="746"/>
                    <a:pt x="105" y="745"/>
                    <a:pt x="105" y="735"/>
                  </a:cubicBezTo>
                  <a:cubicBezTo>
                    <a:pt x="107" y="702"/>
                    <a:pt x="110" y="669"/>
                    <a:pt x="113" y="636"/>
                  </a:cubicBezTo>
                  <a:cubicBezTo>
                    <a:pt x="103" y="621"/>
                    <a:pt x="108" y="608"/>
                    <a:pt x="117" y="596"/>
                  </a:cubicBezTo>
                  <a:close/>
                </a:path>
              </a:pathLst>
            </a:custGeom>
            <a:solidFill>
              <a:srgbClr val="1E335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 name="Google Shape;292;p8"/>
            <p:cNvSpPr/>
            <p:nvPr/>
          </p:nvSpPr>
          <p:spPr>
            <a:xfrm>
              <a:off x="6365875" y="6662738"/>
              <a:ext cx="234950" cy="446088"/>
            </a:xfrm>
            <a:custGeom>
              <a:avLst/>
              <a:gdLst/>
              <a:ahLst/>
              <a:cxnLst/>
              <a:rect l="l" t="t" r="r" b="b"/>
              <a:pathLst>
                <a:path w="259" h="490" extrusionOk="0">
                  <a:moveTo>
                    <a:pt x="0" y="397"/>
                  </a:moveTo>
                  <a:cubicBezTo>
                    <a:pt x="38" y="269"/>
                    <a:pt x="76" y="141"/>
                    <a:pt x="114" y="14"/>
                  </a:cubicBezTo>
                  <a:cubicBezTo>
                    <a:pt x="116" y="9"/>
                    <a:pt x="116" y="3"/>
                    <a:pt x="121" y="0"/>
                  </a:cubicBezTo>
                  <a:cubicBezTo>
                    <a:pt x="129" y="8"/>
                    <a:pt x="139" y="16"/>
                    <a:pt x="146" y="25"/>
                  </a:cubicBezTo>
                  <a:cubicBezTo>
                    <a:pt x="157" y="40"/>
                    <a:pt x="168" y="41"/>
                    <a:pt x="182" y="29"/>
                  </a:cubicBezTo>
                  <a:cubicBezTo>
                    <a:pt x="184" y="27"/>
                    <a:pt x="189" y="26"/>
                    <a:pt x="192" y="25"/>
                  </a:cubicBezTo>
                  <a:cubicBezTo>
                    <a:pt x="193" y="97"/>
                    <a:pt x="198" y="170"/>
                    <a:pt x="205" y="242"/>
                  </a:cubicBezTo>
                  <a:cubicBezTo>
                    <a:pt x="212" y="310"/>
                    <a:pt x="217" y="378"/>
                    <a:pt x="245" y="442"/>
                  </a:cubicBezTo>
                  <a:cubicBezTo>
                    <a:pt x="259" y="471"/>
                    <a:pt x="253" y="481"/>
                    <a:pt x="217" y="485"/>
                  </a:cubicBezTo>
                  <a:cubicBezTo>
                    <a:pt x="162" y="490"/>
                    <a:pt x="107" y="484"/>
                    <a:pt x="53" y="475"/>
                  </a:cubicBezTo>
                  <a:cubicBezTo>
                    <a:pt x="43" y="473"/>
                    <a:pt x="32" y="471"/>
                    <a:pt x="22" y="469"/>
                  </a:cubicBezTo>
                  <a:cubicBezTo>
                    <a:pt x="0" y="464"/>
                    <a:pt x="0" y="462"/>
                    <a:pt x="12" y="444"/>
                  </a:cubicBezTo>
                  <a:cubicBezTo>
                    <a:pt x="17" y="436"/>
                    <a:pt x="23" y="428"/>
                    <a:pt x="28" y="421"/>
                  </a:cubicBezTo>
                  <a:cubicBezTo>
                    <a:pt x="36" y="408"/>
                    <a:pt x="33" y="401"/>
                    <a:pt x="18" y="400"/>
                  </a:cubicBezTo>
                  <a:cubicBezTo>
                    <a:pt x="12" y="400"/>
                    <a:pt x="6" y="398"/>
                    <a:pt x="0" y="397"/>
                  </a:cubicBezTo>
                  <a:close/>
                </a:path>
              </a:pathLst>
            </a:custGeom>
            <a:solidFill>
              <a:srgbClr val="05519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 name="Google Shape;293;p8"/>
            <p:cNvSpPr/>
            <p:nvPr/>
          </p:nvSpPr>
          <p:spPr>
            <a:xfrm>
              <a:off x="6877050" y="6211888"/>
              <a:ext cx="257175" cy="327025"/>
            </a:xfrm>
            <a:custGeom>
              <a:avLst/>
              <a:gdLst/>
              <a:ahLst/>
              <a:cxnLst/>
              <a:rect l="l" t="t" r="r" b="b"/>
              <a:pathLst>
                <a:path w="282" h="359" extrusionOk="0">
                  <a:moveTo>
                    <a:pt x="5" y="291"/>
                  </a:moveTo>
                  <a:cubicBezTo>
                    <a:pt x="0" y="279"/>
                    <a:pt x="3" y="267"/>
                    <a:pt x="2" y="255"/>
                  </a:cubicBezTo>
                  <a:cubicBezTo>
                    <a:pt x="92" y="178"/>
                    <a:pt x="175" y="95"/>
                    <a:pt x="245" y="0"/>
                  </a:cubicBezTo>
                  <a:cubicBezTo>
                    <a:pt x="257" y="20"/>
                    <a:pt x="269" y="40"/>
                    <a:pt x="281" y="59"/>
                  </a:cubicBezTo>
                  <a:cubicBezTo>
                    <a:pt x="282" y="73"/>
                    <a:pt x="272" y="83"/>
                    <a:pt x="264" y="92"/>
                  </a:cubicBezTo>
                  <a:cubicBezTo>
                    <a:pt x="240" y="120"/>
                    <a:pt x="228" y="151"/>
                    <a:pt x="232" y="189"/>
                  </a:cubicBezTo>
                  <a:cubicBezTo>
                    <a:pt x="235" y="220"/>
                    <a:pt x="231" y="251"/>
                    <a:pt x="234" y="282"/>
                  </a:cubicBezTo>
                  <a:cubicBezTo>
                    <a:pt x="235" y="288"/>
                    <a:pt x="234" y="294"/>
                    <a:pt x="231" y="299"/>
                  </a:cubicBezTo>
                  <a:cubicBezTo>
                    <a:pt x="206" y="317"/>
                    <a:pt x="181" y="335"/>
                    <a:pt x="157" y="353"/>
                  </a:cubicBezTo>
                  <a:cubicBezTo>
                    <a:pt x="149" y="359"/>
                    <a:pt x="146" y="356"/>
                    <a:pt x="142" y="349"/>
                  </a:cubicBezTo>
                  <a:cubicBezTo>
                    <a:pt x="128" y="326"/>
                    <a:pt x="112" y="304"/>
                    <a:pt x="92" y="285"/>
                  </a:cubicBezTo>
                  <a:cubicBezTo>
                    <a:pt x="59" y="256"/>
                    <a:pt x="34" y="258"/>
                    <a:pt x="5" y="291"/>
                  </a:cubicBezTo>
                  <a:close/>
                </a:path>
              </a:pathLst>
            </a:custGeom>
            <a:solidFill>
              <a:srgbClr val="0D468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 name="Google Shape;294;p8"/>
            <p:cNvSpPr/>
            <p:nvPr/>
          </p:nvSpPr>
          <p:spPr>
            <a:xfrm>
              <a:off x="6892925" y="6580188"/>
              <a:ext cx="328612" cy="541338"/>
            </a:xfrm>
            <a:custGeom>
              <a:avLst/>
              <a:gdLst/>
              <a:ahLst/>
              <a:cxnLst/>
              <a:rect l="l" t="t" r="r" b="b"/>
              <a:pathLst>
                <a:path w="361" h="595" extrusionOk="0">
                  <a:moveTo>
                    <a:pt x="50" y="504"/>
                  </a:moveTo>
                  <a:cubicBezTo>
                    <a:pt x="41" y="413"/>
                    <a:pt x="31" y="323"/>
                    <a:pt x="22" y="232"/>
                  </a:cubicBezTo>
                  <a:cubicBezTo>
                    <a:pt x="16" y="174"/>
                    <a:pt x="11" y="116"/>
                    <a:pt x="5" y="58"/>
                  </a:cubicBezTo>
                  <a:cubicBezTo>
                    <a:pt x="4" y="45"/>
                    <a:pt x="0" y="32"/>
                    <a:pt x="2" y="19"/>
                  </a:cubicBezTo>
                  <a:cubicBezTo>
                    <a:pt x="5" y="21"/>
                    <a:pt x="9" y="24"/>
                    <a:pt x="13" y="26"/>
                  </a:cubicBezTo>
                  <a:cubicBezTo>
                    <a:pt x="50" y="52"/>
                    <a:pt x="86" y="68"/>
                    <a:pt x="131" y="40"/>
                  </a:cubicBezTo>
                  <a:cubicBezTo>
                    <a:pt x="160" y="23"/>
                    <a:pt x="194" y="13"/>
                    <a:pt x="225" y="0"/>
                  </a:cubicBezTo>
                  <a:cubicBezTo>
                    <a:pt x="232" y="4"/>
                    <a:pt x="234" y="12"/>
                    <a:pt x="235" y="19"/>
                  </a:cubicBezTo>
                  <a:cubicBezTo>
                    <a:pt x="251" y="96"/>
                    <a:pt x="277" y="170"/>
                    <a:pt x="305" y="244"/>
                  </a:cubicBezTo>
                  <a:cubicBezTo>
                    <a:pt x="334" y="318"/>
                    <a:pt x="348" y="396"/>
                    <a:pt x="356" y="475"/>
                  </a:cubicBezTo>
                  <a:cubicBezTo>
                    <a:pt x="359" y="507"/>
                    <a:pt x="360" y="539"/>
                    <a:pt x="359" y="571"/>
                  </a:cubicBezTo>
                  <a:cubicBezTo>
                    <a:pt x="359" y="579"/>
                    <a:pt x="361" y="589"/>
                    <a:pt x="353" y="595"/>
                  </a:cubicBezTo>
                  <a:cubicBezTo>
                    <a:pt x="282" y="579"/>
                    <a:pt x="212" y="563"/>
                    <a:pt x="140" y="555"/>
                  </a:cubicBezTo>
                  <a:cubicBezTo>
                    <a:pt x="126" y="553"/>
                    <a:pt x="117" y="546"/>
                    <a:pt x="118" y="531"/>
                  </a:cubicBezTo>
                  <a:cubicBezTo>
                    <a:pt x="119" y="510"/>
                    <a:pt x="106" y="503"/>
                    <a:pt x="88" y="502"/>
                  </a:cubicBezTo>
                  <a:cubicBezTo>
                    <a:pt x="75" y="502"/>
                    <a:pt x="63" y="500"/>
                    <a:pt x="50" y="504"/>
                  </a:cubicBezTo>
                  <a:close/>
                </a:path>
              </a:pathLst>
            </a:custGeom>
            <a:solidFill>
              <a:srgbClr val="0D468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 name="Google Shape;295;p8"/>
            <p:cNvSpPr/>
            <p:nvPr/>
          </p:nvSpPr>
          <p:spPr>
            <a:xfrm>
              <a:off x="7097713" y="6545263"/>
              <a:ext cx="141287" cy="611188"/>
            </a:xfrm>
            <a:custGeom>
              <a:avLst/>
              <a:gdLst/>
              <a:ahLst/>
              <a:cxnLst/>
              <a:rect l="l" t="t" r="r" b="b"/>
              <a:pathLst>
                <a:path w="155" h="671" extrusionOk="0">
                  <a:moveTo>
                    <a:pt x="128" y="633"/>
                  </a:moveTo>
                  <a:cubicBezTo>
                    <a:pt x="131" y="519"/>
                    <a:pt x="119" y="406"/>
                    <a:pt x="80" y="298"/>
                  </a:cubicBezTo>
                  <a:cubicBezTo>
                    <a:pt x="53" y="223"/>
                    <a:pt x="24" y="149"/>
                    <a:pt x="7" y="71"/>
                  </a:cubicBezTo>
                  <a:cubicBezTo>
                    <a:pt x="5" y="60"/>
                    <a:pt x="3" y="49"/>
                    <a:pt x="0" y="38"/>
                  </a:cubicBezTo>
                  <a:cubicBezTo>
                    <a:pt x="30" y="25"/>
                    <a:pt x="59" y="13"/>
                    <a:pt x="89" y="0"/>
                  </a:cubicBezTo>
                  <a:cubicBezTo>
                    <a:pt x="94" y="7"/>
                    <a:pt x="92" y="15"/>
                    <a:pt x="92" y="22"/>
                  </a:cubicBezTo>
                  <a:cubicBezTo>
                    <a:pt x="91" y="116"/>
                    <a:pt x="109" y="209"/>
                    <a:pt x="122" y="302"/>
                  </a:cubicBezTo>
                  <a:cubicBezTo>
                    <a:pt x="136" y="398"/>
                    <a:pt x="155" y="493"/>
                    <a:pt x="152" y="590"/>
                  </a:cubicBezTo>
                  <a:cubicBezTo>
                    <a:pt x="151" y="614"/>
                    <a:pt x="147" y="638"/>
                    <a:pt x="140" y="660"/>
                  </a:cubicBezTo>
                  <a:cubicBezTo>
                    <a:pt x="139" y="664"/>
                    <a:pt x="139" y="671"/>
                    <a:pt x="132" y="668"/>
                  </a:cubicBezTo>
                  <a:cubicBezTo>
                    <a:pt x="130" y="657"/>
                    <a:pt x="129" y="645"/>
                    <a:pt x="128" y="633"/>
                  </a:cubicBezTo>
                  <a:close/>
                </a:path>
              </a:pathLst>
            </a:custGeom>
            <a:solidFill>
              <a:srgbClr val="03569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6" name="Google Shape;296;p8"/>
            <p:cNvSpPr/>
            <p:nvPr/>
          </p:nvSpPr>
          <p:spPr>
            <a:xfrm>
              <a:off x="6632575" y="7027863"/>
              <a:ext cx="242887" cy="33338"/>
            </a:xfrm>
            <a:custGeom>
              <a:avLst/>
              <a:gdLst/>
              <a:ahLst/>
              <a:cxnLst/>
              <a:rect l="l" t="t" r="r" b="b"/>
              <a:pathLst>
                <a:path w="268" h="37" extrusionOk="0">
                  <a:moveTo>
                    <a:pt x="259" y="0"/>
                  </a:moveTo>
                  <a:cubicBezTo>
                    <a:pt x="265" y="8"/>
                    <a:pt x="267" y="17"/>
                    <a:pt x="268" y="26"/>
                  </a:cubicBezTo>
                  <a:cubicBezTo>
                    <a:pt x="253" y="37"/>
                    <a:pt x="236" y="32"/>
                    <a:pt x="220" y="30"/>
                  </a:cubicBezTo>
                  <a:cubicBezTo>
                    <a:pt x="209" y="29"/>
                    <a:pt x="197" y="27"/>
                    <a:pt x="185" y="28"/>
                  </a:cubicBezTo>
                  <a:cubicBezTo>
                    <a:pt x="137" y="30"/>
                    <a:pt x="90" y="23"/>
                    <a:pt x="42" y="23"/>
                  </a:cubicBezTo>
                  <a:cubicBezTo>
                    <a:pt x="28" y="23"/>
                    <a:pt x="14" y="34"/>
                    <a:pt x="0" y="24"/>
                  </a:cubicBezTo>
                  <a:cubicBezTo>
                    <a:pt x="61" y="6"/>
                    <a:pt x="124" y="1"/>
                    <a:pt x="188" y="0"/>
                  </a:cubicBezTo>
                  <a:cubicBezTo>
                    <a:pt x="212" y="0"/>
                    <a:pt x="235" y="0"/>
                    <a:pt x="259" y="0"/>
                  </a:cubicBezTo>
                  <a:close/>
                </a:path>
              </a:pathLst>
            </a:custGeom>
            <a:solidFill>
              <a:srgbClr val="DBEEFB"/>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7" name="Google Shape;297;p8"/>
            <p:cNvSpPr/>
            <p:nvPr/>
          </p:nvSpPr>
          <p:spPr>
            <a:xfrm>
              <a:off x="6191250" y="7040563"/>
              <a:ext cx="104775" cy="87313"/>
            </a:xfrm>
            <a:custGeom>
              <a:avLst/>
              <a:gdLst/>
              <a:ahLst/>
              <a:cxnLst/>
              <a:rect l="l" t="t" r="r" b="b"/>
              <a:pathLst>
                <a:path w="116" h="96" extrusionOk="0">
                  <a:moveTo>
                    <a:pt x="116" y="1"/>
                  </a:moveTo>
                  <a:cubicBezTo>
                    <a:pt x="114" y="14"/>
                    <a:pt x="113" y="27"/>
                    <a:pt x="112" y="41"/>
                  </a:cubicBezTo>
                  <a:cubicBezTo>
                    <a:pt x="78" y="63"/>
                    <a:pt x="41" y="78"/>
                    <a:pt x="4" y="95"/>
                  </a:cubicBezTo>
                  <a:cubicBezTo>
                    <a:pt x="4" y="96"/>
                    <a:pt x="1" y="93"/>
                    <a:pt x="0" y="92"/>
                  </a:cubicBezTo>
                  <a:cubicBezTo>
                    <a:pt x="5" y="68"/>
                    <a:pt x="17" y="53"/>
                    <a:pt x="40" y="43"/>
                  </a:cubicBezTo>
                  <a:cubicBezTo>
                    <a:pt x="60" y="35"/>
                    <a:pt x="78" y="21"/>
                    <a:pt x="96" y="9"/>
                  </a:cubicBezTo>
                  <a:cubicBezTo>
                    <a:pt x="102" y="6"/>
                    <a:pt x="108" y="0"/>
                    <a:pt x="116" y="1"/>
                  </a:cubicBezTo>
                  <a:close/>
                </a:path>
              </a:pathLst>
            </a:custGeom>
            <a:solidFill>
              <a:srgbClr val="DDEFF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8" name="Google Shape;298;p8"/>
            <p:cNvSpPr/>
            <p:nvPr/>
          </p:nvSpPr>
          <p:spPr>
            <a:xfrm>
              <a:off x="7078663" y="6265863"/>
              <a:ext cx="101600" cy="219075"/>
            </a:xfrm>
            <a:custGeom>
              <a:avLst/>
              <a:gdLst/>
              <a:ahLst/>
              <a:cxnLst/>
              <a:rect l="l" t="t" r="r" b="b"/>
              <a:pathLst>
                <a:path w="112" h="240" extrusionOk="0">
                  <a:moveTo>
                    <a:pt x="9" y="240"/>
                  </a:moveTo>
                  <a:cubicBezTo>
                    <a:pt x="0" y="190"/>
                    <a:pt x="6" y="139"/>
                    <a:pt x="4" y="88"/>
                  </a:cubicBezTo>
                  <a:cubicBezTo>
                    <a:pt x="4" y="63"/>
                    <a:pt x="26" y="50"/>
                    <a:pt x="37" y="30"/>
                  </a:cubicBezTo>
                  <a:cubicBezTo>
                    <a:pt x="42" y="19"/>
                    <a:pt x="52" y="10"/>
                    <a:pt x="59" y="0"/>
                  </a:cubicBezTo>
                  <a:cubicBezTo>
                    <a:pt x="72" y="16"/>
                    <a:pt x="85" y="31"/>
                    <a:pt x="97" y="47"/>
                  </a:cubicBezTo>
                  <a:cubicBezTo>
                    <a:pt x="112" y="81"/>
                    <a:pt x="105" y="119"/>
                    <a:pt x="110" y="155"/>
                  </a:cubicBezTo>
                  <a:cubicBezTo>
                    <a:pt x="111" y="161"/>
                    <a:pt x="108" y="166"/>
                    <a:pt x="105" y="171"/>
                  </a:cubicBezTo>
                  <a:cubicBezTo>
                    <a:pt x="74" y="196"/>
                    <a:pt x="42" y="219"/>
                    <a:pt x="9" y="240"/>
                  </a:cubicBezTo>
                  <a:close/>
                </a:path>
              </a:pathLst>
            </a:custGeom>
            <a:solidFill>
              <a:srgbClr val="035697"/>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9" name="Google Shape;299;p8"/>
            <p:cNvSpPr/>
            <p:nvPr/>
          </p:nvSpPr>
          <p:spPr>
            <a:xfrm>
              <a:off x="7167563" y="6308725"/>
              <a:ext cx="73025" cy="112713"/>
            </a:xfrm>
            <a:custGeom>
              <a:avLst/>
              <a:gdLst/>
              <a:ahLst/>
              <a:cxnLst/>
              <a:rect l="l" t="t" r="r" b="b"/>
              <a:pathLst>
                <a:path w="81" h="124" extrusionOk="0">
                  <a:moveTo>
                    <a:pt x="8" y="124"/>
                  </a:moveTo>
                  <a:cubicBezTo>
                    <a:pt x="5" y="83"/>
                    <a:pt x="3" y="41"/>
                    <a:pt x="0" y="0"/>
                  </a:cubicBezTo>
                  <a:cubicBezTo>
                    <a:pt x="24" y="22"/>
                    <a:pt x="47" y="45"/>
                    <a:pt x="73" y="65"/>
                  </a:cubicBezTo>
                  <a:cubicBezTo>
                    <a:pt x="80" y="70"/>
                    <a:pt x="81" y="74"/>
                    <a:pt x="73" y="79"/>
                  </a:cubicBezTo>
                  <a:cubicBezTo>
                    <a:pt x="51" y="94"/>
                    <a:pt x="29" y="109"/>
                    <a:pt x="8" y="124"/>
                  </a:cubicBezTo>
                  <a:close/>
                </a:path>
              </a:pathLst>
            </a:custGeom>
            <a:solidFill>
              <a:srgbClr val="0D72B9"/>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grpSp>
        <p:nvGrpSpPr>
          <p:cNvPr id="300" name="Google Shape;300;p8"/>
          <p:cNvGrpSpPr/>
          <p:nvPr/>
        </p:nvGrpSpPr>
        <p:grpSpPr>
          <a:xfrm>
            <a:off x="2020990" y="1493946"/>
            <a:ext cx="1440678" cy="1563235"/>
            <a:chOff x="3363913" y="5391150"/>
            <a:chExt cx="1754187" cy="1903413"/>
          </a:xfrm>
        </p:grpSpPr>
        <p:sp>
          <p:nvSpPr>
            <p:cNvPr id="301" name="Google Shape;301;p8"/>
            <p:cNvSpPr/>
            <p:nvPr/>
          </p:nvSpPr>
          <p:spPr>
            <a:xfrm>
              <a:off x="3687763" y="5391150"/>
              <a:ext cx="688975" cy="830263"/>
            </a:xfrm>
            <a:custGeom>
              <a:avLst/>
              <a:gdLst/>
              <a:ahLst/>
              <a:cxnLst/>
              <a:rect l="l" t="t" r="r" b="b"/>
              <a:pathLst>
                <a:path w="758" h="912" extrusionOk="0">
                  <a:moveTo>
                    <a:pt x="103" y="104"/>
                  </a:moveTo>
                  <a:cubicBezTo>
                    <a:pt x="122" y="76"/>
                    <a:pt x="147" y="57"/>
                    <a:pt x="181" y="49"/>
                  </a:cubicBezTo>
                  <a:cubicBezTo>
                    <a:pt x="195" y="45"/>
                    <a:pt x="207" y="35"/>
                    <a:pt x="224" y="37"/>
                  </a:cubicBezTo>
                  <a:cubicBezTo>
                    <a:pt x="236" y="38"/>
                    <a:pt x="249" y="39"/>
                    <a:pt x="260" y="46"/>
                  </a:cubicBezTo>
                  <a:cubicBezTo>
                    <a:pt x="262" y="49"/>
                    <a:pt x="261" y="52"/>
                    <a:pt x="259" y="55"/>
                  </a:cubicBezTo>
                  <a:cubicBezTo>
                    <a:pt x="246" y="77"/>
                    <a:pt x="241" y="99"/>
                    <a:pt x="250" y="124"/>
                  </a:cubicBezTo>
                  <a:cubicBezTo>
                    <a:pt x="253" y="131"/>
                    <a:pt x="247" y="139"/>
                    <a:pt x="243" y="146"/>
                  </a:cubicBezTo>
                  <a:cubicBezTo>
                    <a:pt x="230" y="170"/>
                    <a:pt x="220" y="195"/>
                    <a:pt x="220" y="224"/>
                  </a:cubicBezTo>
                  <a:cubicBezTo>
                    <a:pt x="219" y="241"/>
                    <a:pt x="222" y="258"/>
                    <a:pt x="239" y="274"/>
                  </a:cubicBezTo>
                  <a:cubicBezTo>
                    <a:pt x="237" y="252"/>
                    <a:pt x="237" y="234"/>
                    <a:pt x="240" y="216"/>
                  </a:cubicBezTo>
                  <a:cubicBezTo>
                    <a:pt x="246" y="185"/>
                    <a:pt x="260" y="157"/>
                    <a:pt x="284" y="136"/>
                  </a:cubicBezTo>
                  <a:cubicBezTo>
                    <a:pt x="294" y="126"/>
                    <a:pt x="293" y="122"/>
                    <a:pt x="283" y="113"/>
                  </a:cubicBezTo>
                  <a:cubicBezTo>
                    <a:pt x="256" y="90"/>
                    <a:pt x="252" y="69"/>
                    <a:pt x="267" y="42"/>
                  </a:cubicBezTo>
                  <a:cubicBezTo>
                    <a:pt x="292" y="19"/>
                    <a:pt x="319" y="0"/>
                    <a:pt x="356" y="9"/>
                  </a:cubicBezTo>
                  <a:cubicBezTo>
                    <a:pt x="361" y="11"/>
                    <a:pt x="368" y="12"/>
                    <a:pt x="372" y="16"/>
                  </a:cubicBezTo>
                  <a:cubicBezTo>
                    <a:pt x="391" y="35"/>
                    <a:pt x="411" y="32"/>
                    <a:pt x="434" y="25"/>
                  </a:cubicBezTo>
                  <a:cubicBezTo>
                    <a:pt x="473" y="14"/>
                    <a:pt x="494" y="23"/>
                    <a:pt x="517" y="57"/>
                  </a:cubicBezTo>
                  <a:cubicBezTo>
                    <a:pt x="519" y="61"/>
                    <a:pt x="521" y="65"/>
                    <a:pt x="527" y="65"/>
                  </a:cubicBezTo>
                  <a:cubicBezTo>
                    <a:pt x="538" y="64"/>
                    <a:pt x="542" y="72"/>
                    <a:pt x="547" y="79"/>
                  </a:cubicBezTo>
                  <a:cubicBezTo>
                    <a:pt x="563" y="99"/>
                    <a:pt x="575" y="121"/>
                    <a:pt x="584" y="145"/>
                  </a:cubicBezTo>
                  <a:cubicBezTo>
                    <a:pt x="593" y="170"/>
                    <a:pt x="608" y="191"/>
                    <a:pt x="628" y="209"/>
                  </a:cubicBezTo>
                  <a:cubicBezTo>
                    <a:pt x="635" y="215"/>
                    <a:pt x="641" y="223"/>
                    <a:pt x="646" y="230"/>
                  </a:cubicBezTo>
                  <a:cubicBezTo>
                    <a:pt x="656" y="242"/>
                    <a:pt x="663" y="256"/>
                    <a:pt x="668" y="271"/>
                  </a:cubicBezTo>
                  <a:cubicBezTo>
                    <a:pt x="670" y="278"/>
                    <a:pt x="672" y="284"/>
                    <a:pt x="678" y="289"/>
                  </a:cubicBezTo>
                  <a:cubicBezTo>
                    <a:pt x="710" y="309"/>
                    <a:pt x="733" y="337"/>
                    <a:pt x="748" y="371"/>
                  </a:cubicBezTo>
                  <a:cubicBezTo>
                    <a:pt x="758" y="399"/>
                    <a:pt x="756" y="427"/>
                    <a:pt x="749" y="455"/>
                  </a:cubicBezTo>
                  <a:cubicBezTo>
                    <a:pt x="747" y="481"/>
                    <a:pt x="740" y="506"/>
                    <a:pt x="737" y="532"/>
                  </a:cubicBezTo>
                  <a:cubicBezTo>
                    <a:pt x="727" y="599"/>
                    <a:pt x="725" y="666"/>
                    <a:pt x="725" y="733"/>
                  </a:cubicBezTo>
                  <a:cubicBezTo>
                    <a:pt x="725" y="762"/>
                    <a:pt x="715" y="787"/>
                    <a:pt x="704" y="812"/>
                  </a:cubicBezTo>
                  <a:cubicBezTo>
                    <a:pt x="692" y="837"/>
                    <a:pt x="682" y="863"/>
                    <a:pt x="660" y="882"/>
                  </a:cubicBezTo>
                  <a:cubicBezTo>
                    <a:pt x="607" y="912"/>
                    <a:pt x="560" y="906"/>
                    <a:pt x="518" y="862"/>
                  </a:cubicBezTo>
                  <a:cubicBezTo>
                    <a:pt x="510" y="853"/>
                    <a:pt x="501" y="849"/>
                    <a:pt x="489" y="846"/>
                  </a:cubicBezTo>
                  <a:cubicBezTo>
                    <a:pt x="449" y="837"/>
                    <a:pt x="419" y="812"/>
                    <a:pt x="408" y="774"/>
                  </a:cubicBezTo>
                  <a:cubicBezTo>
                    <a:pt x="389" y="712"/>
                    <a:pt x="393" y="648"/>
                    <a:pt x="405" y="585"/>
                  </a:cubicBezTo>
                  <a:cubicBezTo>
                    <a:pt x="406" y="579"/>
                    <a:pt x="408" y="573"/>
                    <a:pt x="412" y="569"/>
                  </a:cubicBezTo>
                  <a:cubicBezTo>
                    <a:pt x="395" y="587"/>
                    <a:pt x="377" y="591"/>
                    <a:pt x="354" y="583"/>
                  </a:cubicBezTo>
                  <a:cubicBezTo>
                    <a:pt x="333" y="576"/>
                    <a:pt x="317" y="562"/>
                    <a:pt x="309" y="541"/>
                  </a:cubicBezTo>
                  <a:cubicBezTo>
                    <a:pt x="298" y="517"/>
                    <a:pt x="285" y="495"/>
                    <a:pt x="268" y="475"/>
                  </a:cubicBezTo>
                  <a:cubicBezTo>
                    <a:pt x="260" y="467"/>
                    <a:pt x="257" y="456"/>
                    <a:pt x="252" y="445"/>
                  </a:cubicBezTo>
                  <a:cubicBezTo>
                    <a:pt x="247" y="432"/>
                    <a:pt x="240" y="427"/>
                    <a:pt x="227" y="436"/>
                  </a:cubicBezTo>
                  <a:cubicBezTo>
                    <a:pt x="220" y="440"/>
                    <a:pt x="213" y="443"/>
                    <a:pt x="205" y="445"/>
                  </a:cubicBezTo>
                  <a:cubicBezTo>
                    <a:pt x="158" y="461"/>
                    <a:pt x="116" y="436"/>
                    <a:pt x="107" y="387"/>
                  </a:cubicBezTo>
                  <a:cubicBezTo>
                    <a:pt x="106" y="379"/>
                    <a:pt x="101" y="376"/>
                    <a:pt x="94" y="375"/>
                  </a:cubicBezTo>
                  <a:cubicBezTo>
                    <a:pt x="83" y="374"/>
                    <a:pt x="73" y="373"/>
                    <a:pt x="63" y="370"/>
                  </a:cubicBezTo>
                  <a:cubicBezTo>
                    <a:pt x="20" y="361"/>
                    <a:pt x="0" y="330"/>
                    <a:pt x="10" y="288"/>
                  </a:cubicBezTo>
                  <a:cubicBezTo>
                    <a:pt x="18" y="256"/>
                    <a:pt x="27" y="226"/>
                    <a:pt x="30" y="194"/>
                  </a:cubicBezTo>
                  <a:cubicBezTo>
                    <a:pt x="30" y="189"/>
                    <a:pt x="32" y="185"/>
                    <a:pt x="35" y="181"/>
                  </a:cubicBezTo>
                  <a:cubicBezTo>
                    <a:pt x="44" y="175"/>
                    <a:pt x="53" y="168"/>
                    <a:pt x="62" y="161"/>
                  </a:cubicBezTo>
                  <a:cubicBezTo>
                    <a:pt x="75" y="160"/>
                    <a:pt x="81" y="172"/>
                    <a:pt x="90" y="177"/>
                  </a:cubicBezTo>
                  <a:cubicBezTo>
                    <a:pt x="96" y="181"/>
                    <a:pt x="101" y="185"/>
                    <a:pt x="107" y="181"/>
                  </a:cubicBezTo>
                  <a:cubicBezTo>
                    <a:pt x="114" y="176"/>
                    <a:pt x="107" y="170"/>
                    <a:pt x="105" y="166"/>
                  </a:cubicBezTo>
                  <a:cubicBezTo>
                    <a:pt x="97" y="145"/>
                    <a:pt x="93" y="125"/>
                    <a:pt x="103" y="104"/>
                  </a:cubicBezTo>
                  <a:close/>
                </a:path>
              </a:pathLst>
            </a:custGeom>
            <a:solidFill>
              <a:srgbClr val="FFFDF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2" name="Google Shape;302;p8"/>
            <p:cNvSpPr/>
            <p:nvPr/>
          </p:nvSpPr>
          <p:spPr>
            <a:xfrm>
              <a:off x="3451225" y="7015163"/>
              <a:ext cx="1265237" cy="279400"/>
            </a:xfrm>
            <a:custGeom>
              <a:avLst/>
              <a:gdLst/>
              <a:ahLst/>
              <a:cxnLst/>
              <a:rect l="l" t="t" r="r" b="b"/>
              <a:pathLst>
                <a:path w="1389" h="307" extrusionOk="0">
                  <a:moveTo>
                    <a:pt x="1382" y="161"/>
                  </a:moveTo>
                  <a:cubicBezTo>
                    <a:pt x="1389" y="233"/>
                    <a:pt x="1347" y="250"/>
                    <a:pt x="1276" y="260"/>
                  </a:cubicBezTo>
                  <a:cubicBezTo>
                    <a:pt x="1231" y="267"/>
                    <a:pt x="1186" y="272"/>
                    <a:pt x="1141" y="278"/>
                  </a:cubicBezTo>
                  <a:cubicBezTo>
                    <a:pt x="1095" y="284"/>
                    <a:pt x="1050" y="288"/>
                    <a:pt x="1005" y="293"/>
                  </a:cubicBezTo>
                  <a:cubicBezTo>
                    <a:pt x="923" y="303"/>
                    <a:pt x="841" y="306"/>
                    <a:pt x="759" y="306"/>
                  </a:cubicBezTo>
                  <a:cubicBezTo>
                    <a:pt x="704" y="307"/>
                    <a:pt x="649" y="306"/>
                    <a:pt x="594" y="298"/>
                  </a:cubicBezTo>
                  <a:cubicBezTo>
                    <a:pt x="557" y="292"/>
                    <a:pt x="519" y="290"/>
                    <a:pt x="481" y="287"/>
                  </a:cubicBezTo>
                  <a:cubicBezTo>
                    <a:pt x="413" y="280"/>
                    <a:pt x="344" y="269"/>
                    <a:pt x="275" y="273"/>
                  </a:cubicBezTo>
                  <a:cubicBezTo>
                    <a:pt x="212" y="278"/>
                    <a:pt x="148" y="285"/>
                    <a:pt x="85" y="285"/>
                  </a:cubicBezTo>
                  <a:cubicBezTo>
                    <a:pt x="69" y="285"/>
                    <a:pt x="54" y="282"/>
                    <a:pt x="39" y="279"/>
                  </a:cubicBezTo>
                  <a:cubicBezTo>
                    <a:pt x="10" y="273"/>
                    <a:pt x="0" y="254"/>
                    <a:pt x="7" y="223"/>
                  </a:cubicBezTo>
                  <a:cubicBezTo>
                    <a:pt x="9" y="217"/>
                    <a:pt x="12" y="211"/>
                    <a:pt x="14" y="205"/>
                  </a:cubicBezTo>
                  <a:cubicBezTo>
                    <a:pt x="25" y="198"/>
                    <a:pt x="33" y="206"/>
                    <a:pt x="42" y="209"/>
                  </a:cubicBezTo>
                  <a:cubicBezTo>
                    <a:pt x="84" y="222"/>
                    <a:pt x="126" y="225"/>
                    <a:pt x="166" y="202"/>
                  </a:cubicBezTo>
                  <a:cubicBezTo>
                    <a:pt x="191" y="189"/>
                    <a:pt x="215" y="173"/>
                    <a:pt x="233" y="151"/>
                  </a:cubicBezTo>
                  <a:cubicBezTo>
                    <a:pt x="236" y="146"/>
                    <a:pt x="240" y="143"/>
                    <a:pt x="245" y="141"/>
                  </a:cubicBezTo>
                  <a:cubicBezTo>
                    <a:pt x="279" y="139"/>
                    <a:pt x="302" y="117"/>
                    <a:pt x="325" y="96"/>
                  </a:cubicBezTo>
                  <a:cubicBezTo>
                    <a:pt x="335" y="86"/>
                    <a:pt x="345" y="76"/>
                    <a:pt x="357" y="67"/>
                  </a:cubicBezTo>
                  <a:cubicBezTo>
                    <a:pt x="366" y="61"/>
                    <a:pt x="373" y="55"/>
                    <a:pt x="376" y="43"/>
                  </a:cubicBezTo>
                  <a:cubicBezTo>
                    <a:pt x="383" y="11"/>
                    <a:pt x="405" y="0"/>
                    <a:pt x="438" y="11"/>
                  </a:cubicBezTo>
                  <a:cubicBezTo>
                    <a:pt x="444" y="18"/>
                    <a:pt x="443" y="26"/>
                    <a:pt x="442" y="34"/>
                  </a:cubicBezTo>
                  <a:cubicBezTo>
                    <a:pt x="439" y="63"/>
                    <a:pt x="435" y="93"/>
                    <a:pt x="431" y="123"/>
                  </a:cubicBezTo>
                  <a:cubicBezTo>
                    <a:pt x="429" y="141"/>
                    <a:pt x="421" y="151"/>
                    <a:pt x="402" y="155"/>
                  </a:cubicBezTo>
                  <a:cubicBezTo>
                    <a:pt x="374" y="162"/>
                    <a:pt x="345" y="169"/>
                    <a:pt x="319" y="181"/>
                  </a:cubicBezTo>
                  <a:cubicBezTo>
                    <a:pt x="312" y="185"/>
                    <a:pt x="302" y="188"/>
                    <a:pt x="303" y="197"/>
                  </a:cubicBezTo>
                  <a:cubicBezTo>
                    <a:pt x="303" y="207"/>
                    <a:pt x="314" y="209"/>
                    <a:pt x="322" y="211"/>
                  </a:cubicBezTo>
                  <a:cubicBezTo>
                    <a:pt x="327" y="213"/>
                    <a:pt x="332" y="214"/>
                    <a:pt x="338" y="214"/>
                  </a:cubicBezTo>
                  <a:cubicBezTo>
                    <a:pt x="381" y="210"/>
                    <a:pt x="425" y="207"/>
                    <a:pt x="465" y="186"/>
                  </a:cubicBezTo>
                  <a:cubicBezTo>
                    <a:pt x="485" y="176"/>
                    <a:pt x="486" y="172"/>
                    <a:pt x="472" y="155"/>
                  </a:cubicBezTo>
                  <a:cubicBezTo>
                    <a:pt x="466" y="149"/>
                    <a:pt x="461" y="143"/>
                    <a:pt x="464" y="134"/>
                  </a:cubicBezTo>
                  <a:cubicBezTo>
                    <a:pt x="472" y="104"/>
                    <a:pt x="481" y="74"/>
                    <a:pt x="495" y="46"/>
                  </a:cubicBezTo>
                  <a:cubicBezTo>
                    <a:pt x="497" y="43"/>
                    <a:pt x="500" y="41"/>
                    <a:pt x="503" y="40"/>
                  </a:cubicBezTo>
                  <a:cubicBezTo>
                    <a:pt x="517" y="35"/>
                    <a:pt x="530" y="38"/>
                    <a:pt x="544" y="40"/>
                  </a:cubicBezTo>
                  <a:cubicBezTo>
                    <a:pt x="624" y="52"/>
                    <a:pt x="704" y="66"/>
                    <a:pt x="785" y="62"/>
                  </a:cubicBezTo>
                  <a:cubicBezTo>
                    <a:pt x="812" y="61"/>
                    <a:pt x="838" y="58"/>
                    <a:pt x="865" y="57"/>
                  </a:cubicBezTo>
                  <a:cubicBezTo>
                    <a:pt x="922" y="68"/>
                    <a:pt x="978" y="58"/>
                    <a:pt x="1033" y="42"/>
                  </a:cubicBezTo>
                  <a:cubicBezTo>
                    <a:pt x="1038" y="41"/>
                    <a:pt x="1043" y="40"/>
                    <a:pt x="1048" y="42"/>
                  </a:cubicBezTo>
                  <a:cubicBezTo>
                    <a:pt x="1066" y="59"/>
                    <a:pt x="1069" y="73"/>
                    <a:pt x="1057" y="94"/>
                  </a:cubicBezTo>
                  <a:cubicBezTo>
                    <a:pt x="1045" y="117"/>
                    <a:pt x="1048" y="124"/>
                    <a:pt x="1073" y="126"/>
                  </a:cubicBezTo>
                  <a:cubicBezTo>
                    <a:pt x="1105" y="129"/>
                    <a:pt x="1136" y="135"/>
                    <a:pt x="1168" y="135"/>
                  </a:cubicBezTo>
                  <a:cubicBezTo>
                    <a:pt x="1173" y="135"/>
                    <a:pt x="1178" y="135"/>
                    <a:pt x="1182" y="134"/>
                  </a:cubicBezTo>
                  <a:cubicBezTo>
                    <a:pt x="1189" y="134"/>
                    <a:pt x="1197" y="134"/>
                    <a:pt x="1199" y="126"/>
                  </a:cubicBezTo>
                  <a:cubicBezTo>
                    <a:pt x="1202" y="118"/>
                    <a:pt x="1194" y="115"/>
                    <a:pt x="1188" y="112"/>
                  </a:cubicBezTo>
                  <a:cubicBezTo>
                    <a:pt x="1173" y="102"/>
                    <a:pt x="1156" y="96"/>
                    <a:pt x="1139" y="91"/>
                  </a:cubicBezTo>
                  <a:cubicBezTo>
                    <a:pt x="1129" y="88"/>
                    <a:pt x="1118" y="86"/>
                    <a:pt x="1108" y="82"/>
                  </a:cubicBezTo>
                  <a:cubicBezTo>
                    <a:pt x="1092" y="74"/>
                    <a:pt x="1089" y="61"/>
                    <a:pt x="1101" y="45"/>
                  </a:cubicBezTo>
                  <a:cubicBezTo>
                    <a:pt x="1104" y="44"/>
                    <a:pt x="1107" y="43"/>
                    <a:pt x="1110" y="43"/>
                  </a:cubicBezTo>
                  <a:cubicBezTo>
                    <a:pt x="1173" y="43"/>
                    <a:pt x="1236" y="38"/>
                    <a:pt x="1298" y="46"/>
                  </a:cubicBezTo>
                  <a:cubicBezTo>
                    <a:pt x="1302" y="46"/>
                    <a:pt x="1305" y="47"/>
                    <a:pt x="1308" y="48"/>
                  </a:cubicBezTo>
                  <a:cubicBezTo>
                    <a:pt x="1319" y="53"/>
                    <a:pt x="1315" y="61"/>
                    <a:pt x="1312" y="68"/>
                  </a:cubicBezTo>
                  <a:cubicBezTo>
                    <a:pt x="1299" y="108"/>
                    <a:pt x="1309" y="129"/>
                    <a:pt x="1349" y="145"/>
                  </a:cubicBezTo>
                  <a:cubicBezTo>
                    <a:pt x="1360" y="149"/>
                    <a:pt x="1375" y="148"/>
                    <a:pt x="1382" y="161"/>
                  </a:cubicBezTo>
                  <a:close/>
                </a:path>
              </a:pathLst>
            </a:custGeom>
            <a:solidFill>
              <a:srgbClr val="C8DCE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3" name="Google Shape;303;p8"/>
            <p:cNvSpPr/>
            <p:nvPr/>
          </p:nvSpPr>
          <p:spPr>
            <a:xfrm>
              <a:off x="3363913" y="5962650"/>
              <a:ext cx="523875" cy="706438"/>
            </a:xfrm>
            <a:custGeom>
              <a:avLst/>
              <a:gdLst/>
              <a:ahLst/>
              <a:cxnLst/>
              <a:rect l="l" t="t" r="r" b="b"/>
              <a:pathLst>
                <a:path w="575" h="777" extrusionOk="0">
                  <a:moveTo>
                    <a:pt x="199" y="577"/>
                  </a:moveTo>
                  <a:cubicBezTo>
                    <a:pt x="196" y="542"/>
                    <a:pt x="196" y="542"/>
                    <a:pt x="158" y="541"/>
                  </a:cubicBezTo>
                  <a:cubicBezTo>
                    <a:pt x="130" y="541"/>
                    <a:pt x="101" y="542"/>
                    <a:pt x="73" y="547"/>
                  </a:cubicBezTo>
                  <a:cubicBezTo>
                    <a:pt x="40" y="553"/>
                    <a:pt x="17" y="538"/>
                    <a:pt x="8" y="506"/>
                  </a:cubicBezTo>
                  <a:cubicBezTo>
                    <a:pt x="0" y="478"/>
                    <a:pt x="1" y="451"/>
                    <a:pt x="18" y="424"/>
                  </a:cubicBezTo>
                  <a:cubicBezTo>
                    <a:pt x="68" y="341"/>
                    <a:pt x="116" y="257"/>
                    <a:pt x="167" y="174"/>
                  </a:cubicBezTo>
                  <a:cubicBezTo>
                    <a:pt x="175" y="160"/>
                    <a:pt x="171" y="144"/>
                    <a:pt x="177" y="130"/>
                  </a:cubicBezTo>
                  <a:cubicBezTo>
                    <a:pt x="180" y="131"/>
                    <a:pt x="181" y="139"/>
                    <a:pt x="186" y="131"/>
                  </a:cubicBezTo>
                  <a:cubicBezTo>
                    <a:pt x="198" y="108"/>
                    <a:pt x="211" y="87"/>
                    <a:pt x="224" y="65"/>
                  </a:cubicBezTo>
                  <a:cubicBezTo>
                    <a:pt x="226" y="61"/>
                    <a:pt x="228" y="58"/>
                    <a:pt x="230" y="55"/>
                  </a:cubicBezTo>
                  <a:cubicBezTo>
                    <a:pt x="259" y="7"/>
                    <a:pt x="292" y="0"/>
                    <a:pt x="340" y="30"/>
                  </a:cubicBezTo>
                  <a:cubicBezTo>
                    <a:pt x="392" y="64"/>
                    <a:pt x="423" y="113"/>
                    <a:pt x="446" y="169"/>
                  </a:cubicBezTo>
                  <a:cubicBezTo>
                    <a:pt x="446" y="172"/>
                    <a:pt x="447" y="175"/>
                    <a:pt x="446" y="178"/>
                  </a:cubicBezTo>
                  <a:cubicBezTo>
                    <a:pt x="438" y="209"/>
                    <a:pt x="421" y="235"/>
                    <a:pt x="402" y="259"/>
                  </a:cubicBezTo>
                  <a:cubicBezTo>
                    <a:pt x="397" y="264"/>
                    <a:pt x="392" y="269"/>
                    <a:pt x="388" y="274"/>
                  </a:cubicBezTo>
                  <a:cubicBezTo>
                    <a:pt x="360" y="303"/>
                    <a:pt x="331" y="331"/>
                    <a:pt x="297" y="352"/>
                  </a:cubicBezTo>
                  <a:cubicBezTo>
                    <a:pt x="290" y="356"/>
                    <a:pt x="286" y="361"/>
                    <a:pt x="283" y="368"/>
                  </a:cubicBezTo>
                  <a:cubicBezTo>
                    <a:pt x="282" y="373"/>
                    <a:pt x="281" y="379"/>
                    <a:pt x="274" y="379"/>
                  </a:cubicBezTo>
                  <a:cubicBezTo>
                    <a:pt x="270" y="375"/>
                    <a:pt x="270" y="371"/>
                    <a:pt x="271" y="368"/>
                  </a:cubicBezTo>
                  <a:cubicBezTo>
                    <a:pt x="257" y="380"/>
                    <a:pt x="239" y="386"/>
                    <a:pt x="224" y="397"/>
                  </a:cubicBezTo>
                  <a:cubicBezTo>
                    <a:pt x="242" y="404"/>
                    <a:pt x="259" y="410"/>
                    <a:pt x="277" y="417"/>
                  </a:cubicBezTo>
                  <a:cubicBezTo>
                    <a:pt x="291" y="423"/>
                    <a:pt x="305" y="428"/>
                    <a:pt x="319" y="433"/>
                  </a:cubicBezTo>
                  <a:cubicBezTo>
                    <a:pt x="334" y="440"/>
                    <a:pt x="349" y="444"/>
                    <a:pt x="363" y="450"/>
                  </a:cubicBezTo>
                  <a:cubicBezTo>
                    <a:pt x="380" y="457"/>
                    <a:pt x="397" y="465"/>
                    <a:pt x="415" y="470"/>
                  </a:cubicBezTo>
                  <a:cubicBezTo>
                    <a:pt x="453" y="486"/>
                    <a:pt x="492" y="500"/>
                    <a:pt x="530" y="515"/>
                  </a:cubicBezTo>
                  <a:cubicBezTo>
                    <a:pt x="537" y="518"/>
                    <a:pt x="544" y="520"/>
                    <a:pt x="549" y="525"/>
                  </a:cubicBezTo>
                  <a:cubicBezTo>
                    <a:pt x="567" y="556"/>
                    <a:pt x="569" y="591"/>
                    <a:pt x="572" y="625"/>
                  </a:cubicBezTo>
                  <a:cubicBezTo>
                    <a:pt x="573" y="639"/>
                    <a:pt x="572" y="652"/>
                    <a:pt x="575" y="665"/>
                  </a:cubicBezTo>
                  <a:cubicBezTo>
                    <a:pt x="569" y="680"/>
                    <a:pt x="564" y="696"/>
                    <a:pt x="557" y="711"/>
                  </a:cubicBezTo>
                  <a:cubicBezTo>
                    <a:pt x="548" y="732"/>
                    <a:pt x="534" y="750"/>
                    <a:pt x="512" y="759"/>
                  </a:cubicBezTo>
                  <a:cubicBezTo>
                    <a:pt x="471" y="777"/>
                    <a:pt x="432" y="746"/>
                    <a:pt x="432" y="697"/>
                  </a:cubicBezTo>
                  <a:cubicBezTo>
                    <a:pt x="433" y="680"/>
                    <a:pt x="437" y="664"/>
                    <a:pt x="444" y="649"/>
                  </a:cubicBezTo>
                  <a:cubicBezTo>
                    <a:pt x="456" y="625"/>
                    <a:pt x="470" y="603"/>
                    <a:pt x="491" y="582"/>
                  </a:cubicBezTo>
                  <a:cubicBezTo>
                    <a:pt x="457" y="574"/>
                    <a:pt x="424" y="575"/>
                    <a:pt x="393" y="568"/>
                  </a:cubicBezTo>
                  <a:cubicBezTo>
                    <a:pt x="388" y="568"/>
                    <a:pt x="384" y="568"/>
                    <a:pt x="380" y="567"/>
                  </a:cubicBezTo>
                  <a:cubicBezTo>
                    <a:pt x="370" y="565"/>
                    <a:pt x="359" y="564"/>
                    <a:pt x="348" y="563"/>
                  </a:cubicBezTo>
                  <a:cubicBezTo>
                    <a:pt x="309" y="559"/>
                    <a:pt x="270" y="554"/>
                    <a:pt x="231" y="551"/>
                  </a:cubicBezTo>
                  <a:cubicBezTo>
                    <a:pt x="217" y="550"/>
                    <a:pt x="207" y="551"/>
                    <a:pt x="207" y="568"/>
                  </a:cubicBezTo>
                  <a:cubicBezTo>
                    <a:pt x="207" y="572"/>
                    <a:pt x="205" y="578"/>
                    <a:pt x="199" y="577"/>
                  </a:cubicBezTo>
                  <a:close/>
                </a:path>
              </a:pathLst>
            </a:custGeom>
            <a:solidFill>
              <a:srgbClr val="EBB06F"/>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4" name="Google Shape;304;p8"/>
            <p:cNvSpPr/>
            <p:nvPr/>
          </p:nvSpPr>
          <p:spPr>
            <a:xfrm>
              <a:off x="3421063" y="6453188"/>
              <a:ext cx="273050" cy="773113"/>
            </a:xfrm>
            <a:custGeom>
              <a:avLst/>
              <a:gdLst/>
              <a:ahLst/>
              <a:cxnLst/>
              <a:rect l="l" t="t" r="r" b="b"/>
              <a:pathLst>
                <a:path w="301" h="848" extrusionOk="0">
                  <a:moveTo>
                    <a:pt x="137" y="37"/>
                  </a:moveTo>
                  <a:cubicBezTo>
                    <a:pt x="145" y="27"/>
                    <a:pt x="132" y="9"/>
                    <a:pt x="145" y="4"/>
                  </a:cubicBezTo>
                  <a:cubicBezTo>
                    <a:pt x="155" y="0"/>
                    <a:pt x="169" y="5"/>
                    <a:pt x="180" y="6"/>
                  </a:cubicBezTo>
                  <a:cubicBezTo>
                    <a:pt x="216" y="9"/>
                    <a:pt x="252" y="12"/>
                    <a:pt x="288" y="18"/>
                  </a:cubicBezTo>
                  <a:cubicBezTo>
                    <a:pt x="301" y="43"/>
                    <a:pt x="295" y="69"/>
                    <a:pt x="293" y="94"/>
                  </a:cubicBezTo>
                  <a:cubicBezTo>
                    <a:pt x="289" y="159"/>
                    <a:pt x="288" y="224"/>
                    <a:pt x="283" y="289"/>
                  </a:cubicBezTo>
                  <a:cubicBezTo>
                    <a:pt x="270" y="448"/>
                    <a:pt x="263" y="607"/>
                    <a:pt x="225" y="762"/>
                  </a:cubicBezTo>
                  <a:cubicBezTo>
                    <a:pt x="220" y="783"/>
                    <a:pt x="214" y="803"/>
                    <a:pt x="204" y="822"/>
                  </a:cubicBezTo>
                  <a:cubicBezTo>
                    <a:pt x="166" y="848"/>
                    <a:pt x="125" y="846"/>
                    <a:pt x="83" y="834"/>
                  </a:cubicBezTo>
                  <a:cubicBezTo>
                    <a:pt x="71" y="830"/>
                    <a:pt x="60" y="826"/>
                    <a:pt x="48" y="822"/>
                  </a:cubicBezTo>
                  <a:cubicBezTo>
                    <a:pt x="33" y="811"/>
                    <a:pt x="7" y="808"/>
                    <a:pt x="3" y="792"/>
                  </a:cubicBezTo>
                  <a:cubicBezTo>
                    <a:pt x="0" y="776"/>
                    <a:pt x="13" y="757"/>
                    <a:pt x="18" y="739"/>
                  </a:cubicBezTo>
                  <a:cubicBezTo>
                    <a:pt x="91" y="511"/>
                    <a:pt x="130" y="277"/>
                    <a:pt x="137" y="37"/>
                  </a:cubicBezTo>
                  <a:close/>
                </a:path>
              </a:pathLst>
            </a:custGeom>
            <a:solidFill>
              <a:srgbClr val="E94B27"/>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5" name="Google Shape;305;p8"/>
            <p:cNvSpPr/>
            <p:nvPr/>
          </p:nvSpPr>
          <p:spPr>
            <a:xfrm>
              <a:off x="4264025" y="5414963"/>
              <a:ext cx="398462" cy="500063"/>
            </a:xfrm>
            <a:custGeom>
              <a:avLst/>
              <a:gdLst/>
              <a:ahLst/>
              <a:cxnLst/>
              <a:rect l="l" t="t" r="r" b="b"/>
              <a:pathLst>
                <a:path w="438" h="550" extrusionOk="0">
                  <a:moveTo>
                    <a:pt x="2" y="3"/>
                  </a:moveTo>
                  <a:cubicBezTo>
                    <a:pt x="30" y="3"/>
                    <a:pt x="60" y="0"/>
                    <a:pt x="84" y="19"/>
                  </a:cubicBezTo>
                  <a:cubicBezTo>
                    <a:pt x="109" y="34"/>
                    <a:pt x="121" y="58"/>
                    <a:pt x="125" y="85"/>
                  </a:cubicBezTo>
                  <a:cubicBezTo>
                    <a:pt x="129" y="113"/>
                    <a:pt x="107" y="132"/>
                    <a:pt x="90" y="154"/>
                  </a:cubicBezTo>
                  <a:cubicBezTo>
                    <a:pt x="103" y="159"/>
                    <a:pt x="111" y="153"/>
                    <a:pt x="117" y="145"/>
                  </a:cubicBezTo>
                  <a:cubicBezTo>
                    <a:pt x="135" y="126"/>
                    <a:pt x="137" y="103"/>
                    <a:pt x="137" y="78"/>
                  </a:cubicBezTo>
                  <a:cubicBezTo>
                    <a:pt x="137" y="69"/>
                    <a:pt x="134" y="60"/>
                    <a:pt x="141" y="52"/>
                  </a:cubicBezTo>
                  <a:cubicBezTo>
                    <a:pt x="163" y="59"/>
                    <a:pt x="186" y="66"/>
                    <a:pt x="204" y="80"/>
                  </a:cubicBezTo>
                  <a:cubicBezTo>
                    <a:pt x="221" y="93"/>
                    <a:pt x="240" y="98"/>
                    <a:pt x="260" y="95"/>
                  </a:cubicBezTo>
                  <a:cubicBezTo>
                    <a:pt x="302" y="90"/>
                    <a:pt x="329" y="115"/>
                    <a:pt x="353" y="143"/>
                  </a:cubicBezTo>
                  <a:cubicBezTo>
                    <a:pt x="389" y="186"/>
                    <a:pt x="410" y="237"/>
                    <a:pt x="427" y="289"/>
                  </a:cubicBezTo>
                  <a:cubicBezTo>
                    <a:pt x="438" y="321"/>
                    <a:pt x="431" y="353"/>
                    <a:pt x="434" y="384"/>
                  </a:cubicBezTo>
                  <a:cubicBezTo>
                    <a:pt x="436" y="386"/>
                    <a:pt x="437" y="388"/>
                    <a:pt x="438" y="390"/>
                  </a:cubicBezTo>
                  <a:cubicBezTo>
                    <a:pt x="434" y="433"/>
                    <a:pt x="412" y="467"/>
                    <a:pt x="386" y="500"/>
                  </a:cubicBezTo>
                  <a:cubicBezTo>
                    <a:pt x="378" y="512"/>
                    <a:pt x="366" y="521"/>
                    <a:pt x="355" y="531"/>
                  </a:cubicBezTo>
                  <a:cubicBezTo>
                    <a:pt x="342" y="542"/>
                    <a:pt x="327" y="550"/>
                    <a:pt x="308" y="547"/>
                  </a:cubicBezTo>
                  <a:cubicBezTo>
                    <a:pt x="295" y="544"/>
                    <a:pt x="283" y="550"/>
                    <a:pt x="270" y="549"/>
                  </a:cubicBezTo>
                  <a:cubicBezTo>
                    <a:pt x="240" y="546"/>
                    <a:pt x="211" y="539"/>
                    <a:pt x="190" y="515"/>
                  </a:cubicBezTo>
                  <a:cubicBezTo>
                    <a:pt x="187" y="504"/>
                    <a:pt x="190" y="492"/>
                    <a:pt x="192" y="482"/>
                  </a:cubicBezTo>
                  <a:cubicBezTo>
                    <a:pt x="203" y="418"/>
                    <a:pt x="191" y="360"/>
                    <a:pt x="153" y="307"/>
                  </a:cubicBezTo>
                  <a:cubicBezTo>
                    <a:pt x="151" y="305"/>
                    <a:pt x="150" y="302"/>
                    <a:pt x="148" y="299"/>
                  </a:cubicBezTo>
                  <a:cubicBezTo>
                    <a:pt x="144" y="290"/>
                    <a:pt x="150" y="282"/>
                    <a:pt x="154" y="275"/>
                  </a:cubicBezTo>
                  <a:cubicBezTo>
                    <a:pt x="158" y="269"/>
                    <a:pt x="165" y="264"/>
                    <a:pt x="164" y="253"/>
                  </a:cubicBezTo>
                  <a:cubicBezTo>
                    <a:pt x="147" y="254"/>
                    <a:pt x="133" y="276"/>
                    <a:pt x="114" y="261"/>
                  </a:cubicBezTo>
                  <a:cubicBezTo>
                    <a:pt x="96" y="245"/>
                    <a:pt x="78" y="231"/>
                    <a:pt x="62" y="214"/>
                  </a:cubicBezTo>
                  <a:cubicBezTo>
                    <a:pt x="37" y="188"/>
                    <a:pt x="25" y="157"/>
                    <a:pt x="24" y="121"/>
                  </a:cubicBezTo>
                  <a:cubicBezTo>
                    <a:pt x="24" y="108"/>
                    <a:pt x="24" y="95"/>
                    <a:pt x="24" y="83"/>
                  </a:cubicBezTo>
                  <a:cubicBezTo>
                    <a:pt x="25" y="58"/>
                    <a:pt x="23" y="34"/>
                    <a:pt x="4" y="14"/>
                  </a:cubicBezTo>
                  <a:cubicBezTo>
                    <a:pt x="2" y="12"/>
                    <a:pt x="0" y="8"/>
                    <a:pt x="2" y="3"/>
                  </a:cubicBezTo>
                  <a:close/>
                </a:path>
              </a:pathLst>
            </a:custGeom>
            <a:solidFill>
              <a:srgbClr val="FFFDF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6" name="Google Shape;306;p8"/>
            <p:cNvSpPr/>
            <p:nvPr/>
          </p:nvSpPr>
          <p:spPr>
            <a:xfrm>
              <a:off x="4656138" y="6175375"/>
              <a:ext cx="198437" cy="976313"/>
            </a:xfrm>
            <a:custGeom>
              <a:avLst/>
              <a:gdLst/>
              <a:ahLst/>
              <a:cxnLst/>
              <a:rect l="l" t="t" r="r" b="b"/>
              <a:pathLst>
                <a:path w="219" h="1072" extrusionOk="0">
                  <a:moveTo>
                    <a:pt x="86" y="75"/>
                  </a:moveTo>
                  <a:cubicBezTo>
                    <a:pt x="96" y="284"/>
                    <a:pt x="114" y="493"/>
                    <a:pt x="158" y="698"/>
                  </a:cubicBezTo>
                  <a:cubicBezTo>
                    <a:pt x="172" y="760"/>
                    <a:pt x="190" y="821"/>
                    <a:pt x="208" y="883"/>
                  </a:cubicBezTo>
                  <a:cubicBezTo>
                    <a:pt x="210" y="891"/>
                    <a:pt x="213" y="899"/>
                    <a:pt x="214" y="908"/>
                  </a:cubicBezTo>
                  <a:cubicBezTo>
                    <a:pt x="219" y="934"/>
                    <a:pt x="213" y="944"/>
                    <a:pt x="190" y="956"/>
                  </a:cubicBezTo>
                  <a:cubicBezTo>
                    <a:pt x="174" y="964"/>
                    <a:pt x="157" y="972"/>
                    <a:pt x="142" y="982"/>
                  </a:cubicBezTo>
                  <a:cubicBezTo>
                    <a:pt x="108" y="1004"/>
                    <a:pt x="82" y="1032"/>
                    <a:pt x="71" y="1072"/>
                  </a:cubicBezTo>
                  <a:cubicBezTo>
                    <a:pt x="60" y="1063"/>
                    <a:pt x="61" y="1050"/>
                    <a:pt x="60" y="1037"/>
                  </a:cubicBezTo>
                  <a:cubicBezTo>
                    <a:pt x="55" y="936"/>
                    <a:pt x="47" y="835"/>
                    <a:pt x="41" y="733"/>
                  </a:cubicBezTo>
                  <a:cubicBezTo>
                    <a:pt x="36" y="641"/>
                    <a:pt x="29" y="549"/>
                    <a:pt x="23" y="457"/>
                  </a:cubicBezTo>
                  <a:cubicBezTo>
                    <a:pt x="18" y="366"/>
                    <a:pt x="12" y="275"/>
                    <a:pt x="5" y="184"/>
                  </a:cubicBezTo>
                  <a:cubicBezTo>
                    <a:pt x="3" y="167"/>
                    <a:pt x="4" y="150"/>
                    <a:pt x="4" y="132"/>
                  </a:cubicBezTo>
                  <a:cubicBezTo>
                    <a:pt x="0" y="118"/>
                    <a:pt x="11" y="107"/>
                    <a:pt x="14" y="94"/>
                  </a:cubicBezTo>
                  <a:cubicBezTo>
                    <a:pt x="22" y="70"/>
                    <a:pt x="20" y="45"/>
                    <a:pt x="25" y="21"/>
                  </a:cubicBezTo>
                  <a:cubicBezTo>
                    <a:pt x="29" y="0"/>
                    <a:pt x="33" y="0"/>
                    <a:pt x="51" y="9"/>
                  </a:cubicBezTo>
                  <a:cubicBezTo>
                    <a:pt x="79" y="23"/>
                    <a:pt x="89" y="46"/>
                    <a:pt x="86" y="75"/>
                  </a:cubicBezTo>
                  <a:close/>
                </a:path>
              </a:pathLst>
            </a:custGeom>
            <a:solidFill>
              <a:srgbClr val="E94B27"/>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7" name="Google Shape;307;p8"/>
            <p:cNvSpPr/>
            <p:nvPr/>
          </p:nvSpPr>
          <p:spPr>
            <a:xfrm>
              <a:off x="4667250" y="5757863"/>
              <a:ext cx="450850" cy="501650"/>
            </a:xfrm>
            <a:custGeom>
              <a:avLst/>
              <a:gdLst/>
              <a:ahLst/>
              <a:cxnLst/>
              <a:rect l="l" t="t" r="r" b="b"/>
              <a:pathLst>
                <a:path w="495" h="551" extrusionOk="0">
                  <a:moveTo>
                    <a:pt x="73" y="533"/>
                  </a:moveTo>
                  <a:cubicBezTo>
                    <a:pt x="73" y="533"/>
                    <a:pt x="72" y="532"/>
                    <a:pt x="72" y="532"/>
                  </a:cubicBezTo>
                  <a:cubicBezTo>
                    <a:pt x="77" y="492"/>
                    <a:pt x="46" y="480"/>
                    <a:pt x="21" y="463"/>
                  </a:cubicBezTo>
                  <a:cubicBezTo>
                    <a:pt x="16" y="467"/>
                    <a:pt x="20" y="474"/>
                    <a:pt x="17" y="478"/>
                  </a:cubicBezTo>
                  <a:cubicBezTo>
                    <a:pt x="10" y="477"/>
                    <a:pt x="9" y="471"/>
                    <a:pt x="8" y="466"/>
                  </a:cubicBezTo>
                  <a:cubicBezTo>
                    <a:pt x="6" y="438"/>
                    <a:pt x="0" y="410"/>
                    <a:pt x="5" y="382"/>
                  </a:cubicBezTo>
                  <a:cubicBezTo>
                    <a:pt x="8" y="361"/>
                    <a:pt x="9" y="341"/>
                    <a:pt x="20" y="322"/>
                  </a:cubicBezTo>
                  <a:cubicBezTo>
                    <a:pt x="26" y="312"/>
                    <a:pt x="26" y="300"/>
                    <a:pt x="33" y="290"/>
                  </a:cubicBezTo>
                  <a:cubicBezTo>
                    <a:pt x="44" y="283"/>
                    <a:pt x="48" y="272"/>
                    <a:pt x="54" y="262"/>
                  </a:cubicBezTo>
                  <a:cubicBezTo>
                    <a:pt x="58" y="256"/>
                    <a:pt x="59" y="247"/>
                    <a:pt x="69" y="246"/>
                  </a:cubicBezTo>
                  <a:cubicBezTo>
                    <a:pt x="94" y="283"/>
                    <a:pt x="116" y="322"/>
                    <a:pt x="133" y="363"/>
                  </a:cubicBezTo>
                  <a:cubicBezTo>
                    <a:pt x="137" y="373"/>
                    <a:pt x="140" y="376"/>
                    <a:pt x="150" y="368"/>
                  </a:cubicBezTo>
                  <a:cubicBezTo>
                    <a:pt x="237" y="299"/>
                    <a:pt x="324" y="231"/>
                    <a:pt x="413" y="161"/>
                  </a:cubicBezTo>
                  <a:cubicBezTo>
                    <a:pt x="404" y="153"/>
                    <a:pt x="396" y="147"/>
                    <a:pt x="388" y="140"/>
                  </a:cubicBezTo>
                  <a:cubicBezTo>
                    <a:pt x="376" y="130"/>
                    <a:pt x="365" y="119"/>
                    <a:pt x="355" y="106"/>
                  </a:cubicBezTo>
                  <a:cubicBezTo>
                    <a:pt x="330" y="73"/>
                    <a:pt x="330" y="46"/>
                    <a:pt x="356" y="27"/>
                  </a:cubicBezTo>
                  <a:cubicBezTo>
                    <a:pt x="392" y="0"/>
                    <a:pt x="431" y="4"/>
                    <a:pt x="455" y="35"/>
                  </a:cubicBezTo>
                  <a:cubicBezTo>
                    <a:pt x="480" y="70"/>
                    <a:pt x="488" y="112"/>
                    <a:pt x="494" y="153"/>
                  </a:cubicBezTo>
                  <a:cubicBezTo>
                    <a:pt x="495" y="162"/>
                    <a:pt x="490" y="168"/>
                    <a:pt x="485" y="175"/>
                  </a:cubicBezTo>
                  <a:cubicBezTo>
                    <a:pt x="401" y="280"/>
                    <a:pt x="318" y="386"/>
                    <a:pt x="233" y="492"/>
                  </a:cubicBezTo>
                  <a:cubicBezTo>
                    <a:pt x="214" y="516"/>
                    <a:pt x="192" y="537"/>
                    <a:pt x="161" y="547"/>
                  </a:cubicBezTo>
                  <a:cubicBezTo>
                    <a:pt x="149" y="551"/>
                    <a:pt x="139" y="549"/>
                    <a:pt x="130" y="542"/>
                  </a:cubicBezTo>
                  <a:cubicBezTo>
                    <a:pt x="112" y="529"/>
                    <a:pt x="94" y="516"/>
                    <a:pt x="74" y="502"/>
                  </a:cubicBezTo>
                  <a:cubicBezTo>
                    <a:pt x="74" y="514"/>
                    <a:pt x="73" y="524"/>
                    <a:pt x="73" y="533"/>
                  </a:cubicBezTo>
                  <a:close/>
                </a:path>
              </a:pathLst>
            </a:custGeom>
            <a:solidFill>
              <a:srgbClr val="FAC07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8" name="Google Shape;308;p8"/>
            <p:cNvSpPr/>
            <p:nvPr/>
          </p:nvSpPr>
          <p:spPr>
            <a:xfrm>
              <a:off x="3632200" y="5556250"/>
              <a:ext cx="1039812" cy="828675"/>
            </a:xfrm>
            <a:custGeom>
              <a:avLst/>
              <a:gdLst/>
              <a:ahLst/>
              <a:cxnLst/>
              <a:rect l="l" t="t" r="r" b="b"/>
              <a:pathLst>
                <a:path w="1143" h="910" extrusionOk="0">
                  <a:moveTo>
                    <a:pt x="1143" y="776"/>
                  </a:moveTo>
                  <a:cubicBezTo>
                    <a:pt x="1143" y="788"/>
                    <a:pt x="1135" y="797"/>
                    <a:pt x="1131" y="808"/>
                  </a:cubicBezTo>
                  <a:cubicBezTo>
                    <a:pt x="1126" y="835"/>
                    <a:pt x="1106" y="848"/>
                    <a:pt x="1083" y="857"/>
                  </a:cubicBezTo>
                  <a:cubicBezTo>
                    <a:pt x="1058" y="859"/>
                    <a:pt x="1035" y="865"/>
                    <a:pt x="1012" y="877"/>
                  </a:cubicBezTo>
                  <a:cubicBezTo>
                    <a:pt x="958" y="906"/>
                    <a:pt x="899" y="910"/>
                    <a:pt x="852" y="858"/>
                  </a:cubicBezTo>
                  <a:cubicBezTo>
                    <a:pt x="846" y="851"/>
                    <a:pt x="839" y="849"/>
                    <a:pt x="831" y="852"/>
                  </a:cubicBezTo>
                  <a:cubicBezTo>
                    <a:pt x="824" y="854"/>
                    <a:pt x="817" y="855"/>
                    <a:pt x="809" y="856"/>
                  </a:cubicBezTo>
                  <a:cubicBezTo>
                    <a:pt x="744" y="853"/>
                    <a:pt x="698" y="820"/>
                    <a:pt x="667" y="764"/>
                  </a:cubicBezTo>
                  <a:cubicBezTo>
                    <a:pt x="613" y="794"/>
                    <a:pt x="560" y="784"/>
                    <a:pt x="513" y="750"/>
                  </a:cubicBezTo>
                  <a:cubicBezTo>
                    <a:pt x="483" y="728"/>
                    <a:pt x="463" y="727"/>
                    <a:pt x="435" y="752"/>
                  </a:cubicBezTo>
                  <a:cubicBezTo>
                    <a:pt x="412" y="772"/>
                    <a:pt x="383" y="784"/>
                    <a:pt x="351" y="782"/>
                  </a:cubicBezTo>
                  <a:cubicBezTo>
                    <a:pt x="330" y="780"/>
                    <a:pt x="314" y="770"/>
                    <a:pt x="300" y="757"/>
                  </a:cubicBezTo>
                  <a:cubicBezTo>
                    <a:pt x="296" y="753"/>
                    <a:pt x="292" y="748"/>
                    <a:pt x="295" y="742"/>
                  </a:cubicBezTo>
                  <a:cubicBezTo>
                    <a:pt x="297" y="736"/>
                    <a:pt x="304" y="735"/>
                    <a:pt x="310" y="735"/>
                  </a:cubicBezTo>
                  <a:cubicBezTo>
                    <a:pt x="316" y="735"/>
                    <a:pt x="323" y="737"/>
                    <a:pt x="329" y="739"/>
                  </a:cubicBezTo>
                  <a:cubicBezTo>
                    <a:pt x="375" y="751"/>
                    <a:pt x="403" y="732"/>
                    <a:pt x="428" y="691"/>
                  </a:cubicBezTo>
                  <a:cubicBezTo>
                    <a:pt x="432" y="683"/>
                    <a:pt x="430" y="677"/>
                    <a:pt x="425" y="671"/>
                  </a:cubicBezTo>
                  <a:cubicBezTo>
                    <a:pt x="391" y="633"/>
                    <a:pt x="394" y="588"/>
                    <a:pt x="402" y="542"/>
                  </a:cubicBezTo>
                  <a:cubicBezTo>
                    <a:pt x="405" y="523"/>
                    <a:pt x="409" y="504"/>
                    <a:pt x="416" y="486"/>
                  </a:cubicBezTo>
                  <a:cubicBezTo>
                    <a:pt x="421" y="473"/>
                    <a:pt x="418" y="463"/>
                    <a:pt x="409" y="453"/>
                  </a:cubicBezTo>
                  <a:cubicBezTo>
                    <a:pt x="385" y="424"/>
                    <a:pt x="366" y="392"/>
                    <a:pt x="351" y="358"/>
                  </a:cubicBezTo>
                  <a:cubicBezTo>
                    <a:pt x="345" y="344"/>
                    <a:pt x="339" y="344"/>
                    <a:pt x="330" y="355"/>
                  </a:cubicBezTo>
                  <a:cubicBezTo>
                    <a:pt x="309" y="380"/>
                    <a:pt x="296" y="410"/>
                    <a:pt x="287" y="442"/>
                  </a:cubicBezTo>
                  <a:cubicBezTo>
                    <a:pt x="283" y="452"/>
                    <a:pt x="281" y="462"/>
                    <a:pt x="277" y="472"/>
                  </a:cubicBezTo>
                  <a:cubicBezTo>
                    <a:pt x="274" y="476"/>
                    <a:pt x="272" y="480"/>
                    <a:pt x="266" y="480"/>
                  </a:cubicBezTo>
                  <a:cubicBezTo>
                    <a:pt x="260" y="480"/>
                    <a:pt x="258" y="474"/>
                    <a:pt x="256" y="469"/>
                  </a:cubicBezTo>
                  <a:cubicBezTo>
                    <a:pt x="254" y="463"/>
                    <a:pt x="255" y="457"/>
                    <a:pt x="256" y="451"/>
                  </a:cubicBezTo>
                  <a:cubicBezTo>
                    <a:pt x="261" y="409"/>
                    <a:pt x="275" y="368"/>
                    <a:pt x="294" y="330"/>
                  </a:cubicBezTo>
                  <a:cubicBezTo>
                    <a:pt x="305" y="309"/>
                    <a:pt x="302" y="301"/>
                    <a:pt x="279" y="302"/>
                  </a:cubicBezTo>
                  <a:cubicBezTo>
                    <a:pt x="231" y="305"/>
                    <a:pt x="194" y="289"/>
                    <a:pt x="171" y="243"/>
                  </a:cubicBezTo>
                  <a:cubicBezTo>
                    <a:pt x="169" y="257"/>
                    <a:pt x="177" y="268"/>
                    <a:pt x="170" y="279"/>
                  </a:cubicBezTo>
                  <a:cubicBezTo>
                    <a:pt x="161" y="285"/>
                    <a:pt x="156" y="278"/>
                    <a:pt x="151" y="274"/>
                  </a:cubicBezTo>
                  <a:cubicBezTo>
                    <a:pt x="116" y="250"/>
                    <a:pt x="80" y="229"/>
                    <a:pt x="50" y="200"/>
                  </a:cubicBezTo>
                  <a:cubicBezTo>
                    <a:pt x="36" y="186"/>
                    <a:pt x="16" y="185"/>
                    <a:pt x="0" y="176"/>
                  </a:cubicBezTo>
                  <a:cubicBezTo>
                    <a:pt x="17" y="173"/>
                    <a:pt x="21" y="162"/>
                    <a:pt x="20" y="147"/>
                  </a:cubicBezTo>
                  <a:cubicBezTo>
                    <a:pt x="18" y="123"/>
                    <a:pt x="27" y="102"/>
                    <a:pt x="41" y="83"/>
                  </a:cubicBezTo>
                  <a:cubicBezTo>
                    <a:pt x="59" y="59"/>
                    <a:pt x="62" y="28"/>
                    <a:pt x="85" y="8"/>
                  </a:cubicBezTo>
                  <a:cubicBezTo>
                    <a:pt x="89" y="5"/>
                    <a:pt x="91" y="0"/>
                    <a:pt x="96" y="0"/>
                  </a:cubicBezTo>
                  <a:cubicBezTo>
                    <a:pt x="98" y="32"/>
                    <a:pt x="90" y="62"/>
                    <a:pt x="80" y="92"/>
                  </a:cubicBezTo>
                  <a:cubicBezTo>
                    <a:pt x="60" y="160"/>
                    <a:pt x="93" y="182"/>
                    <a:pt x="146" y="187"/>
                  </a:cubicBezTo>
                  <a:cubicBezTo>
                    <a:pt x="165" y="189"/>
                    <a:pt x="177" y="188"/>
                    <a:pt x="174" y="215"/>
                  </a:cubicBezTo>
                  <a:cubicBezTo>
                    <a:pt x="171" y="241"/>
                    <a:pt x="220" y="269"/>
                    <a:pt x="249" y="263"/>
                  </a:cubicBezTo>
                  <a:cubicBezTo>
                    <a:pt x="266" y="260"/>
                    <a:pt x="282" y="252"/>
                    <a:pt x="297" y="243"/>
                  </a:cubicBezTo>
                  <a:cubicBezTo>
                    <a:pt x="303" y="239"/>
                    <a:pt x="308" y="237"/>
                    <a:pt x="311" y="246"/>
                  </a:cubicBezTo>
                  <a:cubicBezTo>
                    <a:pt x="326" y="290"/>
                    <a:pt x="361" y="321"/>
                    <a:pt x="378" y="363"/>
                  </a:cubicBezTo>
                  <a:cubicBezTo>
                    <a:pt x="389" y="388"/>
                    <a:pt x="412" y="402"/>
                    <a:pt x="441" y="400"/>
                  </a:cubicBezTo>
                  <a:cubicBezTo>
                    <a:pt x="462" y="400"/>
                    <a:pt x="470" y="381"/>
                    <a:pt x="489" y="368"/>
                  </a:cubicBezTo>
                  <a:cubicBezTo>
                    <a:pt x="478" y="390"/>
                    <a:pt x="468" y="408"/>
                    <a:pt x="466" y="429"/>
                  </a:cubicBezTo>
                  <a:cubicBezTo>
                    <a:pt x="462" y="482"/>
                    <a:pt x="460" y="535"/>
                    <a:pt x="472" y="588"/>
                  </a:cubicBezTo>
                  <a:cubicBezTo>
                    <a:pt x="480" y="623"/>
                    <a:pt x="521" y="658"/>
                    <a:pt x="558" y="660"/>
                  </a:cubicBezTo>
                  <a:cubicBezTo>
                    <a:pt x="565" y="661"/>
                    <a:pt x="571" y="661"/>
                    <a:pt x="576" y="667"/>
                  </a:cubicBezTo>
                  <a:cubicBezTo>
                    <a:pt x="612" y="716"/>
                    <a:pt x="664" y="728"/>
                    <a:pt x="720" y="696"/>
                  </a:cubicBezTo>
                  <a:cubicBezTo>
                    <a:pt x="726" y="707"/>
                    <a:pt x="717" y="714"/>
                    <a:pt x="712" y="721"/>
                  </a:cubicBezTo>
                  <a:cubicBezTo>
                    <a:pt x="705" y="730"/>
                    <a:pt x="705" y="739"/>
                    <a:pt x="713" y="747"/>
                  </a:cubicBezTo>
                  <a:cubicBezTo>
                    <a:pt x="720" y="754"/>
                    <a:pt x="726" y="763"/>
                    <a:pt x="732" y="770"/>
                  </a:cubicBezTo>
                  <a:cubicBezTo>
                    <a:pt x="747" y="787"/>
                    <a:pt x="764" y="795"/>
                    <a:pt x="786" y="794"/>
                  </a:cubicBezTo>
                  <a:cubicBezTo>
                    <a:pt x="809" y="793"/>
                    <a:pt x="831" y="796"/>
                    <a:pt x="854" y="791"/>
                  </a:cubicBezTo>
                  <a:cubicBezTo>
                    <a:pt x="861" y="790"/>
                    <a:pt x="868" y="790"/>
                    <a:pt x="875" y="793"/>
                  </a:cubicBezTo>
                  <a:cubicBezTo>
                    <a:pt x="886" y="800"/>
                    <a:pt x="893" y="812"/>
                    <a:pt x="903" y="821"/>
                  </a:cubicBezTo>
                  <a:cubicBezTo>
                    <a:pt x="934" y="850"/>
                    <a:pt x="966" y="853"/>
                    <a:pt x="1002" y="830"/>
                  </a:cubicBezTo>
                  <a:cubicBezTo>
                    <a:pt x="1018" y="820"/>
                    <a:pt x="1032" y="807"/>
                    <a:pt x="1043" y="793"/>
                  </a:cubicBezTo>
                  <a:cubicBezTo>
                    <a:pt x="1050" y="784"/>
                    <a:pt x="1057" y="778"/>
                    <a:pt x="1069" y="783"/>
                  </a:cubicBezTo>
                  <a:cubicBezTo>
                    <a:pt x="1093" y="793"/>
                    <a:pt x="1116" y="794"/>
                    <a:pt x="1138" y="776"/>
                  </a:cubicBezTo>
                  <a:cubicBezTo>
                    <a:pt x="1139" y="775"/>
                    <a:pt x="1141" y="775"/>
                    <a:pt x="1143" y="776"/>
                  </a:cubicBezTo>
                  <a:close/>
                </a:path>
              </a:pathLst>
            </a:custGeom>
            <a:solidFill>
              <a:srgbClr val="D8D3B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9" name="Google Shape;309;p8"/>
            <p:cNvSpPr/>
            <p:nvPr/>
          </p:nvSpPr>
          <p:spPr>
            <a:xfrm>
              <a:off x="3522663" y="5715000"/>
              <a:ext cx="315912" cy="401638"/>
            </a:xfrm>
            <a:custGeom>
              <a:avLst/>
              <a:gdLst/>
              <a:ahLst/>
              <a:cxnLst/>
              <a:rect l="l" t="t" r="r" b="b"/>
              <a:pathLst>
                <a:path w="347" h="442" extrusionOk="0">
                  <a:moveTo>
                    <a:pt x="120" y="2"/>
                  </a:moveTo>
                  <a:cubicBezTo>
                    <a:pt x="137" y="0"/>
                    <a:pt x="153" y="4"/>
                    <a:pt x="165" y="15"/>
                  </a:cubicBezTo>
                  <a:cubicBezTo>
                    <a:pt x="202" y="51"/>
                    <a:pt x="248" y="74"/>
                    <a:pt x="287" y="107"/>
                  </a:cubicBezTo>
                  <a:cubicBezTo>
                    <a:pt x="300" y="112"/>
                    <a:pt x="306" y="123"/>
                    <a:pt x="312" y="134"/>
                  </a:cubicBezTo>
                  <a:cubicBezTo>
                    <a:pt x="347" y="194"/>
                    <a:pt x="343" y="258"/>
                    <a:pt x="327" y="322"/>
                  </a:cubicBezTo>
                  <a:cubicBezTo>
                    <a:pt x="317" y="358"/>
                    <a:pt x="302" y="393"/>
                    <a:pt x="284" y="427"/>
                  </a:cubicBezTo>
                  <a:cubicBezTo>
                    <a:pt x="280" y="433"/>
                    <a:pt x="278" y="442"/>
                    <a:pt x="268" y="442"/>
                  </a:cubicBezTo>
                  <a:cubicBezTo>
                    <a:pt x="246" y="393"/>
                    <a:pt x="219" y="348"/>
                    <a:pt x="175" y="315"/>
                  </a:cubicBezTo>
                  <a:cubicBezTo>
                    <a:pt x="170" y="311"/>
                    <a:pt x="165" y="308"/>
                    <a:pt x="160" y="305"/>
                  </a:cubicBezTo>
                  <a:cubicBezTo>
                    <a:pt x="115" y="279"/>
                    <a:pt x="87" y="285"/>
                    <a:pt x="61" y="329"/>
                  </a:cubicBezTo>
                  <a:cubicBezTo>
                    <a:pt x="43" y="359"/>
                    <a:pt x="25" y="389"/>
                    <a:pt x="6" y="423"/>
                  </a:cubicBezTo>
                  <a:cubicBezTo>
                    <a:pt x="4" y="413"/>
                    <a:pt x="4" y="408"/>
                    <a:pt x="3" y="402"/>
                  </a:cubicBezTo>
                  <a:cubicBezTo>
                    <a:pt x="11" y="347"/>
                    <a:pt x="0" y="291"/>
                    <a:pt x="8" y="235"/>
                  </a:cubicBezTo>
                  <a:cubicBezTo>
                    <a:pt x="18" y="157"/>
                    <a:pt x="44" y="86"/>
                    <a:pt x="93" y="24"/>
                  </a:cubicBezTo>
                  <a:cubicBezTo>
                    <a:pt x="100" y="14"/>
                    <a:pt x="108" y="5"/>
                    <a:pt x="120" y="2"/>
                  </a:cubicBezTo>
                  <a:close/>
                </a:path>
              </a:pathLst>
            </a:custGeom>
            <a:solidFill>
              <a:srgbClr val="E94B27"/>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0" name="Google Shape;310;p8"/>
            <p:cNvSpPr/>
            <p:nvPr/>
          </p:nvSpPr>
          <p:spPr>
            <a:xfrm>
              <a:off x="4591050" y="6291263"/>
              <a:ext cx="131762" cy="869950"/>
            </a:xfrm>
            <a:custGeom>
              <a:avLst/>
              <a:gdLst/>
              <a:ahLst/>
              <a:cxnLst/>
              <a:rect l="l" t="t" r="r" b="b"/>
              <a:pathLst>
                <a:path w="146" h="956" extrusionOk="0">
                  <a:moveTo>
                    <a:pt x="32" y="44"/>
                  </a:moveTo>
                  <a:cubicBezTo>
                    <a:pt x="53" y="35"/>
                    <a:pt x="66" y="18"/>
                    <a:pt x="78" y="0"/>
                  </a:cubicBezTo>
                  <a:cubicBezTo>
                    <a:pt x="82" y="2"/>
                    <a:pt x="82" y="6"/>
                    <a:pt x="83" y="10"/>
                  </a:cubicBezTo>
                  <a:cubicBezTo>
                    <a:pt x="85" y="64"/>
                    <a:pt x="87" y="118"/>
                    <a:pt x="91" y="171"/>
                  </a:cubicBezTo>
                  <a:cubicBezTo>
                    <a:pt x="95" y="240"/>
                    <a:pt x="102" y="310"/>
                    <a:pt x="106" y="379"/>
                  </a:cubicBezTo>
                  <a:cubicBezTo>
                    <a:pt x="108" y="402"/>
                    <a:pt x="109" y="425"/>
                    <a:pt x="110" y="449"/>
                  </a:cubicBezTo>
                  <a:cubicBezTo>
                    <a:pt x="115" y="529"/>
                    <a:pt x="120" y="609"/>
                    <a:pt x="126" y="688"/>
                  </a:cubicBezTo>
                  <a:cubicBezTo>
                    <a:pt x="130" y="739"/>
                    <a:pt x="130" y="789"/>
                    <a:pt x="135" y="839"/>
                  </a:cubicBezTo>
                  <a:cubicBezTo>
                    <a:pt x="139" y="874"/>
                    <a:pt x="136" y="910"/>
                    <a:pt x="143" y="944"/>
                  </a:cubicBezTo>
                  <a:cubicBezTo>
                    <a:pt x="146" y="955"/>
                    <a:pt x="139" y="956"/>
                    <a:pt x="131" y="956"/>
                  </a:cubicBezTo>
                  <a:cubicBezTo>
                    <a:pt x="116" y="951"/>
                    <a:pt x="100" y="947"/>
                    <a:pt x="86" y="940"/>
                  </a:cubicBezTo>
                  <a:cubicBezTo>
                    <a:pt x="48" y="923"/>
                    <a:pt x="39" y="896"/>
                    <a:pt x="57" y="858"/>
                  </a:cubicBezTo>
                  <a:cubicBezTo>
                    <a:pt x="59" y="855"/>
                    <a:pt x="60" y="851"/>
                    <a:pt x="62" y="848"/>
                  </a:cubicBezTo>
                  <a:cubicBezTo>
                    <a:pt x="60" y="829"/>
                    <a:pt x="70" y="811"/>
                    <a:pt x="67" y="792"/>
                  </a:cubicBezTo>
                  <a:cubicBezTo>
                    <a:pt x="77" y="725"/>
                    <a:pt x="70" y="658"/>
                    <a:pt x="65" y="591"/>
                  </a:cubicBezTo>
                  <a:cubicBezTo>
                    <a:pt x="58" y="479"/>
                    <a:pt x="44" y="368"/>
                    <a:pt x="28" y="258"/>
                  </a:cubicBezTo>
                  <a:cubicBezTo>
                    <a:pt x="20" y="200"/>
                    <a:pt x="14" y="141"/>
                    <a:pt x="1" y="84"/>
                  </a:cubicBezTo>
                  <a:cubicBezTo>
                    <a:pt x="0" y="62"/>
                    <a:pt x="7" y="54"/>
                    <a:pt x="32" y="44"/>
                  </a:cubicBezTo>
                  <a:close/>
                </a:path>
              </a:pathLst>
            </a:custGeom>
            <a:solidFill>
              <a:srgbClr val="D5411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1" name="Google Shape;311;p8"/>
            <p:cNvSpPr/>
            <p:nvPr/>
          </p:nvSpPr>
          <p:spPr>
            <a:xfrm>
              <a:off x="4224338" y="5418138"/>
              <a:ext cx="146050" cy="249238"/>
            </a:xfrm>
            <a:custGeom>
              <a:avLst/>
              <a:gdLst/>
              <a:ahLst/>
              <a:cxnLst/>
              <a:rect l="l" t="t" r="r" b="b"/>
              <a:pathLst>
                <a:path w="162" h="275" extrusionOk="0">
                  <a:moveTo>
                    <a:pt x="46" y="0"/>
                  </a:moveTo>
                  <a:cubicBezTo>
                    <a:pt x="72" y="22"/>
                    <a:pt x="76" y="51"/>
                    <a:pt x="74" y="83"/>
                  </a:cubicBezTo>
                  <a:cubicBezTo>
                    <a:pt x="72" y="121"/>
                    <a:pt x="73" y="159"/>
                    <a:pt x="97" y="192"/>
                  </a:cubicBezTo>
                  <a:cubicBezTo>
                    <a:pt x="110" y="208"/>
                    <a:pt x="125" y="223"/>
                    <a:pt x="141" y="235"/>
                  </a:cubicBezTo>
                  <a:cubicBezTo>
                    <a:pt x="149" y="242"/>
                    <a:pt x="156" y="248"/>
                    <a:pt x="162" y="256"/>
                  </a:cubicBezTo>
                  <a:cubicBezTo>
                    <a:pt x="148" y="275"/>
                    <a:pt x="129" y="274"/>
                    <a:pt x="109" y="271"/>
                  </a:cubicBezTo>
                  <a:cubicBezTo>
                    <a:pt x="101" y="269"/>
                    <a:pt x="94" y="264"/>
                    <a:pt x="86" y="264"/>
                  </a:cubicBezTo>
                  <a:cubicBezTo>
                    <a:pt x="77" y="259"/>
                    <a:pt x="76" y="250"/>
                    <a:pt x="73" y="241"/>
                  </a:cubicBezTo>
                  <a:cubicBezTo>
                    <a:pt x="69" y="228"/>
                    <a:pt x="62" y="216"/>
                    <a:pt x="54" y="205"/>
                  </a:cubicBezTo>
                  <a:cubicBezTo>
                    <a:pt x="44" y="180"/>
                    <a:pt x="33" y="156"/>
                    <a:pt x="21" y="133"/>
                  </a:cubicBezTo>
                  <a:cubicBezTo>
                    <a:pt x="2" y="99"/>
                    <a:pt x="0" y="62"/>
                    <a:pt x="0" y="25"/>
                  </a:cubicBezTo>
                  <a:cubicBezTo>
                    <a:pt x="0" y="20"/>
                    <a:pt x="2" y="16"/>
                    <a:pt x="6" y="13"/>
                  </a:cubicBezTo>
                  <a:cubicBezTo>
                    <a:pt x="18" y="6"/>
                    <a:pt x="32" y="4"/>
                    <a:pt x="46" y="0"/>
                  </a:cubicBezTo>
                  <a:close/>
                </a:path>
              </a:pathLst>
            </a:custGeom>
            <a:solidFill>
              <a:srgbClr val="F0EDD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2" name="Google Shape;312;p8"/>
            <p:cNvSpPr/>
            <p:nvPr/>
          </p:nvSpPr>
          <p:spPr>
            <a:xfrm>
              <a:off x="3878263" y="5429250"/>
              <a:ext cx="87312" cy="220663"/>
            </a:xfrm>
            <a:custGeom>
              <a:avLst/>
              <a:gdLst/>
              <a:ahLst/>
              <a:cxnLst/>
              <a:rect l="l" t="t" r="r" b="b"/>
              <a:pathLst>
                <a:path w="97" h="243" extrusionOk="0">
                  <a:moveTo>
                    <a:pt x="58" y="0"/>
                  </a:moveTo>
                  <a:cubicBezTo>
                    <a:pt x="44" y="39"/>
                    <a:pt x="67" y="62"/>
                    <a:pt x="97" y="82"/>
                  </a:cubicBezTo>
                  <a:cubicBezTo>
                    <a:pt x="63" y="107"/>
                    <a:pt x="42" y="139"/>
                    <a:pt x="36" y="180"/>
                  </a:cubicBezTo>
                  <a:cubicBezTo>
                    <a:pt x="33" y="196"/>
                    <a:pt x="33" y="213"/>
                    <a:pt x="37" y="229"/>
                  </a:cubicBezTo>
                  <a:cubicBezTo>
                    <a:pt x="38" y="233"/>
                    <a:pt x="40" y="239"/>
                    <a:pt x="34" y="241"/>
                  </a:cubicBezTo>
                  <a:cubicBezTo>
                    <a:pt x="30" y="243"/>
                    <a:pt x="27" y="238"/>
                    <a:pt x="25" y="236"/>
                  </a:cubicBezTo>
                  <a:cubicBezTo>
                    <a:pt x="0" y="213"/>
                    <a:pt x="3" y="185"/>
                    <a:pt x="8" y="156"/>
                  </a:cubicBezTo>
                  <a:cubicBezTo>
                    <a:pt x="10" y="145"/>
                    <a:pt x="14" y="133"/>
                    <a:pt x="19" y="122"/>
                  </a:cubicBezTo>
                  <a:cubicBezTo>
                    <a:pt x="30" y="101"/>
                    <a:pt x="40" y="82"/>
                    <a:pt x="31" y="56"/>
                  </a:cubicBezTo>
                  <a:cubicBezTo>
                    <a:pt x="24" y="36"/>
                    <a:pt x="43" y="21"/>
                    <a:pt x="51" y="4"/>
                  </a:cubicBezTo>
                  <a:cubicBezTo>
                    <a:pt x="53" y="2"/>
                    <a:pt x="55" y="1"/>
                    <a:pt x="58" y="0"/>
                  </a:cubicBezTo>
                  <a:close/>
                </a:path>
              </a:pathLst>
            </a:custGeom>
            <a:solidFill>
              <a:srgbClr val="D8D3B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3" name="Google Shape;313;p8"/>
            <p:cNvSpPr/>
            <p:nvPr/>
          </p:nvSpPr>
          <p:spPr>
            <a:xfrm>
              <a:off x="4659313" y="5764213"/>
              <a:ext cx="88900" cy="261938"/>
            </a:xfrm>
            <a:custGeom>
              <a:avLst/>
              <a:gdLst/>
              <a:ahLst/>
              <a:cxnLst/>
              <a:rect l="l" t="t" r="r" b="b"/>
              <a:pathLst>
                <a:path w="99" h="288" extrusionOk="0">
                  <a:moveTo>
                    <a:pt x="79" y="239"/>
                  </a:moveTo>
                  <a:cubicBezTo>
                    <a:pt x="71" y="253"/>
                    <a:pt x="63" y="266"/>
                    <a:pt x="55" y="280"/>
                  </a:cubicBezTo>
                  <a:cubicBezTo>
                    <a:pt x="54" y="282"/>
                    <a:pt x="52" y="288"/>
                    <a:pt x="47" y="283"/>
                  </a:cubicBezTo>
                  <a:cubicBezTo>
                    <a:pt x="41" y="274"/>
                    <a:pt x="45" y="265"/>
                    <a:pt x="47" y="256"/>
                  </a:cubicBezTo>
                  <a:cubicBezTo>
                    <a:pt x="52" y="231"/>
                    <a:pt x="57" y="205"/>
                    <a:pt x="57" y="179"/>
                  </a:cubicBezTo>
                  <a:cubicBezTo>
                    <a:pt x="57" y="122"/>
                    <a:pt x="44" y="69"/>
                    <a:pt x="7" y="24"/>
                  </a:cubicBezTo>
                  <a:cubicBezTo>
                    <a:pt x="3" y="17"/>
                    <a:pt x="3" y="10"/>
                    <a:pt x="1" y="3"/>
                  </a:cubicBezTo>
                  <a:cubicBezTo>
                    <a:pt x="1" y="2"/>
                    <a:pt x="1" y="1"/>
                    <a:pt x="0" y="0"/>
                  </a:cubicBezTo>
                  <a:cubicBezTo>
                    <a:pt x="35" y="12"/>
                    <a:pt x="57" y="39"/>
                    <a:pt x="72" y="71"/>
                  </a:cubicBezTo>
                  <a:cubicBezTo>
                    <a:pt x="98" y="126"/>
                    <a:pt x="99" y="182"/>
                    <a:pt x="79" y="239"/>
                  </a:cubicBezTo>
                  <a:close/>
                </a:path>
              </a:pathLst>
            </a:custGeom>
            <a:solidFill>
              <a:srgbClr val="E94B27"/>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4" name="Google Shape;314;p8"/>
            <p:cNvSpPr/>
            <p:nvPr/>
          </p:nvSpPr>
          <p:spPr>
            <a:xfrm>
              <a:off x="4167188" y="5429250"/>
              <a:ext cx="109537" cy="174625"/>
            </a:xfrm>
            <a:custGeom>
              <a:avLst/>
              <a:gdLst/>
              <a:ahLst/>
              <a:cxnLst/>
              <a:rect l="l" t="t" r="r" b="b"/>
              <a:pathLst>
                <a:path w="121" h="192" extrusionOk="0">
                  <a:moveTo>
                    <a:pt x="68" y="0"/>
                  </a:moveTo>
                  <a:cubicBezTo>
                    <a:pt x="67" y="29"/>
                    <a:pt x="69" y="59"/>
                    <a:pt x="76" y="88"/>
                  </a:cubicBezTo>
                  <a:cubicBezTo>
                    <a:pt x="83" y="116"/>
                    <a:pt x="102" y="138"/>
                    <a:pt x="110" y="164"/>
                  </a:cubicBezTo>
                  <a:cubicBezTo>
                    <a:pt x="113" y="173"/>
                    <a:pt x="121" y="181"/>
                    <a:pt x="116" y="192"/>
                  </a:cubicBezTo>
                  <a:cubicBezTo>
                    <a:pt x="115" y="191"/>
                    <a:pt x="115" y="191"/>
                    <a:pt x="114" y="190"/>
                  </a:cubicBezTo>
                  <a:cubicBezTo>
                    <a:pt x="76" y="157"/>
                    <a:pt x="54" y="113"/>
                    <a:pt x="33" y="67"/>
                  </a:cubicBezTo>
                  <a:cubicBezTo>
                    <a:pt x="26" y="51"/>
                    <a:pt x="16" y="34"/>
                    <a:pt x="0" y="23"/>
                  </a:cubicBezTo>
                  <a:cubicBezTo>
                    <a:pt x="23" y="15"/>
                    <a:pt x="45" y="7"/>
                    <a:pt x="68" y="0"/>
                  </a:cubicBezTo>
                  <a:close/>
                </a:path>
              </a:pathLst>
            </a:custGeom>
            <a:solidFill>
              <a:srgbClr val="D8D3B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5" name="Google Shape;315;p8"/>
            <p:cNvSpPr/>
            <p:nvPr/>
          </p:nvSpPr>
          <p:spPr>
            <a:xfrm>
              <a:off x="4333875" y="5432425"/>
              <a:ext cx="61912" cy="133350"/>
            </a:xfrm>
            <a:custGeom>
              <a:avLst/>
              <a:gdLst/>
              <a:ahLst/>
              <a:cxnLst/>
              <a:rect l="l" t="t" r="r" b="b"/>
              <a:pathLst>
                <a:path w="69" h="147" extrusionOk="0">
                  <a:moveTo>
                    <a:pt x="64" y="33"/>
                  </a:moveTo>
                  <a:cubicBezTo>
                    <a:pt x="66" y="55"/>
                    <a:pt x="69" y="77"/>
                    <a:pt x="62" y="99"/>
                  </a:cubicBezTo>
                  <a:cubicBezTo>
                    <a:pt x="57" y="115"/>
                    <a:pt x="49" y="129"/>
                    <a:pt x="36" y="139"/>
                  </a:cubicBezTo>
                  <a:cubicBezTo>
                    <a:pt x="27" y="147"/>
                    <a:pt x="16" y="147"/>
                    <a:pt x="7" y="140"/>
                  </a:cubicBezTo>
                  <a:cubicBezTo>
                    <a:pt x="2" y="137"/>
                    <a:pt x="0" y="134"/>
                    <a:pt x="7" y="128"/>
                  </a:cubicBezTo>
                  <a:cubicBezTo>
                    <a:pt x="53" y="89"/>
                    <a:pt x="52" y="63"/>
                    <a:pt x="25" y="24"/>
                  </a:cubicBezTo>
                  <a:cubicBezTo>
                    <a:pt x="19" y="16"/>
                    <a:pt x="13" y="8"/>
                    <a:pt x="7" y="0"/>
                  </a:cubicBezTo>
                  <a:cubicBezTo>
                    <a:pt x="30" y="4"/>
                    <a:pt x="45" y="22"/>
                    <a:pt x="64" y="33"/>
                  </a:cubicBezTo>
                  <a:close/>
                </a:path>
              </a:pathLst>
            </a:custGeom>
            <a:solidFill>
              <a:srgbClr val="D8D4B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6" name="Google Shape;316;p8"/>
            <p:cNvSpPr/>
            <p:nvPr/>
          </p:nvSpPr>
          <p:spPr>
            <a:xfrm>
              <a:off x="3743325" y="5486400"/>
              <a:ext cx="53975" cy="77788"/>
            </a:xfrm>
            <a:custGeom>
              <a:avLst/>
              <a:gdLst/>
              <a:ahLst/>
              <a:cxnLst/>
              <a:rect l="l" t="t" r="r" b="b"/>
              <a:pathLst>
                <a:path w="59" h="86" extrusionOk="0">
                  <a:moveTo>
                    <a:pt x="41" y="0"/>
                  </a:moveTo>
                  <a:cubicBezTo>
                    <a:pt x="40" y="25"/>
                    <a:pt x="37" y="50"/>
                    <a:pt x="56" y="70"/>
                  </a:cubicBezTo>
                  <a:cubicBezTo>
                    <a:pt x="59" y="74"/>
                    <a:pt x="59" y="78"/>
                    <a:pt x="55" y="81"/>
                  </a:cubicBezTo>
                  <a:cubicBezTo>
                    <a:pt x="49" y="86"/>
                    <a:pt x="42" y="86"/>
                    <a:pt x="35" y="84"/>
                  </a:cubicBezTo>
                  <a:cubicBezTo>
                    <a:pt x="20" y="78"/>
                    <a:pt x="12" y="65"/>
                    <a:pt x="0" y="57"/>
                  </a:cubicBezTo>
                  <a:cubicBezTo>
                    <a:pt x="13" y="38"/>
                    <a:pt x="23" y="16"/>
                    <a:pt x="41" y="0"/>
                  </a:cubicBezTo>
                  <a:close/>
                </a:path>
              </a:pathLst>
            </a:custGeom>
            <a:solidFill>
              <a:srgbClr val="D8D4B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7" name="Google Shape;317;p8"/>
            <p:cNvSpPr/>
            <p:nvPr/>
          </p:nvSpPr>
          <p:spPr>
            <a:xfrm>
              <a:off x="3997325" y="5430838"/>
              <a:ext cx="227012" cy="596900"/>
            </a:xfrm>
            <a:custGeom>
              <a:avLst/>
              <a:gdLst/>
              <a:ahLst/>
              <a:cxnLst/>
              <a:rect l="l" t="t" r="r" b="b"/>
              <a:pathLst>
                <a:path w="249" h="657" extrusionOk="0">
                  <a:moveTo>
                    <a:pt x="123" y="318"/>
                  </a:moveTo>
                  <a:cubicBezTo>
                    <a:pt x="103" y="331"/>
                    <a:pt x="84" y="339"/>
                    <a:pt x="62" y="339"/>
                  </a:cubicBezTo>
                  <a:cubicBezTo>
                    <a:pt x="34" y="338"/>
                    <a:pt x="14" y="324"/>
                    <a:pt x="4" y="298"/>
                  </a:cubicBezTo>
                  <a:cubicBezTo>
                    <a:pt x="2" y="293"/>
                    <a:pt x="0" y="288"/>
                    <a:pt x="4" y="285"/>
                  </a:cubicBezTo>
                  <a:cubicBezTo>
                    <a:pt x="8" y="281"/>
                    <a:pt x="12" y="286"/>
                    <a:pt x="16" y="288"/>
                  </a:cubicBezTo>
                  <a:cubicBezTo>
                    <a:pt x="20" y="290"/>
                    <a:pt x="23" y="294"/>
                    <a:pt x="27" y="297"/>
                  </a:cubicBezTo>
                  <a:cubicBezTo>
                    <a:pt x="42" y="312"/>
                    <a:pt x="60" y="320"/>
                    <a:pt x="81" y="312"/>
                  </a:cubicBezTo>
                  <a:cubicBezTo>
                    <a:pt x="102" y="304"/>
                    <a:pt x="117" y="292"/>
                    <a:pt x="120" y="267"/>
                  </a:cubicBezTo>
                  <a:cubicBezTo>
                    <a:pt x="122" y="256"/>
                    <a:pt x="119" y="249"/>
                    <a:pt x="112" y="242"/>
                  </a:cubicBezTo>
                  <a:cubicBezTo>
                    <a:pt x="90" y="220"/>
                    <a:pt x="67" y="198"/>
                    <a:pt x="47" y="174"/>
                  </a:cubicBezTo>
                  <a:cubicBezTo>
                    <a:pt x="11" y="130"/>
                    <a:pt x="2" y="66"/>
                    <a:pt x="27" y="19"/>
                  </a:cubicBezTo>
                  <a:cubicBezTo>
                    <a:pt x="31" y="12"/>
                    <a:pt x="35" y="5"/>
                    <a:pt x="45" y="0"/>
                  </a:cubicBezTo>
                  <a:cubicBezTo>
                    <a:pt x="45" y="20"/>
                    <a:pt x="42" y="38"/>
                    <a:pt x="44" y="57"/>
                  </a:cubicBezTo>
                  <a:cubicBezTo>
                    <a:pt x="49" y="113"/>
                    <a:pt x="82" y="150"/>
                    <a:pt x="123" y="183"/>
                  </a:cubicBezTo>
                  <a:cubicBezTo>
                    <a:pt x="136" y="193"/>
                    <a:pt x="148" y="204"/>
                    <a:pt x="161" y="215"/>
                  </a:cubicBezTo>
                  <a:cubicBezTo>
                    <a:pt x="183" y="235"/>
                    <a:pt x="187" y="259"/>
                    <a:pt x="177" y="286"/>
                  </a:cubicBezTo>
                  <a:cubicBezTo>
                    <a:pt x="166" y="318"/>
                    <a:pt x="172" y="332"/>
                    <a:pt x="202" y="349"/>
                  </a:cubicBezTo>
                  <a:cubicBezTo>
                    <a:pt x="211" y="353"/>
                    <a:pt x="220" y="357"/>
                    <a:pt x="229" y="362"/>
                  </a:cubicBezTo>
                  <a:cubicBezTo>
                    <a:pt x="242" y="369"/>
                    <a:pt x="249" y="378"/>
                    <a:pt x="241" y="394"/>
                  </a:cubicBezTo>
                  <a:cubicBezTo>
                    <a:pt x="222" y="432"/>
                    <a:pt x="213" y="472"/>
                    <a:pt x="212" y="513"/>
                  </a:cubicBezTo>
                  <a:cubicBezTo>
                    <a:pt x="211" y="532"/>
                    <a:pt x="211" y="553"/>
                    <a:pt x="221" y="570"/>
                  </a:cubicBezTo>
                  <a:cubicBezTo>
                    <a:pt x="234" y="594"/>
                    <a:pt x="229" y="620"/>
                    <a:pt x="230" y="646"/>
                  </a:cubicBezTo>
                  <a:cubicBezTo>
                    <a:pt x="230" y="650"/>
                    <a:pt x="231" y="655"/>
                    <a:pt x="226" y="656"/>
                  </a:cubicBezTo>
                  <a:cubicBezTo>
                    <a:pt x="221" y="657"/>
                    <a:pt x="219" y="652"/>
                    <a:pt x="217" y="649"/>
                  </a:cubicBezTo>
                  <a:cubicBezTo>
                    <a:pt x="198" y="622"/>
                    <a:pt x="186" y="592"/>
                    <a:pt x="182" y="559"/>
                  </a:cubicBezTo>
                  <a:cubicBezTo>
                    <a:pt x="177" y="508"/>
                    <a:pt x="186" y="459"/>
                    <a:pt x="207" y="413"/>
                  </a:cubicBezTo>
                  <a:cubicBezTo>
                    <a:pt x="212" y="401"/>
                    <a:pt x="211" y="397"/>
                    <a:pt x="198" y="392"/>
                  </a:cubicBezTo>
                  <a:cubicBezTo>
                    <a:pt x="164" y="378"/>
                    <a:pt x="133" y="360"/>
                    <a:pt x="123" y="318"/>
                  </a:cubicBezTo>
                  <a:close/>
                </a:path>
              </a:pathLst>
            </a:custGeom>
            <a:solidFill>
              <a:srgbClr val="D8D3B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8" name="Google Shape;318;p8"/>
            <p:cNvSpPr/>
            <p:nvPr/>
          </p:nvSpPr>
          <p:spPr>
            <a:xfrm>
              <a:off x="4352925" y="5767388"/>
              <a:ext cx="317500" cy="277813"/>
            </a:xfrm>
            <a:custGeom>
              <a:avLst/>
              <a:gdLst/>
              <a:ahLst/>
              <a:cxnLst/>
              <a:rect l="l" t="t" r="r" b="b"/>
              <a:pathLst>
                <a:path w="349" h="306" extrusionOk="0">
                  <a:moveTo>
                    <a:pt x="337" y="0"/>
                  </a:moveTo>
                  <a:cubicBezTo>
                    <a:pt x="339" y="5"/>
                    <a:pt x="342" y="9"/>
                    <a:pt x="344" y="14"/>
                  </a:cubicBezTo>
                  <a:cubicBezTo>
                    <a:pt x="349" y="28"/>
                    <a:pt x="347" y="43"/>
                    <a:pt x="345" y="57"/>
                  </a:cubicBezTo>
                  <a:cubicBezTo>
                    <a:pt x="336" y="108"/>
                    <a:pt x="318" y="155"/>
                    <a:pt x="287" y="196"/>
                  </a:cubicBezTo>
                  <a:cubicBezTo>
                    <a:pt x="278" y="209"/>
                    <a:pt x="267" y="215"/>
                    <a:pt x="252" y="214"/>
                  </a:cubicBezTo>
                  <a:cubicBezTo>
                    <a:pt x="232" y="213"/>
                    <a:pt x="214" y="218"/>
                    <a:pt x="197" y="228"/>
                  </a:cubicBezTo>
                  <a:cubicBezTo>
                    <a:pt x="176" y="240"/>
                    <a:pt x="153" y="245"/>
                    <a:pt x="129" y="239"/>
                  </a:cubicBezTo>
                  <a:cubicBezTo>
                    <a:pt x="119" y="237"/>
                    <a:pt x="108" y="237"/>
                    <a:pt x="98" y="240"/>
                  </a:cubicBezTo>
                  <a:cubicBezTo>
                    <a:pt x="80" y="246"/>
                    <a:pt x="76" y="259"/>
                    <a:pt x="88" y="274"/>
                  </a:cubicBezTo>
                  <a:cubicBezTo>
                    <a:pt x="93" y="280"/>
                    <a:pt x="107" y="286"/>
                    <a:pt x="99" y="296"/>
                  </a:cubicBezTo>
                  <a:cubicBezTo>
                    <a:pt x="91" y="306"/>
                    <a:pt x="79" y="299"/>
                    <a:pt x="69" y="295"/>
                  </a:cubicBezTo>
                  <a:cubicBezTo>
                    <a:pt x="55" y="288"/>
                    <a:pt x="46" y="276"/>
                    <a:pt x="43" y="260"/>
                  </a:cubicBezTo>
                  <a:cubicBezTo>
                    <a:pt x="43" y="228"/>
                    <a:pt x="46" y="224"/>
                    <a:pt x="88" y="200"/>
                  </a:cubicBezTo>
                  <a:cubicBezTo>
                    <a:pt x="64" y="185"/>
                    <a:pt x="48" y="163"/>
                    <a:pt x="27" y="147"/>
                  </a:cubicBezTo>
                  <a:cubicBezTo>
                    <a:pt x="16" y="139"/>
                    <a:pt x="5" y="129"/>
                    <a:pt x="0" y="116"/>
                  </a:cubicBezTo>
                  <a:cubicBezTo>
                    <a:pt x="4" y="91"/>
                    <a:pt x="8" y="66"/>
                    <a:pt x="12" y="40"/>
                  </a:cubicBezTo>
                  <a:cubicBezTo>
                    <a:pt x="16" y="34"/>
                    <a:pt x="21" y="34"/>
                    <a:pt x="24" y="40"/>
                  </a:cubicBezTo>
                  <a:cubicBezTo>
                    <a:pt x="41" y="75"/>
                    <a:pt x="71" y="100"/>
                    <a:pt x="96" y="128"/>
                  </a:cubicBezTo>
                  <a:cubicBezTo>
                    <a:pt x="126" y="148"/>
                    <a:pt x="158" y="156"/>
                    <a:pt x="196" y="155"/>
                  </a:cubicBezTo>
                  <a:cubicBezTo>
                    <a:pt x="278" y="153"/>
                    <a:pt x="298" y="89"/>
                    <a:pt x="327" y="34"/>
                  </a:cubicBezTo>
                  <a:cubicBezTo>
                    <a:pt x="333" y="24"/>
                    <a:pt x="334" y="11"/>
                    <a:pt x="337" y="0"/>
                  </a:cubicBezTo>
                  <a:close/>
                </a:path>
              </a:pathLst>
            </a:custGeom>
            <a:solidFill>
              <a:srgbClr val="D8D3B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9" name="Google Shape;319;p8"/>
            <p:cNvSpPr/>
            <p:nvPr/>
          </p:nvSpPr>
          <p:spPr>
            <a:xfrm>
              <a:off x="4319588" y="6048375"/>
              <a:ext cx="371475" cy="198438"/>
            </a:xfrm>
            <a:custGeom>
              <a:avLst/>
              <a:gdLst/>
              <a:ahLst/>
              <a:cxnLst/>
              <a:rect l="l" t="t" r="r" b="b"/>
              <a:pathLst>
                <a:path w="407" h="217" extrusionOk="0">
                  <a:moveTo>
                    <a:pt x="407" y="3"/>
                  </a:moveTo>
                  <a:cubicBezTo>
                    <a:pt x="400" y="21"/>
                    <a:pt x="396" y="40"/>
                    <a:pt x="393" y="59"/>
                  </a:cubicBezTo>
                  <a:cubicBezTo>
                    <a:pt x="369" y="80"/>
                    <a:pt x="340" y="87"/>
                    <a:pt x="310" y="89"/>
                  </a:cubicBezTo>
                  <a:cubicBezTo>
                    <a:pt x="288" y="90"/>
                    <a:pt x="266" y="91"/>
                    <a:pt x="244" y="87"/>
                  </a:cubicBezTo>
                  <a:cubicBezTo>
                    <a:pt x="230" y="85"/>
                    <a:pt x="226" y="90"/>
                    <a:pt x="229" y="104"/>
                  </a:cubicBezTo>
                  <a:cubicBezTo>
                    <a:pt x="231" y="118"/>
                    <a:pt x="235" y="132"/>
                    <a:pt x="239" y="146"/>
                  </a:cubicBezTo>
                  <a:cubicBezTo>
                    <a:pt x="245" y="175"/>
                    <a:pt x="219" y="212"/>
                    <a:pt x="190" y="215"/>
                  </a:cubicBezTo>
                  <a:cubicBezTo>
                    <a:pt x="184" y="216"/>
                    <a:pt x="175" y="217"/>
                    <a:pt x="172" y="210"/>
                  </a:cubicBezTo>
                  <a:cubicBezTo>
                    <a:pt x="169" y="203"/>
                    <a:pt x="176" y="198"/>
                    <a:pt x="182" y="195"/>
                  </a:cubicBezTo>
                  <a:cubicBezTo>
                    <a:pt x="190" y="189"/>
                    <a:pt x="197" y="184"/>
                    <a:pt x="203" y="176"/>
                  </a:cubicBezTo>
                  <a:cubicBezTo>
                    <a:pt x="209" y="167"/>
                    <a:pt x="211" y="158"/>
                    <a:pt x="205" y="148"/>
                  </a:cubicBezTo>
                  <a:cubicBezTo>
                    <a:pt x="198" y="138"/>
                    <a:pt x="188" y="139"/>
                    <a:pt x="178" y="143"/>
                  </a:cubicBezTo>
                  <a:cubicBezTo>
                    <a:pt x="141" y="157"/>
                    <a:pt x="103" y="162"/>
                    <a:pt x="65" y="148"/>
                  </a:cubicBezTo>
                  <a:cubicBezTo>
                    <a:pt x="46" y="139"/>
                    <a:pt x="29" y="129"/>
                    <a:pt x="14" y="114"/>
                  </a:cubicBezTo>
                  <a:cubicBezTo>
                    <a:pt x="7" y="108"/>
                    <a:pt x="0" y="102"/>
                    <a:pt x="4" y="91"/>
                  </a:cubicBezTo>
                  <a:cubicBezTo>
                    <a:pt x="12" y="66"/>
                    <a:pt x="24" y="42"/>
                    <a:pt x="24" y="15"/>
                  </a:cubicBezTo>
                  <a:cubicBezTo>
                    <a:pt x="28" y="12"/>
                    <a:pt x="23" y="5"/>
                    <a:pt x="29" y="3"/>
                  </a:cubicBezTo>
                  <a:cubicBezTo>
                    <a:pt x="35" y="2"/>
                    <a:pt x="38" y="8"/>
                    <a:pt x="40" y="12"/>
                  </a:cubicBezTo>
                  <a:cubicBezTo>
                    <a:pt x="50" y="30"/>
                    <a:pt x="58" y="51"/>
                    <a:pt x="76" y="64"/>
                  </a:cubicBezTo>
                  <a:cubicBezTo>
                    <a:pt x="100" y="79"/>
                    <a:pt x="124" y="80"/>
                    <a:pt x="149" y="68"/>
                  </a:cubicBezTo>
                  <a:cubicBezTo>
                    <a:pt x="172" y="57"/>
                    <a:pt x="191" y="42"/>
                    <a:pt x="207" y="23"/>
                  </a:cubicBezTo>
                  <a:cubicBezTo>
                    <a:pt x="224" y="5"/>
                    <a:pt x="229" y="3"/>
                    <a:pt x="252" y="12"/>
                  </a:cubicBezTo>
                  <a:cubicBezTo>
                    <a:pt x="264" y="17"/>
                    <a:pt x="275" y="21"/>
                    <a:pt x="285" y="27"/>
                  </a:cubicBezTo>
                  <a:cubicBezTo>
                    <a:pt x="321" y="44"/>
                    <a:pt x="353" y="39"/>
                    <a:pt x="383" y="13"/>
                  </a:cubicBezTo>
                  <a:cubicBezTo>
                    <a:pt x="390" y="7"/>
                    <a:pt x="397" y="0"/>
                    <a:pt x="407" y="3"/>
                  </a:cubicBezTo>
                  <a:close/>
                </a:path>
              </a:pathLst>
            </a:custGeom>
            <a:solidFill>
              <a:srgbClr val="D8D3B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0" name="Google Shape;320;p8"/>
            <p:cNvSpPr/>
            <p:nvPr/>
          </p:nvSpPr>
          <p:spPr>
            <a:xfrm>
              <a:off x="4264025" y="6130925"/>
              <a:ext cx="174625" cy="153988"/>
            </a:xfrm>
            <a:custGeom>
              <a:avLst/>
              <a:gdLst/>
              <a:ahLst/>
              <a:cxnLst/>
              <a:rect l="l" t="t" r="r" b="b"/>
              <a:pathLst>
                <a:path w="193" h="169" extrusionOk="0">
                  <a:moveTo>
                    <a:pt x="66" y="0"/>
                  </a:moveTo>
                  <a:cubicBezTo>
                    <a:pt x="73" y="21"/>
                    <a:pt x="93" y="30"/>
                    <a:pt x="109" y="41"/>
                  </a:cubicBezTo>
                  <a:cubicBezTo>
                    <a:pt x="114" y="45"/>
                    <a:pt x="120" y="48"/>
                    <a:pt x="126" y="52"/>
                  </a:cubicBezTo>
                  <a:cubicBezTo>
                    <a:pt x="128" y="54"/>
                    <a:pt x="130" y="57"/>
                    <a:pt x="130" y="61"/>
                  </a:cubicBezTo>
                  <a:cubicBezTo>
                    <a:pt x="124" y="88"/>
                    <a:pt x="142" y="104"/>
                    <a:pt x="160" y="119"/>
                  </a:cubicBezTo>
                  <a:cubicBezTo>
                    <a:pt x="168" y="126"/>
                    <a:pt x="178" y="132"/>
                    <a:pt x="184" y="142"/>
                  </a:cubicBezTo>
                  <a:cubicBezTo>
                    <a:pt x="188" y="150"/>
                    <a:pt x="193" y="158"/>
                    <a:pt x="182" y="164"/>
                  </a:cubicBezTo>
                  <a:cubicBezTo>
                    <a:pt x="151" y="165"/>
                    <a:pt x="121" y="169"/>
                    <a:pt x="90" y="169"/>
                  </a:cubicBezTo>
                  <a:cubicBezTo>
                    <a:pt x="69" y="168"/>
                    <a:pt x="52" y="162"/>
                    <a:pt x="38" y="146"/>
                  </a:cubicBezTo>
                  <a:cubicBezTo>
                    <a:pt x="28" y="134"/>
                    <a:pt x="18" y="123"/>
                    <a:pt x="7" y="112"/>
                  </a:cubicBezTo>
                  <a:cubicBezTo>
                    <a:pt x="0" y="104"/>
                    <a:pt x="4" y="98"/>
                    <a:pt x="8" y="93"/>
                  </a:cubicBezTo>
                  <a:cubicBezTo>
                    <a:pt x="15" y="84"/>
                    <a:pt x="23" y="76"/>
                    <a:pt x="26" y="64"/>
                  </a:cubicBezTo>
                  <a:cubicBezTo>
                    <a:pt x="44" y="46"/>
                    <a:pt x="54" y="22"/>
                    <a:pt x="66" y="0"/>
                  </a:cubicBezTo>
                  <a:close/>
                </a:path>
              </a:pathLst>
            </a:custGeom>
            <a:solidFill>
              <a:srgbClr val="F0EDD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1" name="Google Shape;321;p8"/>
            <p:cNvSpPr/>
            <p:nvPr/>
          </p:nvSpPr>
          <p:spPr>
            <a:xfrm>
              <a:off x="4364038" y="5683250"/>
              <a:ext cx="85725" cy="200025"/>
            </a:xfrm>
            <a:custGeom>
              <a:avLst/>
              <a:gdLst/>
              <a:ahLst/>
              <a:cxnLst/>
              <a:rect l="l" t="t" r="r" b="b"/>
              <a:pathLst>
                <a:path w="95" h="220" extrusionOk="0">
                  <a:moveTo>
                    <a:pt x="84" y="220"/>
                  </a:moveTo>
                  <a:cubicBezTo>
                    <a:pt x="53" y="201"/>
                    <a:pt x="31" y="175"/>
                    <a:pt x="13" y="144"/>
                  </a:cubicBezTo>
                  <a:cubicBezTo>
                    <a:pt x="11" y="139"/>
                    <a:pt x="12" y="127"/>
                    <a:pt x="0" y="132"/>
                  </a:cubicBezTo>
                  <a:cubicBezTo>
                    <a:pt x="8" y="104"/>
                    <a:pt x="7" y="76"/>
                    <a:pt x="0" y="48"/>
                  </a:cubicBezTo>
                  <a:cubicBezTo>
                    <a:pt x="10" y="30"/>
                    <a:pt x="18" y="9"/>
                    <a:pt x="40" y="0"/>
                  </a:cubicBezTo>
                  <a:cubicBezTo>
                    <a:pt x="73" y="36"/>
                    <a:pt x="87" y="78"/>
                    <a:pt x="92" y="126"/>
                  </a:cubicBezTo>
                  <a:cubicBezTo>
                    <a:pt x="95" y="158"/>
                    <a:pt x="88" y="189"/>
                    <a:pt x="84" y="220"/>
                  </a:cubicBezTo>
                  <a:close/>
                </a:path>
              </a:pathLst>
            </a:custGeom>
            <a:solidFill>
              <a:srgbClr val="F0EDD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2" name="Google Shape;322;p8"/>
            <p:cNvSpPr/>
            <p:nvPr/>
          </p:nvSpPr>
          <p:spPr>
            <a:xfrm>
              <a:off x="4341813" y="5872163"/>
              <a:ext cx="98425" cy="236538"/>
            </a:xfrm>
            <a:custGeom>
              <a:avLst/>
              <a:gdLst/>
              <a:ahLst/>
              <a:cxnLst/>
              <a:rect l="l" t="t" r="r" b="b"/>
              <a:pathLst>
                <a:path w="109" h="260" extrusionOk="0">
                  <a:moveTo>
                    <a:pt x="49" y="260"/>
                  </a:moveTo>
                  <a:cubicBezTo>
                    <a:pt x="27" y="246"/>
                    <a:pt x="21" y="220"/>
                    <a:pt x="7" y="199"/>
                  </a:cubicBezTo>
                  <a:cubicBezTo>
                    <a:pt x="5" y="202"/>
                    <a:pt x="3" y="205"/>
                    <a:pt x="1" y="208"/>
                  </a:cubicBezTo>
                  <a:cubicBezTo>
                    <a:pt x="0" y="138"/>
                    <a:pt x="1" y="69"/>
                    <a:pt x="13" y="0"/>
                  </a:cubicBezTo>
                  <a:cubicBezTo>
                    <a:pt x="42" y="25"/>
                    <a:pt x="70" y="51"/>
                    <a:pt x="99" y="76"/>
                  </a:cubicBezTo>
                  <a:cubicBezTo>
                    <a:pt x="108" y="84"/>
                    <a:pt x="109" y="88"/>
                    <a:pt x="95" y="94"/>
                  </a:cubicBezTo>
                  <a:cubicBezTo>
                    <a:pt x="75" y="102"/>
                    <a:pt x="58" y="114"/>
                    <a:pt x="60" y="140"/>
                  </a:cubicBezTo>
                  <a:cubicBezTo>
                    <a:pt x="52" y="173"/>
                    <a:pt x="49" y="206"/>
                    <a:pt x="52" y="240"/>
                  </a:cubicBezTo>
                  <a:cubicBezTo>
                    <a:pt x="53" y="247"/>
                    <a:pt x="55" y="254"/>
                    <a:pt x="49" y="260"/>
                  </a:cubicBezTo>
                  <a:close/>
                </a:path>
              </a:pathLst>
            </a:custGeom>
            <a:solidFill>
              <a:srgbClr val="F0EDD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3" name="Google Shape;323;p8"/>
            <p:cNvSpPr/>
            <p:nvPr/>
          </p:nvSpPr>
          <p:spPr>
            <a:xfrm>
              <a:off x="4302125" y="5630863"/>
              <a:ext cx="123825" cy="96838"/>
            </a:xfrm>
            <a:custGeom>
              <a:avLst/>
              <a:gdLst/>
              <a:ahLst/>
              <a:cxnLst/>
              <a:rect l="l" t="t" r="r" b="b"/>
              <a:pathLst>
                <a:path w="136" h="105" extrusionOk="0">
                  <a:moveTo>
                    <a:pt x="108" y="57"/>
                  </a:moveTo>
                  <a:cubicBezTo>
                    <a:pt x="91" y="71"/>
                    <a:pt x="86" y="93"/>
                    <a:pt x="68" y="105"/>
                  </a:cubicBezTo>
                  <a:cubicBezTo>
                    <a:pt x="51" y="75"/>
                    <a:pt x="31" y="47"/>
                    <a:pt x="0" y="29"/>
                  </a:cubicBezTo>
                  <a:cubicBezTo>
                    <a:pt x="17" y="23"/>
                    <a:pt x="34" y="38"/>
                    <a:pt x="52" y="30"/>
                  </a:cubicBezTo>
                  <a:cubicBezTo>
                    <a:pt x="60" y="27"/>
                    <a:pt x="68" y="25"/>
                    <a:pt x="76" y="21"/>
                  </a:cubicBezTo>
                  <a:cubicBezTo>
                    <a:pt x="89" y="28"/>
                    <a:pt x="98" y="18"/>
                    <a:pt x="108" y="13"/>
                  </a:cubicBezTo>
                  <a:cubicBezTo>
                    <a:pt x="115" y="9"/>
                    <a:pt x="121" y="0"/>
                    <a:pt x="129" y="10"/>
                  </a:cubicBezTo>
                  <a:cubicBezTo>
                    <a:pt x="136" y="18"/>
                    <a:pt x="128" y="24"/>
                    <a:pt x="124" y="31"/>
                  </a:cubicBezTo>
                  <a:cubicBezTo>
                    <a:pt x="118" y="39"/>
                    <a:pt x="110" y="47"/>
                    <a:pt x="108" y="57"/>
                  </a:cubicBezTo>
                  <a:close/>
                </a:path>
              </a:pathLst>
            </a:custGeom>
            <a:solidFill>
              <a:srgbClr val="D8D3B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4" name="Google Shape;324;p8"/>
            <p:cNvSpPr/>
            <p:nvPr/>
          </p:nvSpPr>
          <p:spPr>
            <a:xfrm>
              <a:off x="4146550" y="6416675"/>
              <a:ext cx="265112" cy="661988"/>
            </a:xfrm>
            <a:custGeom>
              <a:avLst/>
              <a:gdLst/>
              <a:ahLst/>
              <a:cxnLst/>
              <a:rect l="l" t="t" r="r" b="b"/>
              <a:pathLst>
                <a:path w="291" h="727" extrusionOk="0">
                  <a:moveTo>
                    <a:pt x="286" y="701"/>
                  </a:moveTo>
                  <a:cubicBezTo>
                    <a:pt x="249" y="712"/>
                    <a:pt x="212" y="721"/>
                    <a:pt x="173" y="725"/>
                  </a:cubicBezTo>
                  <a:cubicBezTo>
                    <a:pt x="149" y="727"/>
                    <a:pt x="126" y="724"/>
                    <a:pt x="103" y="718"/>
                  </a:cubicBezTo>
                  <a:cubicBezTo>
                    <a:pt x="81" y="718"/>
                    <a:pt x="69" y="704"/>
                    <a:pt x="59" y="687"/>
                  </a:cubicBezTo>
                  <a:cubicBezTo>
                    <a:pt x="33" y="623"/>
                    <a:pt x="27" y="554"/>
                    <a:pt x="21" y="486"/>
                  </a:cubicBezTo>
                  <a:cubicBezTo>
                    <a:pt x="11" y="388"/>
                    <a:pt x="7" y="289"/>
                    <a:pt x="3" y="190"/>
                  </a:cubicBezTo>
                  <a:cubicBezTo>
                    <a:pt x="1" y="138"/>
                    <a:pt x="1" y="85"/>
                    <a:pt x="0" y="33"/>
                  </a:cubicBezTo>
                  <a:cubicBezTo>
                    <a:pt x="0" y="22"/>
                    <a:pt x="5" y="15"/>
                    <a:pt x="14" y="10"/>
                  </a:cubicBezTo>
                  <a:cubicBezTo>
                    <a:pt x="30" y="4"/>
                    <a:pt x="45" y="0"/>
                    <a:pt x="60" y="12"/>
                  </a:cubicBezTo>
                  <a:cubicBezTo>
                    <a:pt x="66" y="44"/>
                    <a:pt x="75" y="76"/>
                    <a:pt x="86" y="107"/>
                  </a:cubicBezTo>
                  <a:cubicBezTo>
                    <a:pt x="146" y="280"/>
                    <a:pt x="207" y="452"/>
                    <a:pt x="266" y="626"/>
                  </a:cubicBezTo>
                  <a:cubicBezTo>
                    <a:pt x="272" y="643"/>
                    <a:pt x="279" y="660"/>
                    <a:pt x="284" y="678"/>
                  </a:cubicBezTo>
                  <a:cubicBezTo>
                    <a:pt x="287" y="686"/>
                    <a:pt x="291" y="693"/>
                    <a:pt x="286" y="701"/>
                  </a:cubicBezTo>
                  <a:close/>
                </a:path>
              </a:pathLst>
            </a:custGeom>
            <a:solidFill>
              <a:srgbClr val="C33B1B"/>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5" name="Google Shape;325;p8"/>
            <p:cNvSpPr/>
            <p:nvPr/>
          </p:nvSpPr>
          <p:spPr>
            <a:xfrm>
              <a:off x="3681413" y="6473825"/>
              <a:ext cx="230187" cy="636588"/>
            </a:xfrm>
            <a:custGeom>
              <a:avLst/>
              <a:gdLst/>
              <a:ahLst/>
              <a:cxnLst/>
              <a:rect l="l" t="t" r="r" b="b"/>
              <a:pathLst>
                <a:path w="254" h="700" extrusionOk="0">
                  <a:moveTo>
                    <a:pt x="34" y="0"/>
                  </a:moveTo>
                  <a:cubicBezTo>
                    <a:pt x="38" y="0"/>
                    <a:pt x="42" y="0"/>
                    <a:pt x="45" y="0"/>
                  </a:cubicBezTo>
                  <a:cubicBezTo>
                    <a:pt x="58" y="10"/>
                    <a:pt x="60" y="25"/>
                    <a:pt x="67" y="38"/>
                  </a:cubicBezTo>
                  <a:cubicBezTo>
                    <a:pt x="77" y="56"/>
                    <a:pt x="93" y="69"/>
                    <a:pt x="102" y="88"/>
                  </a:cubicBezTo>
                  <a:cubicBezTo>
                    <a:pt x="92" y="112"/>
                    <a:pt x="86" y="136"/>
                    <a:pt x="95" y="162"/>
                  </a:cubicBezTo>
                  <a:cubicBezTo>
                    <a:pt x="108" y="198"/>
                    <a:pt x="143" y="208"/>
                    <a:pt x="174" y="185"/>
                  </a:cubicBezTo>
                  <a:cubicBezTo>
                    <a:pt x="195" y="169"/>
                    <a:pt x="206" y="147"/>
                    <a:pt x="212" y="122"/>
                  </a:cubicBezTo>
                  <a:cubicBezTo>
                    <a:pt x="214" y="113"/>
                    <a:pt x="218" y="108"/>
                    <a:pt x="226" y="105"/>
                  </a:cubicBezTo>
                  <a:cubicBezTo>
                    <a:pt x="232" y="96"/>
                    <a:pt x="239" y="94"/>
                    <a:pt x="248" y="100"/>
                  </a:cubicBezTo>
                  <a:cubicBezTo>
                    <a:pt x="254" y="115"/>
                    <a:pt x="249" y="129"/>
                    <a:pt x="247" y="144"/>
                  </a:cubicBezTo>
                  <a:cubicBezTo>
                    <a:pt x="230" y="290"/>
                    <a:pt x="213" y="436"/>
                    <a:pt x="196" y="582"/>
                  </a:cubicBezTo>
                  <a:cubicBezTo>
                    <a:pt x="195" y="591"/>
                    <a:pt x="194" y="601"/>
                    <a:pt x="185" y="607"/>
                  </a:cubicBezTo>
                  <a:cubicBezTo>
                    <a:pt x="175" y="607"/>
                    <a:pt x="166" y="607"/>
                    <a:pt x="156" y="608"/>
                  </a:cubicBezTo>
                  <a:cubicBezTo>
                    <a:pt x="139" y="611"/>
                    <a:pt x="127" y="619"/>
                    <a:pt x="130" y="639"/>
                  </a:cubicBezTo>
                  <a:cubicBezTo>
                    <a:pt x="132" y="657"/>
                    <a:pt x="119" y="662"/>
                    <a:pt x="106" y="667"/>
                  </a:cubicBezTo>
                  <a:cubicBezTo>
                    <a:pt x="78" y="680"/>
                    <a:pt x="46" y="683"/>
                    <a:pt x="18" y="696"/>
                  </a:cubicBezTo>
                  <a:cubicBezTo>
                    <a:pt x="13" y="698"/>
                    <a:pt x="7" y="700"/>
                    <a:pt x="3" y="692"/>
                  </a:cubicBezTo>
                  <a:cubicBezTo>
                    <a:pt x="0" y="683"/>
                    <a:pt x="3" y="674"/>
                    <a:pt x="4" y="665"/>
                  </a:cubicBezTo>
                  <a:cubicBezTo>
                    <a:pt x="21" y="564"/>
                    <a:pt x="29" y="463"/>
                    <a:pt x="32" y="361"/>
                  </a:cubicBezTo>
                  <a:cubicBezTo>
                    <a:pt x="34" y="306"/>
                    <a:pt x="37" y="251"/>
                    <a:pt x="34" y="196"/>
                  </a:cubicBezTo>
                  <a:cubicBezTo>
                    <a:pt x="32" y="139"/>
                    <a:pt x="33" y="83"/>
                    <a:pt x="28" y="26"/>
                  </a:cubicBezTo>
                  <a:cubicBezTo>
                    <a:pt x="27" y="17"/>
                    <a:pt x="27" y="8"/>
                    <a:pt x="34" y="0"/>
                  </a:cubicBezTo>
                  <a:close/>
                </a:path>
              </a:pathLst>
            </a:custGeom>
            <a:solidFill>
              <a:srgbClr val="A93217"/>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6" name="Google Shape;326;p8"/>
            <p:cNvSpPr/>
            <p:nvPr/>
          </p:nvSpPr>
          <p:spPr>
            <a:xfrm>
              <a:off x="3716338" y="6518275"/>
              <a:ext cx="379412" cy="696913"/>
            </a:xfrm>
            <a:custGeom>
              <a:avLst/>
              <a:gdLst/>
              <a:ahLst/>
              <a:cxnLst/>
              <a:rect l="l" t="t" r="r" b="b"/>
              <a:pathLst>
                <a:path w="416" h="766" extrusionOk="0">
                  <a:moveTo>
                    <a:pt x="146" y="558"/>
                  </a:moveTo>
                  <a:cubicBezTo>
                    <a:pt x="159" y="456"/>
                    <a:pt x="171" y="353"/>
                    <a:pt x="183" y="251"/>
                  </a:cubicBezTo>
                  <a:cubicBezTo>
                    <a:pt x="191" y="184"/>
                    <a:pt x="199" y="117"/>
                    <a:pt x="206" y="50"/>
                  </a:cubicBezTo>
                  <a:cubicBezTo>
                    <a:pt x="219" y="32"/>
                    <a:pt x="234" y="27"/>
                    <a:pt x="252" y="34"/>
                  </a:cubicBezTo>
                  <a:cubicBezTo>
                    <a:pt x="253" y="34"/>
                    <a:pt x="255" y="35"/>
                    <a:pt x="256" y="35"/>
                  </a:cubicBezTo>
                  <a:cubicBezTo>
                    <a:pt x="304" y="65"/>
                    <a:pt x="347" y="49"/>
                    <a:pt x="387" y="17"/>
                  </a:cubicBezTo>
                  <a:cubicBezTo>
                    <a:pt x="394" y="11"/>
                    <a:pt x="400" y="0"/>
                    <a:pt x="412" y="7"/>
                  </a:cubicBezTo>
                  <a:cubicBezTo>
                    <a:pt x="416" y="14"/>
                    <a:pt x="413" y="21"/>
                    <a:pt x="411" y="28"/>
                  </a:cubicBezTo>
                  <a:cubicBezTo>
                    <a:pt x="349" y="203"/>
                    <a:pt x="288" y="379"/>
                    <a:pt x="228" y="555"/>
                  </a:cubicBezTo>
                  <a:cubicBezTo>
                    <a:pt x="222" y="567"/>
                    <a:pt x="220" y="581"/>
                    <a:pt x="210" y="590"/>
                  </a:cubicBezTo>
                  <a:cubicBezTo>
                    <a:pt x="199" y="620"/>
                    <a:pt x="189" y="650"/>
                    <a:pt x="178" y="680"/>
                  </a:cubicBezTo>
                  <a:cubicBezTo>
                    <a:pt x="174" y="690"/>
                    <a:pt x="180" y="693"/>
                    <a:pt x="185" y="697"/>
                  </a:cubicBezTo>
                  <a:cubicBezTo>
                    <a:pt x="206" y="716"/>
                    <a:pt x="205" y="724"/>
                    <a:pt x="181" y="737"/>
                  </a:cubicBezTo>
                  <a:cubicBezTo>
                    <a:pt x="137" y="758"/>
                    <a:pt x="91" y="764"/>
                    <a:pt x="43" y="765"/>
                  </a:cubicBezTo>
                  <a:cubicBezTo>
                    <a:pt x="27" y="766"/>
                    <a:pt x="5" y="763"/>
                    <a:pt x="2" y="744"/>
                  </a:cubicBezTo>
                  <a:cubicBezTo>
                    <a:pt x="0" y="727"/>
                    <a:pt x="21" y="723"/>
                    <a:pt x="35" y="718"/>
                  </a:cubicBezTo>
                  <a:cubicBezTo>
                    <a:pt x="61" y="707"/>
                    <a:pt x="89" y="700"/>
                    <a:pt x="117" y="694"/>
                  </a:cubicBezTo>
                  <a:cubicBezTo>
                    <a:pt x="125" y="693"/>
                    <a:pt x="132" y="691"/>
                    <a:pt x="133" y="680"/>
                  </a:cubicBezTo>
                  <a:cubicBezTo>
                    <a:pt x="137" y="639"/>
                    <a:pt x="142" y="599"/>
                    <a:pt x="146" y="558"/>
                  </a:cubicBezTo>
                  <a:close/>
                </a:path>
              </a:pathLst>
            </a:custGeom>
            <a:solidFill>
              <a:srgbClr val="1E335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7" name="Google Shape;327;p8"/>
            <p:cNvSpPr/>
            <p:nvPr/>
          </p:nvSpPr>
          <p:spPr>
            <a:xfrm>
              <a:off x="4197350" y="6427788"/>
              <a:ext cx="358775" cy="717550"/>
            </a:xfrm>
            <a:custGeom>
              <a:avLst/>
              <a:gdLst/>
              <a:ahLst/>
              <a:cxnLst/>
              <a:rect l="l" t="t" r="r" b="b"/>
              <a:pathLst>
                <a:path w="393" h="788" extrusionOk="0">
                  <a:moveTo>
                    <a:pt x="229" y="690"/>
                  </a:moveTo>
                  <a:cubicBezTo>
                    <a:pt x="155" y="479"/>
                    <a:pt x="82" y="267"/>
                    <a:pt x="8" y="56"/>
                  </a:cubicBezTo>
                  <a:cubicBezTo>
                    <a:pt x="2" y="39"/>
                    <a:pt x="0" y="22"/>
                    <a:pt x="2" y="3"/>
                  </a:cubicBezTo>
                  <a:cubicBezTo>
                    <a:pt x="10" y="0"/>
                    <a:pt x="15" y="7"/>
                    <a:pt x="20" y="12"/>
                  </a:cubicBezTo>
                  <a:cubicBezTo>
                    <a:pt x="33" y="25"/>
                    <a:pt x="49" y="35"/>
                    <a:pt x="66" y="43"/>
                  </a:cubicBezTo>
                  <a:cubicBezTo>
                    <a:pt x="84" y="51"/>
                    <a:pt x="98" y="63"/>
                    <a:pt x="108" y="80"/>
                  </a:cubicBezTo>
                  <a:cubicBezTo>
                    <a:pt x="124" y="109"/>
                    <a:pt x="151" y="122"/>
                    <a:pt x="182" y="130"/>
                  </a:cubicBezTo>
                  <a:cubicBezTo>
                    <a:pt x="192" y="132"/>
                    <a:pt x="203" y="132"/>
                    <a:pt x="210" y="142"/>
                  </a:cubicBezTo>
                  <a:cubicBezTo>
                    <a:pt x="220" y="179"/>
                    <a:pt x="221" y="218"/>
                    <a:pt x="226" y="256"/>
                  </a:cubicBezTo>
                  <a:cubicBezTo>
                    <a:pt x="245" y="391"/>
                    <a:pt x="263" y="526"/>
                    <a:pt x="280" y="661"/>
                  </a:cubicBezTo>
                  <a:cubicBezTo>
                    <a:pt x="280" y="672"/>
                    <a:pt x="285" y="684"/>
                    <a:pt x="278" y="695"/>
                  </a:cubicBezTo>
                  <a:cubicBezTo>
                    <a:pt x="276" y="714"/>
                    <a:pt x="283" y="723"/>
                    <a:pt x="303" y="727"/>
                  </a:cubicBezTo>
                  <a:cubicBezTo>
                    <a:pt x="327" y="731"/>
                    <a:pt x="350" y="739"/>
                    <a:pt x="372" y="752"/>
                  </a:cubicBezTo>
                  <a:cubicBezTo>
                    <a:pt x="381" y="757"/>
                    <a:pt x="393" y="762"/>
                    <a:pt x="389" y="775"/>
                  </a:cubicBezTo>
                  <a:cubicBezTo>
                    <a:pt x="386" y="787"/>
                    <a:pt x="374" y="786"/>
                    <a:pt x="364" y="786"/>
                  </a:cubicBezTo>
                  <a:cubicBezTo>
                    <a:pt x="322" y="788"/>
                    <a:pt x="282" y="782"/>
                    <a:pt x="241" y="777"/>
                  </a:cubicBezTo>
                  <a:cubicBezTo>
                    <a:pt x="220" y="774"/>
                    <a:pt x="213" y="761"/>
                    <a:pt x="227" y="745"/>
                  </a:cubicBezTo>
                  <a:cubicBezTo>
                    <a:pt x="246" y="725"/>
                    <a:pt x="237" y="709"/>
                    <a:pt x="229" y="690"/>
                  </a:cubicBezTo>
                  <a:close/>
                </a:path>
              </a:pathLst>
            </a:custGeom>
            <a:solidFill>
              <a:srgbClr val="1E335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8" name="Google Shape;328;p8"/>
            <p:cNvSpPr/>
            <p:nvPr/>
          </p:nvSpPr>
          <p:spPr>
            <a:xfrm>
              <a:off x="3600450" y="6469063"/>
              <a:ext cx="122237" cy="733425"/>
            </a:xfrm>
            <a:custGeom>
              <a:avLst/>
              <a:gdLst/>
              <a:ahLst/>
              <a:cxnLst/>
              <a:rect l="l" t="t" r="r" b="b"/>
              <a:pathLst>
                <a:path w="134" h="805" extrusionOk="0">
                  <a:moveTo>
                    <a:pt x="123" y="5"/>
                  </a:moveTo>
                  <a:cubicBezTo>
                    <a:pt x="128" y="109"/>
                    <a:pt x="134" y="212"/>
                    <a:pt x="130" y="315"/>
                  </a:cubicBezTo>
                  <a:cubicBezTo>
                    <a:pt x="127" y="406"/>
                    <a:pt x="125" y="497"/>
                    <a:pt x="112" y="587"/>
                  </a:cubicBezTo>
                  <a:cubicBezTo>
                    <a:pt x="107" y="625"/>
                    <a:pt x="101" y="662"/>
                    <a:pt x="95" y="700"/>
                  </a:cubicBezTo>
                  <a:cubicBezTo>
                    <a:pt x="99" y="718"/>
                    <a:pt x="96" y="733"/>
                    <a:pt x="82" y="744"/>
                  </a:cubicBezTo>
                  <a:cubicBezTo>
                    <a:pt x="62" y="771"/>
                    <a:pt x="38" y="791"/>
                    <a:pt x="7" y="805"/>
                  </a:cubicBezTo>
                  <a:cubicBezTo>
                    <a:pt x="0" y="800"/>
                    <a:pt x="6" y="794"/>
                    <a:pt x="8" y="789"/>
                  </a:cubicBezTo>
                  <a:cubicBezTo>
                    <a:pt x="31" y="719"/>
                    <a:pt x="43" y="647"/>
                    <a:pt x="51" y="573"/>
                  </a:cubicBezTo>
                  <a:cubicBezTo>
                    <a:pt x="60" y="505"/>
                    <a:pt x="67" y="436"/>
                    <a:pt x="71" y="366"/>
                  </a:cubicBezTo>
                  <a:cubicBezTo>
                    <a:pt x="76" y="304"/>
                    <a:pt x="81" y="242"/>
                    <a:pt x="84" y="180"/>
                  </a:cubicBezTo>
                  <a:cubicBezTo>
                    <a:pt x="86" y="120"/>
                    <a:pt x="91" y="61"/>
                    <a:pt x="91" y="1"/>
                  </a:cubicBezTo>
                  <a:cubicBezTo>
                    <a:pt x="102" y="0"/>
                    <a:pt x="113" y="2"/>
                    <a:pt x="123" y="5"/>
                  </a:cubicBezTo>
                  <a:close/>
                </a:path>
              </a:pathLst>
            </a:custGeom>
            <a:solidFill>
              <a:srgbClr val="D5411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9" name="Google Shape;329;p8"/>
            <p:cNvSpPr/>
            <p:nvPr/>
          </p:nvSpPr>
          <p:spPr>
            <a:xfrm>
              <a:off x="3908425" y="7002463"/>
              <a:ext cx="331787" cy="80963"/>
            </a:xfrm>
            <a:custGeom>
              <a:avLst/>
              <a:gdLst/>
              <a:ahLst/>
              <a:cxnLst/>
              <a:rect l="l" t="t" r="r" b="b"/>
              <a:pathLst>
                <a:path w="365" h="89" extrusionOk="0">
                  <a:moveTo>
                    <a:pt x="0" y="59"/>
                  </a:moveTo>
                  <a:cubicBezTo>
                    <a:pt x="2" y="47"/>
                    <a:pt x="6" y="34"/>
                    <a:pt x="13" y="23"/>
                  </a:cubicBezTo>
                  <a:cubicBezTo>
                    <a:pt x="41" y="8"/>
                    <a:pt x="72" y="8"/>
                    <a:pt x="102" y="6"/>
                  </a:cubicBezTo>
                  <a:cubicBezTo>
                    <a:pt x="174" y="0"/>
                    <a:pt x="242" y="21"/>
                    <a:pt x="310" y="39"/>
                  </a:cubicBezTo>
                  <a:cubicBezTo>
                    <a:pt x="316" y="40"/>
                    <a:pt x="321" y="43"/>
                    <a:pt x="325" y="48"/>
                  </a:cubicBezTo>
                  <a:cubicBezTo>
                    <a:pt x="339" y="56"/>
                    <a:pt x="349" y="70"/>
                    <a:pt x="365" y="76"/>
                  </a:cubicBezTo>
                  <a:cubicBezTo>
                    <a:pt x="344" y="83"/>
                    <a:pt x="322" y="82"/>
                    <a:pt x="300" y="83"/>
                  </a:cubicBezTo>
                  <a:cubicBezTo>
                    <a:pt x="212" y="89"/>
                    <a:pt x="125" y="75"/>
                    <a:pt x="38" y="61"/>
                  </a:cubicBezTo>
                  <a:cubicBezTo>
                    <a:pt x="25" y="59"/>
                    <a:pt x="13" y="60"/>
                    <a:pt x="0" y="59"/>
                  </a:cubicBezTo>
                  <a:close/>
                </a:path>
              </a:pathLst>
            </a:custGeom>
            <a:solidFill>
              <a:srgbClr val="DDF0F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0" name="Google Shape;330;p8"/>
            <p:cNvSpPr/>
            <p:nvPr/>
          </p:nvSpPr>
          <p:spPr>
            <a:xfrm>
              <a:off x="4446588" y="6992938"/>
              <a:ext cx="214312" cy="71438"/>
            </a:xfrm>
            <a:custGeom>
              <a:avLst/>
              <a:gdLst/>
              <a:ahLst/>
              <a:cxnLst/>
              <a:rect l="l" t="t" r="r" b="b"/>
              <a:pathLst>
                <a:path w="236" h="78" extrusionOk="0">
                  <a:moveTo>
                    <a:pt x="5" y="74"/>
                  </a:moveTo>
                  <a:cubicBezTo>
                    <a:pt x="3" y="63"/>
                    <a:pt x="0" y="53"/>
                    <a:pt x="1" y="42"/>
                  </a:cubicBezTo>
                  <a:cubicBezTo>
                    <a:pt x="4" y="35"/>
                    <a:pt x="10" y="30"/>
                    <a:pt x="17" y="28"/>
                  </a:cubicBezTo>
                  <a:cubicBezTo>
                    <a:pt x="76" y="13"/>
                    <a:pt x="135" y="0"/>
                    <a:pt x="197" y="12"/>
                  </a:cubicBezTo>
                  <a:cubicBezTo>
                    <a:pt x="208" y="14"/>
                    <a:pt x="221" y="15"/>
                    <a:pt x="229" y="26"/>
                  </a:cubicBezTo>
                  <a:cubicBezTo>
                    <a:pt x="236" y="45"/>
                    <a:pt x="227" y="61"/>
                    <a:pt x="220" y="78"/>
                  </a:cubicBezTo>
                  <a:cubicBezTo>
                    <a:pt x="148" y="71"/>
                    <a:pt x="77" y="74"/>
                    <a:pt x="5" y="74"/>
                  </a:cubicBezTo>
                  <a:close/>
                </a:path>
              </a:pathLst>
            </a:custGeom>
            <a:solidFill>
              <a:srgbClr val="DDEFFC"/>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1" name="Google Shape;331;p8"/>
            <p:cNvSpPr/>
            <p:nvPr/>
          </p:nvSpPr>
          <p:spPr>
            <a:xfrm>
              <a:off x="3675063" y="7080250"/>
              <a:ext cx="103187" cy="68263"/>
            </a:xfrm>
            <a:custGeom>
              <a:avLst/>
              <a:gdLst/>
              <a:ahLst/>
              <a:cxnLst/>
              <a:rect l="l" t="t" r="r" b="b"/>
              <a:pathLst>
                <a:path w="113" h="74" extrusionOk="0">
                  <a:moveTo>
                    <a:pt x="0" y="72"/>
                  </a:moveTo>
                  <a:cubicBezTo>
                    <a:pt x="4" y="58"/>
                    <a:pt x="9" y="43"/>
                    <a:pt x="13" y="28"/>
                  </a:cubicBezTo>
                  <a:cubicBezTo>
                    <a:pt x="45" y="14"/>
                    <a:pt x="77" y="2"/>
                    <a:pt x="113" y="0"/>
                  </a:cubicBezTo>
                  <a:cubicBezTo>
                    <a:pt x="93" y="18"/>
                    <a:pt x="73" y="37"/>
                    <a:pt x="53" y="54"/>
                  </a:cubicBezTo>
                  <a:cubicBezTo>
                    <a:pt x="38" y="67"/>
                    <a:pt x="20" y="74"/>
                    <a:pt x="0" y="72"/>
                  </a:cubicBezTo>
                  <a:close/>
                </a:path>
              </a:pathLst>
            </a:custGeom>
            <a:solidFill>
              <a:srgbClr val="DDEFFB"/>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2" name="Google Shape;332;p8"/>
            <p:cNvSpPr/>
            <p:nvPr/>
          </p:nvSpPr>
          <p:spPr>
            <a:xfrm>
              <a:off x="3754438" y="5765800"/>
              <a:ext cx="495300" cy="752475"/>
            </a:xfrm>
            <a:custGeom>
              <a:avLst/>
              <a:gdLst/>
              <a:ahLst/>
              <a:cxnLst/>
              <a:rect l="l" t="t" r="r" b="b"/>
              <a:pathLst>
                <a:path w="544" h="826" extrusionOk="0">
                  <a:moveTo>
                    <a:pt x="445" y="728"/>
                  </a:moveTo>
                  <a:cubicBezTo>
                    <a:pt x="441" y="734"/>
                    <a:pt x="438" y="740"/>
                    <a:pt x="434" y="745"/>
                  </a:cubicBezTo>
                  <a:cubicBezTo>
                    <a:pt x="434" y="751"/>
                    <a:pt x="431" y="755"/>
                    <a:pt x="427" y="758"/>
                  </a:cubicBezTo>
                  <a:cubicBezTo>
                    <a:pt x="403" y="777"/>
                    <a:pt x="378" y="794"/>
                    <a:pt x="349" y="807"/>
                  </a:cubicBezTo>
                  <a:cubicBezTo>
                    <a:pt x="305" y="826"/>
                    <a:pt x="261" y="823"/>
                    <a:pt x="219" y="799"/>
                  </a:cubicBezTo>
                  <a:cubicBezTo>
                    <a:pt x="212" y="795"/>
                    <a:pt x="202" y="791"/>
                    <a:pt x="204" y="780"/>
                  </a:cubicBezTo>
                  <a:cubicBezTo>
                    <a:pt x="205" y="771"/>
                    <a:pt x="215" y="770"/>
                    <a:pt x="222" y="767"/>
                  </a:cubicBezTo>
                  <a:cubicBezTo>
                    <a:pt x="240" y="761"/>
                    <a:pt x="257" y="754"/>
                    <a:pt x="272" y="744"/>
                  </a:cubicBezTo>
                  <a:cubicBezTo>
                    <a:pt x="288" y="734"/>
                    <a:pt x="298" y="720"/>
                    <a:pt x="305" y="698"/>
                  </a:cubicBezTo>
                  <a:cubicBezTo>
                    <a:pt x="291" y="713"/>
                    <a:pt x="277" y="721"/>
                    <a:pt x="262" y="729"/>
                  </a:cubicBezTo>
                  <a:cubicBezTo>
                    <a:pt x="216" y="754"/>
                    <a:pt x="170" y="744"/>
                    <a:pt x="138" y="703"/>
                  </a:cubicBezTo>
                  <a:cubicBezTo>
                    <a:pt x="119" y="678"/>
                    <a:pt x="107" y="650"/>
                    <a:pt x="101" y="620"/>
                  </a:cubicBezTo>
                  <a:cubicBezTo>
                    <a:pt x="98" y="602"/>
                    <a:pt x="88" y="590"/>
                    <a:pt x="73" y="579"/>
                  </a:cubicBezTo>
                  <a:cubicBezTo>
                    <a:pt x="7" y="535"/>
                    <a:pt x="0" y="447"/>
                    <a:pt x="57" y="391"/>
                  </a:cubicBezTo>
                  <a:cubicBezTo>
                    <a:pt x="72" y="377"/>
                    <a:pt x="88" y="364"/>
                    <a:pt x="105" y="357"/>
                  </a:cubicBezTo>
                  <a:cubicBezTo>
                    <a:pt x="82" y="365"/>
                    <a:pt x="60" y="380"/>
                    <a:pt x="37" y="396"/>
                  </a:cubicBezTo>
                  <a:cubicBezTo>
                    <a:pt x="29" y="401"/>
                    <a:pt x="20" y="408"/>
                    <a:pt x="13" y="393"/>
                  </a:cubicBezTo>
                  <a:cubicBezTo>
                    <a:pt x="13" y="391"/>
                    <a:pt x="13" y="388"/>
                    <a:pt x="13" y="385"/>
                  </a:cubicBezTo>
                  <a:cubicBezTo>
                    <a:pt x="58" y="307"/>
                    <a:pt x="89" y="226"/>
                    <a:pt x="73" y="133"/>
                  </a:cubicBezTo>
                  <a:cubicBezTo>
                    <a:pt x="68" y="102"/>
                    <a:pt x="51" y="75"/>
                    <a:pt x="32" y="50"/>
                  </a:cubicBezTo>
                  <a:cubicBezTo>
                    <a:pt x="37" y="34"/>
                    <a:pt x="21" y="16"/>
                    <a:pt x="35" y="0"/>
                  </a:cubicBezTo>
                  <a:cubicBezTo>
                    <a:pt x="41" y="10"/>
                    <a:pt x="47" y="21"/>
                    <a:pt x="54" y="30"/>
                  </a:cubicBezTo>
                  <a:cubicBezTo>
                    <a:pt x="77" y="62"/>
                    <a:pt x="110" y="68"/>
                    <a:pt x="146" y="66"/>
                  </a:cubicBezTo>
                  <a:cubicBezTo>
                    <a:pt x="174" y="64"/>
                    <a:pt x="180" y="74"/>
                    <a:pt x="167" y="98"/>
                  </a:cubicBezTo>
                  <a:cubicBezTo>
                    <a:pt x="145" y="138"/>
                    <a:pt x="131" y="181"/>
                    <a:pt x="126" y="226"/>
                  </a:cubicBezTo>
                  <a:cubicBezTo>
                    <a:pt x="125" y="233"/>
                    <a:pt x="125" y="241"/>
                    <a:pt x="131" y="247"/>
                  </a:cubicBezTo>
                  <a:cubicBezTo>
                    <a:pt x="140" y="238"/>
                    <a:pt x="141" y="225"/>
                    <a:pt x="145" y="213"/>
                  </a:cubicBezTo>
                  <a:cubicBezTo>
                    <a:pt x="155" y="178"/>
                    <a:pt x="169" y="144"/>
                    <a:pt x="194" y="116"/>
                  </a:cubicBezTo>
                  <a:cubicBezTo>
                    <a:pt x="209" y="100"/>
                    <a:pt x="210" y="101"/>
                    <a:pt x="219" y="120"/>
                  </a:cubicBezTo>
                  <a:cubicBezTo>
                    <a:pt x="236" y="158"/>
                    <a:pt x="257" y="194"/>
                    <a:pt x="284" y="225"/>
                  </a:cubicBezTo>
                  <a:cubicBezTo>
                    <a:pt x="292" y="234"/>
                    <a:pt x="292" y="241"/>
                    <a:pt x="288" y="252"/>
                  </a:cubicBezTo>
                  <a:cubicBezTo>
                    <a:pt x="275" y="287"/>
                    <a:pt x="268" y="325"/>
                    <a:pt x="267" y="363"/>
                  </a:cubicBezTo>
                  <a:cubicBezTo>
                    <a:pt x="266" y="392"/>
                    <a:pt x="277" y="417"/>
                    <a:pt x="297" y="439"/>
                  </a:cubicBezTo>
                  <a:cubicBezTo>
                    <a:pt x="305" y="447"/>
                    <a:pt x="305" y="453"/>
                    <a:pt x="299" y="463"/>
                  </a:cubicBezTo>
                  <a:cubicBezTo>
                    <a:pt x="272" y="504"/>
                    <a:pt x="242" y="531"/>
                    <a:pt x="184" y="511"/>
                  </a:cubicBezTo>
                  <a:cubicBezTo>
                    <a:pt x="183" y="510"/>
                    <a:pt x="181" y="510"/>
                    <a:pt x="180" y="510"/>
                  </a:cubicBezTo>
                  <a:cubicBezTo>
                    <a:pt x="174" y="509"/>
                    <a:pt x="167" y="506"/>
                    <a:pt x="163" y="512"/>
                  </a:cubicBezTo>
                  <a:cubicBezTo>
                    <a:pt x="160" y="518"/>
                    <a:pt x="168" y="522"/>
                    <a:pt x="172" y="525"/>
                  </a:cubicBezTo>
                  <a:cubicBezTo>
                    <a:pt x="201" y="550"/>
                    <a:pt x="236" y="552"/>
                    <a:pt x="270" y="533"/>
                  </a:cubicBezTo>
                  <a:cubicBezTo>
                    <a:pt x="289" y="523"/>
                    <a:pt x="308" y="512"/>
                    <a:pt x="323" y="497"/>
                  </a:cubicBezTo>
                  <a:cubicBezTo>
                    <a:pt x="334" y="486"/>
                    <a:pt x="343" y="487"/>
                    <a:pt x="355" y="497"/>
                  </a:cubicBezTo>
                  <a:cubicBezTo>
                    <a:pt x="365" y="506"/>
                    <a:pt x="377" y="514"/>
                    <a:pt x="389" y="521"/>
                  </a:cubicBezTo>
                  <a:cubicBezTo>
                    <a:pt x="438" y="548"/>
                    <a:pt x="487" y="555"/>
                    <a:pt x="537" y="525"/>
                  </a:cubicBezTo>
                  <a:cubicBezTo>
                    <a:pt x="544" y="555"/>
                    <a:pt x="532" y="582"/>
                    <a:pt x="523" y="609"/>
                  </a:cubicBezTo>
                  <a:cubicBezTo>
                    <a:pt x="509" y="645"/>
                    <a:pt x="491" y="678"/>
                    <a:pt x="466" y="708"/>
                  </a:cubicBezTo>
                  <a:cubicBezTo>
                    <a:pt x="460" y="716"/>
                    <a:pt x="453" y="723"/>
                    <a:pt x="445" y="728"/>
                  </a:cubicBezTo>
                  <a:close/>
                </a:path>
              </a:pathLst>
            </a:custGeom>
            <a:solidFill>
              <a:srgbClr val="FFFDF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3" name="Google Shape;333;p8"/>
            <p:cNvSpPr/>
            <p:nvPr/>
          </p:nvSpPr>
          <p:spPr>
            <a:xfrm>
              <a:off x="3722688" y="6083300"/>
              <a:ext cx="423862" cy="493713"/>
            </a:xfrm>
            <a:custGeom>
              <a:avLst/>
              <a:gdLst/>
              <a:ahLst/>
              <a:cxnLst/>
              <a:rect l="l" t="t" r="r" b="b"/>
              <a:pathLst>
                <a:path w="465" h="542" extrusionOk="0">
                  <a:moveTo>
                    <a:pt x="48" y="45"/>
                  </a:moveTo>
                  <a:cubicBezTo>
                    <a:pt x="54" y="51"/>
                    <a:pt x="59" y="52"/>
                    <a:pt x="66" y="46"/>
                  </a:cubicBezTo>
                  <a:cubicBezTo>
                    <a:pt x="89" y="28"/>
                    <a:pt x="112" y="11"/>
                    <a:pt x="141" y="4"/>
                  </a:cubicBezTo>
                  <a:cubicBezTo>
                    <a:pt x="147" y="3"/>
                    <a:pt x="153" y="0"/>
                    <a:pt x="162" y="3"/>
                  </a:cubicBezTo>
                  <a:cubicBezTo>
                    <a:pt x="136" y="14"/>
                    <a:pt x="114" y="29"/>
                    <a:pt x="95" y="48"/>
                  </a:cubicBezTo>
                  <a:cubicBezTo>
                    <a:pt x="40" y="102"/>
                    <a:pt x="49" y="189"/>
                    <a:pt x="116" y="230"/>
                  </a:cubicBezTo>
                  <a:cubicBezTo>
                    <a:pt x="130" y="238"/>
                    <a:pt x="137" y="248"/>
                    <a:pt x="140" y="263"/>
                  </a:cubicBezTo>
                  <a:cubicBezTo>
                    <a:pt x="146" y="295"/>
                    <a:pt x="157" y="324"/>
                    <a:pt x="177" y="350"/>
                  </a:cubicBezTo>
                  <a:cubicBezTo>
                    <a:pt x="207" y="391"/>
                    <a:pt x="252" y="401"/>
                    <a:pt x="296" y="376"/>
                  </a:cubicBezTo>
                  <a:cubicBezTo>
                    <a:pt x="314" y="365"/>
                    <a:pt x="330" y="353"/>
                    <a:pt x="348" y="336"/>
                  </a:cubicBezTo>
                  <a:cubicBezTo>
                    <a:pt x="345" y="364"/>
                    <a:pt x="334" y="383"/>
                    <a:pt x="315" y="397"/>
                  </a:cubicBezTo>
                  <a:cubicBezTo>
                    <a:pt x="296" y="412"/>
                    <a:pt x="273" y="420"/>
                    <a:pt x="250" y="427"/>
                  </a:cubicBezTo>
                  <a:cubicBezTo>
                    <a:pt x="239" y="431"/>
                    <a:pt x="239" y="435"/>
                    <a:pt x="248" y="441"/>
                  </a:cubicBezTo>
                  <a:cubicBezTo>
                    <a:pt x="292" y="469"/>
                    <a:pt x="337" y="474"/>
                    <a:pt x="385" y="452"/>
                  </a:cubicBezTo>
                  <a:cubicBezTo>
                    <a:pt x="412" y="440"/>
                    <a:pt x="436" y="422"/>
                    <a:pt x="461" y="406"/>
                  </a:cubicBezTo>
                  <a:cubicBezTo>
                    <a:pt x="465" y="414"/>
                    <a:pt x="459" y="419"/>
                    <a:pt x="455" y="425"/>
                  </a:cubicBezTo>
                  <a:cubicBezTo>
                    <a:pt x="446" y="441"/>
                    <a:pt x="434" y="456"/>
                    <a:pt x="422" y="470"/>
                  </a:cubicBezTo>
                  <a:cubicBezTo>
                    <a:pt x="418" y="475"/>
                    <a:pt x="414" y="482"/>
                    <a:pt x="405" y="481"/>
                  </a:cubicBezTo>
                  <a:cubicBezTo>
                    <a:pt x="388" y="495"/>
                    <a:pt x="371" y="510"/>
                    <a:pt x="351" y="521"/>
                  </a:cubicBezTo>
                  <a:cubicBezTo>
                    <a:pt x="321" y="538"/>
                    <a:pt x="290" y="542"/>
                    <a:pt x="260" y="524"/>
                  </a:cubicBezTo>
                  <a:cubicBezTo>
                    <a:pt x="237" y="509"/>
                    <a:pt x="219" y="513"/>
                    <a:pt x="199" y="528"/>
                  </a:cubicBezTo>
                  <a:cubicBezTo>
                    <a:pt x="193" y="530"/>
                    <a:pt x="186" y="532"/>
                    <a:pt x="180" y="534"/>
                  </a:cubicBezTo>
                  <a:cubicBezTo>
                    <a:pt x="168" y="531"/>
                    <a:pt x="172" y="521"/>
                    <a:pt x="172" y="514"/>
                  </a:cubicBezTo>
                  <a:cubicBezTo>
                    <a:pt x="172" y="473"/>
                    <a:pt x="168" y="432"/>
                    <a:pt x="152" y="393"/>
                  </a:cubicBezTo>
                  <a:cubicBezTo>
                    <a:pt x="133" y="369"/>
                    <a:pt x="111" y="347"/>
                    <a:pt x="88" y="328"/>
                  </a:cubicBezTo>
                  <a:cubicBezTo>
                    <a:pt x="57" y="303"/>
                    <a:pt x="39" y="271"/>
                    <a:pt x="26" y="235"/>
                  </a:cubicBezTo>
                  <a:cubicBezTo>
                    <a:pt x="16" y="204"/>
                    <a:pt x="9" y="173"/>
                    <a:pt x="2" y="142"/>
                  </a:cubicBezTo>
                  <a:cubicBezTo>
                    <a:pt x="1" y="136"/>
                    <a:pt x="0" y="130"/>
                    <a:pt x="4" y="125"/>
                  </a:cubicBezTo>
                  <a:cubicBezTo>
                    <a:pt x="21" y="100"/>
                    <a:pt x="38" y="74"/>
                    <a:pt x="48" y="45"/>
                  </a:cubicBezTo>
                  <a:close/>
                </a:path>
              </a:pathLst>
            </a:custGeom>
            <a:solidFill>
              <a:srgbClr val="D8D3B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4" name="Google Shape;334;p8"/>
            <p:cNvSpPr/>
            <p:nvPr/>
          </p:nvSpPr>
          <p:spPr>
            <a:xfrm>
              <a:off x="3603625" y="6207125"/>
              <a:ext cx="144462" cy="185738"/>
            </a:xfrm>
            <a:custGeom>
              <a:avLst/>
              <a:gdLst/>
              <a:ahLst/>
              <a:cxnLst/>
              <a:rect l="l" t="t" r="r" b="b"/>
              <a:pathLst>
                <a:path w="158" h="204" extrusionOk="0">
                  <a:moveTo>
                    <a:pt x="12" y="108"/>
                  </a:moveTo>
                  <a:cubicBezTo>
                    <a:pt x="13" y="91"/>
                    <a:pt x="24" y="81"/>
                    <a:pt x="38" y="72"/>
                  </a:cubicBezTo>
                  <a:cubicBezTo>
                    <a:pt x="71" y="53"/>
                    <a:pt x="95" y="25"/>
                    <a:pt x="123" y="0"/>
                  </a:cubicBezTo>
                  <a:cubicBezTo>
                    <a:pt x="130" y="7"/>
                    <a:pt x="129" y="16"/>
                    <a:pt x="129" y="24"/>
                  </a:cubicBezTo>
                  <a:cubicBezTo>
                    <a:pt x="130" y="48"/>
                    <a:pt x="129" y="72"/>
                    <a:pt x="130" y="96"/>
                  </a:cubicBezTo>
                  <a:cubicBezTo>
                    <a:pt x="131" y="124"/>
                    <a:pt x="135" y="151"/>
                    <a:pt x="148" y="176"/>
                  </a:cubicBezTo>
                  <a:cubicBezTo>
                    <a:pt x="152" y="185"/>
                    <a:pt x="158" y="194"/>
                    <a:pt x="151" y="204"/>
                  </a:cubicBezTo>
                  <a:cubicBezTo>
                    <a:pt x="132" y="200"/>
                    <a:pt x="115" y="193"/>
                    <a:pt x="99" y="184"/>
                  </a:cubicBezTo>
                  <a:cubicBezTo>
                    <a:pt x="91" y="179"/>
                    <a:pt x="87" y="172"/>
                    <a:pt x="84" y="163"/>
                  </a:cubicBezTo>
                  <a:cubicBezTo>
                    <a:pt x="75" y="136"/>
                    <a:pt x="69" y="107"/>
                    <a:pt x="69" y="78"/>
                  </a:cubicBezTo>
                  <a:cubicBezTo>
                    <a:pt x="58" y="99"/>
                    <a:pt x="56" y="121"/>
                    <a:pt x="57" y="145"/>
                  </a:cubicBezTo>
                  <a:cubicBezTo>
                    <a:pt x="57" y="152"/>
                    <a:pt x="59" y="160"/>
                    <a:pt x="55" y="168"/>
                  </a:cubicBezTo>
                  <a:cubicBezTo>
                    <a:pt x="40" y="163"/>
                    <a:pt x="26" y="157"/>
                    <a:pt x="11" y="152"/>
                  </a:cubicBezTo>
                  <a:cubicBezTo>
                    <a:pt x="3" y="137"/>
                    <a:pt x="0" y="123"/>
                    <a:pt x="12" y="108"/>
                  </a:cubicBezTo>
                  <a:close/>
                </a:path>
              </a:pathLst>
            </a:custGeom>
            <a:solidFill>
              <a:srgbClr val="D8D3B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5" name="Google Shape;335;p8"/>
            <p:cNvSpPr/>
            <p:nvPr/>
          </p:nvSpPr>
          <p:spPr>
            <a:xfrm>
              <a:off x="3713163" y="6197600"/>
              <a:ext cx="152400" cy="242888"/>
            </a:xfrm>
            <a:custGeom>
              <a:avLst/>
              <a:gdLst/>
              <a:ahLst/>
              <a:cxnLst/>
              <a:rect l="l" t="t" r="r" b="b"/>
              <a:pathLst>
                <a:path w="167" h="268" extrusionOk="0">
                  <a:moveTo>
                    <a:pt x="30" y="216"/>
                  </a:moveTo>
                  <a:cubicBezTo>
                    <a:pt x="25" y="191"/>
                    <a:pt x="9" y="170"/>
                    <a:pt x="5" y="143"/>
                  </a:cubicBezTo>
                  <a:cubicBezTo>
                    <a:pt x="0" y="100"/>
                    <a:pt x="3" y="56"/>
                    <a:pt x="2" y="12"/>
                  </a:cubicBezTo>
                  <a:cubicBezTo>
                    <a:pt x="6" y="8"/>
                    <a:pt x="10" y="4"/>
                    <a:pt x="14" y="0"/>
                  </a:cubicBezTo>
                  <a:cubicBezTo>
                    <a:pt x="24" y="43"/>
                    <a:pt x="32" y="86"/>
                    <a:pt x="49" y="127"/>
                  </a:cubicBezTo>
                  <a:cubicBezTo>
                    <a:pt x="59" y="151"/>
                    <a:pt x="70" y="172"/>
                    <a:pt x="91" y="189"/>
                  </a:cubicBezTo>
                  <a:cubicBezTo>
                    <a:pt x="116" y="209"/>
                    <a:pt x="138" y="234"/>
                    <a:pt x="161" y="257"/>
                  </a:cubicBezTo>
                  <a:cubicBezTo>
                    <a:pt x="164" y="260"/>
                    <a:pt x="167" y="264"/>
                    <a:pt x="162" y="268"/>
                  </a:cubicBezTo>
                  <a:cubicBezTo>
                    <a:pt x="117" y="252"/>
                    <a:pt x="73" y="236"/>
                    <a:pt x="30" y="216"/>
                  </a:cubicBezTo>
                  <a:close/>
                </a:path>
              </a:pathLst>
            </a:custGeom>
            <a:solidFill>
              <a:srgbClr val="EFEDD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6" name="Google Shape;336;p8"/>
            <p:cNvSpPr/>
            <p:nvPr/>
          </p:nvSpPr>
          <p:spPr>
            <a:xfrm>
              <a:off x="3722688" y="6473825"/>
              <a:ext cx="98425" cy="79375"/>
            </a:xfrm>
            <a:custGeom>
              <a:avLst/>
              <a:gdLst/>
              <a:ahLst/>
              <a:cxnLst/>
              <a:rect l="l" t="t" r="r" b="b"/>
              <a:pathLst>
                <a:path w="108" h="88" extrusionOk="0">
                  <a:moveTo>
                    <a:pt x="57" y="88"/>
                  </a:moveTo>
                  <a:cubicBezTo>
                    <a:pt x="28" y="65"/>
                    <a:pt x="12" y="34"/>
                    <a:pt x="0" y="0"/>
                  </a:cubicBezTo>
                  <a:cubicBezTo>
                    <a:pt x="31" y="4"/>
                    <a:pt x="62" y="8"/>
                    <a:pt x="92" y="12"/>
                  </a:cubicBezTo>
                  <a:cubicBezTo>
                    <a:pt x="97" y="12"/>
                    <a:pt x="103" y="11"/>
                    <a:pt x="105" y="16"/>
                  </a:cubicBezTo>
                  <a:cubicBezTo>
                    <a:pt x="108" y="22"/>
                    <a:pt x="101" y="25"/>
                    <a:pt x="98" y="28"/>
                  </a:cubicBezTo>
                  <a:cubicBezTo>
                    <a:pt x="81" y="46"/>
                    <a:pt x="67" y="66"/>
                    <a:pt x="57" y="88"/>
                  </a:cubicBezTo>
                  <a:close/>
                </a:path>
              </a:pathLst>
            </a:custGeom>
            <a:solidFill>
              <a:srgbClr val="D9D4B5"/>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7" name="Google Shape;337;p8"/>
            <p:cNvSpPr/>
            <p:nvPr/>
          </p:nvSpPr>
          <p:spPr>
            <a:xfrm>
              <a:off x="3643313" y="6256338"/>
              <a:ext cx="50800" cy="119063"/>
            </a:xfrm>
            <a:custGeom>
              <a:avLst/>
              <a:gdLst/>
              <a:ahLst/>
              <a:cxnLst/>
              <a:rect l="l" t="t" r="r" b="b"/>
              <a:pathLst>
                <a:path w="55" h="130" extrusionOk="0">
                  <a:moveTo>
                    <a:pt x="11" y="114"/>
                  </a:moveTo>
                  <a:cubicBezTo>
                    <a:pt x="0" y="75"/>
                    <a:pt x="8" y="40"/>
                    <a:pt x="30" y="0"/>
                  </a:cubicBezTo>
                  <a:cubicBezTo>
                    <a:pt x="31" y="48"/>
                    <a:pt x="35" y="91"/>
                    <a:pt x="55" y="130"/>
                  </a:cubicBezTo>
                  <a:cubicBezTo>
                    <a:pt x="39" y="127"/>
                    <a:pt x="25" y="121"/>
                    <a:pt x="11" y="114"/>
                  </a:cubicBezTo>
                  <a:close/>
                </a:path>
              </a:pathLst>
            </a:custGeom>
            <a:solidFill>
              <a:srgbClr val="EFEDD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8" name="Google Shape;338;p8"/>
            <p:cNvSpPr/>
            <p:nvPr/>
          </p:nvSpPr>
          <p:spPr>
            <a:xfrm>
              <a:off x="3557588" y="6292850"/>
              <a:ext cx="57150" cy="53975"/>
            </a:xfrm>
            <a:custGeom>
              <a:avLst/>
              <a:gdLst/>
              <a:ahLst/>
              <a:cxnLst/>
              <a:rect l="l" t="t" r="r" b="b"/>
              <a:pathLst>
                <a:path w="63" h="59" extrusionOk="0">
                  <a:moveTo>
                    <a:pt x="63" y="15"/>
                  </a:moveTo>
                  <a:cubicBezTo>
                    <a:pt x="62" y="30"/>
                    <a:pt x="62" y="44"/>
                    <a:pt x="62" y="59"/>
                  </a:cubicBezTo>
                  <a:cubicBezTo>
                    <a:pt x="42" y="51"/>
                    <a:pt x="23" y="43"/>
                    <a:pt x="0" y="34"/>
                  </a:cubicBezTo>
                  <a:cubicBezTo>
                    <a:pt x="22" y="22"/>
                    <a:pt x="41" y="11"/>
                    <a:pt x="61" y="0"/>
                  </a:cubicBezTo>
                  <a:cubicBezTo>
                    <a:pt x="61" y="6"/>
                    <a:pt x="62" y="11"/>
                    <a:pt x="63" y="15"/>
                  </a:cubicBezTo>
                  <a:close/>
                </a:path>
              </a:pathLst>
            </a:custGeom>
            <a:solidFill>
              <a:srgbClr val="E94C28"/>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9" name="Google Shape;339;p8"/>
            <p:cNvSpPr/>
            <p:nvPr/>
          </p:nvSpPr>
          <p:spPr>
            <a:xfrm>
              <a:off x="4457700" y="5580063"/>
              <a:ext cx="111125" cy="230188"/>
            </a:xfrm>
            <a:custGeom>
              <a:avLst/>
              <a:gdLst/>
              <a:ahLst/>
              <a:cxnLst/>
              <a:rect l="l" t="t" r="r" b="b"/>
              <a:pathLst>
                <a:path w="122" h="254" extrusionOk="0">
                  <a:moveTo>
                    <a:pt x="2" y="94"/>
                  </a:moveTo>
                  <a:cubicBezTo>
                    <a:pt x="82" y="77"/>
                    <a:pt x="87" y="71"/>
                    <a:pt x="79" y="0"/>
                  </a:cubicBezTo>
                  <a:cubicBezTo>
                    <a:pt x="111" y="40"/>
                    <a:pt x="120" y="84"/>
                    <a:pt x="110" y="132"/>
                  </a:cubicBezTo>
                  <a:cubicBezTo>
                    <a:pt x="107" y="144"/>
                    <a:pt x="107" y="154"/>
                    <a:pt x="112" y="166"/>
                  </a:cubicBezTo>
                  <a:cubicBezTo>
                    <a:pt x="122" y="189"/>
                    <a:pt x="117" y="211"/>
                    <a:pt x="102" y="231"/>
                  </a:cubicBezTo>
                  <a:cubicBezTo>
                    <a:pt x="86" y="252"/>
                    <a:pt x="63" y="254"/>
                    <a:pt x="41" y="249"/>
                  </a:cubicBezTo>
                  <a:cubicBezTo>
                    <a:pt x="17" y="243"/>
                    <a:pt x="8" y="221"/>
                    <a:pt x="1" y="200"/>
                  </a:cubicBezTo>
                  <a:cubicBezTo>
                    <a:pt x="0" y="197"/>
                    <a:pt x="1" y="193"/>
                    <a:pt x="1" y="190"/>
                  </a:cubicBezTo>
                  <a:cubicBezTo>
                    <a:pt x="1" y="184"/>
                    <a:pt x="1" y="177"/>
                    <a:pt x="8" y="176"/>
                  </a:cubicBezTo>
                  <a:cubicBezTo>
                    <a:pt x="17" y="176"/>
                    <a:pt x="16" y="184"/>
                    <a:pt x="17" y="189"/>
                  </a:cubicBezTo>
                  <a:cubicBezTo>
                    <a:pt x="24" y="213"/>
                    <a:pt x="43" y="224"/>
                    <a:pt x="67" y="222"/>
                  </a:cubicBezTo>
                  <a:cubicBezTo>
                    <a:pt x="83" y="221"/>
                    <a:pt x="91" y="212"/>
                    <a:pt x="93" y="197"/>
                  </a:cubicBezTo>
                  <a:cubicBezTo>
                    <a:pt x="98" y="162"/>
                    <a:pt x="74" y="143"/>
                    <a:pt x="52" y="124"/>
                  </a:cubicBezTo>
                  <a:cubicBezTo>
                    <a:pt x="37" y="112"/>
                    <a:pt x="22" y="102"/>
                    <a:pt x="2" y="94"/>
                  </a:cubicBezTo>
                  <a:close/>
                </a:path>
              </a:pathLst>
            </a:custGeom>
            <a:solidFill>
              <a:srgbClr val="D8D3B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0" name="Google Shape;340;p8"/>
            <p:cNvSpPr/>
            <p:nvPr/>
          </p:nvSpPr>
          <p:spPr>
            <a:xfrm>
              <a:off x="4370388" y="6100763"/>
              <a:ext cx="314325" cy="241300"/>
            </a:xfrm>
            <a:custGeom>
              <a:avLst/>
              <a:gdLst/>
              <a:ahLst/>
              <a:cxnLst/>
              <a:rect l="l" t="t" r="r" b="b"/>
              <a:pathLst>
                <a:path w="345" h="265" extrusionOk="0">
                  <a:moveTo>
                    <a:pt x="65" y="197"/>
                  </a:moveTo>
                  <a:cubicBezTo>
                    <a:pt x="72" y="186"/>
                    <a:pt x="64" y="178"/>
                    <a:pt x="57" y="172"/>
                  </a:cubicBezTo>
                  <a:cubicBezTo>
                    <a:pt x="49" y="164"/>
                    <a:pt x="40" y="157"/>
                    <a:pt x="32" y="150"/>
                  </a:cubicBezTo>
                  <a:cubicBezTo>
                    <a:pt x="10" y="133"/>
                    <a:pt x="0" y="112"/>
                    <a:pt x="9" y="85"/>
                  </a:cubicBezTo>
                  <a:cubicBezTo>
                    <a:pt x="49" y="96"/>
                    <a:pt x="87" y="95"/>
                    <a:pt x="125" y="77"/>
                  </a:cubicBezTo>
                  <a:cubicBezTo>
                    <a:pt x="136" y="73"/>
                    <a:pt x="144" y="73"/>
                    <a:pt x="152" y="82"/>
                  </a:cubicBezTo>
                  <a:cubicBezTo>
                    <a:pt x="161" y="91"/>
                    <a:pt x="164" y="101"/>
                    <a:pt x="159" y="113"/>
                  </a:cubicBezTo>
                  <a:cubicBezTo>
                    <a:pt x="153" y="125"/>
                    <a:pt x="144" y="135"/>
                    <a:pt x="131" y="141"/>
                  </a:cubicBezTo>
                  <a:cubicBezTo>
                    <a:pt x="126" y="143"/>
                    <a:pt x="122" y="145"/>
                    <a:pt x="119" y="150"/>
                  </a:cubicBezTo>
                  <a:cubicBezTo>
                    <a:pt x="149" y="158"/>
                    <a:pt x="186" y="123"/>
                    <a:pt x="179" y="94"/>
                  </a:cubicBezTo>
                  <a:cubicBezTo>
                    <a:pt x="175" y="75"/>
                    <a:pt x="170" y="57"/>
                    <a:pt x="166" y="38"/>
                  </a:cubicBezTo>
                  <a:cubicBezTo>
                    <a:pt x="163" y="27"/>
                    <a:pt x="166" y="19"/>
                    <a:pt x="180" y="21"/>
                  </a:cubicBezTo>
                  <a:cubicBezTo>
                    <a:pt x="234" y="31"/>
                    <a:pt x="287" y="27"/>
                    <a:pt x="336" y="0"/>
                  </a:cubicBezTo>
                  <a:cubicBezTo>
                    <a:pt x="336" y="0"/>
                    <a:pt x="337" y="1"/>
                    <a:pt x="338" y="1"/>
                  </a:cubicBezTo>
                  <a:cubicBezTo>
                    <a:pt x="333" y="35"/>
                    <a:pt x="340" y="68"/>
                    <a:pt x="344" y="101"/>
                  </a:cubicBezTo>
                  <a:cubicBezTo>
                    <a:pt x="339" y="126"/>
                    <a:pt x="345" y="153"/>
                    <a:pt x="332" y="177"/>
                  </a:cubicBezTo>
                  <a:cubicBezTo>
                    <a:pt x="311" y="201"/>
                    <a:pt x="286" y="204"/>
                    <a:pt x="259" y="190"/>
                  </a:cubicBezTo>
                  <a:cubicBezTo>
                    <a:pt x="249" y="185"/>
                    <a:pt x="244" y="187"/>
                    <a:pt x="238" y="195"/>
                  </a:cubicBezTo>
                  <a:cubicBezTo>
                    <a:pt x="226" y="213"/>
                    <a:pt x="210" y="227"/>
                    <a:pt x="191" y="238"/>
                  </a:cubicBezTo>
                  <a:cubicBezTo>
                    <a:pt x="148" y="265"/>
                    <a:pt x="100" y="252"/>
                    <a:pt x="68" y="204"/>
                  </a:cubicBezTo>
                  <a:cubicBezTo>
                    <a:pt x="67" y="202"/>
                    <a:pt x="66" y="200"/>
                    <a:pt x="65" y="197"/>
                  </a:cubicBezTo>
                  <a:close/>
                </a:path>
              </a:pathLst>
            </a:custGeom>
            <a:solidFill>
              <a:srgbClr val="FFFDF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1" name="Google Shape;341;p8"/>
            <p:cNvSpPr/>
            <p:nvPr/>
          </p:nvSpPr>
          <p:spPr>
            <a:xfrm>
              <a:off x="4379913" y="5780088"/>
              <a:ext cx="342900" cy="347663"/>
            </a:xfrm>
            <a:custGeom>
              <a:avLst/>
              <a:gdLst/>
              <a:ahLst/>
              <a:cxnLst/>
              <a:rect l="l" t="t" r="r" b="b"/>
              <a:pathLst>
                <a:path w="378" h="382" extrusionOk="0">
                  <a:moveTo>
                    <a:pt x="7" y="362"/>
                  </a:moveTo>
                  <a:cubicBezTo>
                    <a:pt x="1" y="326"/>
                    <a:pt x="0" y="290"/>
                    <a:pt x="10" y="255"/>
                  </a:cubicBezTo>
                  <a:cubicBezTo>
                    <a:pt x="12" y="250"/>
                    <a:pt x="13" y="245"/>
                    <a:pt x="18" y="242"/>
                  </a:cubicBezTo>
                  <a:cubicBezTo>
                    <a:pt x="26" y="270"/>
                    <a:pt x="40" y="281"/>
                    <a:pt x="68" y="280"/>
                  </a:cubicBezTo>
                  <a:cubicBezTo>
                    <a:pt x="69" y="272"/>
                    <a:pt x="60" y="271"/>
                    <a:pt x="56" y="266"/>
                  </a:cubicBezTo>
                  <a:cubicBezTo>
                    <a:pt x="50" y="258"/>
                    <a:pt x="39" y="252"/>
                    <a:pt x="45" y="239"/>
                  </a:cubicBezTo>
                  <a:cubicBezTo>
                    <a:pt x="50" y="227"/>
                    <a:pt x="60" y="219"/>
                    <a:pt x="74" y="218"/>
                  </a:cubicBezTo>
                  <a:cubicBezTo>
                    <a:pt x="82" y="218"/>
                    <a:pt x="92" y="216"/>
                    <a:pt x="100" y="219"/>
                  </a:cubicBezTo>
                  <a:cubicBezTo>
                    <a:pt x="124" y="227"/>
                    <a:pt x="146" y="220"/>
                    <a:pt x="166" y="208"/>
                  </a:cubicBezTo>
                  <a:cubicBezTo>
                    <a:pt x="185" y="197"/>
                    <a:pt x="205" y="191"/>
                    <a:pt x="227" y="194"/>
                  </a:cubicBezTo>
                  <a:cubicBezTo>
                    <a:pt x="237" y="196"/>
                    <a:pt x="244" y="191"/>
                    <a:pt x="250" y="183"/>
                  </a:cubicBezTo>
                  <a:cubicBezTo>
                    <a:pt x="285" y="135"/>
                    <a:pt x="307" y="83"/>
                    <a:pt x="311" y="24"/>
                  </a:cubicBezTo>
                  <a:cubicBezTo>
                    <a:pt x="312" y="16"/>
                    <a:pt x="314" y="8"/>
                    <a:pt x="315" y="0"/>
                  </a:cubicBezTo>
                  <a:cubicBezTo>
                    <a:pt x="374" y="69"/>
                    <a:pt x="378" y="149"/>
                    <a:pt x="361" y="233"/>
                  </a:cubicBezTo>
                  <a:cubicBezTo>
                    <a:pt x="359" y="244"/>
                    <a:pt x="356" y="255"/>
                    <a:pt x="354" y="266"/>
                  </a:cubicBezTo>
                  <a:cubicBezTo>
                    <a:pt x="348" y="276"/>
                    <a:pt x="351" y="289"/>
                    <a:pt x="342" y="298"/>
                  </a:cubicBezTo>
                  <a:cubicBezTo>
                    <a:pt x="331" y="306"/>
                    <a:pt x="320" y="314"/>
                    <a:pt x="309" y="322"/>
                  </a:cubicBezTo>
                  <a:cubicBezTo>
                    <a:pt x="283" y="340"/>
                    <a:pt x="256" y="343"/>
                    <a:pt x="228" y="330"/>
                  </a:cubicBezTo>
                  <a:cubicBezTo>
                    <a:pt x="212" y="324"/>
                    <a:pt x="196" y="318"/>
                    <a:pt x="180" y="310"/>
                  </a:cubicBezTo>
                  <a:cubicBezTo>
                    <a:pt x="167" y="304"/>
                    <a:pt x="158" y="307"/>
                    <a:pt x="149" y="318"/>
                  </a:cubicBezTo>
                  <a:cubicBezTo>
                    <a:pt x="132" y="341"/>
                    <a:pt x="109" y="358"/>
                    <a:pt x="83" y="370"/>
                  </a:cubicBezTo>
                  <a:cubicBezTo>
                    <a:pt x="57" y="381"/>
                    <a:pt x="30" y="382"/>
                    <a:pt x="7" y="362"/>
                  </a:cubicBezTo>
                  <a:close/>
                </a:path>
              </a:pathLst>
            </a:custGeom>
            <a:solidFill>
              <a:srgbClr val="FFFDF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2" name="Google Shape;342;p8"/>
            <p:cNvSpPr/>
            <p:nvPr/>
          </p:nvSpPr>
          <p:spPr>
            <a:xfrm>
              <a:off x="4330700" y="6323013"/>
              <a:ext cx="288925" cy="196850"/>
            </a:xfrm>
            <a:custGeom>
              <a:avLst/>
              <a:gdLst/>
              <a:ahLst/>
              <a:cxnLst/>
              <a:rect l="l" t="t" r="r" b="b"/>
              <a:pathLst>
                <a:path w="318" h="217" extrusionOk="0">
                  <a:moveTo>
                    <a:pt x="318" y="10"/>
                  </a:moveTo>
                  <a:cubicBezTo>
                    <a:pt x="307" y="21"/>
                    <a:pt x="292" y="29"/>
                    <a:pt x="289" y="46"/>
                  </a:cubicBezTo>
                  <a:cubicBezTo>
                    <a:pt x="289" y="88"/>
                    <a:pt x="277" y="127"/>
                    <a:pt x="252" y="161"/>
                  </a:cubicBezTo>
                  <a:cubicBezTo>
                    <a:pt x="234" y="178"/>
                    <a:pt x="214" y="192"/>
                    <a:pt x="191" y="202"/>
                  </a:cubicBezTo>
                  <a:cubicBezTo>
                    <a:pt x="154" y="217"/>
                    <a:pt x="130" y="209"/>
                    <a:pt x="110" y="175"/>
                  </a:cubicBezTo>
                  <a:cubicBezTo>
                    <a:pt x="103" y="165"/>
                    <a:pt x="96" y="162"/>
                    <a:pt x="85" y="164"/>
                  </a:cubicBezTo>
                  <a:cubicBezTo>
                    <a:pt x="83" y="165"/>
                    <a:pt x="80" y="165"/>
                    <a:pt x="77" y="166"/>
                  </a:cubicBezTo>
                  <a:cubicBezTo>
                    <a:pt x="37" y="172"/>
                    <a:pt x="16" y="158"/>
                    <a:pt x="5" y="118"/>
                  </a:cubicBezTo>
                  <a:cubicBezTo>
                    <a:pt x="6" y="106"/>
                    <a:pt x="6" y="94"/>
                    <a:pt x="4" y="82"/>
                  </a:cubicBezTo>
                  <a:cubicBezTo>
                    <a:pt x="0" y="51"/>
                    <a:pt x="13" y="26"/>
                    <a:pt x="41" y="10"/>
                  </a:cubicBezTo>
                  <a:cubicBezTo>
                    <a:pt x="52" y="7"/>
                    <a:pt x="62" y="5"/>
                    <a:pt x="73" y="1"/>
                  </a:cubicBezTo>
                  <a:cubicBezTo>
                    <a:pt x="79" y="0"/>
                    <a:pt x="82" y="1"/>
                    <a:pt x="85" y="6"/>
                  </a:cubicBezTo>
                  <a:cubicBezTo>
                    <a:pt x="129" y="65"/>
                    <a:pt x="194" y="58"/>
                    <a:pt x="246" y="28"/>
                  </a:cubicBezTo>
                  <a:cubicBezTo>
                    <a:pt x="269" y="15"/>
                    <a:pt x="293" y="11"/>
                    <a:pt x="318" y="10"/>
                  </a:cubicBezTo>
                  <a:close/>
                </a:path>
              </a:pathLst>
            </a:custGeom>
            <a:solidFill>
              <a:srgbClr val="FFFDF2"/>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3" name="Google Shape;343;p8"/>
            <p:cNvSpPr/>
            <p:nvPr/>
          </p:nvSpPr>
          <p:spPr>
            <a:xfrm>
              <a:off x="4225925" y="6243638"/>
              <a:ext cx="141287" cy="185738"/>
            </a:xfrm>
            <a:custGeom>
              <a:avLst/>
              <a:gdLst/>
              <a:ahLst/>
              <a:cxnLst/>
              <a:rect l="l" t="t" r="r" b="b"/>
              <a:pathLst>
                <a:path w="156" h="204" extrusionOk="0">
                  <a:moveTo>
                    <a:pt x="156" y="96"/>
                  </a:moveTo>
                  <a:cubicBezTo>
                    <a:pt x="149" y="107"/>
                    <a:pt x="138" y="115"/>
                    <a:pt x="132" y="127"/>
                  </a:cubicBezTo>
                  <a:cubicBezTo>
                    <a:pt x="124" y="142"/>
                    <a:pt x="121" y="157"/>
                    <a:pt x="126" y="173"/>
                  </a:cubicBezTo>
                  <a:cubicBezTo>
                    <a:pt x="129" y="184"/>
                    <a:pt x="129" y="194"/>
                    <a:pt x="124" y="204"/>
                  </a:cubicBezTo>
                  <a:cubicBezTo>
                    <a:pt x="106" y="200"/>
                    <a:pt x="89" y="199"/>
                    <a:pt x="72" y="196"/>
                  </a:cubicBezTo>
                  <a:cubicBezTo>
                    <a:pt x="49" y="193"/>
                    <a:pt x="35" y="176"/>
                    <a:pt x="25" y="157"/>
                  </a:cubicBezTo>
                  <a:cubicBezTo>
                    <a:pt x="13" y="134"/>
                    <a:pt x="3" y="110"/>
                    <a:pt x="0" y="84"/>
                  </a:cubicBezTo>
                  <a:cubicBezTo>
                    <a:pt x="9" y="57"/>
                    <a:pt x="19" y="29"/>
                    <a:pt x="20" y="0"/>
                  </a:cubicBezTo>
                  <a:cubicBezTo>
                    <a:pt x="45" y="61"/>
                    <a:pt x="93" y="88"/>
                    <a:pt x="156" y="96"/>
                  </a:cubicBezTo>
                  <a:close/>
                </a:path>
              </a:pathLst>
            </a:custGeom>
            <a:solidFill>
              <a:srgbClr val="EFEDD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4" name="Google Shape;344;p8"/>
            <p:cNvSpPr/>
            <p:nvPr/>
          </p:nvSpPr>
          <p:spPr>
            <a:xfrm>
              <a:off x="4386263" y="6364288"/>
              <a:ext cx="276225" cy="666750"/>
            </a:xfrm>
            <a:custGeom>
              <a:avLst/>
              <a:gdLst/>
              <a:ahLst/>
              <a:cxnLst/>
              <a:rect l="l" t="t" r="r" b="b"/>
              <a:pathLst>
                <a:path w="305" h="732" extrusionOk="0">
                  <a:moveTo>
                    <a:pt x="188" y="112"/>
                  </a:moveTo>
                  <a:cubicBezTo>
                    <a:pt x="212" y="78"/>
                    <a:pt x="217" y="38"/>
                    <a:pt x="228" y="0"/>
                  </a:cubicBezTo>
                  <a:cubicBezTo>
                    <a:pt x="241" y="17"/>
                    <a:pt x="240" y="39"/>
                    <a:pt x="243" y="59"/>
                  </a:cubicBezTo>
                  <a:cubicBezTo>
                    <a:pt x="256" y="145"/>
                    <a:pt x="269" y="232"/>
                    <a:pt x="279" y="320"/>
                  </a:cubicBezTo>
                  <a:cubicBezTo>
                    <a:pt x="286" y="381"/>
                    <a:pt x="292" y="443"/>
                    <a:pt x="296" y="505"/>
                  </a:cubicBezTo>
                  <a:cubicBezTo>
                    <a:pt x="300" y="561"/>
                    <a:pt x="305" y="616"/>
                    <a:pt x="304" y="672"/>
                  </a:cubicBezTo>
                  <a:cubicBezTo>
                    <a:pt x="303" y="687"/>
                    <a:pt x="301" y="702"/>
                    <a:pt x="295" y="716"/>
                  </a:cubicBezTo>
                  <a:cubicBezTo>
                    <a:pt x="230" y="696"/>
                    <a:pt x="166" y="705"/>
                    <a:pt x="102" y="720"/>
                  </a:cubicBezTo>
                  <a:cubicBezTo>
                    <a:pt x="90" y="723"/>
                    <a:pt x="79" y="726"/>
                    <a:pt x="68" y="732"/>
                  </a:cubicBezTo>
                  <a:cubicBezTo>
                    <a:pt x="58" y="654"/>
                    <a:pt x="47" y="577"/>
                    <a:pt x="36" y="499"/>
                  </a:cubicBezTo>
                  <a:cubicBezTo>
                    <a:pt x="24" y="406"/>
                    <a:pt x="12" y="313"/>
                    <a:pt x="0" y="220"/>
                  </a:cubicBezTo>
                  <a:cubicBezTo>
                    <a:pt x="0" y="216"/>
                    <a:pt x="0" y="212"/>
                    <a:pt x="0" y="208"/>
                  </a:cubicBezTo>
                  <a:cubicBezTo>
                    <a:pt x="6" y="200"/>
                    <a:pt x="15" y="202"/>
                    <a:pt x="24" y="202"/>
                  </a:cubicBezTo>
                  <a:cubicBezTo>
                    <a:pt x="71" y="202"/>
                    <a:pt x="112" y="184"/>
                    <a:pt x="146" y="152"/>
                  </a:cubicBezTo>
                  <a:cubicBezTo>
                    <a:pt x="160" y="138"/>
                    <a:pt x="177" y="128"/>
                    <a:pt x="188" y="112"/>
                  </a:cubicBezTo>
                  <a:close/>
                </a:path>
              </a:pathLst>
            </a:custGeom>
            <a:solidFill>
              <a:srgbClr val="C33B1B"/>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5" name="Google Shape;345;p8"/>
            <p:cNvSpPr/>
            <p:nvPr/>
          </p:nvSpPr>
          <p:spPr>
            <a:xfrm>
              <a:off x="3919538" y="6445250"/>
              <a:ext cx="287337" cy="600075"/>
            </a:xfrm>
            <a:custGeom>
              <a:avLst/>
              <a:gdLst/>
              <a:ahLst/>
              <a:cxnLst/>
              <a:rect l="l" t="t" r="r" b="b"/>
              <a:pathLst>
                <a:path w="316" h="660" extrusionOk="0">
                  <a:moveTo>
                    <a:pt x="189" y="84"/>
                  </a:moveTo>
                  <a:cubicBezTo>
                    <a:pt x="211" y="61"/>
                    <a:pt x="230" y="36"/>
                    <a:pt x="245" y="9"/>
                  </a:cubicBezTo>
                  <a:cubicBezTo>
                    <a:pt x="248" y="6"/>
                    <a:pt x="250" y="3"/>
                    <a:pt x="253" y="0"/>
                  </a:cubicBezTo>
                  <a:cubicBezTo>
                    <a:pt x="256" y="4"/>
                    <a:pt x="256" y="9"/>
                    <a:pt x="256" y="13"/>
                  </a:cubicBezTo>
                  <a:cubicBezTo>
                    <a:pt x="253" y="83"/>
                    <a:pt x="258" y="152"/>
                    <a:pt x="261" y="221"/>
                  </a:cubicBezTo>
                  <a:cubicBezTo>
                    <a:pt x="264" y="294"/>
                    <a:pt x="267" y="367"/>
                    <a:pt x="275" y="440"/>
                  </a:cubicBezTo>
                  <a:cubicBezTo>
                    <a:pt x="282" y="503"/>
                    <a:pt x="287" y="565"/>
                    <a:pt x="303" y="626"/>
                  </a:cubicBezTo>
                  <a:cubicBezTo>
                    <a:pt x="306" y="638"/>
                    <a:pt x="316" y="647"/>
                    <a:pt x="312" y="660"/>
                  </a:cubicBezTo>
                  <a:cubicBezTo>
                    <a:pt x="271" y="650"/>
                    <a:pt x="230" y="642"/>
                    <a:pt x="190" y="631"/>
                  </a:cubicBezTo>
                  <a:cubicBezTo>
                    <a:pt x="131" y="616"/>
                    <a:pt x="72" y="624"/>
                    <a:pt x="14" y="633"/>
                  </a:cubicBezTo>
                  <a:cubicBezTo>
                    <a:pt x="9" y="634"/>
                    <a:pt x="5" y="634"/>
                    <a:pt x="0" y="635"/>
                  </a:cubicBezTo>
                  <a:cubicBezTo>
                    <a:pt x="29" y="551"/>
                    <a:pt x="57" y="467"/>
                    <a:pt x="86" y="383"/>
                  </a:cubicBezTo>
                  <a:cubicBezTo>
                    <a:pt x="118" y="291"/>
                    <a:pt x="150" y="199"/>
                    <a:pt x="182" y="107"/>
                  </a:cubicBezTo>
                  <a:cubicBezTo>
                    <a:pt x="185" y="99"/>
                    <a:pt x="187" y="92"/>
                    <a:pt x="189" y="84"/>
                  </a:cubicBezTo>
                  <a:close/>
                </a:path>
              </a:pathLst>
            </a:custGeom>
            <a:solidFill>
              <a:srgbClr val="A93217"/>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6" name="Google Shape;346;p8"/>
            <p:cNvSpPr/>
            <p:nvPr/>
          </p:nvSpPr>
          <p:spPr>
            <a:xfrm>
              <a:off x="4159250" y="6321425"/>
              <a:ext cx="396875" cy="233363"/>
            </a:xfrm>
            <a:custGeom>
              <a:avLst/>
              <a:gdLst/>
              <a:ahLst/>
              <a:cxnLst/>
              <a:rect l="l" t="t" r="r" b="b"/>
              <a:pathLst>
                <a:path w="436" h="257" extrusionOk="0">
                  <a:moveTo>
                    <a:pt x="436" y="160"/>
                  </a:moveTo>
                  <a:cubicBezTo>
                    <a:pt x="399" y="215"/>
                    <a:pt x="349" y="250"/>
                    <a:pt x="282" y="256"/>
                  </a:cubicBezTo>
                  <a:cubicBezTo>
                    <a:pt x="270" y="257"/>
                    <a:pt x="259" y="256"/>
                    <a:pt x="248" y="256"/>
                  </a:cubicBezTo>
                  <a:cubicBezTo>
                    <a:pt x="233" y="253"/>
                    <a:pt x="217" y="251"/>
                    <a:pt x="203" y="247"/>
                  </a:cubicBezTo>
                  <a:cubicBezTo>
                    <a:pt x="179" y="239"/>
                    <a:pt x="159" y="225"/>
                    <a:pt x="146" y="202"/>
                  </a:cubicBezTo>
                  <a:cubicBezTo>
                    <a:pt x="136" y="183"/>
                    <a:pt x="122" y="170"/>
                    <a:pt x="101" y="163"/>
                  </a:cubicBezTo>
                  <a:cubicBezTo>
                    <a:pt x="78" y="155"/>
                    <a:pt x="62" y="135"/>
                    <a:pt x="44" y="120"/>
                  </a:cubicBezTo>
                  <a:cubicBezTo>
                    <a:pt x="29" y="112"/>
                    <a:pt x="14" y="118"/>
                    <a:pt x="0" y="119"/>
                  </a:cubicBezTo>
                  <a:cubicBezTo>
                    <a:pt x="16" y="94"/>
                    <a:pt x="38" y="72"/>
                    <a:pt x="51" y="45"/>
                  </a:cubicBezTo>
                  <a:cubicBezTo>
                    <a:pt x="58" y="30"/>
                    <a:pt x="65" y="15"/>
                    <a:pt x="72" y="0"/>
                  </a:cubicBezTo>
                  <a:cubicBezTo>
                    <a:pt x="85" y="17"/>
                    <a:pt x="87" y="38"/>
                    <a:pt x="95" y="57"/>
                  </a:cubicBezTo>
                  <a:cubicBezTo>
                    <a:pt x="111" y="94"/>
                    <a:pt x="128" y="108"/>
                    <a:pt x="168" y="108"/>
                  </a:cubicBezTo>
                  <a:cubicBezTo>
                    <a:pt x="180" y="107"/>
                    <a:pt x="187" y="114"/>
                    <a:pt x="196" y="120"/>
                  </a:cubicBezTo>
                  <a:cubicBezTo>
                    <a:pt x="213" y="158"/>
                    <a:pt x="217" y="169"/>
                    <a:pt x="282" y="159"/>
                  </a:cubicBezTo>
                  <a:cubicBezTo>
                    <a:pt x="288" y="159"/>
                    <a:pt x="294" y="154"/>
                    <a:pt x="297" y="165"/>
                  </a:cubicBezTo>
                  <a:cubicBezTo>
                    <a:pt x="313" y="216"/>
                    <a:pt x="356" y="211"/>
                    <a:pt x="392" y="191"/>
                  </a:cubicBezTo>
                  <a:cubicBezTo>
                    <a:pt x="408" y="182"/>
                    <a:pt x="422" y="171"/>
                    <a:pt x="436" y="160"/>
                  </a:cubicBezTo>
                  <a:close/>
                </a:path>
              </a:pathLst>
            </a:custGeom>
            <a:solidFill>
              <a:srgbClr val="D8D3B3"/>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50"/>
        <p:cNvGrpSpPr/>
        <p:nvPr/>
      </p:nvGrpSpPr>
      <p:grpSpPr>
        <a:xfrm>
          <a:off x="0" y="0"/>
          <a:ext cx="0" cy="0"/>
          <a:chOff x="0" y="0"/>
          <a:chExt cx="0" cy="0"/>
        </a:xfrm>
      </p:grpSpPr>
      <p:sp>
        <p:nvSpPr>
          <p:cNvPr id="351" name="Google Shape;351;p9"/>
          <p:cNvSpPr/>
          <p:nvPr/>
        </p:nvSpPr>
        <p:spPr>
          <a:xfrm>
            <a:off x="4960049" y="2527825"/>
            <a:ext cx="2839200" cy="728100"/>
          </a:xfrm>
          <a:prstGeom prst="roundRect">
            <a:avLst>
              <a:gd name="adj" fmla="val 50000"/>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 name="Google Shape;352;p9"/>
          <p:cNvSpPr txBox="1">
            <a:spLocks noGrp="1"/>
          </p:cNvSpPr>
          <p:nvPr>
            <p:ph type="title"/>
          </p:nvPr>
        </p:nvSpPr>
        <p:spPr>
          <a:xfrm>
            <a:off x="5043299" y="2463350"/>
            <a:ext cx="2672700" cy="8418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3600"/>
              <a:buNone/>
            </a:pPr>
            <a:r>
              <a:rPr lang="en"/>
              <a:t>Section A</a:t>
            </a:r>
            <a:endParaRPr/>
          </a:p>
        </p:txBody>
      </p:sp>
      <p:sp>
        <p:nvSpPr>
          <p:cNvPr id="353" name="Google Shape;353;p9"/>
          <p:cNvSpPr txBox="1">
            <a:spLocks noGrp="1"/>
          </p:cNvSpPr>
          <p:nvPr>
            <p:ph type="subTitle" idx="1"/>
          </p:nvPr>
        </p:nvSpPr>
        <p:spPr>
          <a:xfrm>
            <a:off x="5043299" y="3365025"/>
            <a:ext cx="2672700" cy="7281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600"/>
              <a:buNone/>
            </a:pPr>
            <a:r>
              <a:rPr lang="en"/>
              <a:t>You can enter a subtitle here if you need it</a:t>
            </a:r>
            <a:endParaRPr/>
          </a:p>
        </p:txBody>
      </p:sp>
      <p:sp>
        <p:nvSpPr>
          <p:cNvPr id="354" name="Google Shape;354;p9"/>
          <p:cNvSpPr txBox="1">
            <a:spLocks noGrp="1"/>
          </p:cNvSpPr>
          <p:nvPr>
            <p:ph type="title" idx="2"/>
          </p:nvPr>
        </p:nvSpPr>
        <p:spPr>
          <a:xfrm>
            <a:off x="5043299" y="1050350"/>
            <a:ext cx="2672700" cy="14130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2000"/>
              <a:buNone/>
            </a:pPr>
            <a:r>
              <a:rPr lang="en"/>
              <a:t>02</a:t>
            </a:r>
            <a:endParaRPr/>
          </a:p>
        </p:txBody>
      </p:sp>
      <p:pic>
        <p:nvPicPr>
          <p:cNvPr id="355" name="Google Shape;355;p9"/>
          <p:cNvPicPr preferRelativeResize="0"/>
          <p:nvPr/>
        </p:nvPicPr>
        <p:blipFill rotWithShape="1">
          <a:blip r:embed="rId3">
            <a:alphaModFix/>
          </a:blip>
          <a:srcRect/>
          <a:stretch/>
        </p:blipFill>
        <p:spPr>
          <a:xfrm>
            <a:off x="932172" y="227385"/>
            <a:ext cx="4027877" cy="4600880"/>
          </a:xfrm>
          <a:prstGeom prst="rect">
            <a:avLst/>
          </a:prstGeom>
          <a:noFill/>
          <a:ln>
            <a:noFill/>
          </a:ln>
        </p:spPr>
      </p:pic>
    </p:spTree>
  </p:cSld>
  <p:clrMapOvr>
    <a:masterClrMapping/>
  </p:clrMapOvr>
</p:sld>
</file>

<file path=ppt/theme/theme1.xml><?xml version="1.0" encoding="utf-8"?>
<a:theme xmlns:a="http://schemas.openxmlformats.org/drawingml/2006/main" name="Academic Research Thesis Defense by Slidesgo">
  <a:themeElements>
    <a:clrScheme name="Simple Light">
      <a:dk1>
        <a:srgbClr val="064554"/>
      </a:dk1>
      <a:lt1>
        <a:srgbClr val="FFFFFF"/>
      </a:lt1>
      <a:dk2>
        <a:srgbClr val="FF594D"/>
      </a:dk2>
      <a:lt2>
        <a:srgbClr val="E34F45"/>
      </a:lt2>
      <a:accent1>
        <a:srgbClr val="2A2A2A"/>
      </a:accent1>
      <a:accent2>
        <a:srgbClr val="3F3F3F"/>
      </a:accent2>
      <a:accent3>
        <a:srgbClr val="EDEDED"/>
      </a:accent3>
      <a:accent4>
        <a:srgbClr val="00B8C0"/>
      </a:accent4>
      <a:accent5>
        <a:srgbClr val="00A6AD"/>
      </a:accent5>
      <a:accent6>
        <a:srgbClr val="075163"/>
      </a:accent6>
      <a:hlink>
        <a:srgbClr val="06455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Personalizado 71">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3A484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1547</Words>
  <Application>Microsoft Office PowerPoint</Application>
  <PresentationFormat>Presentación en pantalla (16:9)</PresentationFormat>
  <Paragraphs>294</Paragraphs>
  <Slides>51</Slides>
  <Notes>51</Notes>
  <HiddenSlides>0</HiddenSlides>
  <MMClips>0</MMClips>
  <ScaleCrop>false</ScaleCrop>
  <HeadingPairs>
    <vt:vector size="6" baseType="variant">
      <vt:variant>
        <vt:lpstr>Fuentes usadas</vt:lpstr>
      </vt:variant>
      <vt:variant>
        <vt:i4>12</vt:i4>
      </vt:variant>
      <vt:variant>
        <vt:lpstr>Tema</vt:lpstr>
      </vt:variant>
      <vt:variant>
        <vt:i4>2</vt:i4>
      </vt:variant>
      <vt:variant>
        <vt:lpstr>Títulos de diapositiva</vt:lpstr>
      </vt:variant>
      <vt:variant>
        <vt:i4>51</vt:i4>
      </vt:variant>
    </vt:vector>
  </HeadingPairs>
  <TitlesOfParts>
    <vt:vector size="65" baseType="lpstr">
      <vt:lpstr>Arial</vt:lpstr>
      <vt:lpstr>Nunito</vt:lpstr>
      <vt:lpstr>Amatic SC</vt:lpstr>
      <vt:lpstr>Chivo</vt:lpstr>
      <vt:lpstr>Proxima Nova Semibold</vt:lpstr>
      <vt:lpstr>Alfa Slab One</vt:lpstr>
      <vt:lpstr>Calibri</vt:lpstr>
      <vt:lpstr>Proxima Nova</vt:lpstr>
      <vt:lpstr>Open Sans</vt:lpstr>
      <vt:lpstr>Roboto Condensed Light</vt:lpstr>
      <vt:lpstr>Roboto Medium</vt:lpstr>
      <vt:lpstr>Maven Pro</vt:lpstr>
      <vt:lpstr>Academic Research Thesis Defense by Slidesgo</vt:lpstr>
      <vt:lpstr>Slidesgo Final Pages</vt:lpstr>
      <vt:lpstr>Emotional Education Free Templates</vt:lpstr>
      <vt:lpstr>Contents of This Template</vt:lpstr>
      <vt:lpstr>Table of Contents</vt:lpstr>
      <vt:lpstr>Table of Contents</vt:lpstr>
      <vt:lpstr>Introduction</vt:lpstr>
      <vt:lpstr>Section A</vt:lpstr>
      <vt:lpstr>“Venus has a beautiful name and is the second planet from the Sun. It’s terribly hot—even hotter than Mercury”</vt:lpstr>
      <vt:lpstr>Study Objectives</vt:lpstr>
      <vt:lpstr>Section A</vt:lpstr>
      <vt:lpstr>Literature Review</vt:lpstr>
      <vt:lpstr>Big Numbers May Be Useful</vt:lpstr>
      <vt:lpstr>Big Numbers May Be Useful</vt:lpstr>
      <vt:lpstr>Emotions</vt:lpstr>
      <vt:lpstr>Presentación de PowerPoint</vt:lpstr>
      <vt:lpstr>Section A</vt:lpstr>
      <vt:lpstr>Presentación de PowerPoint</vt:lpstr>
      <vt:lpstr>This is a timeline</vt:lpstr>
      <vt:lpstr>Schedule</vt:lpstr>
      <vt:lpstr>Section A</vt:lpstr>
      <vt:lpstr>Calendar</vt:lpstr>
      <vt:lpstr>Results Analysis</vt:lpstr>
      <vt:lpstr>Methodology</vt:lpstr>
      <vt:lpstr>Awesome Words</vt:lpstr>
      <vt:lpstr>150K</vt:lpstr>
      <vt:lpstr>This Is a Map</vt:lpstr>
      <vt:lpstr>This Is an Infographic</vt:lpstr>
      <vt:lpstr>This Is an Infographic</vt:lpstr>
      <vt:lpstr>This Is a Mockup</vt:lpstr>
      <vt:lpstr>Conclusions</vt:lpstr>
      <vt:lpstr>Bibliographical References</vt:lpstr>
      <vt:lpstr>Thanks!</vt:lpstr>
      <vt:lpstr>High School Icon Pack</vt:lpstr>
      <vt:lpstr>Alternative Resources</vt:lpstr>
      <vt:lpstr>Resources</vt:lpstr>
      <vt:lpstr>Instructions for use (free users)</vt:lpstr>
      <vt:lpstr>Presentación de PowerPoint</vt:lpstr>
      <vt:lpstr>Presentación de PowerPoint</vt:lpstr>
      <vt:lpstr>Fonts &amp; colors used</vt:lpstr>
      <vt:lpstr>Presentación de PowerPoint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Educational Icons</vt:lpstr>
      <vt:lpstr>Business Icons</vt:lpstr>
      <vt:lpstr>Help &amp; Support Icons</vt:lpstr>
      <vt:lpstr>Creative Process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Emotional Education Free Templates</dc:title>
  <dc:creator>grym</dc:creator>
  <cp:lastModifiedBy>eduardo</cp:lastModifiedBy>
  <cp:revision>1</cp:revision>
  <dcterms:modified xsi:type="dcterms:W3CDTF">2023-11-21T22:39:39Z</dcterms:modified>
</cp:coreProperties>
</file>