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6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73320-0C10-FA06-8D95-D4E872E20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856D339-344E-C0C0-CE8E-868DA14A63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56D339-344E-C0C0-CE8E-868DA14A63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0B59D40-87CC-C99D-5657-05097F568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2" name="Google Shape;1768;p22">
            <a:extLst>
              <a:ext uri="{FF2B5EF4-FFF2-40B4-BE49-F238E27FC236}">
                <a16:creationId xmlns:a16="http://schemas.microsoft.com/office/drawing/2014/main" id="{BE52290C-3F26-7DFD-6206-27CE7BE954D6}"/>
              </a:ext>
            </a:extLst>
          </p:cNvPr>
          <p:cNvSpPr txBox="1"/>
          <p:nvPr/>
        </p:nvSpPr>
        <p:spPr>
          <a:xfrm>
            <a:off x="709538" y="1256767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1"/>
                </a:solidFill>
                <a:ea typeface="Arial"/>
                <a:cs typeface="Arial"/>
                <a:sym typeface="Arial"/>
              </a:rPr>
              <a:t>STRENGTHS</a:t>
            </a:r>
            <a:endParaRPr sz="2000" b="1">
              <a:solidFill>
                <a:schemeClr val="accen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" name="Google Shape;1769;p22">
            <a:extLst>
              <a:ext uri="{FF2B5EF4-FFF2-40B4-BE49-F238E27FC236}">
                <a16:creationId xmlns:a16="http://schemas.microsoft.com/office/drawing/2014/main" id="{4BB691F3-0B04-A92D-767D-C298EB8B965D}"/>
              </a:ext>
            </a:extLst>
          </p:cNvPr>
          <p:cNvSpPr txBox="1"/>
          <p:nvPr/>
        </p:nvSpPr>
        <p:spPr>
          <a:xfrm>
            <a:off x="709538" y="1656585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5" name="Google Shape;1770;p22">
            <a:extLst>
              <a:ext uri="{FF2B5EF4-FFF2-40B4-BE49-F238E27FC236}">
                <a16:creationId xmlns:a16="http://schemas.microsoft.com/office/drawing/2014/main" id="{E994154C-FC5E-1417-DC81-F023A362589B}"/>
              </a:ext>
            </a:extLst>
          </p:cNvPr>
          <p:cNvSpPr txBox="1"/>
          <p:nvPr/>
        </p:nvSpPr>
        <p:spPr>
          <a:xfrm>
            <a:off x="709538" y="4093261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OPPORTUNITIES</a:t>
            </a:r>
            <a:endParaRPr sz="1600" dirty="0">
              <a:solidFill>
                <a:schemeClr val="accent4"/>
              </a:solidFill>
            </a:endParaRPr>
          </a:p>
        </p:txBody>
      </p:sp>
      <p:sp>
        <p:nvSpPr>
          <p:cNvPr id="6" name="Google Shape;1771;p22">
            <a:extLst>
              <a:ext uri="{FF2B5EF4-FFF2-40B4-BE49-F238E27FC236}">
                <a16:creationId xmlns:a16="http://schemas.microsoft.com/office/drawing/2014/main" id="{DBB8C4F7-D361-620C-A6F7-2C9B5A71A2B8}"/>
              </a:ext>
            </a:extLst>
          </p:cNvPr>
          <p:cNvSpPr txBox="1"/>
          <p:nvPr/>
        </p:nvSpPr>
        <p:spPr>
          <a:xfrm>
            <a:off x="709538" y="4493079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8" name="Google Shape;1772;p22">
            <a:extLst>
              <a:ext uri="{FF2B5EF4-FFF2-40B4-BE49-F238E27FC236}">
                <a16:creationId xmlns:a16="http://schemas.microsoft.com/office/drawing/2014/main" id="{40608681-5AA5-5C24-5E4E-646C22047D6D}"/>
              </a:ext>
            </a:extLst>
          </p:cNvPr>
          <p:cNvSpPr txBox="1"/>
          <p:nvPr/>
        </p:nvSpPr>
        <p:spPr>
          <a:xfrm>
            <a:off x="8935102" y="1256769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accent2"/>
                </a:solidFill>
                <a:ea typeface="Arial"/>
                <a:cs typeface="Arial"/>
                <a:sym typeface="Arial"/>
              </a:rPr>
              <a:t>WEAKNESSES</a:t>
            </a:r>
            <a:endParaRPr sz="1600" dirty="0"/>
          </a:p>
        </p:txBody>
      </p:sp>
      <p:sp>
        <p:nvSpPr>
          <p:cNvPr id="9" name="Google Shape;1773;p22">
            <a:extLst>
              <a:ext uri="{FF2B5EF4-FFF2-40B4-BE49-F238E27FC236}">
                <a16:creationId xmlns:a16="http://schemas.microsoft.com/office/drawing/2014/main" id="{600B0607-EC02-E81B-E3BB-5979292781C7}"/>
              </a:ext>
            </a:extLst>
          </p:cNvPr>
          <p:cNvSpPr txBox="1"/>
          <p:nvPr/>
        </p:nvSpPr>
        <p:spPr>
          <a:xfrm>
            <a:off x="8935102" y="1656585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10" name="Google Shape;1774;p22">
            <a:extLst>
              <a:ext uri="{FF2B5EF4-FFF2-40B4-BE49-F238E27FC236}">
                <a16:creationId xmlns:a16="http://schemas.microsoft.com/office/drawing/2014/main" id="{E87F451E-DE58-C1B8-7069-C5147D31075F}"/>
              </a:ext>
            </a:extLst>
          </p:cNvPr>
          <p:cNvSpPr txBox="1"/>
          <p:nvPr/>
        </p:nvSpPr>
        <p:spPr>
          <a:xfrm>
            <a:off x="8935102" y="4093262"/>
            <a:ext cx="2547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accent5"/>
                </a:solidFill>
                <a:ea typeface="Arial"/>
                <a:cs typeface="Arial"/>
                <a:sym typeface="Arial"/>
              </a:rPr>
              <a:t>THREATS</a:t>
            </a:r>
            <a:endParaRPr sz="1600"/>
          </a:p>
        </p:txBody>
      </p:sp>
      <p:sp>
        <p:nvSpPr>
          <p:cNvPr id="11" name="Google Shape;1775;p22">
            <a:extLst>
              <a:ext uri="{FF2B5EF4-FFF2-40B4-BE49-F238E27FC236}">
                <a16:creationId xmlns:a16="http://schemas.microsoft.com/office/drawing/2014/main" id="{7166CF2B-D63F-0BA2-911B-D85A905DAE14}"/>
              </a:ext>
            </a:extLst>
          </p:cNvPr>
          <p:cNvSpPr txBox="1"/>
          <p:nvPr/>
        </p:nvSpPr>
        <p:spPr>
          <a:xfrm>
            <a:off x="8935102" y="4493079"/>
            <a:ext cx="254736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>
                <a:solidFill>
                  <a:schemeClr val="dk1"/>
                </a:solidFill>
                <a:ea typeface="Arial"/>
                <a:cs typeface="Arial"/>
                <a:sym typeface="Arial"/>
              </a:rPr>
              <a:t>Insert Text Here</a:t>
            </a:r>
            <a:endParaRPr sz="1600"/>
          </a:p>
        </p:txBody>
      </p:sp>
      <p:sp>
        <p:nvSpPr>
          <p:cNvPr id="12" name="Google Shape;1776;p22">
            <a:extLst>
              <a:ext uri="{FF2B5EF4-FFF2-40B4-BE49-F238E27FC236}">
                <a16:creationId xmlns:a16="http://schemas.microsoft.com/office/drawing/2014/main" id="{8AC8201C-1D93-6100-55B9-5DF3C68548D5}"/>
              </a:ext>
            </a:extLst>
          </p:cNvPr>
          <p:cNvSpPr/>
          <p:nvPr/>
        </p:nvSpPr>
        <p:spPr>
          <a:xfrm>
            <a:off x="6097243" y="981945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3" name="Google Shape;1777;p22">
            <a:extLst>
              <a:ext uri="{FF2B5EF4-FFF2-40B4-BE49-F238E27FC236}">
                <a16:creationId xmlns:a16="http://schemas.microsoft.com/office/drawing/2014/main" id="{E21C0963-3273-F5FF-9CED-BFEB5E5278DE}"/>
              </a:ext>
            </a:extLst>
          </p:cNvPr>
          <p:cNvSpPr txBox="1"/>
          <p:nvPr/>
        </p:nvSpPr>
        <p:spPr>
          <a:xfrm>
            <a:off x="6762668" y="1591464"/>
            <a:ext cx="102143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W</a:t>
            </a:r>
            <a:endParaRPr sz="1600"/>
          </a:p>
        </p:txBody>
      </p:sp>
      <p:sp>
        <p:nvSpPr>
          <p:cNvPr id="14" name="Google Shape;1778;p22">
            <a:extLst>
              <a:ext uri="{FF2B5EF4-FFF2-40B4-BE49-F238E27FC236}">
                <a16:creationId xmlns:a16="http://schemas.microsoft.com/office/drawing/2014/main" id="{676AA82C-947D-4875-2920-A12903E9D0CA}"/>
              </a:ext>
            </a:extLst>
          </p:cNvPr>
          <p:cNvSpPr/>
          <p:nvPr/>
        </p:nvSpPr>
        <p:spPr>
          <a:xfrm flipH="1">
            <a:off x="3744964" y="981945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Google Shape;1779;p22">
            <a:extLst>
              <a:ext uri="{FF2B5EF4-FFF2-40B4-BE49-F238E27FC236}">
                <a16:creationId xmlns:a16="http://schemas.microsoft.com/office/drawing/2014/main" id="{42B227C7-4EC8-6386-B5F6-E40B16987E9F}"/>
              </a:ext>
            </a:extLst>
          </p:cNvPr>
          <p:cNvSpPr/>
          <p:nvPr/>
        </p:nvSpPr>
        <p:spPr>
          <a:xfrm rot="10800000">
            <a:off x="3737848" y="3423723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6" name="Google Shape;1780;p22">
            <a:extLst>
              <a:ext uri="{FF2B5EF4-FFF2-40B4-BE49-F238E27FC236}">
                <a16:creationId xmlns:a16="http://schemas.microsoft.com/office/drawing/2014/main" id="{98586213-BBDE-AD76-1FBD-06F280DB9B03}"/>
              </a:ext>
            </a:extLst>
          </p:cNvPr>
          <p:cNvSpPr/>
          <p:nvPr/>
        </p:nvSpPr>
        <p:spPr>
          <a:xfrm rot="10800000" flipH="1">
            <a:off x="6090123" y="3423723"/>
            <a:ext cx="2352277" cy="2452332"/>
          </a:xfrm>
          <a:prstGeom prst="round2DiagRect">
            <a:avLst>
              <a:gd name="adj1" fmla="val 5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7" name="Google Shape;1781;p22">
            <a:extLst>
              <a:ext uri="{FF2B5EF4-FFF2-40B4-BE49-F238E27FC236}">
                <a16:creationId xmlns:a16="http://schemas.microsoft.com/office/drawing/2014/main" id="{C877C96C-D57E-9621-DEA0-48CCD4736288}"/>
              </a:ext>
            </a:extLst>
          </p:cNvPr>
          <p:cNvSpPr txBox="1"/>
          <p:nvPr/>
        </p:nvSpPr>
        <p:spPr>
          <a:xfrm>
            <a:off x="4610610" y="1591464"/>
            <a:ext cx="62068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lt1"/>
                </a:solidFill>
                <a:ea typeface="Arial"/>
                <a:cs typeface="Arial"/>
                <a:sym typeface="Arial"/>
              </a:rPr>
              <a:t>S</a:t>
            </a:r>
            <a:endParaRPr sz="1600" dirty="0"/>
          </a:p>
        </p:txBody>
      </p:sp>
      <p:sp>
        <p:nvSpPr>
          <p:cNvPr id="18" name="Google Shape;1782;p22">
            <a:extLst>
              <a:ext uri="{FF2B5EF4-FFF2-40B4-BE49-F238E27FC236}">
                <a16:creationId xmlns:a16="http://schemas.microsoft.com/office/drawing/2014/main" id="{A2657C79-6DE8-F9CC-50E1-6643DD9AE854}"/>
              </a:ext>
            </a:extLst>
          </p:cNvPr>
          <p:cNvSpPr txBox="1"/>
          <p:nvPr/>
        </p:nvSpPr>
        <p:spPr>
          <a:xfrm>
            <a:off x="6952465" y="4000692"/>
            <a:ext cx="64152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chemeClr val="lt1"/>
                </a:solidFill>
                <a:ea typeface="Arial"/>
                <a:cs typeface="Arial"/>
                <a:sym typeface="Arial"/>
              </a:rPr>
              <a:t>T</a:t>
            </a:r>
            <a:endParaRPr sz="1600"/>
          </a:p>
        </p:txBody>
      </p:sp>
      <p:sp>
        <p:nvSpPr>
          <p:cNvPr id="19" name="Google Shape;1783;p22">
            <a:extLst>
              <a:ext uri="{FF2B5EF4-FFF2-40B4-BE49-F238E27FC236}">
                <a16:creationId xmlns:a16="http://schemas.microsoft.com/office/drawing/2014/main" id="{0AA553E3-14F7-61EA-0DEE-4DCFF5988F6B}"/>
              </a:ext>
            </a:extLst>
          </p:cNvPr>
          <p:cNvSpPr txBox="1"/>
          <p:nvPr/>
        </p:nvSpPr>
        <p:spPr>
          <a:xfrm>
            <a:off x="4516190" y="4000692"/>
            <a:ext cx="8098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>
                <a:solidFill>
                  <a:schemeClr val="lt1"/>
                </a:solidFill>
                <a:ea typeface="Arial"/>
                <a:cs typeface="Arial"/>
                <a:sym typeface="Arial"/>
              </a:rPr>
              <a:t>O</a:t>
            </a:r>
            <a:endParaRPr sz="1600" dirty="0"/>
          </a:p>
        </p:txBody>
      </p:sp>
      <p:sp>
        <p:nvSpPr>
          <p:cNvPr id="20" name="Google Shape;1784;p22">
            <a:extLst>
              <a:ext uri="{FF2B5EF4-FFF2-40B4-BE49-F238E27FC236}">
                <a16:creationId xmlns:a16="http://schemas.microsoft.com/office/drawing/2014/main" id="{50405992-257C-2013-8A42-7DEC7070CACB}"/>
              </a:ext>
            </a:extLst>
          </p:cNvPr>
          <p:cNvSpPr/>
          <p:nvPr/>
        </p:nvSpPr>
        <p:spPr>
          <a:xfrm>
            <a:off x="5052648" y="2386309"/>
            <a:ext cx="2087862" cy="208537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5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1" name="Google Shape;1785;p22">
            <a:extLst>
              <a:ext uri="{FF2B5EF4-FFF2-40B4-BE49-F238E27FC236}">
                <a16:creationId xmlns:a16="http://schemas.microsoft.com/office/drawing/2014/main" id="{A4E0B8B0-78E3-1A0D-9416-B73DCA4CE522}"/>
              </a:ext>
            </a:extLst>
          </p:cNvPr>
          <p:cNvSpPr txBox="1"/>
          <p:nvPr/>
        </p:nvSpPr>
        <p:spPr>
          <a:xfrm>
            <a:off x="5250194" y="3121221"/>
            <a:ext cx="1692771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solidFill>
                  <a:schemeClr val="dk1"/>
                </a:solidFill>
                <a:ea typeface="Arial"/>
                <a:cs typeface="Arial"/>
                <a:sym typeface="Arial"/>
              </a:rPr>
              <a:t>SWOT</a:t>
            </a:r>
            <a:endParaRPr sz="4000" b="1">
              <a:solidFill>
                <a:schemeClr val="dk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2" name="Slide Number Placeholder 2">
            <a:extLst>
              <a:ext uri="{FF2B5EF4-FFF2-40B4-BE49-F238E27FC236}">
                <a16:creationId xmlns:a16="http://schemas.microsoft.com/office/drawing/2014/main" id="{7DBF146B-345E-62B7-1933-8620C00B2BC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630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493</cp:revision>
  <dcterms:created xsi:type="dcterms:W3CDTF">2021-03-31T02:49:57Z</dcterms:created>
  <dcterms:modified xsi:type="dcterms:W3CDTF">2025-10-16T10:55:39Z</dcterms:modified>
  <cp:category/>
</cp:coreProperties>
</file>