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8799352" y="637609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zel Düzen">
  <p:cSld name="Özel Düze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4433221" y="5979518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b="0" i="0" sz="1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5" Type="http://schemas.openxmlformats.org/officeDocument/2006/relationships/image" Target="../media/image33.jpg"/><Relationship Id="rId6" Type="http://schemas.openxmlformats.org/officeDocument/2006/relationships/image" Target="../media/image40.jpg"/><Relationship Id="rId7" Type="http://schemas.openxmlformats.org/officeDocument/2006/relationships/image" Target="../media/image36.jp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5" Type="http://schemas.openxmlformats.org/officeDocument/2006/relationships/image" Target="../media/image26.jp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31.png"/><Relationship Id="rId11" Type="http://schemas.openxmlformats.org/officeDocument/2006/relationships/image" Target="../media/image39.png"/><Relationship Id="rId10" Type="http://schemas.openxmlformats.org/officeDocument/2006/relationships/image" Target="../media/image9.png"/><Relationship Id="rId9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37.jpg"/><Relationship Id="rId7" Type="http://schemas.openxmlformats.org/officeDocument/2006/relationships/image" Target="../media/image38.png"/><Relationship Id="rId8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41.jpg"/><Relationship Id="rId5" Type="http://schemas.openxmlformats.org/officeDocument/2006/relationships/image" Target="../media/image11.png"/><Relationship Id="rId6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0" Type="http://schemas.openxmlformats.org/officeDocument/2006/relationships/image" Target="../media/image39.png"/><Relationship Id="rId9" Type="http://schemas.openxmlformats.org/officeDocument/2006/relationships/image" Target="../media/image9.png"/><Relationship Id="rId5" Type="http://schemas.openxmlformats.org/officeDocument/2006/relationships/image" Target="../media/image43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10" Type="http://schemas.openxmlformats.org/officeDocument/2006/relationships/image" Target="../media/image29.png"/><Relationship Id="rId9" Type="http://schemas.openxmlformats.org/officeDocument/2006/relationships/image" Target="../media/image32.png"/><Relationship Id="rId5" Type="http://schemas.openxmlformats.org/officeDocument/2006/relationships/image" Target="../media/image17.png"/><Relationship Id="rId6" Type="http://schemas.openxmlformats.org/officeDocument/2006/relationships/image" Target="../media/image45.jpg"/><Relationship Id="rId7" Type="http://schemas.openxmlformats.org/officeDocument/2006/relationships/image" Target="../media/image31.png"/><Relationship Id="rId8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42.png"/><Relationship Id="rId5" Type="http://schemas.openxmlformats.org/officeDocument/2006/relationships/image" Target="../media/image46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8.jpg"/><Relationship Id="rId6" Type="http://schemas.openxmlformats.org/officeDocument/2006/relationships/image" Target="../media/image5.png"/><Relationship Id="rId7" Type="http://schemas.openxmlformats.org/officeDocument/2006/relationships/image" Target="../media/image1.jpg"/><Relationship Id="rId8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30.jp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 rot="-1057925">
            <a:off x="3452417" y="2398039"/>
            <a:ext cx="449353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9600" u="none" cap="none" strike="noStrike">
                <a:solidFill>
                  <a:srgbClr val="FF4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FUNNY!</a:t>
            </a:r>
            <a:endParaRPr b="1" i="0" sz="9600" u="none" cap="none" strike="noStrike">
              <a:solidFill>
                <a:srgbClr val="6DCEA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13"/>
          <p:cNvGrpSpPr/>
          <p:nvPr/>
        </p:nvGrpSpPr>
        <p:grpSpPr>
          <a:xfrm>
            <a:off x="908175" y="602531"/>
            <a:ext cx="10375651" cy="5652939"/>
            <a:chOff x="1267357" y="602531"/>
            <a:chExt cx="10375651" cy="5652939"/>
          </a:xfrm>
        </p:grpSpPr>
        <p:pic>
          <p:nvPicPr>
            <p:cNvPr id="94" name="Google Shape;9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13"/>
          <p:cNvGrpSpPr/>
          <p:nvPr/>
        </p:nvGrpSpPr>
        <p:grpSpPr>
          <a:xfrm>
            <a:off x="6809178" y="3603009"/>
            <a:ext cx="2451312" cy="492162"/>
            <a:chOff x="6809178" y="3603009"/>
            <a:chExt cx="2451312" cy="492162"/>
          </a:xfrm>
        </p:grpSpPr>
        <p:sp>
          <p:nvSpPr>
            <p:cNvPr id="97" name="Google Shape;97;p13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fmla="val 49943" name="adj"/>
              </a:avLst>
            </a:prstGeom>
            <a:solidFill>
              <a:srgbClr val="FFD01F"/>
            </a:solidFill>
            <a:ln cap="flat" cmpd="sng" w="254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073699" y="3693461"/>
              <a:ext cx="19495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SUMMER TIME</a:t>
              </a:r>
              <a:endPara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b="0" i="0" sz="1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22"/>
          <p:cNvGrpSpPr/>
          <p:nvPr/>
        </p:nvGrpSpPr>
        <p:grpSpPr>
          <a:xfrm>
            <a:off x="1085850" y="901992"/>
            <a:ext cx="10020300" cy="3083107"/>
            <a:chOff x="952500" y="1434264"/>
            <a:chExt cx="10437058" cy="3211338"/>
          </a:xfrm>
        </p:grpSpPr>
        <p:pic>
          <p:nvPicPr>
            <p:cNvPr id="236" name="Google Shape;236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500" y="1434265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96702" y="1434265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68217" y="1434264"/>
              <a:ext cx="3221341" cy="3211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48328" y="1559579"/>
              <a:ext cx="3029682" cy="29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24015" y="1559578"/>
              <a:ext cx="3001573" cy="29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337887" y="1559577"/>
              <a:ext cx="3051671" cy="298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22"/>
          <p:cNvGrpSpPr/>
          <p:nvPr/>
        </p:nvGrpSpPr>
        <p:grpSpPr>
          <a:xfrm>
            <a:off x="2424753" y="4503761"/>
            <a:ext cx="7342495" cy="1571661"/>
            <a:chOff x="2579427" y="4503761"/>
            <a:chExt cx="7342495" cy="1571661"/>
          </a:xfrm>
        </p:grpSpPr>
        <p:sp>
          <p:nvSpPr>
            <p:cNvPr id="243" name="Google Shape;243;p22"/>
            <p:cNvSpPr/>
            <p:nvPr/>
          </p:nvSpPr>
          <p:spPr>
            <a:xfrm>
              <a:off x="2579427" y="4503761"/>
              <a:ext cx="7342495" cy="1571661"/>
            </a:xfrm>
            <a:prstGeom prst="roundRect">
              <a:avLst>
                <a:gd fmla="val 26497" name="adj"/>
              </a:avLst>
            </a:prstGeom>
            <a:solidFill>
              <a:schemeClr val="lt1"/>
            </a:solidFill>
            <a:ln cap="flat" cmpd="sng" w="254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2"/>
            <p:cNvSpPr txBox="1"/>
            <p:nvPr/>
          </p:nvSpPr>
          <p:spPr>
            <a:xfrm>
              <a:off x="3089287" y="4670556"/>
              <a:ext cx="6322775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will get a copy of this document on your Google Drive and will be able to edit, add or delete slides.</a:t>
              </a:r>
              <a:endParaRPr sz="2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45" name="Google Shape;24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282895">
            <a:off x="1833983" y="5241823"/>
            <a:ext cx="987361" cy="108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101890">
            <a:off x="9629809" y="4490647"/>
            <a:ext cx="762707" cy="77634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3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816026" y="3081895"/>
            <a:ext cx="2225012" cy="3218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3"/>
          <p:cNvGrpSpPr/>
          <p:nvPr/>
        </p:nvGrpSpPr>
        <p:grpSpPr>
          <a:xfrm>
            <a:off x="6768351" y="694306"/>
            <a:ext cx="4668238" cy="5821269"/>
            <a:chOff x="6788389" y="694306"/>
            <a:chExt cx="4668238" cy="5821269"/>
          </a:xfrm>
        </p:grpSpPr>
        <p:pic>
          <p:nvPicPr>
            <p:cNvPr id="256" name="Google Shape;256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791747">
              <a:off x="7499321" y="1382833"/>
              <a:ext cx="3062602" cy="447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4624169">
              <a:off x="6550401" y="1800626"/>
              <a:ext cx="5144215" cy="36086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23"/>
          <p:cNvGrpSpPr/>
          <p:nvPr/>
        </p:nvGrpSpPr>
        <p:grpSpPr>
          <a:xfrm>
            <a:off x="1364571" y="1729549"/>
            <a:ext cx="4971751" cy="3398902"/>
            <a:chOff x="1364571" y="1729549"/>
            <a:chExt cx="4971751" cy="3398902"/>
          </a:xfrm>
        </p:grpSpPr>
        <p:sp>
          <p:nvSpPr>
            <p:cNvPr id="259" name="Google Shape;259;p23"/>
            <p:cNvSpPr/>
            <p:nvPr/>
          </p:nvSpPr>
          <p:spPr>
            <a:xfrm>
              <a:off x="1364571" y="1729549"/>
              <a:ext cx="4971751" cy="3398902"/>
            </a:xfrm>
            <a:prstGeom prst="roundRect">
              <a:avLst>
                <a:gd fmla="val 17864" name="adj"/>
              </a:avLst>
            </a:prstGeom>
            <a:solidFill>
              <a:schemeClr val="lt1"/>
            </a:solidFill>
            <a:ln cap="flat" cmpd="sng" w="635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1737063" y="2088465"/>
              <a:ext cx="4226765" cy="2614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 the color of gold, butter and ripe lemons. In the spectrum of visible light, yellow is found between green and orange.</a:t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61" name="Google Shape;26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98447" y="4593552"/>
            <a:ext cx="1875750" cy="110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775773">
            <a:off x="1201882" y="281109"/>
            <a:ext cx="1322250" cy="212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9987586" y="1064525"/>
            <a:ext cx="1791269" cy="218853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4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timgsa.baidu.com/timg?image&amp;quality=80&amp;size=b9999_10000&amp;sec=1503731140348&amp;di=95bb1541e248716a9ca7f8cd835c0af6&amp;imgtype=0&amp;src=http%3A%2F%2Fyuer.qpx.com%2Fuploads%2Fallimg%2F160819%2F1-160Q9141455206.jpg" id="271" name="Google Shape;271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4"/>
          <p:cNvGrpSpPr/>
          <p:nvPr/>
        </p:nvGrpSpPr>
        <p:grpSpPr>
          <a:xfrm>
            <a:off x="5716386" y="1136699"/>
            <a:ext cx="5575897" cy="4369435"/>
            <a:chOff x="5716386" y="1136699"/>
            <a:chExt cx="5575897" cy="4369435"/>
          </a:xfrm>
        </p:grpSpPr>
        <p:sp>
          <p:nvSpPr>
            <p:cNvPr id="273" name="Google Shape;273;p24"/>
            <p:cNvSpPr/>
            <p:nvPr/>
          </p:nvSpPr>
          <p:spPr>
            <a:xfrm rot="729212">
              <a:off x="6018459" y="1621966"/>
              <a:ext cx="4971751" cy="3398902"/>
            </a:xfrm>
            <a:prstGeom prst="roundRect">
              <a:avLst>
                <a:gd fmla="val 17864" name="adj"/>
              </a:avLst>
            </a:prstGeom>
            <a:solidFill>
              <a:schemeClr val="lt1"/>
            </a:solidFill>
            <a:ln cap="flat" cmpd="sng" w="635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 txBox="1"/>
            <p:nvPr/>
          </p:nvSpPr>
          <p:spPr>
            <a:xfrm rot="764548">
              <a:off x="6813341" y="1727698"/>
              <a:ext cx="3381984" cy="3132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Show and explain your  web, app or software  projects using these  gadget templates</a:t>
              </a:r>
              <a:endParaRPr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75" name="Google Shape;2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06114" y="2274656"/>
            <a:ext cx="2101250" cy="376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949491">
            <a:off x="716944" y="403869"/>
            <a:ext cx="1650250" cy="2058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4"/>
          <p:cNvGrpSpPr/>
          <p:nvPr/>
        </p:nvGrpSpPr>
        <p:grpSpPr>
          <a:xfrm>
            <a:off x="561766" y="353638"/>
            <a:ext cx="7314262" cy="6150723"/>
            <a:chOff x="834161" y="201283"/>
            <a:chExt cx="7314262" cy="6150723"/>
          </a:xfrm>
        </p:grpSpPr>
        <p:pic>
          <p:nvPicPr>
            <p:cNvPr id="278" name="Google Shape;278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609678">
              <a:off x="2055836" y="1650298"/>
              <a:ext cx="4888966" cy="3171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4698313">
              <a:off x="2017811" y="53985"/>
              <a:ext cx="4946961" cy="64453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0" name="Google Shape;280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9976218" y="1642619"/>
            <a:ext cx="1344691" cy="82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92836" y="4780609"/>
            <a:ext cx="1081482" cy="11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291583">
            <a:off x="9117368" y="4945621"/>
            <a:ext cx="585383" cy="58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16435" y="4523606"/>
            <a:ext cx="348500" cy="348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5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5"/>
          <p:cNvGrpSpPr/>
          <p:nvPr/>
        </p:nvGrpSpPr>
        <p:grpSpPr>
          <a:xfrm>
            <a:off x="1200386" y="909000"/>
            <a:ext cx="9791228" cy="5040000"/>
            <a:chOff x="866015" y="909000"/>
            <a:chExt cx="9791228" cy="5040000"/>
          </a:xfrm>
        </p:grpSpPr>
        <p:pic>
          <p:nvPicPr>
            <p:cNvPr id="292" name="Google Shape;292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25"/>
          <p:cNvSpPr txBox="1"/>
          <p:nvPr/>
        </p:nvSpPr>
        <p:spPr>
          <a:xfrm>
            <a:off x="3749847" y="2903482"/>
            <a:ext cx="469231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600">
                <a:solidFill>
                  <a:srgbClr val="FF4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Fashion</a:t>
            </a:r>
            <a:endParaRPr b="1" sz="9600">
              <a:solidFill>
                <a:srgbClr val="6DCEA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25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6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4">
            <a:alphaModFix/>
          </a:blip>
          <a:srcRect b="6069" l="0" r="0" t="5190"/>
          <a:stretch/>
        </p:blipFill>
        <p:spPr>
          <a:xfrm>
            <a:off x="1533103" y="86135"/>
            <a:ext cx="9125795" cy="668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789" y="355934"/>
            <a:ext cx="1055750" cy="9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2039" y="5053308"/>
            <a:ext cx="840500" cy="1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 txBox="1"/>
          <p:nvPr/>
        </p:nvSpPr>
        <p:spPr>
          <a:xfrm>
            <a:off x="3970421" y="2181224"/>
            <a:ext cx="6075947" cy="28521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button under the presentation preview that says "Download as PowerPoint template". You will get a .pptx file that you can edit in PowerPoint.</a:t>
            </a:r>
            <a:endParaRPr sz="2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26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7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7"/>
          <p:cNvGrpSpPr/>
          <p:nvPr/>
        </p:nvGrpSpPr>
        <p:grpSpPr>
          <a:xfrm>
            <a:off x="1337481" y="2736699"/>
            <a:ext cx="9512490" cy="3398902"/>
            <a:chOff x="1337481" y="2736699"/>
            <a:chExt cx="9512490" cy="3398902"/>
          </a:xfrm>
        </p:grpSpPr>
        <p:sp>
          <p:nvSpPr>
            <p:cNvPr id="314" name="Google Shape;314;p27"/>
            <p:cNvSpPr/>
            <p:nvPr/>
          </p:nvSpPr>
          <p:spPr>
            <a:xfrm>
              <a:off x="1337481" y="2736699"/>
              <a:ext cx="9512490" cy="3398902"/>
            </a:xfrm>
            <a:prstGeom prst="roundRect">
              <a:avLst>
                <a:gd fmla="val 4613" name="adj"/>
              </a:avLst>
            </a:prstGeom>
            <a:solidFill>
              <a:srgbClr val="FCCF1F"/>
            </a:solidFill>
            <a:ln cap="flat" cmpd="sng" w="635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5" name="Google Shape;315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060" y="2805546"/>
              <a:ext cx="9303798" cy="3281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6" name="Google Shape;316;p27"/>
          <p:cNvGrpSpPr/>
          <p:nvPr/>
        </p:nvGrpSpPr>
        <p:grpSpPr>
          <a:xfrm>
            <a:off x="2422478" y="709683"/>
            <a:ext cx="7342495" cy="1571661"/>
            <a:chOff x="2579427" y="4503761"/>
            <a:chExt cx="7342495" cy="1571661"/>
          </a:xfrm>
        </p:grpSpPr>
        <p:sp>
          <p:nvSpPr>
            <p:cNvPr id="317" name="Google Shape;317;p27"/>
            <p:cNvSpPr/>
            <p:nvPr/>
          </p:nvSpPr>
          <p:spPr>
            <a:xfrm>
              <a:off x="2579427" y="4503761"/>
              <a:ext cx="7342495" cy="1571661"/>
            </a:xfrm>
            <a:prstGeom prst="roundRect">
              <a:avLst>
                <a:gd fmla="val 26497" name="adj"/>
              </a:avLst>
            </a:prstGeom>
            <a:solidFill>
              <a:schemeClr val="lt1"/>
            </a:solidFill>
            <a:ln cap="flat" cmpd="sng" w="254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 txBox="1"/>
            <p:nvPr/>
          </p:nvSpPr>
          <p:spPr>
            <a:xfrm>
              <a:off x="3089287" y="4670557"/>
              <a:ext cx="6322775" cy="1292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hope and I believe that this Template will your Time, Money and Reputation.</a:t>
              </a:r>
              <a:endParaRPr sz="2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19" name="Google Shape;31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282895">
            <a:off x="9271292" y="1462963"/>
            <a:ext cx="987361" cy="108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1101890">
            <a:off x="2231476" y="1806319"/>
            <a:ext cx="590135" cy="60068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7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8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28"/>
          <p:cNvGrpSpPr/>
          <p:nvPr/>
        </p:nvGrpSpPr>
        <p:grpSpPr>
          <a:xfrm>
            <a:off x="946925" y="365148"/>
            <a:ext cx="5217316" cy="6127704"/>
            <a:chOff x="1097053" y="365148"/>
            <a:chExt cx="5217316" cy="6127704"/>
          </a:xfrm>
        </p:grpSpPr>
        <p:pic>
          <p:nvPicPr>
            <p:cNvPr id="329" name="Google Shape;32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4741563">
              <a:off x="998250" y="1296751"/>
              <a:ext cx="5414921" cy="4264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646146">
              <a:off x="2162963" y="1120801"/>
              <a:ext cx="3293545" cy="44353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Google Shape;331;p28"/>
          <p:cNvGrpSpPr/>
          <p:nvPr/>
        </p:nvGrpSpPr>
        <p:grpSpPr>
          <a:xfrm>
            <a:off x="5591053" y="1729549"/>
            <a:ext cx="4971751" cy="3398902"/>
            <a:chOff x="5591053" y="1729549"/>
            <a:chExt cx="4971751" cy="3398902"/>
          </a:xfrm>
        </p:grpSpPr>
        <p:sp>
          <p:nvSpPr>
            <p:cNvPr id="332" name="Google Shape;332;p28"/>
            <p:cNvSpPr/>
            <p:nvPr/>
          </p:nvSpPr>
          <p:spPr>
            <a:xfrm>
              <a:off x="5591053" y="1729549"/>
              <a:ext cx="4971751" cy="3398902"/>
            </a:xfrm>
            <a:prstGeom prst="roundRect">
              <a:avLst>
                <a:gd fmla="val 17864" name="adj"/>
              </a:avLst>
            </a:prstGeom>
            <a:solidFill>
              <a:schemeClr val="lt1"/>
            </a:solidFill>
            <a:ln cap="flat" cmpd="sng" w="635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8"/>
            <p:cNvSpPr txBox="1"/>
            <p:nvPr/>
          </p:nvSpPr>
          <p:spPr>
            <a:xfrm>
              <a:off x="6069568" y="2141847"/>
              <a:ext cx="4100017" cy="2614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presentation template that helps founders create a visually impressive and effective pitch.</a:t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34" name="Google Shape;33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834387">
            <a:off x="9117118" y="718338"/>
            <a:ext cx="2255256" cy="228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14108" y="4575491"/>
            <a:ext cx="1875750" cy="110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97884" y="4606317"/>
            <a:ext cx="1081482" cy="11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291583">
            <a:off x="1320695" y="2966607"/>
            <a:ext cx="585383" cy="58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1450" y="2633423"/>
            <a:ext cx="348500" cy="34816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8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9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657805">
            <a:off x="8201784" y="2987309"/>
            <a:ext cx="2582020" cy="3734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29"/>
          <p:cNvGrpSpPr/>
          <p:nvPr/>
        </p:nvGrpSpPr>
        <p:grpSpPr>
          <a:xfrm>
            <a:off x="6427223" y="365147"/>
            <a:ext cx="5217316" cy="6127704"/>
            <a:chOff x="6427223" y="365147"/>
            <a:chExt cx="5217316" cy="6127704"/>
          </a:xfrm>
        </p:grpSpPr>
        <p:pic>
          <p:nvPicPr>
            <p:cNvPr id="348" name="Google Shape;348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-4741563">
              <a:off x="6328420" y="1296750"/>
              <a:ext cx="5414921" cy="4264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682499">
              <a:off x="7367010" y="1205315"/>
              <a:ext cx="3238182" cy="41893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0" name="Google Shape;35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10000202">
            <a:off x="5236394" y="1063892"/>
            <a:ext cx="2101250" cy="3768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29"/>
          <p:cNvGrpSpPr/>
          <p:nvPr/>
        </p:nvGrpSpPr>
        <p:grpSpPr>
          <a:xfrm>
            <a:off x="1855892" y="1906972"/>
            <a:ext cx="4971751" cy="3398902"/>
            <a:chOff x="1855892" y="1906972"/>
            <a:chExt cx="4971751" cy="3398902"/>
          </a:xfrm>
        </p:grpSpPr>
        <p:sp>
          <p:nvSpPr>
            <p:cNvPr id="352" name="Google Shape;352;p29"/>
            <p:cNvSpPr/>
            <p:nvPr/>
          </p:nvSpPr>
          <p:spPr>
            <a:xfrm>
              <a:off x="1855892" y="1906972"/>
              <a:ext cx="4971751" cy="3398902"/>
            </a:xfrm>
            <a:prstGeom prst="roundRect">
              <a:avLst>
                <a:gd fmla="val 17864" name="adj"/>
              </a:avLst>
            </a:prstGeom>
            <a:solidFill>
              <a:schemeClr val="lt1"/>
            </a:solidFill>
            <a:ln cap="flat" cmpd="sng" w="635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 txBox="1"/>
            <p:nvPr/>
          </p:nvSpPr>
          <p:spPr>
            <a:xfrm>
              <a:off x="2380928" y="2510801"/>
              <a:ext cx="3995309" cy="214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Free Google Slides Themes and PowerPoint Templates for Presentations.</a:t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354" name="Google Shape;35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775773">
            <a:off x="1693203" y="458532"/>
            <a:ext cx="1322250" cy="212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86590" y="2008696"/>
            <a:ext cx="1291825" cy="15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9850509">
            <a:off x="5730286" y="4152614"/>
            <a:ext cx="1450415" cy="18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30"/>
          <p:cNvGrpSpPr/>
          <p:nvPr/>
        </p:nvGrpSpPr>
        <p:grpSpPr>
          <a:xfrm>
            <a:off x="1200386" y="909000"/>
            <a:ext cx="9791228" cy="5040000"/>
            <a:chOff x="866015" y="909000"/>
            <a:chExt cx="9791228" cy="5040000"/>
          </a:xfrm>
        </p:grpSpPr>
        <p:pic>
          <p:nvPicPr>
            <p:cNvPr id="365" name="Google Shape;365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7" name="Google Shape;367;p30"/>
          <p:cNvSpPr txBox="1"/>
          <p:nvPr/>
        </p:nvSpPr>
        <p:spPr>
          <a:xfrm>
            <a:off x="3959041" y="2903482"/>
            <a:ext cx="427392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600">
                <a:solidFill>
                  <a:srgbClr val="6DCF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</a:t>
            </a:r>
            <a:endParaRPr b="1" sz="9600">
              <a:solidFill>
                <a:srgbClr val="FF4C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30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1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209256" y="475304"/>
            <a:ext cx="7773488" cy="590739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1"/>
          <p:cNvSpPr txBox="1"/>
          <p:nvPr/>
        </p:nvSpPr>
        <p:spPr>
          <a:xfrm>
            <a:off x="3560928" y="2231865"/>
            <a:ext cx="5070144" cy="3240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 I believe that people would be alive today if there were a death penalty. »</a:t>
            </a:r>
            <a:endParaRPr/>
          </a:p>
          <a:p>
            <a:pPr indent="0" lvl="0" marL="0" marR="0" rtl="0" algn="just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Nancy Reagan</a:t>
            </a:r>
            <a:endParaRPr b="1" sz="3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4"/>
          <p:cNvGrpSpPr/>
          <p:nvPr/>
        </p:nvGrpSpPr>
        <p:grpSpPr>
          <a:xfrm>
            <a:off x="4053615" y="911194"/>
            <a:ext cx="4084773" cy="1723666"/>
            <a:chOff x="4094559" y="897547"/>
            <a:chExt cx="4084773" cy="1723666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4094559" y="897547"/>
              <a:ext cx="4084773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8400" u="none" cap="none" strike="noStrike">
                  <a:solidFill>
                    <a:srgbClr val="FF4C7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holiday</a:t>
              </a:r>
              <a:endParaRPr b="1" i="0" sz="8400" u="none" cap="none" strike="noStrike">
                <a:solidFill>
                  <a:srgbClr val="6DCEA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08" name="Google Shape;108;p14"/>
            <p:cNvGrpSpPr/>
            <p:nvPr/>
          </p:nvGrpSpPr>
          <p:grpSpPr>
            <a:xfrm>
              <a:off x="5087527" y="2129051"/>
              <a:ext cx="2128331" cy="492162"/>
              <a:chOff x="6809178" y="3603009"/>
              <a:chExt cx="2128331" cy="492162"/>
            </a:xfrm>
          </p:grpSpPr>
          <p:sp>
            <p:nvSpPr>
              <p:cNvPr id="109" name="Google Shape;109;p14"/>
              <p:cNvSpPr/>
              <p:nvPr/>
            </p:nvSpPr>
            <p:spPr>
              <a:xfrm>
                <a:off x="6809178" y="3603009"/>
                <a:ext cx="2128331" cy="492162"/>
              </a:xfrm>
              <a:prstGeom prst="roundRect">
                <a:avLst>
                  <a:gd fmla="val 49943" name="adj"/>
                </a:avLst>
              </a:prstGeom>
              <a:solidFill>
                <a:srgbClr val="FFD01F"/>
              </a:solidFill>
              <a:ln cap="flat" cmpd="sng" w="25400">
                <a:solidFill>
                  <a:srgbClr val="36363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" name="Google Shape;110;p14"/>
              <p:cNvSpPr txBox="1"/>
              <p:nvPr/>
            </p:nvSpPr>
            <p:spPr>
              <a:xfrm>
                <a:off x="7107748" y="3693461"/>
                <a:ext cx="153118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CONTENTS</a:t>
                </a:r>
                <a:endParaRPr b="1" i="0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689296" y="3646395"/>
            <a:ext cx="2677336" cy="1621716"/>
            <a:chOff x="689296" y="3646395"/>
            <a:chExt cx="2677336" cy="162171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1300886" y="3646395"/>
              <a:ext cx="1454159" cy="857355"/>
              <a:chOff x="4924846" y="3946657"/>
              <a:chExt cx="1454159" cy="857355"/>
            </a:xfrm>
          </p:grpSpPr>
          <p:pic>
            <p:nvPicPr>
              <p:cNvPr id="113" name="Google Shape;113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14"/>
              <p:cNvSpPr txBox="1"/>
              <p:nvPr/>
            </p:nvSpPr>
            <p:spPr>
              <a:xfrm>
                <a:off x="5359216" y="4146297"/>
                <a:ext cx="58541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01</a:t>
                </a:r>
                <a:endParaRPr b="1" i="0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15" name="Google Shape;115;p14"/>
            <p:cNvSpPr txBox="1"/>
            <p:nvPr/>
          </p:nvSpPr>
          <p:spPr>
            <a:xfrm>
              <a:off x="689296" y="4560225"/>
              <a:ext cx="26773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4000" u="none" cap="none" strike="noStrike">
                  <a:solidFill>
                    <a:srgbClr val="FF4C7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Education</a:t>
              </a:r>
              <a:endParaRPr b="1" i="0" sz="4000" u="none" cap="none" strike="noStrike">
                <a:solidFill>
                  <a:srgbClr val="FF4C7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3621733" y="3646395"/>
            <a:ext cx="2236510" cy="1621716"/>
            <a:chOff x="3621733" y="3646395"/>
            <a:chExt cx="2236510" cy="1621716"/>
          </a:xfrm>
        </p:grpSpPr>
        <p:grpSp>
          <p:nvGrpSpPr>
            <p:cNvPr id="117" name="Google Shape;117;p14"/>
            <p:cNvGrpSpPr/>
            <p:nvPr/>
          </p:nvGrpSpPr>
          <p:grpSpPr>
            <a:xfrm>
              <a:off x="4012910" y="3646395"/>
              <a:ext cx="1454159" cy="857355"/>
              <a:chOff x="4924846" y="3946657"/>
              <a:chExt cx="1454159" cy="857355"/>
            </a:xfrm>
          </p:grpSpPr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9" name="Google Shape;119;p14"/>
              <p:cNvSpPr txBox="1"/>
              <p:nvPr/>
            </p:nvSpPr>
            <p:spPr>
              <a:xfrm>
                <a:off x="5359215" y="4146297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02</a:t>
                </a:r>
                <a:endParaRPr b="1" i="0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20" name="Google Shape;120;p14"/>
            <p:cNvSpPr txBox="1"/>
            <p:nvPr/>
          </p:nvSpPr>
          <p:spPr>
            <a:xfrm>
              <a:off x="3621733" y="4560225"/>
              <a:ext cx="223651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4000" u="none" cap="none" strike="noStrike">
                  <a:solidFill>
                    <a:srgbClr val="6DCEA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Finance</a:t>
              </a:r>
              <a:endParaRPr b="1" i="0" sz="4000" u="none" cap="none" strike="noStrike">
                <a:solidFill>
                  <a:srgbClr val="6DCEA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6420319" y="3646395"/>
            <a:ext cx="2063385" cy="1621716"/>
            <a:chOff x="6420319" y="3646395"/>
            <a:chExt cx="2063385" cy="1621716"/>
          </a:xfrm>
        </p:grpSpPr>
        <p:grpSp>
          <p:nvGrpSpPr>
            <p:cNvPr id="122" name="Google Shape;122;p14"/>
            <p:cNvGrpSpPr/>
            <p:nvPr/>
          </p:nvGrpSpPr>
          <p:grpSpPr>
            <a:xfrm>
              <a:off x="6724935" y="3646395"/>
              <a:ext cx="1454159" cy="857355"/>
              <a:chOff x="4924846" y="3946657"/>
              <a:chExt cx="1454159" cy="857355"/>
            </a:xfrm>
          </p:grpSpPr>
          <p:pic>
            <p:nvPicPr>
              <p:cNvPr id="123" name="Google Shape;123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Google Shape;124;p14"/>
              <p:cNvSpPr txBox="1"/>
              <p:nvPr/>
            </p:nvSpPr>
            <p:spPr>
              <a:xfrm>
                <a:off x="5359216" y="4146297"/>
                <a:ext cx="58541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03</a:t>
                </a:r>
                <a:endParaRPr b="1" i="0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25" name="Google Shape;125;p14"/>
            <p:cNvSpPr txBox="1"/>
            <p:nvPr/>
          </p:nvSpPr>
          <p:spPr>
            <a:xfrm>
              <a:off x="6420319" y="4560225"/>
              <a:ext cx="206338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4000" u="none" cap="none" strike="noStrike">
                  <a:solidFill>
                    <a:srgbClr val="FF4C7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Fashion</a:t>
              </a:r>
              <a:endParaRPr b="1" i="0" sz="4000" u="none" cap="none" strike="noStrike">
                <a:solidFill>
                  <a:srgbClr val="FF4C78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9220509" y="3646395"/>
            <a:ext cx="1887055" cy="1621716"/>
            <a:chOff x="9220509" y="3646395"/>
            <a:chExt cx="1887055" cy="1621716"/>
          </a:xfrm>
        </p:grpSpPr>
        <p:grpSp>
          <p:nvGrpSpPr>
            <p:cNvPr id="127" name="Google Shape;127;p14"/>
            <p:cNvGrpSpPr/>
            <p:nvPr/>
          </p:nvGrpSpPr>
          <p:grpSpPr>
            <a:xfrm>
              <a:off x="9436958" y="3646395"/>
              <a:ext cx="1454159" cy="857355"/>
              <a:chOff x="4924846" y="3946657"/>
              <a:chExt cx="1454159" cy="857355"/>
            </a:xfrm>
          </p:grpSpPr>
          <p:pic>
            <p:nvPicPr>
              <p:cNvPr id="128" name="Google Shape;12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924846" y="3946657"/>
                <a:ext cx="1454159" cy="8573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4"/>
              <p:cNvSpPr txBox="1"/>
              <p:nvPr/>
            </p:nvSpPr>
            <p:spPr>
              <a:xfrm>
                <a:off x="5359215" y="4146297"/>
                <a:ext cx="58541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04</a:t>
                </a:r>
                <a:endParaRPr b="1" i="0" sz="2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30" name="Google Shape;130;p14"/>
            <p:cNvSpPr txBox="1"/>
            <p:nvPr/>
          </p:nvSpPr>
          <p:spPr>
            <a:xfrm>
              <a:off x="9220509" y="4560225"/>
              <a:ext cx="188705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4000" u="none" cap="none" strike="noStrike">
                  <a:solidFill>
                    <a:srgbClr val="6DCEA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Energy</a:t>
              </a:r>
              <a:endParaRPr b="1" i="0" sz="4000" u="none" cap="none" strike="noStrike">
                <a:solidFill>
                  <a:srgbClr val="6DCEA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1" name="Google Shape;131;p14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b="0" i="0" sz="1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2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9944" y="4173743"/>
            <a:ext cx="3577250" cy="22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07074">
            <a:off x="1100599" y="595964"/>
            <a:ext cx="2312857" cy="289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6527" y="4766611"/>
            <a:ext cx="840500" cy="1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08963" y="760690"/>
            <a:ext cx="963500" cy="8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03241" y="1678003"/>
            <a:ext cx="5252991" cy="350199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89" name="Google Shape;389;p32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3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3"/>
          <p:cNvSpPr txBox="1"/>
          <p:nvPr/>
        </p:nvSpPr>
        <p:spPr>
          <a:xfrm rot="-1057925">
            <a:off x="1912733" y="2398039"/>
            <a:ext cx="75729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600">
                <a:solidFill>
                  <a:srgbClr val="FF4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summer</a:t>
            </a:r>
            <a:r>
              <a:rPr b="1" lang="tr-TR" sz="9600">
                <a:solidFill>
                  <a:srgbClr val="6DCE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endParaRPr b="1" sz="9600">
              <a:solidFill>
                <a:srgbClr val="6DCEA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7" name="Google Shape;397;p33"/>
          <p:cNvGrpSpPr/>
          <p:nvPr/>
        </p:nvGrpSpPr>
        <p:grpSpPr>
          <a:xfrm>
            <a:off x="908175" y="602531"/>
            <a:ext cx="10375651" cy="5652939"/>
            <a:chOff x="1267357" y="602531"/>
            <a:chExt cx="10375651" cy="5652939"/>
          </a:xfrm>
        </p:grpSpPr>
        <p:pic>
          <p:nvPicPr>
            <p:cNvPr id="398" name="Google Shape;39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67357" y="602531"/>
              <a:ext cx="3785314" cy="5652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75439" y="602531"/>
              <a:ext cx="3867569" cy="565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p33"/>
          <p:cNvGrpSpPr/>
          <p:nvPr/>
        </p:nvGrpSpPr>
        <p:grpSpPr>
          <a:xfrm>
            <a:off x="6809178" y="3603009"/>
            <a:ext cx="2451312" cy="492162"/>
            <a:chOff x="6809178" y="3603009"/>
            <a:chExt cx="2451312" cy="492162"/>
          </a:xfrm>
        </p:grpSpPr>
        <p:sp>
          <p:nvSpPr>
            <p:cNvPr id="401" name="Google Shape;401;p33"/>
            <p:cNvSpPr/>
            <p:nvPr/>
          </p:nvSpPr>
          <p:spPr>
            <a:xfrm>
              <a:off x="6809178" y="3603009"/>
              <a:ext cx="2451312" cy="492162"/>
            </a:xfrm>
            <a:prstGeom prst="roundRect">
              <a:avLst>
                <a:gd fmla="val 49943" name="adj"/>
              </a:avLst>
            </a:prstGeom>
            <a:solidFill>
              <a:srgbClr val="FFD01F"/>
            </a:solidFill>
            <a:ln cap="flat" cmpd="sng" w="254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3"/>
            <p:cNvSpPr txBox="1"/>
            <p:nvPr/>
          </p:nvSpPr>
          <p:spPr>
            <a:xfrm>
              <a:off x="7161865" y="3693461"/>
              <a:ext cx="17732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THANK YOU!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3" name="Google Shape;403;p33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5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5"/>
          <p:cNvGrpSpPr/>
          <p:nvPr/>
        </p:nvGrpSpPr>
        <p:grpSpPr>
          <a:xfrm>
            <a:off x="1200386" y="909000"/>
            <a:ext cx="9791228" cy="5040000"/>
            <a:chOff x="866015" y="909000"/>
            <a:chExt cx="9791228" cy="5040000"/>
          </a:xfrm>
        </p:grpSpPr>
        <p:pic>
          <p:nvPicPr>
            <p:cNvPr id="139" name="Google Shape;13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15"/>
          <p:cNvSpPr txBox="1"/>
          <p:nvPr/>
        </p:nvSpPr>
        <p:spPr>
          <a:xfrm>
            <a:off x="2929109" y="2903482"/>
            <a:ext cx="633378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9600" u="none" cap="none" strike="noStrike">
                <a:solidFill>
                  <a:srgbClr val="FF4C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b="1" i="0" sz="9600" u="none" cap="none" strike="noStrike">
              <a:solidFill>
                <a:srgbClr val="6DCEA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b="0" i="0" sz="1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 b="6069" l="0" r="0" t="5190"/>
          <a:stretch/>
        </p:blipFill>
        <p:spPr>
          <a:xfrm>
            <a:off x="1533103" y="86135"/>
            <a:ext cx="9125795" cy="668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789" y="355934"/>
            <a:ext cx="1055750" cy="91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2039" y="5053308"/>
            <a:ext cx="840500" cy="1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4073862" y="2584411"/>
            <a:ext cx="4699379" cy="2400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and ripe lemons. In the spectrum of visible light, yellow is found between green and orange.</a:t>
            </a:r>
            <a:endParaRPr b="0" i="0" sz="3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b="0" i="0" sz="1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807" y="533939"/>
            <a:ext cx="1322250" cy="2129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7"/>
          <p:cNvGrpSpPr/>
          <p:nvPr/>
        </p:nvGrpSpPr>
        <p:grpSpPr>
          <a:xfrm>
            <a:off x="319940" y="247484"/>
            <a:ext cx="6025636" cy="5393948"/>
            <a:chOff x="319940" y="247484"/>
            <a:chExt cx="6025636" cy="5393948"/>
          </a:xfrm>
        </p:grpSpPr>
        <p:pic>
          <p:nvPicPr>
            <p:cNvPr id="162" name="Google Shape;162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335314">
              <a:off x="1438916" y="1692977"/>
              <a:ext cx="3689035" cy="2459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4068636">
              <a:off x="1430802" y="466429"/>
              <a:ext cx="3803912" cy="49560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17"/>
          <p:cNvGrpSpPr/>
          <p:nvPr/>
        </p:nvGrpSpPr>
        <p:grpSpPr>
          <a:xfrm>
            <a:off x="5907248" y="399572"/>
            <a:ext cx="6025636" cy="5393948"/>
            <a:chOff x="5907248" y="399572"/>
            <a:chExt cx="6025636" cy="5393948"/>
          </a:xfrm>
        </p:grpSpPr>
        <p:pic>
          <p:nvPicPr>
            <p:cNvPr id="165" name="Google Shape;16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1335282">
              <a:off x="6943243" y="1694561"/>
              <a:ext cx="3877180" cy="2584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4068636">
              <a:off x="7018110" y="618517"/>
              <a:ext cx="3803912" cy="49560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424909">
            <a:off x="9514373" y="629135"/>
            <a:ext cx="2118867" cy="44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9223424" y="5550849"/>
            <a:ext cx="717597" cy="7168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17"/>
          <p:cNvGrpSpPr/>
          <p:nvPr/>
        </p:nvGrpSpPr>
        <p:grpSpPr>
          <a:xfrm>
            <a:off x="2786439" y="5359277"/>
            <a:ext cx="6619121" cy="716145"/>
            <a:chOff x="2377211" y="5359277"/>
            <a:chExt cx="6619121" cy="716145"/>
          </a:xfrm>
        </p:grpSpPr>
        <p:sp>
          <p:nvSpPr>
            <p:cNvPr id="170" name="Google Shape;170;p17"/>
            <p:cNvSpPr/>
            <p:nvPr/>
          </p:nvSpPr>
          <p:spPr>
            <a:xfrm>
              <a:off x="2378645" y="5359277"/>
              <a:ext cx="6616255" cy="716145"/>
            </a:xfrm>
            <a:prstGeom prst="roundRect">
              <a:avLst>
                <a:gd fmla="val 49943" name="adj"/>
              </a:avLst>
            </a:prstGeom>
            <a:solidFill>
              <a:schemeClr val="lt1"/>
            </a:solidFill>
            <a:ln cap="flat" cmpd="sng" w="254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2377211" y="5471129"/>
              <a:ext cx="6619121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26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Easy to change colors, photos and Text.</a:t>
              </a:r>
              <a:endParaRPr b="0" i="0" sz="2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72" name="Google Shape;17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84127" y="5599490"/>
            <a:ext cx="799500" cy="79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2131002" y="5159402"/>
            <a:ext cx="424180" cy="42376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b="0" i="0" lang="tr-TR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b="0" i="0" sz="1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8"/>
          <p:cNvGrpSpPr/>
          <p:nvPr/>
        </p:nvGrpSpPr>
        <p:grpSpPr>
          <a:xfrm>
            <a:off x="6427223" y="365147"/>
            <a:ext cx="5217316" cy="6127704"/>
            <a:chOff x="6427223" y="365147"/>
            <a:chExt cx="5217316" cy="6127704"/>
          </a:xfrm>
        </p:grpSpPr>
        <p:pic>
          <p:nvPicPr>
            <p:cNvPr id="182" name="Google Shape;18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-4741563">
              <a:off x="6328420" y="1296750"/>
              <a:ext cx="5414921" cy="4264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676092">
              <a:off x="7356333" y="1138706"/>
              <a:ext cx="3232998" cy="4343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85085" y="365146"/>
            <a:ext cx="1875750" cy="1105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1060603" y="1204415"/>
            <a:ext cx="4851075" cy="4449170"/>
            <a:chOff x="1060603" y="1204415"/>
            <a:chExt cx="4851075" cy="4449170"/>
          </a:xfrm>
        </p:grpSpPr>
        <p:sp>
          <p:nvSpPr>
            <p:cNvPr id="186" name="Google Shape;186;p18"/>
            <p:cNvSpPr/>
            <p:nvPr/>
          </p:nvSpPr>
          <p:spPr>
            <a:xfrm>
              <a:off x="1060603" y="1204415"/>
              <a:ext cx="4851075" cy="4449170"/>
            </a:xfrm>
            <a:prstGeom prst="roundRect">
              <a:avLst>
                <a:gd fmla="val 30588" name="adj"/>
              </a:avLst>
            </a:prstGeom>
            <a:solidFill>
              <a:schemeClr val="lt1"/>
            </a:solidFill>
            <a:ln cap="flat" cmpd="sng" w="635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1588312" y="1720839"/>
              <a:ext cx="3795655" cy="341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36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Click on the button under the presentation preview that says "</a:t>
              </a:r>
              <a:r>
                <a:rPr b="0" i="1" lang="tr-TR" sz="36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Use as  Google Slides Theme</a:t>
              </a:r>
              <a:r>
                <a:rPr b="0" i="0" lang="tr-TR" sz="36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".</a:t>
              </a:r>
              <a:endParaRPr sz="3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88" name="Google Shape;18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6738" y="3839095"/>
            <a:ext cx="2798250" cy="283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9312" y="1119702"/>
            <a:ext cx="738000" cy="80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1796" y="4768305"/>
            <a:ext cx="1076250" cy="132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3779" y="1308175"/>
            <a:ext cx="799500" cy="7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19"/>
          <p:cNvGrpSpPr/>
          <p:nvPr/>
        </p:nvGrpSpPr>
        <p:grpSpPr>
          <a:xfrm>
            <a:off x="1475613" y="1183847"/>
            <a:ext cx="6105454" cy="4668048"/>
            <a:chOff x="1175357" y="1183847"/>
            <a:chExt cx="6105454" cy="4668048"/>
          </a:xfrm>
        </p:grpSpPr>
        <p:pic>
          <p:nvPicPr>
            <p:cNvPr id="200" name="Google Shape;200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322479">
              <a:off x="1704702" y="1841895"/>
              <a:ext cx="5046762" cy="3351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685216">
              <a:off x="2126200" y="629394"/>
              <a:ext cx="4203767" cy="57769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19"/>
          <p:cNvGrpSpPr/>
          <p:nvPr/>
        </p:nvGrpSpPr>
        <p:grpSpPr>
          <a:xfrm>
            <a:off x="6881004" y="2049940"/>
            <a:ext cx="4030462" cy="3765715"/>
            <a:chOff x="6881004" y="2049940"/>
            <a:chExt cx="4030462" cy="3765715"/>
          </a:xfrm>
        </p:grpSpPr>
        <p:sp>
          <p:nvSpPr>
            <p:cNvPr id="203" name="Google Shape;203;p19"/>
            <p:cNvSpPr/>
            <p:nvPr/>
          </p:nvSpPr>
          <p:spPr>
            <a:xfrm rot="-410357">
              <a:off x="7067702" y="2255757"/>
              <a:ext cx="3657065" cy="3354082"/>
            </a:xfrm>
            <a:prstGeom prst="roundRect">
              <a:avLst>
                <a:gd fmla="val 30588" name="adj"/>
              </a:avLst>
            </a:prstGeom>
            <a:solidFill>
              <a:schemeClr val="lt1"/>
            </a:solidFill>
            <a:ln cap="flat" cmpd="sng" w="63500">
              <a:solidFill>
                <a:srgbClr val="3636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9"/>
            <p:cNvSpPr txBox="1"/>
            <p:nvPr/>
          </p:nvSpPr>
          <p:spPr>
            <a:xfrm rot="-459664">
              <a:off x="7457109" y="2675112"/>
              <a:ext cx="3277698" cy="2554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Presentation that is beautifully designed.</a:t>
              </a:r>
              <a:endParaRPr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5" name="Google Shape;20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6946" y="1090935"/>
            <a:ext cx="2501000" cy="43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64667" y="545910"/>
            <a:ext cx="1612644" cy="135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424423" y="1616469"/>
            <a:ext cx="717597" cy="7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0"/>
          <p:cNvGrpSpPr/>
          <p:nvPr/>
        </p:nvGrpSpPr>
        <p:grpSpPr>
          <a:xfrm>
            <a:off x="1200386" y="909000"/>
            <a:ext cx="9791228" cy="5040000"/>
            <a:chOff x="866015" y="909000"/>
            <a:chExt cx="9791228" cy="5040000"/>
          </a:xfrm>
        </p:grpSpPr>
        <p:pic>
          <p:nvPicPr>
            <p:cNvPr id="216" name="Google Shape;21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7282365" y="909000"/>
              <a:ext cx="3374879" cy="50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866015" y="909000"/>
              <a:ext cx="3448788" cy="50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0"/>
          <p:cNvSpPr txBox="1"/>
          <p:nvPr/>
        </p:nvSpPr>
        <p:spPr>
          <a:xfrm>
            <a:off x="3647255" y="2903482"/>
            <a:ext cx="48974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600">
                <a:solidFill>
                  <a:srgbClr val="6DCFA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</a:t>
            </a:r>
            <a:endParaRPr b="1" sz="9600">
              <a:solidFill>
                <a:srgbClr val="FF4C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 b="0" l="5579" r="5579" t="0"/>
          <a:stretch/>
        </p:blipFill>
        <p:spPr>
          <a:xfrm>
            <a:off x="0" y="-297"/>
            <a:ext cx="12192000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256" y="475304"/>
            <a:ext cx="7773488" cy="590739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3560928" y="2237572"/>
            <a:ext cx="5070144" cy="3229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4433221" y="6416302"/>
            <a:ext cx="3325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ummer Time Presentation Template - 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