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57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y="5143500" cx="9144000"/>
  <p:notesSz cx="6858000" cy="9144000"/>
  <p:embeddedFontLst>
    <p:embeddedFont>
      <p:font typeface="Sniglet"/>
      <p:regular r:id="rId35"/>
    </p:embeddedFont>
    <p:embeddedFont>
      <p:font typeface="ABeeZee"/>
      <p:regular r:id="rId36"/>
      <p: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D4C8C58F-44D5-481D-81BD-40886A7E72AA}">
  <a:tblStyle styleId="{D4C8C58F-44D5-481D-81BD-40886A7E72A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Sniglet-regular.fntdata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ABeeZee-italic.fntdata"/><Relationship Id="rId14" Type="http://schemas.openxmlformats.org/officeDocument/2006/relationships/slide" Target="slides/slide9.xml"/><Relationship Id="rId36" Type="http://schemas.openxmlformats.org/officeDocument/2006/relationships/font" Target="fonts/ABeeZee-regular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" name="Google Shape;414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" name="Google Shape;517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35ed75ccf_0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35ed75ccf_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9" name="Google Shape;629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g35ed75ccf_0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7" name="Google Shape;737;g35ed75ccf_0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g35ed75ccf_0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2" name="Google Shape;772;g35ed75ccf_0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0" name="Google Shape;910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15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7" name="Google Shape;917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g120b2e4c81_0_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5" name="Google Shape;925;g120b2e4c81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43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g35694cd56_06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5" name="Google Shape;1145;g35694cd56_0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2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Google Shape;1433;g11370a77ce_1405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4" name="Google Shape;1434;g11370a77ce_140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0" y="0"/>
            <a:ext cx="6593211" cy="5143591"/>
          </a:xfrm>
          <a:custGeom>
            <a:rect b="b" l="l" r="r" t="t"/>
            <a:pathLst>
              <a:path extrusionOk="0" h="98939" w="126823">
                <a:moveTo>
                  <a:pt x="8625" y="1"/>
                </a:moveTo>
                <a:lnTo>
                  <a:pt x="8114" y="891"/>
                </a:lnTo>
                <a:lnTo>
                  <a:pt x="7133" y="2705"/>
                </a:lnTo>
                <a:lnTo>
                  <a:pt x="6209" y="4543"/>
                </a:lnTo>
                <a:lnTo>
                  <a:pt x="5352" y="6407"/>
                </a:lnTo>
                <a:lnTo>
                  <a:pt x="4544" y="8287"/>
                </a:lnTo>
                <a:lnTo>
                  <a:pt x="3810" y="10191"/>
                </a:lnTo>
                <a:lnTo>
                  <a:pt x="3134" y="12120"/>
                </a:lnTo>
                <a:lnTo>
                  <a:pt x="2515" y="14066"/>
                </a:lnTo>
                <a:lnTo>
                  <a:pt x="1971" y="16037"/>
                </a:lnTo>
                <a:lnTo>
                  <a:pt x="1485" y="18015"/>
                </a:lnTo>
                <a:lnTo>
                  <a:pt x="1064" y="20019"/>
                </a:lnTo>
                <a:lnTo>
                  <a:pt x="718" y="22047"/>
                </a:lnTo>
                <a:lnTo>
                  <a:pt x="438" y="24084"/>
                </a:lnTo>
                <a:lnTo>
                  <a:pt x="223" y="26137"/>
                </a:lnTo>
                <a:lnTo>
                  <a:pt x="75" y="28206"/>
                </a:lnTo>
                <a:lnTo>
                  <a:pt x="9" y="30292"/>
                </a:lnTo>
                <a:lnTo>
                  <a:pt x="1" y="31339"/>
                </a:lnTo>
                <a:lnTo>
                  <a:pt x="9" y="32716"/>
                </a:lnTo>
                <a:lnTo>
                  <a:pt x="133" y="35453"/>
                </a:lnTo>
                <a:lnTo>
                  <a:pt x="380" y="38158"/>
                </a:lnTo>
                <a:lnTo>
                  <a:pt x="751" y="40837"/>
                </a:lnTo>
                <a:lnTo>
                  <a:pt x="1229" y="43492"/>
                </a:lnTo>
                <a:lnTo>
                  <a:pt x="1831" y="46114"/>
                </a:lnTo>
                <a:lnTo>
                  <a:pt x="2548" y="48703"/>
                </a:lnTo>
                <a:lnTo>
                  <a:pt x="3373" y="51259"/>
                </a:lnTo>
                <a:lnTo>
                  <a:pt x="4305" y="53781"/>
                </a:lnTo>
                <a:lnTo>
                  <a:pt x="5343" y="56263"/>
                </a:lnTo>
                <a:lnTo>
                  <a:pt x="6489" y="58704"/>
                </a:lnTo>
                <a:lnTo>
                  <a:pt x="7734" y="61111"/>
                </a:lnTo>
                <a:lnTo>
                  <a:pt x="9087" y="63469"/>
                </a:lnTo>
                <a:lnTo>
                  <a:pt x="10538" y="65786"/>
                </a:lnTo>
                <a:lnTo>
                  <a:pt x="12079" y="68053"/>
                </a:lnTo>
                <a:lnTo>
                  <a:pt x="13720" y="70271"/>
                </a:lnTo>
                <a:lnTo>
                  <a:pt x="14578" y="71368"/>
                </a:lnTo>
                <a:lnTo>
                  <a:pt x="10439" y="81674"/>
                </a:lnTo>
                <a:lnTo>
                  <a:pt x="21297" y="78763"/>
                </a:lnTo>
                <a:lnTo>
                  <a:pt x="22122" y="79555"/>
                </a:lnTo>
                <a:lnTo>
                  <a:pt x="23804" y="81105"/>
                </a:lnTo>
                <a:lnTo>
                  <a:pt x="25543" y="82614"/>
                </a:lnTo>
                <a:lnTo>
                  <a:pt x="27332" y="84089"/>
                </a:lnTo>
                <a:lnTo>
                  <a:pt x="29163" y="85524"/>
                </a:lnTo>
                <a:lnTo>
                  <a:pt x="31051" y="86917"/>
                </a:lnTo>
                <a:lnTo>
                  <a:pt x="32988" y="88269"/>
                </a:lnTo>
                <a:lnTo>
                  <a:pt x="34967" y="89580"/>
                </a:lnTo>
                <a:lnTo>
                  <a:pt x="36987" y="90850"/>
                </a:lnTo>
                <a:lnTo>
                  <a:pt x="39056" y="92079"/>
                </a:lnTo>
                <a:lnTo>
                  <a:pt x="41175" y="93266"/>
                </a:lnTo>
                <a:lnTo>
                  <a:pt x="43327" y="94395"/>
                </a:lnTo>
                <a:lnTo>
                  <a:pt x="45520" y="95492"/>
                </a:lnTo>
                <a:lnTo>
                  <a:pt x="47755" y="96539"/>
                </a:lnTo>
                <a:lnTo>
                  <a:pt x="50030" y="97537"/>
                </a:lnTo>
                <a:lnTo>
                  <a:pt x="52339" y="98485"/>
                </a:lnTo>
                <a:lnTo>
                  <a:pt x="53510" y="98938"/>
                </a:lnTo>
                <a:lnTo>
                  <a:pt x="126822" y="98938"/>
                </a:lnTo>
                <a:lnTo>
                  <a:pt x="126822" y="1"/>
                </a:lnTo>
                <a:close/>
              </a:path>
            </a:pathLst>
          </a:custGeom>
          <a:solidFill>
            <a:srgbClr val="9AB6E6"/>
          </a:solidFill>
          <a:ln cap="flat" cmpd="sng" w="152400">
            <a:solidFill>
              <a:srgbClr val="9AB6E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0" y="0"/>
            <a:ext cx="6593211" cy="5143591"/>
          </a:xfrm>
          <a:custGeom>
            <a:rect b="b" l="l" r="r" t="t"/>
            <a:pathLst>
              <a:path extrusionOk="0" h="98939" w="126823">
                <a:moveTo>
                  <a:pt x="8625" y="1"/>
                </a:moveTo>
                <a:lnTo>
                  <a:pt x="8114" y="891"/>
                </a:lnTo>
                <a:lnTo>
                  <a:pt x="7133" y="2705"/>
                </a:lnTo>
                <a:lnTo>
                  <a:pt x="6209" y="4543"/>
                </a:lnTo>
                <a:lnTo>
                  <a:pt x="5352" y="6407"/>
                </a:lnTo>
                <a:lnTo>
                  <a:pt x="4544" y="8287"/>
                </a:lnTo>
                <a:lnTo>
                  <a:pt x="3810" y="10191"/>
                </a:lnTo>
                <a:lnTo>
                  <a:pt x="3134" y="12120"/>
                </a:lnTo>
                <a:lnTo>
                  <a:pt x="2515" y="14066"/>
                </a:lnTo>
                <a:lnTo>
                  <a:pt x="1971" y="16037"/>
                </a:lnTo>
                <a:lnTo>
                  <a:pt x="1485" y="18015"/>
                </a:lnTo>
                <a:lnTo>
                  <a:pt x="1064" y="20019"/>
                </a:lnTo>
                <a:lnTo>
                  <a:pt x="718" y="22047"/>
                </a:lnTo>
                <a:lnTo>
                  <a:pt x="438" y="24084"/>
                </a:lnTo>
                <a:lnTo>
                  <a:pt x="223" y="26137"/>
                </a:lnTo>
                <a:lnTo>
                  <a:pt x="75" y="28206"/>
                </a:lnTo>
                <a:lnTo>
                  <a:pt x="9" y="30292"/>
                </a:lnTo>
                <a:lnTo>
                  <a:pt x="1" y="31339"/>
                </a:lnTo>
                <a:lnTo>
                  <a:pt x="9" y="32716"/>
                </a:lnTo>
                <a:lnTo>
                  <a:pt x="133" y="35453"/>
                </a:lnTo>
                <a:lnTo>
                  <a:pt x="380" y="38158"/>
                </a:lnTo>
                <a:lnTo>
                  <a:pt x="751" y="40837"/>
                </a:lnTo>
                <a:lnTo>
                  <a:pt x="1229" y="43492"/>
                </a:lnTo>
                <a:lnTo>
                  <a:pt x="1831" y="46114"/>
                </a:lnTo>
                <a:lnTo>
                  <a:pt x="2548" y="48703"/>
                </a:lnTo>
                <a:lnTo>
                  <a:pt x="3373" y="51259"/>
                </a:lnTo>
                <a:lnTo>
                  <a:pt x="4305" y="53781"/>
                </a:lnTo>
                <a:lnTo>
                  <a:pt x="5343" y="56263"/>
                </a:lnTo>
                <a:lnTo>
                  <a:pt x="6489" y="58704"/>
                </a:lnTo>
                <a:lnTo>
                  <a:pt x="7734" y="61111"/>
                </a:lnTo>
                <a:lnTo>
                  <a:pt x="9087" y="63469"/>
                </a:lnTo>
                <a:lnTo>
                  <a:pt x="10538" y="65786"/>
                </a:lnTo>
                <a:lnTo>
                  <a:pt x="12079" y="68053"/>
                </a:lnTo>
                <a:lnTo>
                  <a:pt x="13720" y="70271"/>
                </a:lnTo>
                <a:lnTo>
                  <a:pt x="14578" y="71368"/>
                </a:lnTo>
                <a:lnTo>
                  <a:pt x="10439" y="81674"/>
                </a:lnTo>
                <a:lnTo>
                  <a:pt x="21297" y="78763"/>
                </a:lnTo>
                <a:lnTo>
                  <a:pt x="22122" y="79555"/>
                </a:lnTo>
                <a:lnTo>
                  <a:pt x="23804" y="81105"/>
                </a:lnTo>
                <a:lnTo>
                  <a:pt x="25543" y="82614"/>
                </a:lnTo>
                <a:lnTo>
                  <a:pt x="27332" y="84089"/>
                </a:lnTo>
                <a:lnTo>
                  <a:pt x="29163" y="85524"/>
                </a:lnTo>
                <a:lnTo>
                  <a:pt x="31051" y="86917"/>
                </a:lnTo>
                <a:lnTo>
                  <a:pt x="32988" y="88269"/>
                </a:lnTo>
                <a:lnTo>
                  <a:pt x="34967" y="89580"/>
                </a:lnTo>
                <a:lnTo>
                  <a:pt x="36987" y="90850"/>
                </a:lnTo>
                <a:lnTo>
                  <a:pt x="39056" y="92079"/>
                </a:lnTo>
                <a:lnTo>
                  <a:pt x="41175" y="93266"/>
                </a:lnTo>
                <a:lnTo>
                  <a:pt x="43327" y="94395"/>
                </a:lnTo>
                <a:lnTo>
                  <a:pt x="45520" y="95492"/>
                </a:lnTo>
                <a:lnTo>
                  <a:pt x="47755" y="96539"/>
                </a:lnTo>
                <a:lnTo>
                  <a:pt x="50030" y="97537"/>
                </a:lnTo>
                <a:lnTo>
                  <a:pt x="52339" y="98485"/>
                </a:lnTo>
                <a:lnTo>
                  <a:pt x="53510" y="98938"/>
                </a:lnTo>
                <a:lnTo>
                  <a:pt x="126822" y="98938"/>
                </a:lnTo>
                <a:lnTo>
                  <a:pt x="12682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609600" y="1991850"/>
            <a:ext cx="53457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 flipH="1">
            <a:off x="0" y="0"/>
            <a:ext cx="6593211" cy="5143591"/>
          </a:xfrm>
          <a:custGeom>
            <a:rect b="b" l="l" r="r" t="t"/>
            <a:pathLst>
              <a:path extrusionOk="0" h="98939" w="126823">
                <a:moveTo>
                  <a:pt x="8625" y="1"/>
                </a:moveTo>
                <a:lnTo>
                  <a:pt x="8114" y="891"/>
                </a:lnTo>
                <a:lnTo>
                  <a:pt x="7133" y="2705"/>
                </a:lnTo>
                <a:lnTo>
                  <a:pt x="6209" y="4543"/>
                </a:lnTo>
                <a:lnTo>
                  <a:pt x="5352" y="6407"/>
                </a:lnTo>
                <a:lnTo>
                  <a:pt x="4544" y="8287"/>
                </a:lnTo>
                <a:lnTo>
                  <a:pt x="3810" y="10191"/>
                </a:lnTo>
                <a:lnTo>
                  <a:pt x="3134" y="12120"/>
                </a:lnTo>
                <a:lnTo>
                  <a:pt x="2515" y="14066"/>
                </a:lnTo>
                <a:lnTo>
                  <a:pt x="1971" y="16037"/>
                </a:lnTo>
                <a:lnTo>
                  <a:pt x="1485" y="18015"/>
                </a:lnTo>
                <a:lnTo>
                  <a:pt x="1064" y="20019"/>
                </a:lnTo>
                <a:lnTo>
                  <a:pt x="718" y="22047"/>
                </a:lnTo>
                <a:lnTo>
                  <a:pt x="438" y="24084"/>
                </a:lnTo>
                <a:lnTo>
                  <a:pt x="223" y="26137"/>
                </a:lnTo>
                <a:lnTo>
                  <a:pt x="75" y="28206"/>
                </a:lnTo>
                <a:lnTo>
                  <a:pt x="9" y="30292"/>
                </a:lnTo>
                <a:lnTo>
                  <a:pt x="1" y="31339"/>
                </a:lnTo>
                <a:lnTo>
                  <a:pt x="9" y="32716"/>
                </a:lnTo>
                <a:lnTo>
                  <a:pt x="133" y="35453"/>
                </a:lnTo>
                <a:lnTo>
                  <a:pt x="380" y="38158"/>
                </a:lnTo>
                <a:lnTo>
                  <a:pt x="751" y="40837"/>
                </a:lnTo>
                <a:lnTo>
                  <a:pt x="1229" y="43492"/>
                </a:lnTo>
                <a:lnTo>
                  <a:pt x="1831" y="46114"/>
                </a:lnTo>
                <a:lnTo>
                  <a:pt x="2548" y="48703"/>
                </a:lnTo>
                <a:lnTo>
                  <a:pt x="3373" y="51259"/>
                </a:lnTo>
                <a:lnTo>
                  <a:pt x="4305" y="53781"/>
                </a:lnTo>
                <a:lnTo>
                  <a:pt x="5343" y="56263"/>
                </a:lnTo>
                <a:lnTo>
                  <a:pt x="6489" y="58704"/>
                </a:lnTo>
                <a:lnTo>
                  <a:pt x="7734" y="61111"/>
                </a:lnTo>
                <a:lnTo>
                  <a:pt x="9087" y="63469"/>
                </a:lnTo>
                <a:lnTo>
                  <a:pt x="10538" y="65786"/>
                </a:lnTo>
                <a:lnTo>
                  <a:pt x="12079" y="68053"/>
                </a:lnTo>
                <a:lnTo>
                  <a:pt x="13720" y="70271"/>
                </a:lnTo>
                <a:lnTo>
                  <a:pt x="14578" y="71368"/>
                </a:lnTo>
                <a:lnTo>
                  <a:pt x="10439" y="81674"/>
                </a:lnTo>
                <a:lnTo>
                  <a:pt x="21297" y="78763"/>
                </a:lnTo>
                <a:lnTo>
                  <a:pt x="22122" y="79555"/>
                </a:lnTo>
                <a:lnTo>
                  <a:pt x="23804" y="81105"/>
                </a:lnTo>
                <a:lnTo>
                  <a:pt x="25543" y="82614"/>
                </a:lnTo>
                <a:lnTo>
                  <a:pt x="27332" y="84089"/>
                </a:lnTo>
                <a:lnTo>
                  <a:pt x="29163" y="85524"/>
                </a:lnTo>
                <a:lnTo>
                  <a:pt x="31051" y="86917"/>
                </a:lnTo>
                <a:lnTo>
                  <a:pt x="32988" y="88269"/>
                </a:lnTo>
                <a:lnTo>
                  <a:pt x="34967" y="89580"/>
                </a:lnTo>
                <a:lnTo>
                  <a:pt x="36987" y="90850"/>
                </a:lnTo>
                <a:lnTo>
                  <a:pt x="39056" y="92079"/>
                </a:lnTo>
                <a:lnTo>
                  <a:pt x="41175" y="93266"/>
                </a:lnTo>
                <a:lnTo>
                  <a:pt x="43327" y="94395"/>
                </a:lnTo>
                <a:lnTo>
                  <a:pt x="45520" y="95492"/>
                </a:lnTo>
                <a:lnTo>
                  <a:pt x="47755" y="96539"/>
                </a:lnTo>
                <a:lnTo>
                  <a:pt x="50030" y="97537"/>
                </a:lnTo>
                <a:lnTo>
                  <a:pt x="52339" y="98485"/>
                </a:lnTo>
                <a:lnTo>
                  <a:pt x="53510" y="98938"/>
                </a:lnTo>
                <a:lnTo>
                  <a:pt x="126822" y="98938"/>
                </a:lnTo>
                <a:lnTo>
                  <a:pt x="126822" y="1"/>
                </a:lnTo>
                <a:close/>
              </a:path>
            </a:pathLst>
          </a:custGeom>
          <a:solidFill>
            <a:srgbClr val="9AB6E6"/>
          </a:solidFill>
          <a:ln cap="flat" cmpd="sng" w="152400">
            <a:solidFill>
              <a:srgbClr val="9AB6E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3"/>
          <p:cNvSpPr/>
          <p:nvPr/>
        </p:nvSpPr>
        <p:spPr>
          <a:xfrm flipH="1">
            <a:off x="0" y="0"/>
            <a:ext cx="6593211" cy="5143591"/>
          </a:xfrm>
          <a:custGeom>
            <a:rect b="b" l="l" r="r" t="t"/>
            <a:pathLst>
              <a:path extrusionOk="0" h="98939" w="126823">
                <a:moveTo>
                  <a:pt x="8625" y="1"/>
                </a:moveTo>
                <a:lnTo>
                  <a:pt x="8114" y="891"/>
                </a:lnTo>
                <a:lnTo>
                  <a:pt x="7133" y="2705"/>
                </a:lnTo>
                <a:lnTo>
                  <a:pt x="6209" y="4543"/>
                </a:lnTo>
                <a:lnTo>
                  <a:pt x="5352" y="6407"/>
                </a:lnTo>
                <a:lnTo>
                  <a:pt x="4544" y="8287"/>
                </a:lnTo>
                <a:lnTo>
                  <a:pt x="3810" y="10191"/>
                </a:lnTo>
                <a:lnTo>
                  <a:pt x="3134" y="12120"/>
                </a:lnTo>
                <a:lnTo>
                  <a:pt x="2515" y="14066"/>
                </a:lnTo>
                <a:lnTo>
                  <a:pt x="1971" y="16037"/>
                </a:lnTo>
                <a:lnTo>
                  <a:pt x="1485" y="18015"/>
                </a:lnTo>
                <a:lnTo>
                  <a:pt x="1064" y="20019"/>
                </a:lnTo>
                <a:lnTo>
                  <a:pt x="718" y="22047"/>
                </a:lnTo>
                <a:lnTo>
                  <a:pt x="438" y="24084"/>
                </a:lnTo>
                <a:lnTo>
                  <a:pt x="223" y="26137"/>
                </a:lnTo>
                <a:lnTo>
                  <a:pt x="75" y="28206"/>
                </a:lnTo>
                <a:lnTo>
                  <a:pt x="9" y="30292"/>
                </a:lnTo>
                <a:lnTo>
                  <a:pt x="1" y="31339"/>
                </a:lnTo>
                <a:lnTo>
                  <a:pt x="9" y="32716"/>
                </a:lnTo>
                <a:lnTo>
                  <a:pt x="133" y="35453"/>
                </a:lnTo>
                <a:lnTo>
                  <a:pt x="380" y="38158"/>
                </a:lnTo>
                <a:lnTo>
                  <a:pt x="751" y="40837"/>
                </a:lnTo>
                <a:lnTo>
                  <a:pt x="1229" y="43492"/>
                </a:lnTo>
                <a:lnTo>
                  <a:pt x="1831" y="46114"/>
                </a:lnTo>
                <a:lnTo>
                  <a:pt x="2548" y="48703"/>
                </a:lnTo>
                <a:lnTo>
                  <a:pt x="3373" y="51259"/>
                </a:lnTo>
                <a:lnTo>
                  <a:pt x="4305" y="53781"/>
                </a:lnTo>
                <a:lnTo>
                  <a:pt x="5343" y="56263"/>
                </a:lnTo>
                <a:lnTo>
                  <a:pt x="6489" y="58704"/>
                </a:lnTo>
                <a:lnTo>
                  <a:pt x="7734" y="61111"/>
                </a:lnTo>
                <a:lnTo>
                  <a:pt x="9087" y="63469"/>
                </a:lnTo>
                <a:lnTo>
                  <a:pt x="10538" y="65786"/>
                </a:lnTo>
                <a:lnTo>
                  <a:pt x="12079" y="68053"/>
                </a:lnTo>
                <a:lnTo>
                  <a:pt x="13720" y="70271"/>
                </a:lnTo>
                <a:lnTo>
                  <a:pt x="14578" y="71368"/>
                </a:lnTo>
                <a:lnTo>
                  <a:pt x="10439" y="81674"/>
                </a:lnTo>
                <a:lnTo>
                  <a:pt x="21297" y="78763"/>
                </a:lnTo>
                <a:lnTo>
                  <a:pt x="22122" y="79555"/>
                </a:lnTo>
                <a:lnTo>
                  <a:pt x="23804" y="81105"/>
                </a:lnTo>
                <a:lnTo>
                  <a:pt x="25543" y="82614"/>
                </a:lnTo>
                <a:lnTo>
                  <a:pt x="27332" y="84089"/>
                </a:lnTo>
                <a:lnTo>
                  <a:pt x="29163" y="85524"/>
                </a:lnTo>
                <a:lnTo>
                  <a:pt x="31051" y="86917"/>
                </a:lnTo>
                <a:lnTo>
                  <a:pt x="32988" y="88269"/>
                </a:lnTo>
                <a:lnTo>
                  <a:pt x="34967" y="89580"/>
                </a:lnTo>
                <a:lnTo>
                  <a:pt x="36987" y="90850"/>
                </a:lnTo>
                <a:lnTo>
                  <a:pt x="39056" y="92079"/>
                </a:lnTo>
                <a:lnTo>
                  <a:pt x="41175" y="93266"/>
                </a:lnTo>
                <a:lnTo>
                  <a:pt x="43327" y="94395"/>
                </a:lnTo>
                <a:lnTo>
                  <a:pt x="45520" y="95492"/>
                </a:lnTo>
                <a:lnTo>
                  <a:pt x="47755" y="96539"/>
                </a:lnTo>
                <a:lnTo>
                  <a:pt x="50030" y="97537"/>
                </a:lnTo>
                <a:lnTo>
                  <a:pt x="52339" y="98485"/>
                </a:lnTo>
                <a:lnTo>
                  <a:pt x="53510" y="98938"/>
                </a:lnTo>
                <a:lnTo>
                  <a:pt x="126822" y="98938"/>
                </a:lnTo>
                <a:lnTo>
                  <a:pt x="12682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1964350"/>
            <a:ext cx="4905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685800" y="3221052"/>
            <a:ext cx="4905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74F67"/>
              </a:buClr>
              <a:buSzPts val="1800"/>
              <a:buNone/>
              <a:defRPr sz="1800">
                <a:solidFill>
                  <a:srgbClr val="474F67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74F67"/>
              </a:buClr>
              <a:buSzPts val="1800"/>
              <a:buNone/>
              <a:defRPr sz="1800">
                <a:solidFill>
                  <a:srgbClr val="474F67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74F67"/>
              </a:buClr>
              <a:buSzPts val="1800"/>
              <a:buNone/>
              <a:defRPr sz="1800">
                <a:solidFill>
                  <a:srgbClr val="474F67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74F67"/>
              </a:buClr>
              <a:buSzPts val="1800"/>
              <a:buNone/>
              <a:defRPr sz="1800">
                <a:solidFill>
                  <a:srgbClr val="474F67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74F67"/>
              </a:buClr>
              <a:buSzPts val="1800"/>
              <a:buNone/>
              <a:defRPr sz="1800">
                <a:solidFill>
                  <a:srgbClr val="474F67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74F67"/>
              </a:buClr>
              <a:buSzPts val="1800"/>
              <a:buNone/>
              <a:defRPr sz="1800">
                <a:solidFill>
                  <a:srgbClr val="474F67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74F67"/>
              </a:buClr>
              <a:buSzPts val="1800"/>
              <a:buNone/>
              <a:defRPr sz="1800">
                <a:solidFill>
                  <a:srgbClr val="474F67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74F67"/>
              </a:buClr>
              <a:buSzPts val="1800"/>
              <a:buNone/>
              <a:defRPr sz="1800">
                <a:solidFill>
                  <a:srgbClr val="474F67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74F67"/>
              </a:buClr>
              <a:buSzPts val="1800"/>
              <a:buNone/>
              <a:defRPr sz="1800">
                <a:solidFill>
                  <a:srgbClr val="474F67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 flipH="1">
            <a:off x="0" y="0"/>
            <a:ext cx="8093362" cy="5143539"/>
          </a:xfrm>
          <a:custGeom>
            <a:rect b="b" l="l" r="r" t="t"/>
            <a:pathLst>
              <a:path extrusionOk="0" h="98938" w="155679">
                <a:moveTo>
                  <a:pt x="8624" y="0"/>
                </a:moveTo>
                <a:lnTo>
                  <a:pt x="8113" y="899"/>
                </a:lnTo>
                <a:lnTo>
                  <a:pt x="7132" y="2713"/>
                </a:lnTo>
                <a:lnTo>
                  <a:pt x="6208" y="4543"/>
                </a:lnTo>
                <a:lnTo>
                  <a:pt x="5351" y="6406"/>
                </a:lnTo>
                <a:lnTo>
                  <a:pt x="4543" y="8286"/>
                </a:lnTo>
                <a:lnTo>
                  <a:pt x="3809" y="10191"/>
                </a:lnTo>
                <a:lnTo>
                  <a:pt x="3133" y="12120"/>
                </a:lnTo>
                <a:lnTo>
                  <a:pt x="2515" y="14066"/>
                </a:lnTo>
                <a:lnTo>
                  <a:pt x="1971" y="16036"/>
                </a:lnTo>
                <a:lnTo>
                  <a:pt x="1484" y="18023"/>
                </a:lnTo>
                <a:lnTo>
                  <a:pt x="1064" y="20027"/>
                </a:lnTo>
                <a:lnTo>
                  <a:pt x="717" y="22047"/>
                </a:lnTo>
                <a:lnTo>
                  <a:pt x="437" y="24083"/>
                </a:lnTo>
                <a:lnTo>
                  <a:pt x="223" y="26136"/>
                </a:lnTo>
                <a:lnTo>
                  <a:pt x="74" y="28205"/>
                </a:lnTo>
                <a:lnTo>
                  <a:pt x="8" y="30291"/>
                </a:lnTo>
                <a:lnTo>
                  <a:pt x="0" y="31339"/>
                </a:lnTo>
                <a:lnTo>
                  <a:pt x="8" y="32715"/>
                </a:lnTo>
                <a:lnTo>
                  <a:pt x="132" y="35453"/>
                </a:lnTo>
                <a:lnTo>
                  <a:pt x="379" y="38157"/>
                </a:lnTo>
                <a:lnTo>
                  <a:pt x="750" y="40845"/>
                </a:lnTo>
                <a:lnTo>
                  <a:pt x="1228" y="43500"/>
                </a:lnTo>
                <a:lnTo>
                  <a:pt x="1830" y="46121"/>
                </a:lnTo>
                <a:lnTo>
                  <a:pt x="2548" y="48710"/>
                </a:lnTo>
                <a:lnTo>
                  <a:pt x="3372" y="51266"/>
                </a:lnTo>
                <a:lnTo>
                  <a:pt x="4304" y="53781"/>
                </a:lnTo>
                <a:lnTo>
                  <a:pt x="5343" y="56263"/>
                </a:lnTo>
                <a:lnTo>
                  <a:pt x="6489" y="58711"/>
                </a:lnTo>
                <a:lnTo>
                  <a:pt x="7734" y="61111"/>
                </a:lnTo>
                <a:lnTo>
                  <a:pt x="9086" y="63469"/>
                </a:lnTo>
                <a:lnTo>
                  <a:pt x="10537" y="65785"/>
                </a:lnTo>
                <a:lnTo>
                  <a:pt x="12079" y="68053"/>
                </a:lnTo>
                <a:lnTo>
                  <a:pt x="13719" y="70279"/>
                </a:lnTo>
                <a:lnTo>
                  <a:pt x="14577" y="71367"/>
                </a:lnTo>
                <a:lnTo>
                  <a:pt x="10438" y="81673"/>
                </a:lnTo>
                <a:lnTo>
                  <a:pt x="10438" y="81673"/>
                </a:lnTo>
                <a:lnTo>
                  <a:pt x="21296" y="78763"/>
                </a:lnTo>
                <a:lnTo>
                  <a:pt x="22121" y="79554"/>
                </a:lnTo>
                <a:lnTo>
                  <a:pt x="23803" y="81104"/>
                </a:lnTo>
                <a:lnTo>
                  <a:pt x="25542" y="82613"/>
                </a:lnTo>
                <a:lnTo>
                  <a:pt x="27332" y="84089"/>
                </a:lnTo>
                <a:lnTo>
                  <a:pt x="29162" y="85523"/>
                </a:lnTo>
                <a:lnTo>
                  <a:pt x="31050" y="86917"/>
                </a:lnTo>
                <a:lnTo>
                  <a:pt x="32987" y="88269"/>
                </a:lnTo>
                <a:lnTo>
                  <a:pt x="34966" y="89588"/>
                </a:lnTo>
                <a:lnTo>
                  <a:pt x="36986" y="90858"/>
                </a:lnTo>
                <a:lnTo>
                  <a:pt x="39056" y="92078"/>
                </a:lnTo>
                <a:lnTo>
                  <a:pt x="41175" y="93265"/>
                </a:lnTo>
                <a:lnTo>
                  <a:pt x="43326" y="94403"/>
                </a:lnTo>
                <a:lnTo>
                  <a:pt x="45520" y="95491"/>
                </a:lnTo>
                <a:lnTo>
                  <a:pt x="47754" y="96538"/>
                </a:lnTo>
                <a:lnTo>
                  <a:pt x="50029" y="97536"/>
                </a:lnTo>
                <a:lnTo>
                  <a:pt x="52338" y="98484"/>
                </a:lnTo>
                <a:lnTo>
                  <a:pt x="53509" y="98938"/>
                </a:lnTo>
                <a:lnTo>
                  <a:pt x="155678" y="98938"/>
                </a:lnTo>
                <a:lnTo>
                  <a:pt x="155678" y="0"/>
                </a:lnTo>
                <a:close/>
              </a:path>
            </a:pathLst>
          </a:custGeom>
          <a:solidFill>
            <a:srgbClr val="6D9EEB"/>
          </a:solidFill>
          <a:ln cap="flat" cmpd="sng" w="152400">
            <a:solidFill>
              <a:srgbClr val="9AB6E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/>
          <p:nvPr/>
        </p:nvSpPr>
        <p:spPr>
          <a:xfrm flipH="1">
            <a:off x="0" y="0"/>
            <a:ext cx="8093362" cy="5143539"/>
          </a:xfrm>
          <a:custGeom>
            <a:rect b="b" l="l" r="r" t="t"/>
            <a:pathLst>
              <a:path extrusionOk="0" h="98938" w="155679">
                <a:moveTo>
                  <a:pt x="8624" y="0"/>
                </a:moveTo>
                <a:lnTo>
                  <a:pt x="8113" y="899"/>
                </a:lnTo>
                <a:lnTo>
                  <a:pt x="7132" y="2713"/>
                </a:lnTo>
                <a:lnTo>
                  <a:pt x="6208" y="4543"/>
                </a:lnTo>
                <a:lnTo>
                  <a:pt x="5351" y="6406"/>
                </a:lnTo>
                <a:lnTo>
                  <a:pt x="4543" y="8286"/>
                </a:lnTo>
                <a:lnTo>
                  <a:pt x="3809" y="10191"/>
                </a:lnTo>
                <a:lnTo>
                  <a:pt x="3133" y="12120"/>
                </a:lnTo>
                <a:lnTo>
                  <a:pt x="2515" y="14066"/>
                </a:lnTo>
                <a:lnTo>
                  <a:pt x="1971" y="16036"/>
                </a:lnTo>
                <a:lnTo>
                  <a:pt x="1484" y="18023"/>
                </a:lnTo>
                <a:lnTo>
                  <a:pt x="1064" y="20027"/>
                </a:lnTo>
                <a:lnTo>
                  <a:pt x="717" y="22047"/>
                </a:lnTo>
                <a:lnTo>
                  <a:pt x="437" y="24083"/>
                </a:lnTo>
                <a:lnTo>
                  <a:pt x="223" y="26136"/>
                </a:lnTo>
                <a:lnTo>
                  <a:pt x="74" y="28205"/>
                </a:lnTo>
                <a:lnTo>
                  <a:pt x="8" y="30291"/>
                </a:lnTo>
                <a:lnTo>
                  <a:pt x="0" y="31339"/>
                </a:lnTo>
                <a:lnTo>
                  <a:pt x="8" y="32715"/>
                </a:lnTo>
                <a:lnTo>
                  <a:pt x="132" y="35453"/>
                </a:lnTo>
                <a:lnTo>
                  <a:pt x="379" y="38157"/>
                </a:lnTo>
                <a:lnTo>
                  <a:pt x="750" y="40845"/>
                </a:lnTo>
                <a:lnTo>
                  <a:pt x="1228" y="43500"/>
                </a:lnTo>
                <a:lnTo>
                  <a:pt x="1830" y="46121"/>
                </a:lnTo>
                <a:lnTo>
                  <a:pt x="2548" y="48710"/>
                </a:lnTo>
                <a:lnTo>
                  <a:pt x="3372" y="51266"/>
                </a:lnTo>
                <a:lnTo>
                  <a:pt x="4304" y="53781"/>
                </a:lnTo>
                <a:lnTo>
                  <a:pt x="5343" y="56263"/>
                </a:lnTo>
                <a:lnTo>
                  <a:pt x="6489" y="58711"/>
                </a:lnTo>
                <a:lnTo>
                  <a:pt x="7734" y="61111"/>
                </a:lnTo>
                <a:lnTo>
                  <a:pt x="9086" y="63469"/>
                </a:lnTo>
                <a:lnTo>
                  <a:pt x="10537" y="65785"/>
                </a:lnTo>
                <a:lnTo>
                  <a:pt x="12079" y="68053"/>
                </a:lnTo>
                <a:lnTo>
                  <a:pt x="13719" y="70279"/>
                </a:lnTo>
                <a:lnTo>
                  <a:pt x="14577" y="71367"/>
                </a:lnTo>
                <a:lnTo>
                  <a:pt x="10438" y="81673"/>
                </a:lnTo>
                <a:lnTo>
                  <a:pt x="10438" y="81673"/>
                </a:lnTo>
                <a:lnTo>
                  <a:pt x="21296" y="78763"/>
                </a:lnTo>
                <a:lnTo>
                  <a:pt x="22121" y="79554"/>
                </a:lnTo>
                <a:lnTo>
                  <a:pt x="23803" y="81104"/>
                </a:lnTo>
                <a:lnTo>
                  <a:pt x="25542" y="82613"/>
                </a:lnTo>
                <a:lnTo>
                  <a:pt x="27332" y="84089"/>
                </a:lnTo>
                <a:lnTo>
                  <a:pt x="29162" y="85523"/>
                </a:lnTo>
                <a:lnTo>
                  <a:pt x="31050" y="86917"/>
                </a:lnTo>
                <a:lnTo>
                  <a:pt x="32987" y="88269"/>
                </a:lnTo>
                <a:lnTo>
                  <a:pt x="34966" y="89588"/>
                </a:lnTo>
                <a:lnTo>
                  <a:pt x="36986" y="90858"/>
                </a:lnTo>
                <a:lnTo>
                  <a:pt x="39056" y="92078"/>
                </a:lnTo>
                <a:lnTo>
                  <a:pt x="41175" y="93265"/>
                </a:lnTo>
                <a:lnTo>
                  <a:pt x="43326" y="94403"/>
                </a:lnTo>
                <a:lnTo>
                  <a:pt x="45520" y="95491"/>
                </a:lnTo>
                <a:lnTo>
                  <a:pt x="47754" y="96538"/>
                </a:lnTo>
                <a:lnTo>
                  <a:pt x="50029" y="97536"/>
                </a:lnTo>
                <a:lnTo>
                  <a:pt x="52338" y="98484"/>
                </a:lnTo>
                <a:lnTo>
                  <a:pt x="53509" y="98938"/>
                </a:lnTo>
                <a:lnTo>
                  <a:pt x="155678" y="98938"/>
                </a:lnTo>
                <a:lnTo>
                  <a:pt x="15567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810450" y="1399800"/>
            <a:ext cx="5190900" cy="8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 rtl="0">
              <a:spcBef>
                <a:spcPts val="600"/>
              </a:spcBef>
              <a:spcAft>
                <a:spcPts val="0"/>
              </a:spcAft>
              <a:buSzPts val="3000"/>
              <a:buChar char="×"/>
              <a:defRPr i="1" sz="3000"/>
            </a:lvl1pPr>
            <a:lvl2pPr indent="-419100" lvl="1" marL="914400" rtl="0">
              <a:spcBef>
                <a:spcPts val="0"/>
              </a:spcBef>
              <a:spcAft>
                <a:spcPts val="0"/>
              </a:spcAft>
              <a:buSzPts val="3000"/>
              <a:buChar char="×"/>
              <a:defRPr i="1" sz="3000"/>
            </a:lvl2pPr>
            <a:lvl3pPr indent="-419100" lvl="2" marL="1371600" rtl="0">
              <a:spcBef>
                <a:spcPts val="0"/>
              </a:spcBef>
              <a:spcAft>
                <a:spcPts val="0"/>
              </a:spcAft>
              <a:buSzPts val="3000"/>
              <a:buChar char="×"/>
              <a:defRPr i="1" sz="3000"/>
            </a:lvl3pPr>
            <a:lvl4pPr indent="-419100" lvl="3" marL="1828800" rtl="0">
              <a:spcBef>
                <a:spcPts val="0"/>
              </a:spcBef>
              <a:spcAft>
                <a:spcPts val="0"/>
              </a:spcAft>
              <a:buSzPts val="3000"/>
              <a:buChar char="×"/>
              <a:defRPr i="1" sz="3000"/>
            </a:lvl4pPr>
            <a:lvl5pPr indent="-419100" lvl="4" marL="2286000" rtl="0">
              <a:spcBef>
                <a:spcPts val="0"/>
              </a:spcBef>
              <a:spcAft>
                <a:spcPts val="0"/>
              </a:spcAft>
              <a:buSzPts val="3000"/>
              <a:buChar char="×"/>
              <a:defRPr i="1" sz="3000"/>
            </a:lvl5pPr>
            <a:lvl6pPr indent="-419100" lvl="5" marL="2743200" rtl="0">
              <a:spcBef>
                <a:spcPts val="0"/>
              </a:spcBef>
              <a:spcAft>
                <a:spcPts val="0"/>
              </a:spcAft>
              <a:buSzPts val="3000"/>
              <a:buChar char="×"/>
              <a:defRPr i="1" sz="3000"/>
            </a:lvl6pPr>
            <a:lvl7pPr indent="-419100" lvl="6" marL="3200400" rt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i="1" sz="3000"/>
            </a:lvl7pPr>
            <a:lvl8pPr indent="-419100" lvl="7" marL="3657600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i="1" sz="3000"/>
            </a:lvl8pPr>
            <a:lvl9pPr indent="-419100" lvl="8" marL="4114800">
              <a:spcBef>
                <a:spcPts val="0"/>
              </a:spcBef>
              <a:spcAft>
                <a:spcPts val="0"/>
              </a:spcAft>
              <a:buSzPts val="3000"/>
              <a:buChar char="■"/>
              <a:defRPr i="1" sz="3000"/>
            </a:lvl9pPr>
          </a:lstStyle>
          <a:p/>
        </p:txBody>
      </p:sp>
      <p:sp>
        <p:nvSpPr>
          <p:cNvPr id="23" name="Google Shape;23;p4"/>
          <p:cNvSpPr txBox="1"/>
          <p:nvPr/>
        </p:nvSpPr>
        <p:spPr>
          <a:xfrm>
            <a:off x="734249" y="642050"/>
            <a:ext cx="15450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0">
                <a:solidFill>
                  <a:srgbClr val="6D9EEB"/>
                </a:solidFill>
                <a:latin typeface="ABeeZee"/>
                <a:ea typeface="ABeeZee"/>
                <a:cs typeface="ABeeZee"/>
                <a:sym typeface="ABeeZee"/>
              </a:rPr>
              <a:t>“</a:t>
            </a:r>
            <a:endParaRPr sz="11000">
              <a:solidFill>
                <a:srgbClr val="6D9EEB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/>
          <p:nvPr/>
        </p:nvSpPr>
        <p:spPr>
          <a:xfrm flipH="1">
            <a:off x="0" y="0"/>
            <a:ext cx="8093362" cy="5143539"/>
          </a:xfrm>
          <a:custGeom>
            <a:rect b="b" l="l" r="r" t="t"/>
            <a:pathLst>
              <a:path extrusionOk="0" h="98938" w="155679">
                <a:moveTo>
                  <a:pt x="8624" y="0"/>
                </a:moveTo>
                <a:lnTo>
                  <a:pt x="8113" y="899"/>
                </a:lnTo>
                <a:lnTo>
                  <a:pt x="7132" y="2713"/>
                </a:lnTo>
                <a:lnTo>
                  <a:pt x="6208" y="4543"/>
                </a:lnTo>
                <a:lnTo>
                  <a:pt x="5351" y="6406"/>
                </a:lnTo>
                <a:lnTo>
                  <a:pt x="4543" y="8286"/>
                </a:lnTo>
                <a:lnTo>
                  <a:pt x="3809" y="10191"/>
                </a:lnTo>
                <a:lnTo>
                  <a:pt x="3133" y="12120"/>
                </a:lnTo>
                <a:lnTo>
                  <a:pt x="2515" y="14066"/>
                </a:lnTo>
                <a:lnTo>
                  <a:pt x="1971" y="16036"/>
                </a:lnTo>
                <a:lnTo>
                  <a:pt x="1484" y="18023"/>
                </a:lnTo>
                <a:lnTo>
                  <a:pt x="1064" y="20027"/>
                </a:lnTo>
                <a:lnTo>
                  <a:pt x="717" y="22047"/>
                </a:lnTo>
                <a:lnTo>
                  <a:pt x="437" y="24083"/>
                </a:lnTo>
                <a:lnTo>
                  <a:pt x="223" y="26136"/>
                </a:lnTo>
                <a:lnTo>
                  <a:pt x="74" y="28205"/>
                </a:lnTo>
                <a:lnTo>
                  <a:pt x="8" y="30291"/>
                </a:lnTo>
                <a:lnTo>
                  <a:pt x="0" y="31339"/>
                </a:lnTo>
                <a:lnTo>
                  <a:pt x="8" y="32715"/>
                </a:lnTo>
                <a:lnTo>
                  <a:pt x="132" y="35453"/>
                </a:lnTo>
                <a:lnTo>
                  <a:pt x="379" y="38157"/>
                </a:lnTo>
                <a:lnTo>
                  <a:pt x="750" y="40845"/>
                </a:lnTo>
                <a:lnTo>
                  <a:pt x="1228" y="43500"/>
                </a:lnTo>
                <a:lnTo>
                  <a:pt x="1830" y="46121"/>
                </a:lnTo>
                <a:lnTo>
                  <a:pt x="2548" y="48710"/>
                </a:lnTo>
                <a:lnTo>
                  <a:pt x="3372" y="51266"/>
                </a:lnTo>
                <a:lnTo>
                  <a:pt x="4304" y="53781"/>
                </a:lnTo>
                <a:lnTo>
                  <a:pt x="5343" y="56263"/>
                </a:lnTo>
                <a:lnTo>
                  <a:pt x="6489" y="58711"/>
                </a:lnTo>
                <a:lnTo>
                  <a:pt x="7734" y="61111"/>
                </a:lnTo>
                <a:lnTo>
                  <a:pt x="9086" y="63469"/>
                </a:lnTo>
                <a:lnTo>
                  <a:pt x="10537" y="65785"/>
                </a:lnTo>
                <a:lnTo>
                  <a:pt x="12079" y="68053"/>
                </a:lnTo>
                <a:lnTo>
                  <a:pt x="13719" y="70279"/>
                </a:lnTo>
                <a:lnTo>
                  <a:pt x="14577" y="71367"/>
                </a:lnTo>
                <a:lnTo>
                  <a:pt x="10438" y="81673"/>
                </a:lnTo>
                <a:lnTo>
                  <a:pt x="10438" y="81673"/>
                </a:lnTo>
                <a:lnTo>
                  <a:pt x="21296" y="78763"/>
                </a:lnTo>
                <a:lnTo>
                  <a:pt x="22121" y="79554"/>
                </a:lnTo>
                <a:lnTo>
                  <a:pt x="23803" y="81104"/>
                </a:lnTo>
                <a:lnTo>
                  <a:pt x="25542" y="82613"/>
                </a:lnTo>
                <a:lnTo>
                  <a:pt x="27332" y="84089"/>
                </a:lnTo>
                <a:lnTo>
                  <a:pt x="29162" y="85523"/>
                </a:lnTo>
                <a:lnTo>
                  <a:pt x="31050" y="86917"/>
                </a:lnTo>
                <a:lnTo>
                  <a:pt x="32987" y="88269"/>
                </a:lnTo>
                <a:lnTo>
                  <a:pt x="34966" y="89588"/>
                </a:lnTo>
                <a:lnTo>
                  <a:pt x="36986" y="90858"/>
                </a:lnTo>
                <a:lnTo>
                  <a:pt x="39056" y="92078"/>
                </a:lnTo>
                <a:lnTo>
                  <a:pt x="41175" y="93265"/>
                </a:lnTo>
                <a:lnTo>
                  <a:pt x="43326" y="94403"/>
                </a:lnTo>
                <a:lnTo>
                  <a:pt x="45520" y="95491"/>
                </a:lnTo>
                <a:lnTo>
                  <a:pt x="47754" y="96538"/>
                </a:lnTo>
                <a:lnTo>
                  <a:pt x="50029" y="97536"/>
                </a:lnTo>
                <a:lnTo>
                  <a:pt x="52338" y="98484"/>
                </a:lnTo>
                <a:lnTo>
                  <a:pt x="53509" y="98938"/>
                </a:lnTo>
                <a:lnTo>
                  <a:pt x="155678" y="98938"/>
                </a:lnTo>
                <a:lnTo>
                  <a:pt x="155678" y="0"/>
                </a:lnTo>
                <a:close/>
              </a:path>
            </a:pathLst>
          </a:custGeom>
          <a:solidFill>
            <a:srgbClr val="6D9EEB"/>
          </a:solidFill>
          <a:ln cap="flat" cmpd="sng" w="152400">
            <a:solidFill>
              <a:srgbClr val="9AB6E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5"/>
          <p:cNvSpPr/>
          <p:nvPr/>
        </p:nvSpPr>
        <p:spPr>
          <a:xfrm flipH="1">
            <a:off x="0" y="0"/>
            <a:ext cx="8093362" cy="5143539"/>
          </a:xfrm>
          <a:custGeom>
            <a:rect b="b" l="l" r="r" t="t"/>
            <a:pathLst>
              <a:path extrusionOk="0" h="98938" w="155679">
                <a:moveTo>
                  <a:pt x="8624" y="0"/>
                </a:moveTo>
                <a:lnTo>
                  <a:pt x="8113" y="899"/>
                </a:lnTo>
                <a:lnTo>
                  <a:pt x="7132" y="2713"/>
                </a:lnTo>
                <a:lnTo>
                  <a:pt x="6208" y="4543"/>
                </a:lnTo>
                <a:lnTo>
                  <a:pt x="5351" y="6406"/>
                </a:lnTo>
                <a:lnTo>
                  <a:pt x="4543" y="8286"/>
                </a:lnTo>
                <a:lnTo>
                  <a:pt x="3809" y="10191"/>
                </a:lnTo>
                <a:lnTo>
                  <a:pt x="3133" y="12120"/>
                </a:lnTo>
                <a:lnTo>
                  <a:pt x="2515" y="14066"/>
                </a:lnTo>
                <a:lnTo>
                  <a:pt x="1971" y="16036"/>
                </a:lnTo>
                <a:lnTo>
                  <a:pt x="1484" y="18023"/>
                </a:lnTo>
                <a:lnTo>
                  <a:pt x="1064" y="20027"/>
                </a:lnTo>
                <a:lnTo>
                  <a:pt x="717" y="22047"/>
                </a:lnTo>
                <a:lnTo>
                  <a:pt x="437" y="24083"/>
                </a:lnTo>
                <a:lnTo>
                  <a:pt x="223" y="26136"/>
                </a:lnTo>
                <a:lnTo>
                  <a:pt x="74" y="28205"/>
                </a:lnTo>
                <a:lnTo>
                  <a:pt x="8" y="30291"/>
                </a:lnTo>
                <a:lnTo>
                  <a:pt x="0" y="31339"/>
                </a:lnTo>
                <a:lnTo>
                  <a:pt x="8" y="32715"/>
                </a:lnTo>
                <a:lnTo>
                  <a:pt x="132" y="35453"/>
                </a:lnTo>
                <a:lnTo>
                  <a:pt x="379" y="38157"/>
                </a:lnTo>
                <a:lnTo>
                  <a:pt x="750" y="40845"/>
                </a:lnTo>
                <a:lnTo>
                  <a:pt x="1228" y="43500"/>
                </a:lnTo>
                <a:lnTo>
                  <a:pt x="1830" y="46121"/>
                </a:lnTo>
                <a:lnTo>
                  <a:pt x="2548" y="48710"/>
                </a:lnTo>
                <a:lnTo>
                  <a:pt x="3372" y="51266"/>
                </a:lnTo>
                <a:lnTo>
                  <a:pt x="4304" y="53781"/>
                </a:lnTo>
                <a:lnTo>
                  <a:pt x="5343" y="56263"/>
                </a:lnTo>
                <a:lnTo>
                  <a:pt x="6489" y="58711"/>
                </a:lnTo>
                <a:lnTo>
                  <a:pt x="7734" y="61111"/>
                </a:lnTo>
                <a:lnTo>
                  <a:pt x="9086" y="63469"/>
                </a:lnTo>
                <a:lnTo>
                  <a:pt x="10537" y="65785"/>
                </a:lnTo>
                <a:lnTo>
                  <a:pt x="12079" y="68053"/>
                </a:lnTo>
                <a:lnTo>
                  <a:pt x="13719" y="70279"/>
                </a:lnTo>
                <a:lnTo>
                  <a:pt x="14577" y="71367"/>
                </a:lnTo>
                <a:lnTo>
                  <a:pt x="10438" y="81673"/>
                </a:lnTo>
                <a:lnTo>
                  <a:pt x="10438" y="81673"/>
                </a:lnTo>
                <a:lnTo>
                  <a:pt x="21296" y="78763"/>
                </a:lnTo>
                <a:lnTo>
                  <a:pt x="22121" y="79554"/>
                </a:lnTo>
                <a:lnTo>
                  <a:pt x="23803" y="81104"/>
                </a:lnTo>
                <a:lnTo>
                  <a:pt x="25542" y="82613"/>
                </a:lnTo>
                <a:lnTo>
                  <a:pt x="27332" y="84089"/>
                </a:lnTo>
                <a:lnTo>
                  <a:pt x="29162" y="85523"/>
                </a:lnTo>
                <a:lnTo>
                  <a:pt x="31050" y="86917"/>
                </a:lnTo>
                <a:lnTo>
                  <a:pt x="32987" y="88269"/>
                </a:lnTo>
                <a:lnTo>
                  <a:pt x="34966" y="89588"/>
                </a:lnTo>
                <a:lnTo>
                  <a:pt x="36986" y="90858"/>
                </a:lnTo>
                <a:lnTo>
                  <a:pt x="39056" y="92078"/>
                </a:lnTo>
                <a:lnTo>
                  <a:pt x="41175" y="93265"/>
                </a:lnTo>
                <a:lnTo>
                  <a:pt x="43326" y="94403"/>
                </a:lnTo>
                <a:lnTo>
                  <a:pt x="45520" y="95491"/>
                </a:lnTo>
                <a:lnTo>
                  <a:pt x="47754" y="96538"/>
                </a:lnTo>
                <a:lnTo>
                  <a:pt x="50029" y="97536"/>
                </a:lnTo>
                <a:lnTo>
                  <a:pt x="52338" y="98484"/>
                </a:lnTo>
                <a:lnTo>
                  <a:pt x="53509" y="98938"/>
                </a:lnTo>
                <a:lnTo>
                  <a:pt x="155678" y="98938"/>
                </a:lnTo>
                <a:lnTo>
                  <a:pt x="15567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653625" y="739375"/>
            <a:ext cx="5969100" cy="74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653625" y="1526915"/>
            <a:ext cx="5969100" cy="323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SzPts val="2400"/>
              <a:buChar char="×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×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×"/>
              <a:defRPr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×"/>
              <a:defRPr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×"/>
              <a:defRPr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×"/>
              <a:defRPr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>
            <a:off x="0" y="0"/>
            <a:ext cx="8093362" cy="5143539"/>
          </a:xfrm>
          <a:custGeom>
            <a:rect b="b" l="l" r="r" t="t"/>
            <a:pathLst>
              <a:path extrusionOk="0" h="98938" w="155679">
                <a:moveTo>
                  <a:pt x="8624" y="0"/>
                </a:moveTo>
                <a:lnTo>
                  <a:pt x="8113" y="899"/>
                </a:lnTo>
                <a:lnTo>
                  <a:pt x="7132" y="2713"/>
                </a:lnTo>
                <a:lnTo>
                  <a:pt x="6208" y="4543"/>
                </a:lnTo>
                <a:lnTo>
                  <a:pt x="5351" y="6406"/>
                </a:lnTo>
                <a:lnTo>
                  <a:pt x="4543" y="8286"/>
                </a:lnTo>
                <a:lnTo>
                  <a:pt x="3809" y="10191"/>
                </a:lnTo>
                <a:lnTo>
                  <a:pt x="3133" y="12120"/>
                </a:lnTo>
                <a:lnTo>
                  <a:pt x="2515" y="14066"/>
                </a:lnTo>
                <a:lnTo>
                  <a:pt x="1971" y="16036"/>
                </a:lnTo>
                <a:lnTo>
                  <a:pt x="1484" y="18023"/>
                </a:lnTo>
                <a:lnTo>
                  <a:pt x="1064" y="20027"/>
                </a:lnTo>
                <a:lnTo>
                  <a:pt x="717" y="22047"/>
                </a:lnTo>
                <a:lnTo>
                  <a:pt x="437" y="24083"/>
                </a:lnTo>
                <a:lnTo>
                  <a:pt x="223" y="26136"/>
                </a:lnTo>
                <a:lnTo>
                  <a:pt x="74" y="28205"/>
                </a:lnTo>
                <a:lnTo>
                  <a:pt x="8" y="30291"/>
                </a:lnTo>
                <a:lnTo>
                  <a:pt x="0" y="31339"/>
                </a:lnTo>
                <a:lnTo>
                  <a:pt x="8" y="32715"/>
                </a:lnTo>
                <a:lnTo>
                  <a:pt x="132" y="35453"/>
                </a:lnTo>
                <a:lnTo>
                  <a:pt x="379" y="38157"/>
                </a:lnTo>
                <a:lnTo>
                  <a:pt x="750" y="40845"/>
                </a:lnTo>
                <a:lnTo>
                  <a:pt x="1228" y="43500"/>
                </a:lnTo>
                <a:lnTo>
                  <a:pt x="1830" y="46121"/>
                </a:lnTo>
                <a:lnTo>
                  <a:pt x="2548" y="48710"/>
                </a:lnTo>
                <a:lnTo>
                  <a:pt x="3372" y="51266"/>
                </a:lnTo>
                <a:lnTo>
                  <a:pt x="4304" y="53781"/>
                </a:lnTo>
                <a:lnTo>
                  <a:pt x="5343" y="56263"/>
                </a:lnTo>
                <a:lnTo>
                  <a:pt x="6489" y="58711"/>
                </a:lnTo>
                <a:lnTo>
                  <a:pt x="7734" y="61111"/>
                </a:lnTo>
                <a:lnTo>
                  <a:pt x="9086" y="63469"/>
                </a:lnTo>
                <a:lnTo>
                  <a:pt x="10537" y="65785"/>
                </a:lnTo>
                <a:lnTo>
                  <a:pt x="12079" y="68053"/>
                </a:lnTo>
                <a:lnTo>
                  <a:pt x="13719" y="70279"/>
                </a:lnTo>
                <a:lnTo>
                  <a:pt x="14577" y="71367"/>
                </a:lnTo>
                <a:lnTo>
                  <a:pt x="10438" y="81673"/>
                </a:lnTo>
                <a:lnTo>
                  <a:pt x="10438" y="81673"/>
                </a:lnTo>
                <a:lnTo>
                  <a:pt x="21296" y="78763"/>
                </a:lnTo>
                <a:lnTo>
                  <a:pt x="22121" y="79554"/>
                </a:lnTo>
                <a:lnTo>
                  <a:pt x="23803" y="81104"/>
                </a:lnTo>
                <a:lnTo>
                  <a:pt x="25542" y="82613"/>
                </a:lnTo>
                <a:lnTo>
                  <a:pt x="27332" y="84089"/>
                </a:lnTo>
                <a:lnTo>
                  <a:pt x="29162" y="85523"/>
                </a:lnTo>
                <a:lnTo>
                  <a:pt x="31050" y="86917"/>
                </a:lnTo>
                <a:lnTo>
                  <a:pt x="32987" y="88269"/>
                </a:lnTo>
                <a:lnTo>
                  <a:pt x="34966" y="89588"/>
                </a:lnTo>
                <a:lnTo>
                  <a:pt x="36986" y="90858"/>
                </a:lnTo>
                <a:lnTo>
                  <a:pt x="39056" y="92078"/>
                </a:lnTo>
                <a:lnTo>
                  <a:pt x="41175" y="93265"/>
                </a:lnTo>
                <a:lnTo>
                  <a:pt x="43326" y="94403"/>
                </a:lnTo>
                <a:lnTo>
                  <a:pt x="45520" y="95491"/>
                </a:lnTo>
                <a:lnTo>
                  <a:pt x="47754" y="96538"/>
                </a:lnTo>
                <a:lnTo>
                  <a:pt x="50029" y="97536"/>
                </a:lnTo>
                <a:lnTo>
                  <a:pt x="52338" y="98484"/>
                </a:lnTo>
                <a:lnTo>
                  <a:pt x="53509" y="98938"/>
                </a:lnTo>
                <a:lnTo>
                  <a:pt x="155678" y="98938"/>
                </a:lnTo>
                <a:lnTo>
                  <a:pt x="155678" y="0"/>
                </a:lnTo>
                <a:close/>
              </a:path>
            </a:pathLst>
          </a:custGeom>
          <a:solidFill>
            <a:srgbClr val="6D9EEB"/>
          </a:solidFill>
          <a:ln cap="flat" cmpd="sng" w="152400">
            <a:solidFill>
              <a:srgbClr val="9AB6E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6"/>
          <p:cNvSpPr/>
          <p:nvPr/>
        </p:nvSpPr>
        <p:spPr>
          <a:xfrm flipH="1">
            <a:off x="0" y="0"/>
            <a:ext cx="8093362" cy="5143539"/>
          </a:xfrm>
          <a:custGeom>
            <a:rect b="b" l="l" r="r" t="t"/>
            <a:pathLst>
              <a:path extrusionOk="0" h="98938" w="155679">
                <a:moveTo>
                  <a:pt x="8624" y="0"/>
                </a:moveTo>
                <a:lnTo>
                  <a:pt x="8113" y="899"/>
                </a:lnTo>
                <a:lnTo>
                  <a:pt x="7132" y="2713"/>
                </a:lnTo>
                <a:lnTo>
                  <a:pt x="6208" y="4543"/>
                </a:lnTo>
                <a:lnTo>
                  <a:pt x="5351" y="6406"/>
                </a:lnTo>
                <a:lnTo>
                  <a:pt x="4543" y="8286"/>
                </a:lnTo>
                <a:lnTo>
                  <a:pt x="3809" y="10191"/>
                </a:lnTo>
                <a:lnTo>
                  <a:pt x="3133" y="12120"/>
                </a:lnTo>
                <a:lnTo>
                  <a:pt x="2515" y="14066"/>
                </a:lnTo>
                <a:lnTo>
                  <a:pt x="1971" y="16036"/>
                </a:lnTo>
                <a:lnTo>
                  <a:pt x="1484" y="18023"/>
                </a:lnTo>
                <a:lnTo>
                  <a:pt x="1064" y="20027"/>
                </a:lnTo>
                <a:lnTo>
                  <a:pt x="717" y="22047"/>
                </a:lnTo>
                <a:lnTo>
                  <a:pt x="437" y="24083"/>
                </a:lnTo>
                <a:lnTo>
                  <a:pt x="223" y="26136"/>
                </a:lnTo>
                <a:lnTo>
                  <a:pt x="74" y="28205"/>
                </a:lnTo>
                <a:lnTo>
                  <a:pt x="8" y="30291"/>
                </a:lnTo>
                <a:lnTo>
                  <a:pt x="0" y="31339"/>
                </a:lnTo>
                <a:lnTo>
                  <a:pt x="8" y="32715"/>
                </a:lnTo>
                <a:lnTo>
                  <a:pt x="132" y="35453"/>
                </a:lnTo>
                <a:lnTo>
                  <a:pt x="379" y="38157"/>
                </a:lnTo>
                <a:lnTo>
                  <a:pt x="750" y="40845"/>
                </a:lnTo>
                <a:lnTo>
                  <a:pt x="1228" y="43500"/>
                </a:lnTo>
                <a:lnTo>
                  <a:pt x="1830" y="46121"/>
                </a:lnTo>
                <a:lnTo>
                  <a:pt x="2548" y="48710"/>
                </a:lnTo>
                <a:lnTo>
                  <a:pt x="3372" y="51266"/>
                </a:lnTo>
                <a:lnTo>
                  <a:pt x="4304" y="53781"/>
                </a:lnTo>
                <a:lnTo>
                  <a:pt x="5343" y="56263"/>
                </a:lnTo>
                <a:lnTo>
                  <a:pt x="6489" y="58711"/>
                </a:lnTo>
                <a:lnTo>
                  <a:pt x="7734" y="61111"/>
                </a:lnTo>
                <a:lnTo>
                  <a:pt x="9086" y="63469"/>
                </a:lnTo>
                <a:lnTo>
                  <a:pt x="10537" y="65785"/>
                </a:lnTo>
                <a:lnTo>
                  <a:pt x="12079" y="68053"/>
                </a:lnTo>
                <a:lnTo>
                  <a:pt x="13719" y="70279"/>
                </a:lnTo>
                <a:lnTo>
                  <a:pt x="14577" y="71367"/>
                </a:lnTo>
                <a:lnTo>
                  <a:pt x="10438" y="81673"/>
                </a:lnTo>
                <a:lnTo>
                  <a:pt x="10438" y="81673"/>
                </a:lnTo>
                <a:lnTo>
                  <a:pt x="21296" y="78763"/>
                </a:lnTo>
                <a:lnTo>
                  <a:pt x="22121" y="79554"/>
                </a:lnTo>
                <a:lnTo>
                  <a:pt x="23803" y="81104"/>
                </a:lnTo>
                <a:lnTo>
                  <a:pt x="25542" y="82613"/>
                </a:lnTo>
                <a:lnTo>
                  <a:pt x="27332" y="84089"/>
                </a:lnTo>
                <a:lnTo>
                  <a:pt x="29162" y="85523"/>
                </a:lnTo>
                <a:lnTo>
                  <a:pt x="31050" y="86917"/>
                </a:lnTo>
                <a:lnTo>
                  <a:pt x="32987" y="88269"/>
                </a:lnTo>
                <a:lnTo>
                  <a:pt x="34966" y="89588"/>
                </a:lnTo>
                <a:lnTo>
                  <a:pt x="36986" y="90858"/>
                </a:lnTo>
                <a:lnTo>
                  <a:pt x="39056" y="92078"/>
                </a:lnTo>
                <a:lnTo>
                  <a:pt x="41175" y="93265"/>
                </a:lnTo>
                <a:lnTo>
                  <a:pt x="43326" y="94403"/>
                </a:lnTo>
                <a:lnTo>
                  <a:pt x="45520" y="95491"/>
                </a:lnTo>
                <a:lnTo>
                  <a:pt x="47754" y="96538"/>
                </a:lnTo>
                <a:lnTo>
                  <a:pt x="50029" y="97536"/>
                </a:lnTo>
                <a:lnTo>
                  <a:pt x="52338" y="98484"/>
                </a:lnTo>
                <a:lnTo>
                  <a:pt x="53509" y="98938"/>
                </a:lnTo>
                <a:lnTo>
                  <a:pt x="155678" y="98938"/>
                </a:lnTo>
                <a:lnTo>
                  <a:pt x="15567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653625" y="739375"/>
            <a:ext cx="5969100" cy="74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653625" y="1527625"/>
            <a:ext cx="2897100" cy="300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×"/>
              <a:defRPr sz="1800"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3725502" y="1527625"/>
            <a:ext cx="2897100" cy="300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600"/>
              </a:spcBef>
              <a:spcAft>
                <a:spcPts val="0"/>
              </a:spcAft>
              <a:buSzPts val="1800"/>
              <a:buChar char="×"/>
              <a:defRPr sz="1800"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×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/>
          <p:nvPr/>
        </p:nvSpPr>
        <p:spPr>
          <a:xfrm flipH="1">
            <a:off x="0" y="0"/>
            <a:ext cx="8093362" cy="5143539"/>
          </a:xfrm>
          <a:custGeom>
            <a:rect b="b" l="l" r="r" t="t"/>
            <a:pathLst>
              <a:path extrusionOk="0" h="98938" w="155679">
                <a:moveTo>
                  <a:pt x="8624" y="0"/>
                </a:moveTo>
                <a:lnTo>
                  <a:pt x="8113" y="899"/>
                </a:lnTo>
                <a:lnTo>
                  <a:pt x="7132" y="2713"/>
                </a:lnTo>
                <a:lnTo>
                  <a:pt x="6208" y="4543"/>
                </a:lnTo>
                <a:lnTo>
                  <a:pt x="5351" y="6406"/>
                </a:lnTo>
                <a:lnTo>
                  <a:pt x="4543" y="8286"/>
                </a:lnTo>
                <a:lnTo>
                  <a:pt x="3809" y="10191"/>
                </a:lnTo>
                <a:lnTo>
                  <a:pt x="3133" y="12120"/>
                </a:lnTo>
                <a:lnTo>
                  <a:pt x="2515" y="14066"/>
                </a:lnTo>
                <a:lnTo>
                  <a:pt x="1971" y="16036"/>
                </a:lnTo>
                <a:lnTo>
                  <a:pt x="1484" y="18023"/>
                </a:lnTo>
                <a:lnTo>
                  <a:pt x="1064" y="20027"/>
                </a:lnTo>
                <a:lnTo>
                  <a:pt x="717" y="22047"/>
                </a:lnTo>
                <a:lnTo>
                  <a:pt x="437" y="24083"/>
                </a:lnTo>
                <a:lnTo>
                  <a:pt x="223" y="26136"/>
                </a:lnTo>
                <a:lnTo>
                  <a:pt x="74" y="28205"/>
                </a:lnTo>
                <a:lnTo>
                  <a:pt x="8" y="30291"/>
                </a:lnTo>
                <a:lnTo>
                  <a:pt x="0" y="31339"/>
                </a:lnTo>
                <a:lnTo>
                  <a:pt x="8" y="32715"/>
                </a:lnTo>
                <a:lnTo>
                  <a:pt x="132" y="35453"/>
                </a:lnTo>
                <a:lnTo>
                  <a:pt x="379" y="38157"/>
                </a:lnTo>
                <a:lnTo>
                  <a:pt x="750" y="40845"/>
                </a:lnTo>
                <a:lnTo>
                  <a:pt x="1228" y="43500"/>
                </a:lnTo>
                <a:lnTo>
                  <a:pt x="1830" y="46121"/>
                </a:lnTo>
                <a:lnTo>
                  <a:pt x="2548" y="48710"/>
                </a:lnTo>
                <a:lnTo>
                  <a:pt x="3372" y="51266"/>
                </a:lnTo>
                <a:lnTo>
                  <a:pt x="4304" y="53781"/>
                </a:lnTo>
                <a:lnTo>
                  <a:pt x="5343" y="56263"/>
                </a:lnTo>
                <a:lnTo>
                  <a:pt x="6489" y="58711"/>
                </a:lnTo>
                <a:lnTo>
                  <a:pt x="7734" y="61111"/>
                </a:lnTo>
                <a:lnTo>
                  <a:pt x="9086" y="63469"/>
                </a:lnTo>
                <a:lnTo>
                  <a:pt x="10537" y="65785"/>
                </a:lnTo>
                <a:lnTo>
                  <a:pt x="12079" y="68053"/>
                </a:lnTo>
                <a:lnTo>
                  <a:pt x="13719" y="70279"/>
                </a:lnTo>
                <a:lnTo>
                  <a:pt x="14577" y="71367"/>
                </a:lnTo>
                <a:lnTo>
                  <a:pt x="10438" y="81673"/>
                </a:lnTo>
                <a:lnTo>
                  <a:pt x="10438" y="81673"/>
                </a:lnTo>
                <a:lnTo>
                  <a:pt x="21296" y="78763"/>
                </a:lnTo>
                <a:lnTo>
                  <a:pt x="22121" y="79554"/>
                </a:lnTo>
                <a:lnTo>
                  <a:pt x="23803" y="81104"/>
                </a:lnTo>
                <a:lnTo>
                  <a:pt x="25542" y="82613"/>
                </a:lnTo>
                <a:lnTo>
                  <a:pt x="27332" y="84089"/>
                </a:lnTo>
                <a:lnTo>
                  <a:pt x="29162" y="85523"/>
                </a:lnTo>
                <a:lnTo>
                  <a:pt x="31050" y="86917"/>
                </a:lnTo>
                <a:lnTo>
                  <a:pt x="32987" y="88269"/>
                </a:lnTo>
                <a:lnTo>
                  <a:pt x="34966" y="89588"/>
                </a:lnTo>
                <a:lnTo>
                  <a:pt x="36986" y="90858"/>
                </a:lnTo>
                <a:lnTo>
                  <a:pt x="39056" y="92078"/>
                </a:lnTo>
                <a:lnTo>
                  <a:pt x="41175" y="93265"/>
                </a:lnTo>
                <a:lnTo>
                  <a:pt x="43326" y="94403"/>
                </a:lnTo>
                <a:lnTo>
                  <a:pt x="45520" y="95491"/>
                </a:lnTo>
                <a:lnTo>
                  <a:pt x="47754" y="96538"/>
                </a:lnTo>
                <a:lnTo>
                  <a:pt x="50029" y="97536"/>
                </a:lnTo>
                <a:lnTo>
                  <a:pt x="52338" y="98484"/>
                </a:lnTo>
                <a:lnTo>
                  <a:pt x="53509" y="98938"/>
                </a:lnTo>
                <a:lnTo>
                  <a:pt x="155678" y="98938"/>
                </a:lnTo>
                <a:lnTo>
                  <a:pt x="155678" y="0"/>
                </a:lnTo>
                <a:close/>
              </a:path>
            </a:pathLst>
          </a:custGeom>
          <a:solidFill>
            <a:srgbClr val="6D9EEB"/>
          </a:solidFill>
          <a:ln cap="flat" cmpd="sng" w="152400">
            <a:solidFill>
              <a:srgbClr val="9AB6E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7"/>
          <p:cNvSpPr/>
          <p:nvPr/>
        </p:nvSpPr>
        <p:spPr>
          <a:xfrm flipH="1">
            <a:off x="0" y="0"/>
            <a:ext cx="8093362" cy="5143539"/>
          </a:xfrm>
          <a:custGeom>
            <a:rect b="b" l="l" r="r" t="t"/>
            <a:pathLst>
              <a:path extrusionOk="0" h="98938" w="155679">
                <a:moveTo>
                  <a:pt x="8624" y="0"/>
                </a:moveTo>
                <a:lnTo>
                  <a:pt x="8113" y="899"/>
                </a:lnTo>
                <a:lnTo>
                  <a:pt x="7132" y="2713"/>
                </a:lnTo>
                <a:lnTo>
                  <a:pt x="6208" y="4543"/>
                </a:lnTo>
                <a:lnTo>
                  <a:pt x="5351" y="6406"/>
                </a:lnTo>
                <a:lnTo>
                  <a:pt x="4543" y="8286"/>
                </a:lnTo>
                <a:lnTo>
                  <a:pt x="3809" y="10191"/>
                </a:lnTo>
                <a:lnTo>
                  <a:pt x="3133" y="12120"/>
                </a:lnTo>
                <a:lnTo>
                  <a:pt x="2515" y="14066"/>
                </a:lnTo>
                <a:lnTo>
                  <a:pt x="1971" y="16036"/>
                </a:lnTo>
                <a:lnTo>
                  <a:pt x="1484" y="18023"/>
                </a:lnTo>
                <a:lnTo>
                  <a:pt x="1064" y="20027"/>
                </a:lnTo>
                <a:lnTo>
                  <a:pt x="717" y="22047"/>
                </a:lnTo>
                <a:lnTo>
                  <a:pt x="437" y="24083"/>
                </a:lnTo>
                <a:lnTo>
                  <a:pt x="223" y="26136"/>
                </a:lnTo>
                <a:lnTo>
                  <a:pt x="74" y="28205"/>
                </a:lnTo>
                <a:lnTo>
                  <a:pt x="8" y="30291"/>
                </a:lnTo>
                <a:lnTo>
                  <a:pt x="0" y="31339"/>
                </a:lnTo>
                <a:lnTo>
                  <a:pt x="8" y="32715"/>
                </a:lnTo>
                <a:lnTo>
                  <a:pt x="132" y="35453"/>
                </a:lnTo>
                <a:lnTo>
                  <a:pt x="379" y="38157"/>
                </a:lnTo>
                <a:lnTo>
                  <a:pt x="750" y="40845"/>
                </a:lnTo>
                <a:lnTo>
                  <a:pt x="1228" y="43500"/>
                </a:lnTo>
                <a:lnTo>
                  <a:pt x="1830" y="46121"/>
                </a:lnTo>
                <a:lnTo>
                  <a:pt x="2548" y="48710"/>
                </a:lnTo>
                <a:lnTo>
                  <a:pt x="3372" y="51266"/>
                </a:lnTo>
                <a:lnTo>
                  <a:pt x="4304" y="53781"/>
                </a:lnTo>
                <a:lnTo>
                  <a:pt x="5343" y="56263"/>
                </a:lnTo>
                <a:lnTo>
                  <a:pt x="6489" y="58711"/>
                </a:lnTo>
                <a:lnTo>
                  <a:pt x="7734" y="61111"/>
                </a:lnTo>
                <a:lnTo>
                  <a:pt x="9086" y="63469"/>
                </a:lnTo>
                <a:lnTo>
                  <a:pt x="10537" y="65785"/>
                </a:lnTo>
                <a:lnTo>
                  <a:pt x="12079" y="68053"/>
                </a:lnTo>
                <a:lnTo>
                  <a:pt x="13719" y="70279"/>
                </a:lnTo>
                <a:lnTo>
                  <a:pt x="14577" y="71367"/>
                </a:lnTo>
                <a:lnTo>
                  <a:pt x="10438" y="81673"/>
                </a:lnTo>
                <a:lnTo>
                  <a:pt x="10438" y="81673"/>
                </a:lnTo>
                <a:lnTo>
                  <a:pt x="21296" y="78763"/>
                </a:lnTo>
                <a:lnTo>
                  <a:pt x="22121" y="79554"/>
                </a:lnTo>
                <a:lnTo>
                  <a:pt x="23803" y="81104"/>
                </a:lnTo>
                <a:lnTo>
                  <a:pt x="25542" y="82613"/>
                </a:lnTo>
                <a:lnTo>
                  <a:pt x="27332" y="84089"/>
                </a:lnTo>
                <a:lnTo>
                  <a:pt x="29162" y="85523"/>
                </a:lnTo>
                <a:lnTo>
                  <a:pt x="31050" y="86917"/>
                </a:lnTo>
                <a:lnTo>
                  <a:pt x="32987" y="88269"/>
                </a:lnTo>
                <a:lnTo>
                  <a:pt x="34966" y="89588"/>
                </a:lnTo>
                <a:lnTo>
                  <a:pt x="36986" y="90858"/>
                </a:lnTo>
                <a:lnTo>
                  <a:pt x="39056" y="92078"/>
                </a:lnTo>
                <a:lnTo>
                  <a:pt x="41175" y="93265"/>
                </a:lnTo>
                <a:lnTo>
                  <a:pt x="43326" y="94403"/>
                </a:lnTo>
                <a:lnTo>
                  <a:pt x="45520" y="95491"/>
                </a:lnTo>
                <a:lnTo>
                  <a:pt x="47754" y="96538"/>
                </a:lnTo>
                <a:lnTo>
                  <a:pt x="50029" y="97536"/>
                </a:lnTo>
                <a:lnTo>
                  <a:pt x="52338" y="98484"/>
                </a:lnTo>
                <a:lnTo>
                  <a:pt x="53509" y="98938"/>
                </a:lnTo>
                <a:lnTo>
                  <a:pt x="155678" y="98938"/>
                </a:lnTo>
                <a:lnTo>
                  <a:pt x="15567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7"/>
          <p:cNvSpPr txBox="1"/>
          <p:nvPr>
            <p:ph type="title"/>
          </p:nvPr>
        </p:nvSpPr>
        <p:spPr>
          <a:xfrm>
            <a:off x="653625" y="739375"/>
            <a:ext cx="5969100" cy="74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653625" y="1545725"/>
            <a:ext cx="1923900" cy="285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×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2676150" y="1545725"/>
            <a:ext cx="1923900" cy="285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×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98675" y="1545725"/>
            <a:ext cx="1923900" cy="285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600"/>
              </a:spcBef>
              <a:spcAft>
                <a:spcPts val="0"/>
              </a:spcAft>
              <a:buSzPts val="1600"/>
              <a:buChar char="×"/>
              <a:defRPr sz="1600"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×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5" name="Google Shape;45;p7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/>
          <p:nvPr/>
        </p:nvSpPr>
        <p:spPr>
          <a:xfrm flipH="1">
            <a:off x="0" y="0"/>
            <a:ext cx="8093362" cy="5143539"/>
          </a:xfrm>
          <a:custGeom>
            <a:rect b="b" l="l" r="r" t="t"/>
            <a:pathLst>
              <a:path extrusionOk="0" h="98938" w="155679">
                <a:moveTo>
                  <a:pt x="8624" y="0"/>
                </a:moveTo>
                <a:lnTo>
                  <a:pt x="8113" y="899"/>
                </a:lnTo>
                <a:lnTo>
                  <a:pt x="7132" y="2713"/>
                </a:lnTo>
                <a:lnTo>
                  <a:pt x="6208" y="4543"/>
                </a:lnTo>
                <a:lnTo>
                  <a:pt x="5351" y="6406"/>
                </a:lnTo>
                <a:lnTo>
                  <a:pt x="4543" y="8286"/>
                </a:lnTo>
                <a:lnTo>
                  <a:pt x="3809" y="10191"/>
                </a:lnTo>
                <a:lnTo>
                  <a:pt x="3133" y="12120"/>
                </a:lnTo>
                <a:lnTo>
                  <a:pt x="2515" y="14066"/>
                </a:lnTo>
                <a:lnTo>
                  <a:pt x="1971" y="16036"/>
                </a:lnTo>
                <a:lnTo>
                  <a:pt x="1484" y="18023"/>
                </a:lnTo>
                <a:lnTo>
                  <a:pt x="1064" y="20027"/>
                </a:lnTo>
                <a:lnTo>
                  <a:pt x="717" y="22047"/>
                </a:lnTo>
                <a:lnTo>
                  <a:pt x="437" y="24083"/>
                </a:lnTo>
                <a:lnTo>
                  <a:pt x="223" y="26136"/>
                </a:lnTo>
                <a:lnTo>
                  <a:pt x="74" y="28205"/>
                </a:lnTo>
                <a:lnTo>
                  <a:pt x="8" y="30291"/>
                </a:lnTo>
                <a:lnTo>
                  <a:pt x="0" y="31339"/>
                </a:lnTo>
                <a:lnTo>
                  <a:pt x="8" y="32715"/>
                </a:lnTo>
                <a:lnTo>
                  <a:pt x="132" y="35453"/>
                </a:lnTo>
                <a:lnTo>
                  <a:pt x="379" y="38157"/>
                </a:lnTo>
                <a:lnTo>
                  <a:pt x="750" y="40845"/>
                </a:lnTo>
                <a:lnTo>
                  <a:pt x="1228" y="43500"/>
                </a:lnTo>
                <a:lnTo>
                  <a:pt x="1830" y="46121"/>
                </a:lnTo>
                <a:lnTo>
                  <a:pt x="2548" y="48710"/>
                </a:lnTo>
                <a:lnTo>
                  <a:pt x="3372" y="51266"/>
                </a:lnTo>
                <a:lnTo>
                  <a:pt x="4304" y="53781"/>
                </a:lnTo>
                <a:lnTo>
                  <a:pt x="5343" y="56263"/>
                </a:lnTo>
                <a:lnTo>
                  <a:pt x="6489" y="58711"/>
                </a:lnTo>
                <a:lnTo>
                  <a:pt x="7734" y="61111"/>
                </a:lnTo>
                <a:lnTo>
                  <a:pt x="9086" y="63469"/>
                </a:lnTo>
                <a:lnTo>
                  <a:pt x="10537" y="65785"/>
                </a:lnTo>
                <a:lnTo>
                  <a:pt x="12079" y="68053"/>
                </a:lnTo>
                <a:lnTo>
                  <a:pt x="13719" y="70279"/>
                </a:lnTo>
                <a:lnTo>
                  <a:pt x="14577" y="71367"/>
                </a:lnTo>
                <a:lnTo>
                  <a:pt x="10438" y="81673"/>
                </a:lnTo>
                <a:lnTo>
                  <a:pt x="10438" y="81673"/>
                </a:lnTo>
                <a:lnTo>
                  <a:pt x="21296" y="78763"/>
                </a:lnTo>
                <a:lnTo>
                  <a:pt x="22121" y="79554"/>
                </a:lnTo>
                <a:lnTo>
                  <a:pt x="23803" y="81104"/>
                </a:lnTo>
                <a:lnTo>
                  <a:pt x="25542" y="82613"/>
                </a:lnTo>
                <a:lnTo>
                  <a:pt x="27332" y="84089"/>
                </a:lnTo>
                <a:lnTo>
                  <a:pt x="29162" y="85523"/>
                </a:lnTo>
                <a:lnTo>
                  <a:pt x="31050" y="86917"/>
                </a:lnTo>
                <a:lnTo>
                  <a:pt x="32987" y="88269"/>
                </a:lnTo>
                <a:lnTo>
                  <a:pt x="34966" y="89588"/>
                </a:lnTo>
                <a:lnTo>
                  <a:pt x="36986" y="90858"/>
                </a:lnTo>
                <a:lnTo>
                  <a:pt x="39056" y="92078"/>
                </a:lnTo>
                <a:lnTo>
                  <a:pt x="41175" y="93265"/>
                </a:lnTo>
                <a:lnTo>
                  <a:pt x="43326" y="94403"/>
                </a:lnTo>
                <a:lnTo>
                  <a:pt x="45520" y="95491"/>
                </a:lnTo>
                <a:lnTo>
                  <a:pt x="47754" y="96538"/>
                </a:lnTo>
                <a:lnTo>
                  <a:pt x="50029" y="97536"/>
                </a:lnTo>
                <a:lnTo>
                  <a:pt x="52338" y="98484"/>
                </a:lnTo>
                <a:lnTo>
                  <a:pt x="53509" y="98938"/>
                </a:lnTo>
                <a:lnTo>
                  <a:pt x="155678" y="98938"/>
                </a:lnTo>
                <a:lnTo>
                  <a:pt x="155678" y="0"/>
                </a:lnTo>
                <a:close/>
              </a:path>
            </a:pathLst>
          </a:custGeom>
          <a:solidFill>
            <a:srgbClr val="6D9EEB"/>
          </a:solidFill>
          <a:ln cap="flat" cmpd="sng" w="152400">
            <a:solidFill>
              <a:srgbClr val="9AB6E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8"/>
          <p:cNvSpPr/>
          <p:nvPr/>
        </p:nvSpPr>
        <p:spPr>
          <a:xfrm flipH="1">
            <a:off x="0" y="0"/>
            <a:ext cx="8093362" cy="5143539"/>
          </a:xfrm>
          <a:custGeom>
            <a:rect b="b" l="l" r="r" t="t"/>
            <a:pathLst>
              <a:path extrusionOk="0" h="98938" w="155679">
                <a:moveTo>
                  <a:pt x="8624" y="0"/>
                </a:moveTo>
                <a:lnTo>
                  <a:pt x="8113" y="899"/>
                </a:lnTo>
                <a:lnTo>
                  <a:pt x="7132" y="2713"/>
                </a:lnTo>
                <a:lnTo>
                  <a:pt x="6208" y="4543"/>
                </a:lnTo>
                <a:lnTo>
                  <a:pt x="5351" y="6406"/>
                </a:lnTo>
                <a:lnTo>
                  <a:pt x="4543" y="8286"/>
                </a:lnTo>
                <a:lnTo>
                  <a:pt x="3809" y="10191"/>
                </a:lnTo>
                <a:lnTo>
                  <a:pt x="3133" y="12120"/>
                </a:lnTo>
                <a:lnTo>
                  <a:pt x="2515" y="14066"/>
                </a:lnTo>
                <a:lnTo>
                  <a:pt x="1971" y="16036"/>
                </a:lnTo>
                <a:lnTo>
                  <a:pt x="1484" y="18023"/>
                </a:lnTo>
                <a:lnTo>
                  <a:pt x="1064" y="20027"/>
                </a:lnTo>
                <a:lnTo>
                  <a:pt x="717" y="22047"/>
                </a:lnTo>
                <a:lnTo>
                  <a:pt x="437" y="24083"/>
                </a:lnTo>
                <a:lnTo>
                  <a:pt x="223" y="26136"/>
                </a:lnTo>
                <a:lnTo>
                  <a:pt x="74" y="28205"/>
                </a:lnTo>
                <a:lnTo>
                  <a:pt x="8" y="30291"/>
                </a:lnTo>
                <a:lnTo>
                  <a:pt x="0" y="31339"/>
                </a:lnTo>
                <a:lnTo>
                  <a:pt x="8" y="32715"/>
                </a:lnTo>
                <a:lnTo>
                  <a:pt x="132" y="35453"/>
                </a:lnTo>
                <a:lnTo>
                  <a:pt x="379" y="38157"/>
                </a:lnTo>
                <a:lnTo>
                  <a:pt x="750" y="40845"/>
                </a:lnTo>
                <a:lnTo>
                  <a:pt x="1228" y="43500"/>
                </a:lnTo>
                <a:lnTo>
                  <a:pt x="1830" y="46121"/>
                </a:lnTo>
                <a:lnTo>
                  <a:pt x="2548" y="48710"/>
                </a:lnTo>
                <a:lnTo>
                  <a:pt x="3372" y="51266"/>
                </a:lnTo>
                <a:lnTo>
                  <a:pt x="4304" y="53781"/>
                </a:lnTo>
                <a:lnTo>
                  <a:pt x="5343" y="56263"/>
                </a:lnTo>
                <a:lnTo>
                  <a:pt x="6489" y="58711"/>
                </a:lnTo>
                <a:lnTo>
                  <a:pt x="7734" y="61111"/>
                </a:lnTo>
                <a:lnTo>
                  <a:pt x="9086" y="63469"/>
                </a:lnTo>
                <a:lnTo>
                  <a:pt x="10537" y="65785"/>
                </a:lnTo>
                <a:lnTo>
                  <a:pt x="12079" y="68053"/>
                </a:lnTo>
                <a:lnTo>
                  <a:pt x="13719" y="70279"/>
                </a:lnTo>
                <a:lnTo>
                  <a:pt x="14577" y="71367"/>
                </a:lnTo>
                <a:lnTo>
                  <a:pt x="10438" y="81673"/>
                </a:lnTo>
                <a:lnTo>
                  <a:pt x="10438" y="81673"/>
                </a:lnTo>
                <a:lnTo>
                  <a:pt x="21296" y="78763"/>
                </a:lnTo>
                <a:lnTo>
                  <a:pt x="22121" y="79554"/>
                </a:lnTo>
                <a:lnTo>
                  <a:pt x="23803" y="81104"/>
                </a:lnTo>
                <a:lnTo>
                  <a:pt x="25542" y="82613"/>
                </a:lnTo>
                <a:lnTo>
                  <a:pt x="27332" y="84089"/>
                </a:lnTo>
                <a:lnTo>
                  <a:pt x="29162" y="85523"/>
                </a:lnTo>
                <a:lnTo>
                  <a:pt x="31050" y="86917"/>
                </a:lnTo>
                <a:lnTo>
                  <a:pt x="32987" y="88269"/>
                </a:lnTo>
                <a:lnTo>
                  <a:pt x="34966" y="89588"/>
                </a:lnTo>
                <a:lnTo>
                  <a:pt x="36986" y="90858"/>
                </a:lnTo>
                <a:lnTo>
                  <a:pt x="39056" y="92078"/>
                </a:lnTo>
                <a:lnTo>
                  <a:pt x="41175" y="93265"/>
                </a:lnTo>
                <a:lnTo>
                  <a:pt x="43326" y="94403"/>
                </a:lnTo>
                <a:lnTo>
                  <a:pt x="45520" y="95491"/>
                </a:lnTo>
                <a:lnTo>
                  <a:pt x="47754" y="96538"/>
                </a:lnTo>
                <a:lnTo>
                  <a:pt x="50029" y="97536"/>
                </a:lnTo>
                <a:lnTo>
                  <a:pt x="52338" y="98484"/>
                </a:lnTo>
                <a:lnTo>
                  <a:pt x="53509" y="98938"/>
                </a:lnTo>
                <a:lnTo>
                  <a:pt x="155678" y="98938"/>
                </a:lnTo>
                <a:lnTo>
                  <a:pt x="15567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" name="Google Shape;49;p8"/>
          <p:cNvSpPr txBox="1"/>
          <p:nvPr>
            <p:ph type="title"/>
          </p:nvPr>
        </p:nvSpPr>
        <p:spPr>
          <a:xfrm>
            <a:off x="653625" y="739375"/>
            <a:ext cx="5969100" cy="74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/>
          <p:nvPr/>
        </p:nvSpPr>
        <p:spPr>
          <a:xfrm flipH="1">
            <a:off x="0" y="0"/>
            <a:ext cx="8093362" cy="5143539"/>
          </a:xfrm>
          <a:custGeom>
            <a:rect b="b" l="l" r="r" t="t"/>
            <a:pathLst>
              <a:path extrusionOk="0" h="98938" w="155679">
                <a:moveTo>
                  <a:pt x="8624" y="0"/>
                </a:moveTo>
                <a:lnTo>
                  <a:pt x="8113" y="899"/>
                </a:lnTo>
                <a:lnTo>
                  <a:pt x="7132" y="2713"/>
                </a:lnTo>
                <a:lnTo>
                  <a:pt x="6208" y="4543"/>
                </a:lnTo>
                <a:lnTo>
                  <a:pt x="5351" y="6406"/>
                </a:lnTo>
                <a:lnTo>
                  <a:pt x="4543" y="8286"/>
                </a:lnTo>
                <a:lnTo>
                  <a:pt x="3809" y="10191"/>
                </a:lnTo>
                <a:lnTo>
                  <a:pt x="3133" y="12120"/>
                </a:lnTo>
                <a:lnTo>
                  <a:pt x="2515" y="14066"/>
                </a:lnTo>
                <a:lnTo>
                  <a:pt x="1971" y="16036"/>
                </a:lnTo>
                <a:lnTo>
                  <a:pt x="1484" y="18023"/>
                </a:lnTo>
                <a:lnTo>
                  <a:pt x="1064" y="20027"/>
                </a:lnTo>
                <a:lnTo>
                  <a:pt x="717" y="22047"/>
                </a:lnTo>
                <a:lnTo>
                  <a:pt x="437" y="24083"/>
                </a:lnTo>
                <a:lnTo>
                  <a:pt x="223" y="26136"/>
                </a:lnTo>
                <a:lnTo>
                  <a:pt x="74" y="28205"/>
                </a:lnTo>
                <a:lnTo>
                  <a:pt x="8" y="30291"/>
                </a:lnTo>
                <a:lnTo>
                  <a:pt x="0" y="31339"/>
                </a:lnTo>
                <a:lnTo>
                  <a:pt x="8" y="32715"/>
                </a:lnTo>
                <a:lnTo>
                  <a:pt x="132" y="35453"/>
                </a:lnTo>
                <a:lnTo>
                  <a:pt x="379" y="38157"/>
                </a:lnTo>
                <a:lnTo>
                  <a:pt x="750" y="40845"/>
                </a:lnTo>
                <a:lnTo>
                  <a:pt x="1228" y="43500"/>
                </a:lnTo>
                <a:lnTo>
                  <a:pt x="1830" y="46121"/>
                </a:lnTo>
                <a:lnTo>
                  <a:pt x="2548" y="48710"/>
                </a:lnTo>
                <a:lnTo>
                  <a:pt x="3372" y="51266"/>
                </a:lnTo>
                <a:lnTo>
                  <a:pt x="4304" y="53781"/>
                </a:lnTo>
                <a:lnTo>
                  <a:pt x="5343" y="56263"/>
                </a:lnTo>
                <a:lnTo>
                  <a:pt x="6489" y="58711"/>
                </a:lnTo>
                <a:lnTo>
                  <a:pt x="7734" y="61111"/>
                </a:lnTo>
                <a:lnTo>
                  <a:pt x="9086" y="63469"/>
                </a:lnTo>
                <a:lnTo>
                  <a:pt x="10537" y="65785"/>
                </a:lnTo>
                <a:lnTo>
                  <a:pt x="12079" y="68053"/>
                </a:lnTo>
                <a:lnTo>
                  <a:pt x="13719" y="70279"/>
                </a:lnTo>
                <a:lnTo>
                  <a:pt x="14577" y="71367"/>
                </a:lnTo>
                <a:lnTo>
                  <a:pt x="10438" y="81673"/>
                </a:lnTo>
                <a:lnTo>
                  <a:pt x="10438" y="81673"/>
                </a:lnTo>
                <a:lnTo>
                  <a:pt x="21296" y="78763"/>
                </a:lnTo>
                <a:lnTo>
                  <a:pt x="22121" y="79554"/>
                </a:lnTo>
                <a:lnTo>
                  <a:pt x="23803" y="81104"/>
                </a:lnTo>
                <a:lnTo>
                  <a:pt x="25542" y="82613"/>
                </a:lnTo>
                <a:lnTo>
                  <a:pt x="27332" y="84089"/>
                </a:lnTo>
                <a:lnTo>
                  <a:pt x="29162" y="85523"/>
                </a:lnTo>
                <a:lnTo>
                  <a:pt x="31050" y="86917"/>
                </a:lnTo>
                <a:lnTo>
                  <a:pt x="32987" y="88269"/>
                </a:lnTo>
                <a:lnTo>
                  <a:pt x="34966" y="89588"/>
                </a:lnTo>
                <a:lnTo>
                  <a:pt x="36986" y="90858"/>
                </a:lnTo>
                <a:lnTo>
                  <a:pt x="39056" y="92078"/>
                </a:lnTo>
                <a:lnTo>
                  <a:pt x="41175" y="93265"/>
                </a:lnTo>
                <a:lnTo>
                  <a:pt x="43326" y="94403"/>
                </a:lnTo>
                <a:lnTo>
                  <a:pt x="45520" y="95491"/>
                </a:lnTo>
                <a:lnTo>
                  <a:pt x="47754" y="96538"/>
                </a:lnTo>
                <a:lnTo>
                  <a:pt x="50029" y="97536"/>
                </a:lnTo>
                <a:lnTo>
                  <a:pt x="52338" y="98484"/>
                </a:lnTo>
                <a:lnTo>
                  <a:pt x="53509" y="98938"/>
                </a:lnTo>
                <a:lnTo>
                  <a:pt x="155678" y="98938"/>
                </a:lnTo>
                <a:lnTo>
                  <a:pt x="155678" y="0"/>
                </a:lnTo>
                <a:close/>
              </a:path>
            </a:pathLst>
          </a:custGeom>
          <a:solidFill>
            <a:srgbClr val="6D9EEB"/>
          </a:solidFill>
          <a:ln cap="flat" cmpd="sng" w="152400">
            <a:solidFill>
              <a:srgbClr val="9AB6E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9"/>
          <p:cNvSpPr/>
          <p:nvPr/>
        </p:nvSpPr>
        <p:spPr>
          <a:xfrm flipH="1">
            <a:off x="0" y="0"/>
            <a:ext cx="8093362" cy="5143539"/>
          </a:xfrm>
          <a:custGeom>
            <a:rect b="b" l="l" r="r" t="t"/>
            <a:pathLst>
              <a:path extrusionOk="0" h="98938" w="155679">
                <a:moveTo>
                  <a:pt x="8624" y="0"/>
                </a:moveTo>
                <a:lnTo>
                  <a:pt x="8113" y="899"/>
                </a:lnTo>
                <a:lnTo>
                  <a:pt x="7132" y="2713"/>
                </a:lnTo>
                <a:lnTo>
                  <a:pt x="6208" y="4543"/>
                </a:lnTo>
                <a:lnTo>
                  <a:pt x="5351" y="6406"/>
                </a:lnTo>
                <a:lnTo>
                  <a:pt x="4543" y="8286"/>
                </a:lnTo>
                <a:lnTo>
                  <a:pt x="3809" y="10191"/>
                </a:lnTo>
                <a:lnTo>
                  <a:pt x="3133" y="12120"/>
                </a:lnTo>
                <a:lnTo>
                  <a:pt x="2515" y="14066"/>
                </a:lnTo>
                <a:lnTo>
                  <a:pt x="1971" y="16036"/>
                </a:lnTo>
                <a:lnTo>
                  <a:pt x="1484" y="18023"/>
                </a:lnTo>
                <a:lnTo>
                  <a:pt x="1064" y="20027"/>
                </a:lnTo>
                <a:lnTo>
                  <a:pt x="717" y="22047"/>
                </a:lnTo>
                <a:lnTo>
                  <a:pt x="437" y="24083"/>
                </a:lnTo>
                <a:lnTo>
                  <a:pt x="223" y="26136"/>
                </a:lnTo>
                <a:lnTo>
                  <a:pt x="74" y="28205"/>
                </a:lnTo>
                <a:lnTo>
                  <a:pt x="8" y="30291"/>
                </a:lnTo>
                <a:lnTo>
                  <a:pt x="0" y="31339"/>
                </a:lnTo>
                <a:lnTo>
                  <a:pt x="8" y="32715"/>
                </a:lnTo>
                <a:lnTo>
                  <a:pt x="132" y="35453"/>
                </a:lnTo>
                <a:lnTo>
                  <a:pt x="379" y="38157"/>
                </a:lnTo>
                <a:lnTo>
                  <a:pt x="750" y="40845"/>
                </a:lnTo>
                <a:lnTo>
                  <a:pt x="1228" y="43500"/>
                </a:lnTo>
                <a:lnTo>
                  <a:pt x="1830" y="46121"/>
                </a:lnTo>
                <a:lnTo>
                  <a:pt x="2548" y="48710"/>
                </a:lnTo>
                <a:lnTo>
                  <a:pt x="3372" y="51266"/>
                </a:lnTo>
                <a:lnTo>
                  <a:pt x="4304" y="53781"/>
                </a:lnTo>
                <a:lnTo>
                  <a:pt x="5343" y="56263"/>
                </a:lnTo>
                <a:lnTo>
                  <a:pt x="6489" y="58711"/>
                </a:lnTo>
                <a:lnTo>
                  <a:pt x="7734" y="61111"/>
                </a:lnTo>
                <a:lnTo>
                  <a:pt x="9086" y="63469"/>
                </a:lnTo>
                <a:lnTo>
                  <a:pt x="10537" y="65785"/>
                </a:lnTo>
                <a:lnTo>
                  <a:pt x="12079" y="68053"/>
                </a:lnTo>
                <a:lnTo>
                  <a:pt x="13719" y="70279"/>
                </a:lnTo>
                <a:lnTo>
                  <a:pt x="14577" y="71367"/>
                </a:lnTo>
                <a:lnTo>
                  <a:pt x="10438" y="81673"/>
                </a:lnTo>
                <a:lnTo>
                  <a:pt x="10438" y="81673"/>
                </a:lnTo>
                <a:lnTo>
                  <a:pt x="21296" y="78763"/>
                </a:lnTo>
                <a:lnTo>
                  <a:pt x="22121" y="79554"/>
                </a:lnTo>
                <a:lnTo>
                  <a:pt x="23803" y="81104"/>
                </a:lnTo>
                <a:lnTo>
                  <a:pt x="25542" y="82613"/>
                </a:lnTo>
                <a:lnTo>
                  <a:pt x="27332" y="84089"/>
                </a:lnTo>
                <a:lnTo>
                  <a:pt x="29162" y="85523"/>
                </a:lnTo>
                <a:lnTo>
                  <a:pt x="31050" y="86917"/>
                </a:lnTo>
                <a:lnTo>
                  <a:pt x="32987" y="88269"/>
                </a:lnTo>
                <a:lnTo>
                  <a:pt x="34966" y="89588"/>
                </a:lnTo>
                <a:lnTo>
                  <a:pt x="36986" y="90858"/>
                </a:lnTo>
                <a:lnTo>
                  <a:pt x="39056" y="92078"/>
                </a:lnTo>
                <a:lnTo>
                  <a:pt x="41175" y="93265"/>
                </a:lnTo>
                <a:lnTo>
                  <a:pt x="43326" y="94403"/>
                </a:lnTo>
                <a:lnTo>
                  <a:pt x="45520" y="95491"/>
                </a:lnTo>
                <a:lnTo>
                  <a:pt x="47754" y="96538"/>
                </a:lnTo>
                <a:lnTo>
                  <a:pt x="50029" y="97536"/>
                </a:lnTo>
                <a:lnTo>
                  <a:pt x="52338" y="98484"/>
                </a:lnTo>
                <a:lnTo>
                  <a:pt x="53509" y="98938"/>
                </a:lnTo>
                <a:lnTo>
                  <a:pt x="155678" y="98938"/>
                </a:lnTo>
                <a:lnTo>
                  <a:pt x="15567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9"/>
          <p:cNvSpPr txBox="1"/>
          <p:nvPr>
            <p:ph idx="1" type="body"/>
          </p:nvPr>
        </p:nvSpPr>
        <p:spPr>
          <a:xfrm>
            <a:off x="5235525" y="660650"/>
            <a:ext cx="21534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/>
        </p:txBody>
      </p:sp>
      <p:sp>
        <p:nvSpPr>
          <p:cNvPr id="55" name="Google Shape;55;p9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0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rgbClr val="A4C2F4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53625" y="739375"/>
            <a:ext cx="5969100" cy="744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3000"/>
              <a:buFont typeface="Sniglet"/>
              <a:buNone/>
              <a:defRPr sz="30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3000"/>
              <a:buFont typeface="Sniglet"/>
              <a:buNone/>
              <a:defRPr sz="30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3000"/>
              <a:buFont typeface="Sniglet"/>
              <a:buNone/>
              <a:defRPr sz="30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3000"/>
              <a:buFont typeface="Sniglet"/>
              <a:buNone/>
              <a:defRPr sz="30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3000"/>
              <a:buFont typeface="Sniglet"/>
              <a:buNone/>
              <a:defRPr sz="30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3000"/>
              <a:buFont typeface="Sniglet"/>
              <a:buNone/>
              <a:defRPr sz="30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3000"/>
              <a:buFont typeface="Sniglet"/>
              <a:buNone/>
              <a:defRPr sz="30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3000"/>
              <a:buFont typeface="Sniglet"/>
              <a:buNone/>
              <a:defRPr sz="30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3000"/>
              <a:buFont typeface="Sniglet"/>
              <a:buNone/>
              <a:defRPr sz="30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53625" y="1374515"/>
            <a:ext cx="5969100" cy="32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>
              <a:spcBef>
                <a:spcPts val="600"/>
              </a:spcBef>
              <a:spcAft>
                <a:spcPts val="0"/>
              </a:spcAft>
              <a:buClr>
                <a:srgbClr val="6D9EEB"/>
              </a:buClr>
              <a:buSzPts val="2400"/>
              <a:buFont typeface="ABeeZee"/>
              <a:buChar char="×"/>
              <a:defRPr sz="2400">
                <a:solidFill>
                  <a:srgbClr val="474F67"/>
                </a:solidFill>
                <a:latin typeface="ABeeZee"/>
                <a:ea typeface="ABeeZee"/>
                <a:cs typeface="ABeeZee"/>
                <a:sym typeface="ABeeZee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rgbClr val="6D9EEB"/>
              </a:buClr>
              <a:buSzPts val="2400"/>
              <a:buFont typeface="ABeeZee"/>
              <a:buChar char="×"/>
              <a:defRPr sz="2400">
                <a:solidFill>
                  <a:srgbClr val="474F67"/>
                </a:solidFill>
                <a:latin typeface="ABeeZee"/>
                <a:ea typeface="ABeeZee"/>
                <a:cs typeface="ABeeZee"/>
                <a:sym typeface="ABeeZee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rgbClr val="6D9EEB"/>
              </a:buClr>
              <a:buSzPts val="2400"/>
              <a:buFont typeface="ABeeZee"/>
              <a:buChar char="×"/>
              <a:defRPr sz="2400">
                <a:solidFill>
                  <a:srgbClr val="474F67"/>
                </a:solidFill>
                <a:latin typeface="ABeeZee"/>
                <a:ea typeface="ABeeZee"/>
                <a:cs typeface="ABeeZee"/>
                <a:sym typeface="ABeeZee"/>
              </a:defRPr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Clr>
                <a:srgbClr val="6D9EEB"/>
              </a:buClr>
              <a:buSzPts val="2400"/>
              <a:buFont typeface="ABeeZee"/>
              <a:buChar char="×"/>
              <a:defRPr sz="2400">
                <a:solidFill>
                  <a:srgbClr val="474F67"/>
                </a:solidFill>
                <a:latin typeface="ABeeZee"/>
                <a:ea typeface="ABeeZee"/>
                <a:cs typeface="ABeeZee"/>
                <a:sym typeface="ABeeZee"/>
              </a:defRPr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Clr>
                <a:srgbClr val="6D9EEB"/>
              </a:buClr>
              <a:buSzPts val="2400"/>
              <a:buFont typeface="ABeeZee"/>
              <a:buChar char="×"/>
              <a:defRPr sz="2400">
                <a:solidFill>
                  <a:srgbClr val="474F67"/>
                </a:solidFill>
                <a:latin typeface="ABeeZee"/>
                <a:ea typeface="ABeeZee"/>
                <a:cs typeface="ABeeZee"/>
                <a:sym typeface="ABeeZee"/>
              </a:defRPr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Clr>
                <a:srgbClr val="6D9EEB"/>
              </a:buClr>
              <a:buSzPts val="2400"/>
              <a:buFont typeface="ABeeZee"/>
              <a:buChar char="×"/>
              <a:defRPr sz="2400">
                <a:solidFill>
                  <a:srgbClr val="474F67"/>
                </a:solidFill>
                <a:latin typeface="ABeeZee"/>
                <a:ea typeface="ABeeZee"/>
                <a:cs typeface="ABeeZee"/>
                <a:sym typeface="ABeeZee"/>
              </a:defRPr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Clr>
                <a:srgbClr val="6D9EEB"/>
              </a:buClr>
              <a:buSzPts val="2400"/>
              <a:buFont typeface="ABeeZee"/>
              <a:buChar char="●"/>
              <a:defRPr sz="2400">
                <a:solidFill>
                  <a:srgbClr val="474F67"/>
                </a:solidFill>
                <a:latin typeface="ABeeZee"/>
                <a:ea typeface="ABeeZee"/>
                <a:cs typeface="ABeeZee"/>
                <a:sym typeface="ABeeZee"/>
              </a:defRPr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Clr>
                <a:srgbClr val="6D9EEB"/>
              </a:buClr>
              <a:buSzPts val="2400"/>
              <a:buFont typeface="ABeeZee"/>
              <a:buChar char="○"/>
              <a:defRPr sz="2400">
                <a:solidFill>
                  <a:srgbClr val="474F67"/>
                </a:solidFill>
                <a:latin typeface="ABeeZee"/>
                <a:ea typeface="ABeeZee"/>
                <a:cs typeface="ABeeZee"/>
                <a:sym typeface="ABeeZee"/>
              </a:defRPr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Clr>
                <a:srgbClr val="6D9EEB"/>
              </a:buClr>
              <a:buSzPts val="2400"/>
              <a:buFont typeface="ABeeZee"/>
              <a:buChar char="■"/>
              <a:defRPr sz="2400">
                <a:solidFill>
                  <a:srgbClr val="474F67"/>
                </a:solidFill>
                <a:latin typeface="ABeeZee"/>
                <a:ea typeface="ABeeZee"/>
                <a:cs typeface="ABeeZee"/>
                <a:sym typeface="ABeeZe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sz="12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algn="r">
              <a:buNone/>
              <a:defRPr sz="12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algn="r">
              <a:buNone/>
              <a:defRPr sz="12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algn="r">
              <a:buNone/>
              <a:defRPr sz="12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algn="r">
              <a:buNone/>
              <a:defRPr sz="12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algn="r">
              <a:buNone/>
              <a:defRPr sz="12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algn="r">
              <a:buNone/>
              <a:defRPr sz="12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algn="r">
              <a:buNone/>
              <a:defRPr sz="12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algn="r">
              <a:buNone/>
              <a:defRPr sz="12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26.xml"/><Relationship Id="rId4" Type="http://schemas.openxmlformats.org/officeDocument/2006/relationships/hyperlink" Target="http://www.slidescarnival.com/help-use-presentation-template" TargetMode="External"/><Relationship Id="rId5" Type="http://schemas.openxmlformats.org/officeDocument/2006/relationships/hyperlink" Target="http://creativecommons.org/licenses/by/4.0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://www.google.com/sheets/about/" TargetMode="External"/><Relationship Id="rId4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://www.slidescarnival.com/" TargetMode="External"/><Relationship Id="rId4" Type="http://schemas.openxmlformats.org/officeDocument/2006/relationships/hyperlink" Target="http://unsplash.com/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www.fontsquirrel.com/fonts/sniglet" TargetMode="External"/><Relationship Id="rId4" Type="http://schemas.openxmlformats.org/officeDocument/2006/relationships/hyperlink" Target="https://www.fontsquirrel.com/fonts/abeezee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twitter.com/googledocs/status/730087240156643328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ctrTitle"/>
          </p:nvPr>
        </p:nvSpPr>
        <p:spPr>
          <a:xfrm>
            <a:off x="609600" y="1991850"/>
            <a:ext cx="53457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  <p:grpSp>
        <p:nvGrpSpPr>
          <p:cNvPr id="63" name="Google Shape;63;p11"/>
          <p:cNvGrpSpPr/>
          <p:nvPr/>
        </p:nvGrpSpPr>
        <p:grpSpPr>
          <a:xfrm flipH="1">
            <a:off x="6297048" y="2765569"/>
            <a:ext cx="2611543" cy="2377924"/>
            <a:chOff x="5930700" y="247325"/>
            <a:chExt cx="1451825" cy="1321950"/>
          </a:xfrm>
        </p:grpSpPr>
        <p:sp>
          <p:nvSpPr>
            <p:cNvPr id="64" name="Google Shape;64;p11"/>
            <p:cNvSpPr/>
            <p:nvPr/>
          </p:nvSpPr>
          <p:spPr>
            <a:xfrm>
              <a:off x="5930700" y="247325"/>
              <a:ext cx="1155875" cy="1152650"/>
            </a:xfrm>
            <a:custGeom>
              <a:rect b="b" l="l" r="r" t="t"/>
              <a:pathLst>
                <a:path extrusionOk="0" h="46106" w="46235">
                  <a:moveTo>
                    <a:pt x="23448" y="0"/>
                  </a:moveTo>
                  <a:lnTo>
                    <a:pt x="22863" y="25"/>
                  </a:lnTo>
                  <a:lnTo>
                    <a:pt x="21819" y="331"/>
                  </a:lnTo>
                  <a:lnTo>
                    <a:pt x="20903" y="917"/>
                  </a:lnTo>
                  <a:lnTo>
                    <a:pt x="20190" y="1706"/>
                  </a:lnTo>
                  <a:lnTo>
                    <a:pt x="19935" y="2189"/>
                  </a:lnTo>
                  <a:lnTo>
                    <a:pt x="19553" y="1808"/>
                  </a:lnTo>
                  <a:lnTo>
                    <a:pt x="18637" y="1247"/>
                  </a:lnTo>
                  <a:lnTo>
                    <a:pt x="17593" y="967"/>
                  </a:lnTo>
                  <a:lnTo>
                    <a:pt x="16498" y="993"/>
                  </a:lnTo>
                  <a:lnTo>
                    <a:pt x="15964" y="1146"/>
                  </a:lnTo>
                  <a:lnTo>
                    <a:pt x="15429" y="1349"/>
                  </a:lnTo>
                  <a:lnTo>
                    <a:pt x="14512" y="1960"/>
                  </a:lnTo>
                  <a:lnTo>
                    <a:pt x="13850" y="2800"/>
                  </a:lnTo>
                  <a:lnTo>
                    <a:pt x="13418" y="3793"/>
                  </a:lnTo>
                  <a:lnTo>
                    <a:pt x="13341" y="4328"/>
                  </a:lnTo>
                  <a:lnTo>
                    <a:pt x="12858" y="4099"/>
                  </a:lnTo>
                  <a:lnTo>
                    <a:pt x="11814" y="3870"/>
                  </a:lnTo>
                  <a:lnTo>
                    <a:pt x="10719" y="3946"/>
                  </a:lnTo>
                  <a:lnTo>
                    <a:pt x="9701" y="4328"/>
                  </a:lnTo>
                  <a:lnTo>
                    <a:pt x="9217" y="4634"/>
                  </a:lnTo>
                  <a:lnTo>
                    <a:pt x="8784" y="5015"/>
                  </a:lnTo>
                  <a:lnTo>
                    <a:pt x="8122" y="5906"/>
                  </a:lnTo>
                  <a:lnTo>
                    <a:pt x="7766" y="6899"/>
                  </a:lnTo>
                  <a:lnTo>
                    <a:pt x="7689" y="7969"/>
                  </a:lnTo>
                  <a:lnTo>
                    <a:pt x="7791" y="8503"/>
                  </a:lnTo>
                  <a:lnTo>
                    <a:pt x="7257" y="8452"/>
                  </a:lnTo>
                  <a:lnTo>
                    <a:pt x="6187" y="8580"/>
                  </a:lnTo>
                  <a:lnTo>
                    <a:pt x="5194" y="8987"/>
                  </a:lnTo>
                  <a:lnTo>
                    <a:pt x="4329" y="9674"/>
                  </a:lnTo>
                  <a:lnTo>
                    <a:pt x="3998" y="10133"/>
                  </a:lnTo>
                  <a:lnTo>
                    <a:pt x="3692" y="10616"/>
                  </a:lnTo>
                  <a:lnTo>
                    <a:pt x="3361" y="11660"/>
                  </a:lnTo>
                  <a:lnTo>
                    <a:pt x="3336" y="12729"/>
                  </a:lnTo>
                  <a:lnTo>
                    <a:pt x="3616" y="13773"/>
                  </a:lnTo>
                  <a:lnTo>
                    <a:pt x="3871" y="14257"/>
                  </a:lnTo>
                  <a:lnTo>
                    <a:pt x="3336" y="14359"/>
                  </a:lnTo>
                  <a:lnTo>
                    <a:pt x="2369" y="14817"/>
                  </a:lnTo>
                  <a:lnTo>
                    <a:pt x="1554" y="15530"/>
                  </a:lnTo>
                  <a:lnTo>
                    <a:pt x="968" y="16472"/>
                  </a:lnTo>
                  <a:lnTo>
                    <a:pt x="790" y="17006"/>
                  </a:lnTo>
                  <a:lnTo>
                    <a:pt x="663" y="17567"/>
                  </a:lnTo>
                  <a:lnTo>
                    <a:pt x="688" y="18661"/>
                  </a:lnTo>
                  <a:lnTo>
                    <a:pt x="1019" y="19705"/>
                  </a:lnTo>
                  <a:lnTo>
                    <a:pt x="1630" y="20596"/>
                  </a:lnTo>
                  <a:lnTo>
                    <a:pt x="2038" y="20953"/>
                  </a:lnTo>
                  <a:lnTo>
                    <a:pt x="1554" y="21233"/>
                  </a:lnTo>
                  <a:lnTo>
                    <a:pt x="790" y="21971"/>
                  </a:lnTo>
                  <a:lnTo>
                    <a:pt x="255" y="22913"/>
                  </a:lnTo>
                  <a:lnTo>
                    <a:pt x="1" y="23982"/>
                  </a:lnTo>
                  <a:lnTo>
                    <a:pt x="1" y="24568"/>
                  </a:lnTo>
                  <a:lnTo>
                    <a:pt x="26" y="24771"/>
                  </a:lnTo>
                  <a:lnTo>
                    <a:pt x="52" y="24975"/>
                  </a:lnTo>
                  <a:lnTo>
                    <a:pt x="52" y="25153"/>
                  </a:lnTo>
                  <a:lnTo>
                    <a:pt x="77" y="25357"/>
                  </a:lnTo>
                  <a:lnTo>
                    <a:pt x="154" y="25943"/>
                  </a:lnTo>
                  <a:lnTo>
                    <a:pt x="561" y="26961"/>
                  </a:lnTo>
                  <a:lnTo>
                    <a:pt x="1248" y="27801"/>
                  </a:lnTo>
                  <a:lnTo>
                    <a:pt x="2114" y="28412"/>
                  </a:lnTo>
                  <a:lnTo>
                    <a:pt x="2623" y="28616"/>
                  </a:lnTo>
                  <a:lnTo>
                    <a:pt x="2292" y="29048"/>
                  </a:lnTo>
                  <a:lnTo>
                    <a:pt x="1834" y="30016"/>
                  </a:lnTo>
                  <a:lnTo>
                    <a:pt x="1656" y="31085"/>
                  </a:lnTo>
                  <a:lnTo>
                    <a:pt x="1808" y="32180"/>
                  </a:lnTo>
                  <a:lnTo>
                    <a:pt x="2012" y="32715"/>
                  </a:lnTo>
                  <a:lnTo>
                    <a:pt x="2267" y="33224"/>
                  </a:lnTo>
                  <a:lnTo>
                    <a:pt x="3005" y="34038"/>
                  </a:lnTo>
                  <a:lnTo>
                    <a:pt x="3922" y="34624"/>
                  </a:lnTo>
                  <a:lnTo>
                    <a:pt x="4940" y="34929"/>
                  </a:lnTo>
                  <a:lnTo>
                    <a:pt x="5475" y="34955"/>
                  </a:lnTo>
                  <a:lnTo>
                    <a:pt x="5296" y="35464"/>
                  </a:lnTo>
                  <a:lnTo>
                    <a:pt x="5194" y="36533"/>
                  </a:lnTo>
                  <a:lnTo>
                    <a:pt x="5373" y="37577"/>
                  </a:lnTo>
                  <a:lnTo>
                    <a:pt x="5856" y="38570"/>
                  </a:lnTo>
                  <a:lnTo>
                    <a:pt x="6238" y="39003"/>
                  </a:lnTo>
                  <a:lnTo>
                    <a:pt x="6646" y="39410"/>
                  </a:lnTo>
                  <a:lnTo>
                    <a:pt x="7588" y="39945"/>
                  </a:lnTo>
                  <a:lnTo>
                    <a:pt x="8631" y="40199"/>
                  </a:lnTo>
                  <a:lnTo>
                    <a:pt x="9701" y="40174"/>
                  </a:lnTo>
                  <a:lnTo>
                    <a:pt x="10235" y="40021"/>
                  </a:lnTo>
                  <a:lnTo>
                    <a:pt x="10235" y="40556"/>
                  </a:lnTo>
                  <a:lnTo>
                    <a:pt x="10464" y="41600"/>
                  </a:lnTo>
                  <a:lnTo>
                    <a:pt x="10974" y="42542"/>
                  </a:lnTo>
                  <a:lnTo>
                    <a:pt x="11763" y="43331"/>
                  </a:lnTo>
                  <a:lnTo>
                    <a:pt x="12247" y="43611"/>
                  </a:lnTo>
                  <a:lnTo>
                    <a:pt x="12756" y="43865"/>
                  </a:lnTo>
                  <a:lnTo>
                    <a:pt x="13850" y="44069"/>
                  </a:lnTo>
                  <a:lnTo>
                    <a:pt x="14920" y="43967"/>
                  </a:lnTo>
                  <a:lnTo>
                    <a:pt x="15913" y="43585"/>
                  </a:lnTo>
                  <a:lnTo>
                    <a:pt x="16371" y="43280"/>
                  </a:lnTo>
                  <a:lnTo>
                    <a:pt x="16524" y="43789"/>
                  </a:lnTo>
                  <a:lnTo>
                    <a:pt x="17084" y="44706"/>
                  </a:lnTo>
                  <a:lnTo>
                    <a:pt x="17898" y="45444"/>
                  </a:lnTo>
                  <a:lnTo>
                    <a:pt x="18891" y="45928"/>
                  </a:lnTo>
                  <a:lnTo>
                    <a:pt x="19451" y="46055"/>
                  </a:lnTo>
                  <a:lnTo>
                    <a:pt x="20012" y="46106"/>
                  </a:lnTo>
                  <a:lnTo>
                    <a:pt x="21106" y="45953"/>
                  </a:lnTo>
                  <a:lnTo>
                    <a:pt x="22074" y="45520"/>
                  </a:lnTo>
                  <a:lnTo>
                    <a:pt x="22914" y="44833"/>
                  </a:lnTo>
                  <a:lnTo>
                    <a:pt x="23219" y="44400"/>
                  </a:lnTo>
                  <a:lnTo>
                    <a:pt x="23525" y="44782"/>
                  </a:lnTo>
                  <a:lnTo>
                    <a:pt x="24263" y="45418"/>
                  </a:lnTo>
                  <a:lnTo>
                    <a:pt x="25129" y="45851"/>
                  </a:lnTo>
                  <a:lnTo>
                    <a:pt x="26096" y="46055"/>
                  </a:lnTo>
                  <a:lnTo>
                    <a:pt x="26605" y="46055"/>
                  </a:lnTo>
                  <a:lnTo>
                    <a:pt x="26809" y="46029"/>
                  </a:lnTo>
                  <a:lnTo>
                    <a:pt x="27013" y="46004"/>
                  </a:lnTo>
                  <a:lnTo>
                    <a:pt x="27573" y="45877"/>
                  </a:lnTo>
                  <a:lnTo>
                    <a:pt x="28566" y="45393"/>
                  </a:lnTo>
                  <a:lnTo>
                    <a:pt x="29355" y="44655"/>
                  </a:lnTo>
                  <a:lnTo>
                    <a:pt x="29915" y="43738"/>
                  </a:lnTo>
                  <a:lnTo>
                    <a:pt x="30068" y="43229"/>
                  </a:lnTo>
                  <a:lnTo>
                    <a:pt x="30526" y="43535"/>
                  </a:lnTo>
                  <a:lnTo>
                    <a:pt x="31519" y="43916"/>
                  </a:lnTo>
                  <a:lnTo>
                    <a:pt x="32588" y="43993"/>
                  </a:lnTo>
                  <a:lnTo>
                    <a:pt x="33683" y="43789"/>
                  </a:lnTo>
                  <a:lnTo>
                    <a:pt x="34192" y="43535"/>
                  </a:lnTo>
                  <a:lnTo>
                    <a:pt x="34676" y="43229"/>
                  </a:lnTo>
                  <a:lnTo>
                    <a:pt x="35465" y="42440"/>
                  </a:lnTo>
                  <a:lnTo>
                    <a:pt x="35974" y="41498"/>
                  </a:lnTo>
                  <a:lnTo>
                    <a:pt x="36203" y="40454"/>
                  </a:lnTo>
                  <a:lnTo>
                    <a:pt x="36178" y="39919"/>
                  </a:lnTo>
                  <a:lnTo>
                    <a:pt x="36713" y="40047"/>
                  </a:lnTo>
                  <a:lnTo>
                    <a:pt x="37782" y="40098"/>
                  </a:lnTo>
                  <a:lnTo>
                    <a:pt x="38826" y="39818"/>
                  </a:lnTo>
                  <a:lnTo>
                    <a:pt x="39768" y="39257"/>
                  </a:lnTo>
                  <a:lnTo>
                    <a:pt x="40175" y="38876"/>
                  </a:lnTo>
                  <a:lnTo>
                    <a:pt x="40531" y="38417"/>
                  </a:lnTo>
                  <a:lnTo>
                    <a:pt x="41015" y="37450"/>
                  </a:lnTo>
                  <a:lnTo>
                    <a:pt x="41193" y="36381"/>
                  </a:lnTo>
                  <a:lnTo>
                    <a:pt x="41066" y="35311"/>
                  </a:lnTo>
                  <a:lnTo>
                    <a:pt x="40888" y="34802"/>
                  </a:lnTo>
                  <a:lnTo>
                    <a:pt x="41422" y="34777"/>
                  </a:lnTo>
                  <a:lnTo>
                    <a:pt x="42466" y="34471"/>
                  </a:lnTo>
                  <a:lnTo>
                    <a:pt x="43357" y="33886"/>
                  </a:lnTo>
                  <a:lnTo>
                    <a:pt x="44070" y="33046"/>
                  </a:lnTo>
                  <a:lnTo>
                    <a:pt x="44325" y="32536"/>
                  </a:lnTo>
                  <a:lnTo>
                    <a:pt x="44528" y="32002"/>
                  </a:lnTo>
                  <a:lnTo>
                    <a:pt x="44681" y="30907"/>
                  </a:lnTo>
                  <a:lnTo>
                    <a:pt x="44503" y="29838"/>
                  </a:lnTo>
                  <a:lnTo>
                    <a:pt x="44045" y="28870"/>
                  </a:lnTo>
                  <a:lnTo>
                    <a:pt x="43688" y="28437"/>
                  </a:lnTo>
                  <a:lnTo>
                    <a:pt x="44197" y="28234"/>
                  </a:lnTo>
                  <a:lnTo>
                    <a:pt x="45063" y="27623"/>
                  </a:lnTo>
                  <a:lnTo>
                    <a:pt x="45725" y="26757"/>
                  </a:lnTo>
                  <a:lnTo>
                    <a:pt x="46132" y="25739"/>
                  </a:lnTo>
                  <a:lnTo>
                    <a:pt x="46209" y="25179"/>
                  </a:lnTo>
                  <a:lnTo>
                    <a:pt x="46234" y="24593"/>
                  </a:lnTo>
                  <a:lnTo>
                    <a:pt x="46005" y="23524"/>
                  </a:lnTo>
                  <a:lnTo>
                    <a:pt x="45496" y="22582"/>
                  </a:lnTo>
                  <a:lnTo>
                    <a:pt x="44758" y="21818"/>
                  </a:lnTo>
                  <a:lnTo>
                    <a:pt x="44299" y="21538"/>
                  </a:lnTo>
                  <a:lnTo>
                    <a:pt x="44707" y="21182"/>
                  </a:lnTo>
                  <a:lnTo>
                    <a:pt x="45318" y="20291"/>
                  </a:lnTo>
                  <a:lnTo>
                    <a:pt x="45674" y="19272"/>
                  </a:lnTo>
                  <a:lnTo>
                    <a:pt x="45750" y="18178"/>
                  </a:lnTo>
                  <a:lnTo>
                    <a:pt x="45623" y="17617"/>
                  </a:lnTo>
                  <a:lnTo>
                    <a:pt x="45470" y="17083"/>
                  </a:lnTo>
                  <a:lnTo>
                    <a:pt x="44910" y="16115"/>
                  </a:lnTo>
                  <a:lnTo>
                    <a:pt x="44121" y="15403"/>
                  </a:lnTo>
                  <a:lnTo>
                    <a:pt x="43154" y="14919"/>
                  </a:lnTo>
                  <a:lnTo>
                    <a:pt x="42619" y="14792"/>
                  </a:lnTo>
                  <a:lnTo>
                    <a:pt x="42899" y="14308"/>
                  </a:lnTo>
                  <a:lnTo>
                    <a:pt x="43205" y="13289"/>
                  </a:lnTo>
                  <a:lnTo>
                    <a:pt x="43230" y="12195"/>
                  </a:lnTo>
                  <a:lnTo>
                    <a:pt x="42924" y="11151"/>
                  </a:lnTo>
                  <a:lnTo>
                    <a:pt x="42644" y="10642"/>
                  </a:lnTo>
                  <a:lnTo>
                    <a:pt x="42313" y="10184"/>
                  </a:lnTo>
                  <a:lnTo>
                    <a:pt x="41473" y="9471"/>
                  </a:lnTo>
                  <a:lnTo>
                    <a:pt x="40480" y="9038"/>
                  </a:lnTo>
                  <a:lnTo>
                    <a:pt x="39411" y="8885"/>
                  </a:lnTo>
                  <a:lnTo>
                    <a:pt x="38877" y="8936"/>
                  </a:lnTo>
                  <a:lnTo>
                    <a:pt x="38978" y="8401"/>
                  </a:lnTo>
                  <a:lnTo>
                    <a:pt x="38953" y="7332"/>
                  </a:lnTo>
                  <a:lnTo>
                    <a:pt x="38596" y="6314"/>
                  </a:lnTo>
                  <a:lnTo>
                    <a:pt x="37985" y="5397"/>
                  </a:lnTo>
                  <a:lnTo>
                    <a:pt x="37553" y="5041"/>
                  </a:lnTo>
                  <a:lnTo>
                    <a:pt x="37069" y="4710"/>
                  </a:lnTo>
                  <a:lnTo>
                    <a:pt x="36051" y="4303"/>
                  </a:lnTo>
                  <a:lnTo>
                    <a:pt x="34981" y="4201"/>
                  </a:lnTo>
                  <a:lnTo>
                    <a:pt x="33937" y="4404"/>
                  </a:lnTo>
                  <a:lnTo>
                    <a:pt x="33428" y="4608"/>
                  </a:lnTo>
                  <a:lnTo>
                    <a:pt x="33377" y="4073"/>
                  </a:lnTo>
                  <a:lnTo>
                    <a:pt x="32970" y="3081"/>
                  </a:lnTo>
                  <a:lnTo>
                    <a:pt x="32334" y="2215"/>
                  </a:lnTo>
                  <a:lnTo>
                    <a:pt x="31443" y="1553"/>
                  </a:lnTo>
                  <a:lnTo>
                    <a:pt x="30908" y="1349"/>
                  </a:lnTo>
                  <a:lnTo>
                    <a:pt x="30373" y="1171"/>
                  </a:lnTo>
                  <a:lnTo>
                    <a:pt x="29279" y="1120"/>
                  </a:lnTo>
                  <a:lnTo>
                    <a:pt x="28235" y="1375"/>
                  </a:lnTo>
                  <a:lnTo>
                    <a:pt x="27293" y="1909"/>
                  </a:lnTo>
                  <a:lnTo>
                    <a:pt x="26885" y="2266"/>
                  </a:lnTo>
                  <a:lnTo>
                    <a:pt x="26656" y="1782"/>
                  </a:lnTo>
                  <a:lnTo>
                    <a:pt x="25969" y="967"/>
                  </a:lnTo>
                  <a:lnTo>
                    <a:pt x="25078" y="382"/>
                  </a:lnTo>
                  <a:lnTo>
                    <a:pt x="24009" y="51"/>
                  </a:lnTo>
                  <a:lnTo>
                    <a:pt x="23448" y="0"/>
                  </a:lnTo>
                  <a:close/>
                </a:path>
              </a:pathLst>
            </a:custGeom>
            <a:solidFill>
              <a:srgbClr val="1409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1"/>
            <p:cNvSpPr/>
            <p:nvPr/>
          </p:nvSpPr>
          <p:spPr>
            <a:xfrm>
              <a:off x="6102550" y="866600"/>
              <a:ext cx="68125" cy="190975"/>
            </a:xfrm>
            <a:custGeom>
              <a:rect b="b" l="l" r="r" t="t"/>
              <a:pathLst>
                <a:path extrusionOk="0" h="7639" w="2725">
                  <a:moveTo>
                    <a:pt x="2725" y="0"/>
                  </a:moveTo>
                  <a:lnTo>
                    <a:pt x="2165" y="51"/>
                  </a:lnTo>
                  <a:lnTo>
                    <a:pt x="1172" y="459"/>
                  </a:lnTo>
                  <a:lnTo>
                    <a:pt x="434" y="1197"/>
                  </a:lnTo>
                  <a:lnTo>
                    <a:pt x="26" y="2190"/>
                  </a:lnTo>
                  <a:lnTo>
                    <a:pt x="1" y="2750"/>
                  </a:lnTo>
                  <a:lnTo>
                    <a:pt x="1" y="4914"/>
                  </a:lnTo>
                  <a:lnTo>
                    <a:pt x="26" y="5474"/>
                  </a:lnTo>
                  <a:lnTo>
                    <a:pt x="434" y="6467"/>
                  </a:lnTo>
                  <a:lnTo>
                    <a:pt x="1172" y="7205"/>
                  </a:lnTo>
                  <a:lnTo>
                    <a:pt x="2165" y="7613"/>
                  </a:lnTo>
                  <a:lnTo>
                    <a:pt x="2725" y="7638"/>
                  </a:lnTo>
                  <a:lnTo>
                    <a:pt x="2725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1"/>
            <p:cNvSpPr/>
            <p:nvPr/>
          </p:nvSpPr>
          <p:spPr>
            <a:xfrm>
              <a:off x="6847225" y="866600"/>
              <a:ext cx="68125" cy="190975"/>
            </a:xfrm>
            <a:custGeom>
              <a:rect b="b" l="l" r="r" t="t"/>
              <a:pathLst>
                <a:path extrusionOk="0" h="7639" w="2725">
                  <a:moveTo>
                    <a:pt x="1" y="0"/>
                  </a:moveTo>
                  <a:lnTo>
                    <a:pt x="1" y="7638"/>
                  </a:lnTo>
                  <a:lnTo>
                    <a:pt x="535" y="7613"/>
                  </a:lnTo>
                  <a:lnTo>
                    <a:pt x="1528" y="7205"/>
                  </a:lnTo>
                  <a:lnTo>
                    <a:pt x="2266" y="6467"/>
                  </a:lnTo>
                  <a:lnTo>
                    <a:pt x="2674" y="5474"/>
                  </a:lnTo>
                  <a:lnTo>
                    <a:pt x="2725" y="4914"/>
                  </a:lnTo>
                  <a:lnTo>
                    <a:pt x="2725" y="2750"/>
                  </a:lnTo>
                  <a:lnTo>
                    <a:pt x="2674" y="2190"/>
                  </a:lnTo>
                  <a:lnTo>
                    <a:pt x="2266" y="1197"/>
                  </a:lnTo>
                  <a:lnTo>
                    <a:pt x="1528" y="459"/>
                  </a:lnTo>
                  <a:lnTo>
                    <a:pt x="535" y="5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1"/>
            <p:cNvSpPr/>
            <p:nvPr/>
          </p:nvSpPr>
          <p:spPr>
            <a:xfrm>
              <a:off x="6403600" y="1254850"/>
              <a:ext cx="210700" cy="264150"/>
            </a:xfrm>
            <a:custGeom>
              <a:rect b="b" l="l" r="r" t="t"/>
              <a:pathLst>
                <a:path extrusionOk="0" h="10566" w="8428">
                  <a:moveTo>
                    <a:pt x="1" y="0"/>
                  </a:moveTo>
                  <a:lnTo>
                    <a:pt x="1" y="10566"/>
                  </a:lnTo>
                  <a:lnTo>
                    <a:pt x="8428" y="10566"/>
                  </a:lnTo>
                  <a:lnTo>
                    <a:pt x="8428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1"/>
            <p:cNvSpPr/>
            <p:nvPr/>
          </p:nvSpPr>
          <p:spPr>
            <a:xfrm>
              <a:off x="6157925" y="439525"/>
              <a:ext cx="701425" cy="875800"/>
            </a:xfrm>
            <a:custGeom>
              <a:rect b="b" l="l" r="r" t="t"/>
              <a:pathLst>
                <a:path extrusionOk="0" h="35032" w="28057">
                  <a:moveTo>
                    <a:pt x="14028" y="1"/>
                  </a:moveTo>
                  <a:lnTo>
                    <a:pt x="13316" y="26"/>
                  </a:lnTo>
                  <a:lnTo>
                    <a:pt x="11890" y="153"/>
                  </a:lnTo>
                  <a:lnTo>
                    <a:pt x="10515" y="433"/>
                  </a:lnTo>
                  <a:lnTo>
                    <a:pt x="9217" y="841"/>
                  </a:lnTo>
                  <a:lnTo>
                    <a:pt x="7944" y="1375"/>
                  </a:lnTo>
                  <a:lnTo>
                    <a:pt x="6747" y="2037"/>
                  </a:lnTo>
                  <a:lnTo>
                    <a:pt x="5627" y="2776"/>
                  </a:lnTo>
                  <a:lnTo>
                    <a:pt x="4609" y="3641"/>
                  </a:lnTo>
                  <a:lnTo>
                    <a:pt x="3641" y="4583"/>
                  </a:lnTo>
                  <a:lnTo>
                    <a:pt x="2801" y="5627"/>
                  </a:lnTo>
                  <a:lnTo>
                    <a:pt x="2037" y="6747"/>
                  </a:lnTo>
                  <a:lnTo>
                    <a:pt x="1375" y="7944"/>
                  </a:lnTo>
                  <a:lnTo>
                    <a:pt x="866" y="9191"/>
                  </a:lnTo>
                  <a:lnTo>
                    <a:pt x="433" y="10515"/>
                  </a:lnTo>
                  <a:lnTo>
                    <a:pt x="153" y="11890"/>
                  </a:lnTo>
                  <a:lnTo>
                    <a:pt x="26" y="13316"/>
                  </a:lnTo>
                  <a:lnTo>
                    <a:pt x="1" y="14028"/>
                  </a:lnTo>
                  <a:lnTo>
                    <a:pt x="1" y="21004"/>
                  </a:lnTo>
                  <a:lnTo>
                    <a:pt x="26" y="21717"/>
                  </a:lnTo>
                  <a:lnTo>
                    <a:pt x="153" y="23143"/>
                  </a:lnTo>
                  <a:lnTo>
                    <a:pt x="433" y="24517"/>
                  </a:lnTo>
                  <a:lnTo>
                    <a:pt x="866" y="25841"/>
                  </a:lnTo>
                  <a:lnTo>
                    <a:pt x="1375" y="27089"/>
                  </a:lnTo>
                  <a:lnTo>
                    <a:pt x="2037" y="28285"/>
                  </a:lnTo>
                  <a:lnTo>
                    <a:pt x="2801" y="29405"/>
                  </a:lnTo>
                  <a:lnTo>
                    <a:pt x="3641" y="30449"/>
                  </a:lnTo>
                  <a:lnTo>
                    <a:pt x="4609" y="31391"/>
                  </a:lnTo>
                  <a:lnTo>
                    <a:pt x="5627" y="32257"/>
                  </a:lnTo>
                  <a:lnTo>
                    <a:pt x="6747" y="32995"/>
                  </a:lnTo>
                  <a:lnTo>
                    <a:pt x="7944" y="33657"/>
                  </a:lnTo>
                  <a:lnTo>
                    <a:pt x="9217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316" y="35006"/>
                  </a:lnTo>
                  <a:lnTo>
                    <a:pt x="14028" y="35032"/>
                  </a:lnTo>
                  <a:lnTo>
                    <a:pt x="14767" y="35006"/>
                  </a:lnTo>
                  <a:lnTo>
                    <a:pt x="16167" y="34879"/>
                  </a:lnTo>
                  <a:lnTo>
                    <a:pt x="17542" y="34599"/>
                  </a:lnTo>
                  <a:lnTo>
                    <a:pt x="18866" y="34192"/>
                  </a:lnTo>
                  <a:lnTo>
                    <a:pt x="20113" y="33657"/>
                  </a:lnTo>
                  <a:lnTo>
                    <a:pt x="21310" y="32995"/>
                  </a:lnTo>
                  <a:lnTo>
                    <a:pt x="22430" y="32257"/>
                  </a:lnTo>
                  <a:lnTo>
                    <a:pt x="23474" y="31391"/>
                  </a:lnTo>
                  <a:lnTo>
                    <a:pt x="24416" y="30449"/>
                  </a:lnTo>
                  <a:lnTo>
                    <a:pt x="25281" y="29405"/>
                  </a:lnTo>
                  <a:lnTo>
                    <a:pt x="26045" y="28285"/>
                  </a:lnTo>
                  <a:lnTo>
                    <a:pt x="26682" y="27089"/>
                  </a:lnTo>
                  <a:lnTo>
                    <a:pt x="27216" y="25841"/>
                  </a:lnTo>
                  <a:lnTo>
                    <a:pt x="27624" y="24517"/>
                  </a:lnTo>
                  <a:lnTo>
                    <a:pt x="27904" y="23143"/>
                  </a:lnTo>
                  <a:lnTo>
                    <a:pt x="28056" y="21717"/>
                  </a:lnTo>
                  <a:lnTo>
                    <a:pt x="28056" y="21004"/>
                  </a:lnTo>
                  <a:lnTo>
                    <a:pt x="28056" y="14028"/>
                  </a:lnTo>
                  <a:lnTo>
                    <a:pt x="28056" y="13316"/>
                  </a:lnTo>
                  <a:lnTo>
                    <a:pt x="27904" y="11890"/>
                  </a:lnTo>
                  <a:lnTo>
                    <a:pt x="27624" y="10515"/>
                  </a:lnTo>
                  <a:lnTo>
                    <a:pt x="27216" y="9191"/>
                  </a:lnTo>
                  <a:lnTo>
                    <a:pt x="26682" y="7944"/>
                  </a:lnTo>
                  <a:lnTo>
                    <a:pt x="26045" y="6747"/>
                  </a:lnTo>
                  <a:lnTo>
                    <a:pt x="25281" y="5627"/>
                  </a:lnTo>
                  <a:lnTo>
                    <a:pt x="24416" y="4583"/>
                  </a:lnTo>
                  <a:lnTo>
                    <a:pt x="23474" y="3641"/>
                  </a:lnTo>
                  <a:lnTo>
                    <a:pt x="22430" y="2776"/>
                  </a:lnTo>
                  <a:lnTo>
                    <a:pt x="21310" y="2037"/>
                  </a:lnTo>
                  <a:lnTo>
                    <a:pt x="20113" y="1375"/>
                  </a:lnTo>
                  <a:lnTo>
                    <a:pt x="18866" y="841"/>
                  </a:lnTo>
                  <a:lnTo>
                    <a:pt x="17542" y="433"/>
                  </a:lnTo>
                  <a:lnTo>
                    <a:pt x="16167" y="153"/>
                  </a:lnTo>
                  <a:lnTo>
                    <a:pt x="14767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6B3F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1"/>
            <p:cNvSpPr/>
            <p:nvPr/>
          </p:nvSpPr>
          <p:spPr>
            <a:xfrm>
              <a:off x="6282675" y="933425"/>
              <a:ext cx="91050" cy="90400"/>
            </a:xfrm>
            <a:custGeom>
              <a:rect b="b" l="l" r="r" t="t"/>
              <a:pathLst>
                <a:path extrusionOk="0" h="3616" w="3642">
                  <a:moveTo>
                    <a:pt x="1834" y="1"/>
                  </a:moveTo>
                  <a:lnTo>
                    <a:pt x="1452" y="26"/>
                  </a:lnTo>
                  <a:lnTo>
                    <a:pt x="815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1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815" y="3310"/>
                  </a:lnTo>
                  <a:lnTo>
                    <a:pt x="1452" y="3590"/>
                  </a:lnTo>
                  <a:lnTo>
                    <a:pt x="1834" y="3616"/>
                  </a:lnTo>
                  <a:lnTo>
                    <a:pt x="2190" y="3590"/>
                  </a:lnTo>
                  <a:lnTo>
                    <a:pt x="2852" y="3310"/>
                  </a:lnTo>
                  <a:lnTo>
                    <a:pt x="3336" y="2827"/>
                  </a:lnTo>
                  <a:lnTo>
                    <a:pt x="3616" y="2165"/>
                  </a:lnTo>
                  <a:lnTo>
                    <a:pt x="3641" y="1808"/>
                  </a:lnTo>
                  <a:lnTo>
                    <a:pt x="3616" y="1426"/>
                  </a:lnTo>
                  <a:lnTo>
                    <a:pt x="3336" y="790"/>
                  </a:lnTo>
                  <a:lnTo>
                    <a:pt x="2852" y="281"/>
                  </a:lnTo>
                  <a:lnTo>
                    <a:pt x="2190" y="26"/>
                  </a:lnTo>
                  <a:lnTo>
                    <a:pt x="1834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1"/>
            <p:cNvSpPr/>
            <p:nvPr/>
          </p:nvSpPr>
          <p:spPr>
            <a:xfrm>
              <a:off x="6643550" y="933425"/>
              <a:ext cx="91050" cy="90400"/>
            </a:xfrm>
            <a:custGeom>
              <a:rect b="b" l="l" r="r" t="t"/>
              <a:pathLst>
                <a:path extrusionOk="0" h="3616" w="3642">
                  <a:moveTo>
                    <a:pt x="1834" y="1"/>
                  </a:moveTo>
                  <a:lnTo>
                    <a:pt x="1452" y="26"/>
                  </a:lnTo>
                  <a:lnTo>
                    <a:pt x="790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1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90" y="3310"/>
                  </a:lnTo>
                  <a:lnTo>
                    <a:pt x="1452" y="3590"/>
                  </a:lnTo>
                  <a:lnTo>
                    <a:pt x="1834" y="3616"/>
                  </a:lnTo>
                  <a:lnTo>
                    <a:pt x="2190" y="3590"/>
                  </a:lnTo>
                  <a:lnTo>
                    <a:pt x="2852" y="3310"/>
                  </a:lnTo>
                  <a:lnTo>
                    <a:pt x="3336" y="2827"/>
                  </a:lnTo>
                  <a:lnTo>
                    <a:pt x="3616" y="2165"/>
                  </a:lnTo>
                  <a:lnTo>
                    <a:pt x="3641" y="1808"/>
                  </a:lnTo>
                  <a:lnTo>
                    <a:pt x="3616" y="1426"/>
                  </a:lnTo>
                  <a:lnTo>
                    <a:pt x="3336" y="790"/>
                  </a:lnTo>
                  <a:lnTo>
                    <a:pt x="2852" y="281"/>
                  </a:lnTo>
                  <a:lnTo>
                    <a:pt x="2190" y="26"/>
                  </a:lnTo>
                  <a:lnTo>
                    <a:pt x="1834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1"/>
            <p:cNvSpPr/>
            <p:nvPr/>
          </p:nvSpPr>
          <p:spPr>
            <a:xfrm>
              <a:off x="5987350" y="1359225"/>
              <a:ext cx="1042575" cy="210050"/>
            </a:xfrm>
            <a:custGeom>
              <a:rect b="b" l="l" r="r" t="t"/>
              <a:pathLst>
                <a:path extrusionOk="0" h="8402" w="41703">
                  <a:moveTo>
                    <a:pt x="16651" y="1"/>
                  </a:moveTo>
                  <a:lnTo>
                    <a:pt x="12323" y="153"/>
                  </a:lnTo>
                  <a:lnTo>
                    <a:pt x="11177" y="179"/>
                  </a:lnTo>
                  <a:lnTo>
                    <a:pt x="9140" y="484"/>
                  </a:lnTo>
                  <a:lnTo>
                    <a:pt x="7307" y="1070"/>
                  </a:lnTo>
                  <a:lnTo>
                    <a:pt x="5703" y="1910"/>
                  </a:lnTo>
                  <a:lnTo>
                    <a:pt x="4227" y="2979"/>
                  </a:lnTo>
                  <a:lnTo>
                    <a:pt x="2903" y="4303"/>
                  </a:lnTo>
                  <a:lnTo>
                    <a:pt x="1706" y="5805"/>
                  </a:lnTo>
                  <a:lnTo>
                    <a:pt x="561" y="7485"/>
                  </a:lnTo>
                  <a:lnTo>
                    <a:pt x="1" y="8402"/>
                  </a:lnTo>
                  <a:lnTo>
                    <a:pt x="41702" y="8402"/>
                  </a:lnTo>
                  <a:lnTo>
                    <a:pt x="41168" y="7485"/>
                  </a:lnTo>
                  <a:lnTo>
                    <a:pt x="40022" y="5805"/>
                  </a:lnTo>
                  <a:lnTo>
                    <a:pt x="38800" y="4303"/>
                  </a:lnTo>
                  <a:lnTo>
                    <a:pt x="37476" y="2979"/>
                  </a:lnTo>
                  <a:lnTo>
                    <a:pt x="36025" y="1910"/>
                  </a:lnTo>
                  <a:lnTo>
                    <a:pt x="34396" y="1070"/>
                  </a:lnTo>
                  <a:lnTo>
                    <a:pt x="32588" y="484"/>
                  </a:lnTo>
                  <a:lnTo>
                    <a:pt x="30526" y="179"/>
                  </a:lnTo>
                  <a:lnTo>
                    <a:pt x="29406" y="153"/>
                  </a:lnTo>
                  <a:lnTo>
                    <a:pt x="25078" y="1"/>
                  </a:lnTo>
                  <a:lnTo>
                    <a:pt x="25052" y="433"/>
                  </a:lnTo>
                  <a:lnTo>
                    <a:pt x="24874" y="1248"/>
                  </a:lnTo>
                  <a:lnTo>
                    <a:pt x="24568" y="2012"/>
                  </a:lnTo>
                  <a:lnTo>
                    <a:pt x="24110" y="2674"/>
                  </a:lnTo>
                  <a:lnTo>
                    <a:pt x="23550" y="3259"/>
                  </a:lnTo>
                  <a:lnTo>
                    <a:pt x="22863" y="3692"/>
                  </a:lnTo>
                  <a:lnTo>
                    <a:pt x="22124" y="4023"/>
                  </a:lnTo>
                  <a:lnTo>
                    <a:pt x="21284" y="4201"/>
                  </a:lnTo>
                  <a:lnTo>
                    <a:pt x="20419" y="4201"/>
                  </a:lnTo>
                  <a:lnTo>
                    <a:pt x="19604" y="4023"/>
                  </a:lnTo>
                  <a:lnTo>
                    <a:pt x="18840" y="3692"/>
                  </a:lnTo>
                  <a:lnTo>
                    <a:pt x="18178" y="3259"/>
                  </a:lnTo>
                  <a:lnTo>
                    <a:pt x="17593" y="2674"/>
                  </a:lnTo>
                  <a:lnTo>
                    <a:pt x="17160" y="2012"/>
                  </a:lnTo>
                  <a:lnTo>
                    <a:pt x="16829" y="1248"/>
                  </a:lnTo>
                  <a:lnTo>
                    <a:pt x="16651" y="433"/>
                  </a:lnTo>
                  <a:lnTo>
                    <a:pt x="16651" y="1"/>
                  </a:lnTo>
                  <a:close/>
                </a:path>
              </a:pathLst>
            </a:custGeom>
            <a:solidFill>
              <a:srgbClr val="F14C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>
              <a:off x="6364150" y="1359225"/>
              <a:ext cx="288975" cy="148950"/>
            </a:xfrm>
            <a:custGeom>
              <a:rect b="b" l="l" r="r" t="t"/>
              <a:pathLst>
                <a:path extrusionOk="0" h="5958" w="11559">
                  <a:moveTo>
                    <a:pt x="1579" y="1"/>
                  </a:moveTo>
                  <a:lnTo>
                    <a:pt x="26" y="51"/>
                  </a:lnTo>
                  <a:lnTo>
                    <a:pt x="0" y="128"/>
                  </a:lnTo>
                  <a:lnTo>
                    <a:pt x="0" y="179"/>
                  </a:lnTo>
                  <a:lnTo>
                    <a:pt x="26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324" y="3870"/>
                  </a:lnTo>
                  <a:lnTo>
                    <a:pt x="2113" y="4659"/>
                  </a:lnTo>
                  <a:lnTo>
                    <a:pt x="3030" y="5270"/>
                  </a:lnTo>
                  <a:lnTo>
                    <a:pt x="4074" y="5703"/>
                  </a:lnTo>
                  <a:lnTo>
                    <a:pt x="5194" y="5958"/>
                  </a:lnTo>
                  <a:lnTo>
                    <a:pt x="6390" y="5958"/>
                  </a:lnTo>
                  <a:lnTo>
                    <a:pt x="7511" y="5703"/>
                  </a:lnTo>
                  <a:lnTo>
                    <a:pt x="8555" y="5270"/>
                  </a:lnTo>
                  <a:lnTo>
                    <a:pt x="9471" y="4659"/>
                  </a:lnTo>
                  <a:lnTo>
                    <a:pt x="10260" y="3870"/>
                  </a:lnTo>
                  <a:lnTo>
                    <a:pt x="10871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59" y="179"/>
                  </a:lnTo>
                  <a:lnTo>
                    <a:pt x="11559" y="128"/>
                  </a:lnTo>
                  <a:lnTo>
                    <a:pt x="11559" y="51"/>
                  </a:lnTo>
                  <a:lnTo>
                    <a:pt x="10006" y="1"/>
                  </a:lnTo>
                  <a:lnTo>
                    <a:pt x="9980" y="433"/>
                  </a:lnTo>
                  <a:lnTo>
                    <a:pt x="9802" y="1248"/>
                  </a:lnTo>
                  <a:lnTo>
                    <a:pt x="9496" y="2012"/>
                  </a:lnTo>
                  <a:lnTo>
                    <a:pt x="9038" y="2674"/>
                  </a:lnTo>
                  <a:lnTo>
                    <a:pt x="8478" y="3259"/>
                  </a:lnTo>
                  <a:lnTo>
                    <a:pt x="7791" y="3692"/>
                  </a:lnTo>
                  <a:lnTo>
                    <a:pt x="7052" y="4023"/>
                  </a:lnTo>
                  <a:lnTo>
                    <a:pt x="6212" y="4201"/>
                  </a:lnTo>
                  <a:lnTo>
                    <a:pt x="5347" y="4201"/>
                  </a:lnTo>
                  <a:lnTo>
                    <a:pt x="4532" y="4023"/>
                  </a:lnTo>
                  <a:lnTo>
                    <a:pt x="3768" y="3692"/>
                  </a:lnTo>
                  <a:lnTo>
                    <a:pt x="3106" y="3259"/>
                  </a:lnTo>
                  <a:lnTo>
                    <a:pt x="2521" y="2674"/>
                  </a:lnTo>
                  <a:lnTo>
                    <a:pt x="2088" y="2012"/>
                  </a:lnTo>
                  <a:lnTo>
                    <a:pt x="1757" y="1248"/>
                  </a:lnTo>
                  <a:lnTo>
                    <a:pt x="1579" y="433"/>
                  </a:lnTo>
                  <a:lnTo>
                    <a:pt x="1579" y="1"/>
                  </a:lnTo>
                  <a:close/>
                </a:path>
              </a:pathLst>
            </a:custGeom>
            <a:solidFill>
              <a:srgbClr val="F472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>
              <a:off x="6457075" y="974800"/>
              <a:ext cx="99950" cy="119675"/>
            </a:xfrm>
            <a:custGeom>
              <a:rect b="b" l="l" r="r" t="t"/>
              <a:pathLst>
                <a:path extrusionOk="0" h="4787" w="3998">
                  <a:moveTo>
                    <a:pt x="1884" y="0"/>
                  </a:moveTo>
                  <a:lnTo>
                    <a:pt x="1655" y="306"/>
                  </a:lnTo>
                  <a:lnTo>
                    <a:pt x="1553" y="586"/>
                  </a:lnTo>
                  <a:lnTo>
                    <a:pt x="0" y="4252"/>
                  </a:lnTo>
                  <a:lnTo>
                    <a:pt x="0" y="4303"/>
                  </a:lnTo>
                  <a:lnTo>
                    <a:pt x="0" y="4354"/>
                  </a:lnTo>
                  <a:lnTo>
                    <a:pt x="484" y="4558"/>
                  </a:lnTo>
                  <a:lnTo>
                    <a:pt x="1477" y="4787"/>
                  </a:lnTo>
                  <a:lnTo>
                    <a:pt x="2495" y="4787"/>
                  </a:lnTo>
                  <a:lnTo>
                    <a:pt x="3514" y="4558"/>
                  </a:lnTo>
                  <a:lnTo>
                    <a:pt x="3997" y="4354"/>
                  </a:lnTo>
                  <a:lnTo>
                    <a:pt x="3997" y="4303"/>
                  </a:lnTo>
                  <a:lnTo>
                    <a:pt x="3972" y="4252"/>
                  </a:lnTo>
                  <a:lnTo>
                    <a:pt x="2419" y="586"/>
                  </a:lnTo>
                  <a:lnTo>
                    <a:pt x="2343" y="306"/>
                  </a:lnTo>
                  <a:lnTo>
                    <a:pt x="2113" y="0"/>
                  </a:lnTo>
                  <a:close/>
                </a:path>
              </a:pathLst>
            </a:custGeom>
            <a:solidFill>
              <a:srgbClr val="8255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>
              <a:off x="6457075" y="1083625"/>
              <a:ext cx="99950" cy="37575"/>
            </a:xfrm>
            <a:custGeom>
              <a:rect b="b" l="l" r="r" t="t"/>
              <a:pathLst>
                <a:path extrusionOk="0" h="1503" w="3998">
                  <a:moveTo>
                    <a:pt x="0" y="1"/>
                  </a:moveTo>
                  <a:lnTo>
                    <a:pt x="0" y="306"/>
                  </a:lnTo>
                  <a:lnTo>
                    <a:pt x="331" y="841"/>
                  </a:lnTo>
                  <a:lnTo>
                    <a:pt x="917" y="1248"/>
                  </a:lnTo>
                  <a:lnTo>
                    <a:pt x="1553" y="1477"/>
                  </a:lnTo>
                  <a:lnTo>
                    <a:pt x="1833" y="1503"/>
                  </a:lnTo>
                  <a:lnTo>
                    <a:pt x="2139" y="1503"/>
                  </a:lnTo>
                  <a:lnTo>
                    <a:pt x="2419" y="1477"/>
                  </a:lnTo>
                  <a:lnTo>
                    <a:pt x="3081" y="1248"/>
                  </a:lnTo>
                  <a:lnTo>
                    <a:pt x="3641" y="841"/>
                  </a:lnTo>
                  <a:lnTo>
                    <a:pt x="3997" y="306"/>
                  </a:lnTo>
                  <a:lnTo>
                    <a:pt x="3997" y="1"/>
                  </a:lnTo>
                  <a:lnTo>
                    <a:pt x="3514" y="205"/>
                  </a:lnTo>
                  <a:lnTo>
                    <a:pt x="2495" y="434"/>
                  </a:lnTo>
                  <a:lnTo>
                    <a:pt x="1477" y="434"/>
                  </a:lnTo>
                  <a:lnTo>
                    <a:pt x="484" y="2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>
              <a:off x="6301775" y="949350"/>
              <a:ext cx="26750" cy="26100"/>
            </a:xfrm>
            <a:custGeom>
              <a:rect b="b" l="l" r="r" t="t"/>
              <a:pathLst>
                <a:path extrusionOk="0" h="1044" w="1070">
                  <a:moveTo>
                    <a:pt x="535" y="0"/>
                  </a:moveTo>
                  <a:lnTo>
                    <a:pt x="331" y="26"/>
                  </a:lnTo>
                  <a:lnTo>
                    <a:pt x="26" y="306"/>
                  </a:lnTo>
                  <a:lnTo>
                    <a:pt x="0" y="509"/>
                  </a:lnTo>
                  <a:lnTo>
                    <a:pt x="26" y="738"/>
                  </a:lnTo>
                  <a:lnTo>
                    <a:pt x="331" y="1018"/>
                  </a:lnTo>
                  <a:lnTo>
                    <a:pt x="535" y="1044"/>
                  </a:lnTo>
                  <a:lnTo>
                    <a:pt x="739" y="1018"/>
                  </a:lnTo>
                  <a:lnTo>
                    <a:pt x="1044" y="738"/>
                  </a:lnTo>
                  <a:lnTo>
                    <a:pt x="1070" y="509"/>
                  </a:lnTo>
                  <a:lnTo>
                    <a:pt x="1044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>
              <a:off x="6662650" y="949350"/>
              <a:ext cx="26750" cy="26100"/>
            </a:xfrm>
            <a:custGeom>
              <a:rect b="b" l="l" r="r" t="t"/>
              <a:pathLst>
                <a:path extrusionOk="0" h="1044" w="1070">
                  <a:moveTo>
                    <a:pt x="535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1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35" y="1044"/>
                  </a:lnTo>
                  <a:lnTo>
                    <a:pt x="739" y="1018"/>
                  </a:lnTo>
                  <a:lnTo>
                    <a:pt x="1019" y="738"/>
                  </a:lnTo>
                  <a:lnTo>
                    <a:pt x="1070" y="509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1"/>
            <p:cNvSpPr/>
            <p:nvPr/>
          </p:nvSpPr>
          <p:spPr>
            <a:xfrm>
              <a:off x="6255300" y="1037175"/>
              <a:ext cx="146425" cy="68750"/>
            </a:xfrm>
            <a:custGeom>
              <a:rect b="b" l="l" r="r" t="t"/>
              <a:pathLst>
                <a:path extrusionOk="0" h="2750" w="5857">
                  <a:moveTo>
                    <a:pt x="1376" y="0"/>
                  </a:moveTo>
                  <a:lnTo>
                    <a:pt x="1096" y="26"/>
                  </a:lnTo>
                  <a:lnTo>
                    <a:pt x="612" y="229"/>
                  </a:lnTo>
                  <a:lnTo>
                    <a:pt x="230" y="611"/>
                  </a:lnTo>
                  <a:lnTo>
                    <a:pt x="26" y="1095"/>
                  </a:lnTo>
                  <a:lnTo>
                    <a:pt x="1" y="1375"/>
                  </a:lnTo>
                  <a:lnTo>
                    <a:pt x="26" y="1655"/>
                  </a:lnTo>
                  <a:lnTo>
                    <a:pt x="230" y="2164"/>
                  </a:lnTo>
                  <a:lnTo>
                    <a:pt x="612" y="2521"/>
                  </a:lnTo>
                  <a:lnTo>
                    <a:pt x="1096" y="2750"/>
                  </a:lnTo>
                  <a:lnTo>
                    <a:pt x="4762" y="2750"/>
                  </a:lnTo>
                  <a:lnTo>
                    <a:pt x="5245" y="2521"/>
                  </a:lnTo>
                  <a:lnTo>
                    <a:pt x="5627" y="2164"/>
                  </a:lnTo>
                  <a:lnTo>
                    <a:pt x="5831" y="1655"/>
                  </a:lnTo>
                  <a:lnTo>
                    <a:pt x="5856" y="1375"/>
                  </a:lnTo>
                  <a:lnTo>
                    <a:pt x="5831" y="1095"/>
                  </a:lnTo>
                  <a:lnTo>
                    <a:pt x="5627" y="611"/>
                  </a:lnTo>
                  <a:lnTo>
                    <a:pt x="5245" y="229"/>
                  </a:lnTo>
                  <a:lnTo>
                    <a:pt x="4762" y="26"/>
                  </a:lnTo>
                  <a:lnTo>
                    <a:pt x="4482" y="0"/>
                  </a:lnTo>
                  <a:close/>
                </a:path>
              </a:pathLst>
            </a:custGeom>
            <a:solidFill>
              <a:srgbClr val="6E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1"/>
            <p:cNvSpPr/>
            <p:nvPr/>
          </p:nvSpPr>
          <p:spPr>
            <a:xfrm>
              <a:off x="6616200" y="1037175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611"/>
                  </a:lnTo>
                  <a:lnTo>
                    <a:pt x="25" y="1095"/>
                  </a:lnTo>
                  <a:lnTo>
                    <a:pt x="0" y="1375"/>
                  </a:lnTo>
                  <a:lnTo>
                    <a:pt x="25" y="1655"/>
                  </a:lnTo>
                  <a:lnTo>
                    <a:pt x="229" y="2164"/>
                  </a:lnTo>
                  <a:lnTo>
                    <a:pt x="586" y="2521"/>
                  </a:lnTo>
                  <a:lnTo>
                    <a:pt x="1095" y="2750"/>
                  </a:lnTo>
                  <a:lnTo>
                    <a:pt x="4735" y="2750"/>
                  </a:lnTo>
                  <a:lnTo>
                    <a:pt x="5245" y="2521"/>
                  </a:lnTo>
                  <a:lnTo>
                    <a:pt x="5601" y="2164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611"/>
                  </a:lnTo>
                  <a:lnTo>
                    <a:pt x="5245" y="229"/>
                  </a:lnTo>
                  <a:lnTo>
                    <a:pt x="4735" y="26"/>
                  </a:lnTo>
                  <a:lnTo>
                    <a:pt x="4455" y="0"/>
                  </a:lnTo>
                  <a:close/>
                </a:path>
              </a:pathLst>
            </a:custGeom>
            <a:solidFill>
              <a:srgbClr val="6E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1"/>
            <p:cNvSpPr/>
            <p:nvPr/>
          </p:nvSpPr>
          <p:spPr>
            <a:xfrm>
              <a:off x="6273125" y="857050"/>
              <a:ext cx="110775" cy="21675"/>
            </a:xfrm>
            <a:custGeom>
              <a:rect b="b" l="l" r="r" t="t"/>
              <a:pathLst>
                <a:path extrusionOk="0" fill="none" h="867" w="4431">
                  <a:moveTo>
                    <a:pt x="4431" y="866"/>
                  </a:moveTo>
                  <a:lnTo>
                    <a:pt x="4176" y="662"/>
                  </a:lnTo>
                  <a:lnTo>
                    <a:pt x="3667" y="306"/>
                  </a:lnTo>
                  <a:lnTo>
                    <a:pt x="2801" y="1"/>
                  </a:lnTo>
                  <a:lnTo>
                    <a:pt x="1605" y="1"/>
                  </a:lnTo>
                  <a:lnTo>
                    <a:pt x="764" y="306"/>
                  </a:lnTo>
                  <a:lnTo>
                    <a:pt x="230" y="662"/>
                  </a:lnTo>
                  <a:lnTo>
                    <a:pt x="1" y="866"/>
                  </a:lnTo>
                </a:path>
              </a:pathLst>
            </a:custGeom>
            <a:noFill/>
            <a:ln cap="rnd" cmpd="sng" w="38100">
              <a:solidFill>
                <a:srgbClr val="14090B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1"/>
            <p:cNvSpPr/>
            <p:nvPr/>
          </p:nvSpPr>
          <p:spPr>
            <a:xfrm>
              <a:off x="6634000" y="857050"/>
              <a:ext cx="110150" cy="21675"/>
            </a:xfrm>
            <a:custGeom>
              <a:rect b="b" l="l" r="r" t="t"/>
              <a:pathLst>
                <a:path extrusionOk="0" fill="none" h="867" w="4406">
                  <a:moveTo>
                    <a:pt x="4405" y="866"/>
                  </a:moveTo>
                  <a:lnTo>
                    <a:pt x="4176" y="662"/>
                  </a:lnTo>
                  <a:lnTo>
                    <a:pt x="3667" y="306"/>
                  </a:lnTo>
                  <a:lnTo>
                    <a:pt x="2801" y="1"/>
                  </a:lnTo>
                  <a:lnTo>
                    <a:pt x="1605" y="1"/>
                  </a:lnTo>
                  <a:lnTo>
                    <a:pt x="739" y="306"/>
                  </a:lnTo>
                  <a:lnTo>
                    <a:pt x="230" y="662"/>
                  </a:lnTo>
                  <a:lnTo>
                    <a:pt x="1" y="866"/>
                  </a:lnTo>
                </a:path>
              </a:pathLst>
            </a:custGeom>
            <a:noFill/>
            <a:ln cap="rnd" cmpd="sng" w="38100">
              <a:solidFill>
                <a:srgbClr val="14090B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1"/>
            <p:cNvSpPr/>
            <p:nvPr/>
          </p:nvSpPr>
          <p:spPr>
            <a:xfrm>
              <a:off x="6446875" y="1172750"/>
              <a:ext cx="123500" cy="35650"/>
            </a:xfrm>
            <a:custGeom>
              <a:rect b="b" l="l" r="r" t="t"/>
              <a:pathLst>
                <a:path extrusionOk="0" h="1426" w="4940">
                  <a:moveTo>
                    <a:pt x="1" y="0"/>
                  </a:moveTo>
                  <a:lnTo>
                    <a:pt x="154" y="306"/>
                  </a:lnTo>
                  <a:lnTo>
                    <a:pt x="612" y="815"/>
                  </a:lnTo>
                  <a:lnTo>
                    <a:pt x="1274" y="1197"/>
                  </a:lnTo>
                  <a:lnTo>
                    <a:pt x="2038" y="1400"/>
                  </a:lnTo>
                  <a:lnTo>
                    <a:pt x="2470" y="1426"/>
                  </a:lnTo>
                  <a:lnTo>
                    <a:pt x="2903" y="1400"/>
                  </a:lnTo>
                  <a:lnTo>
                    <a:pt x="3667" y="1197"/>
                  </a:lnTo>
                  <a:lnTo>
                    <a:pt x="4329" y="815"/>
                  </a:lnTo>
                  <a:lnTo>
                    <a:pt x="4787" y="306"/>
                  </a:lnTo>
                  <a:lnTo>
                    <a:pt x="4940" y="0"/>
                  </a:lnTo>
                  <a:close/>
                </a:path>
              </a:pathLst>
            </a:custGeom>
            <a:solidFill>
              <a:srgbClr val="5A10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1"/>
            <p:cNvSpPr/>
            <p:nvPr/>
          </p:nvSpPr>
          <p:spPr>
            <a:xfrm>
              <a:off x="6081550" y="405800"/>
              <a:ext cx="852250" cy="528300"/>
            </a:xfrm>
            <a:custGeom>
              <a:rect b="b" l="l" r="r" t="t"/>
              <a:pathLst>
                <a:path extrusionOk="0" h="21132" w="34090">
                  <a:moveTo>
                    <a:pt x="17185" y="0"/>
                  </a:moveTo>
                  <a:lnTo>
                    <a:pt x="16345" y="51"/>
                  </a:lnTo>
                  <a:lnTo>
                    <a:pt x="14741" y="153"/>
                  </a:lnTo>
                  <a:lnTo>
                    <a:pt x="11839" y="739"/>
                  </a:lnTo>
                  <a:lnTo>
                    <a:pt x="9344" y="1681"/>
                  </a:lnTo>
                  <a:lnTo>
                    <a:pt x="7231" y="2928"/>
                  </a:lnTo>
                  <a:lnTo>
                    <a:pt x="5474" y="4430"/>
                  </a:lnTo>
                  <a:lnTo>
                    <a:pt x="4023" y="6110"/>
                  </a:lnTo>
                  <a:lnTo>
                    <a:pt x="2852" y="7943"/>
                  </a:lnTo>
                  <a:lnTo>
                    <a:pt x="1910" y="9827"/>
                  </a:lnTo>
                  <a:lnTo>
                    <a:pt x="1223" y="11762"/>
                  </a:lnTo>
                  <a:lnTo>
                    <a:pt x="713" y="13621"/>
                  </a:lnTo>
                  <a:lnTo>
                    <a:pt x="230" y="16268"/>
                  </a:lnTo>
                  <a:lnTo>
                    <a:pt x="1" y="20291"/>
                  </a:lnTo>
                  <a:lnTo>
                    <a:pt x="26" y="20902"/>
                  </a:lnTo>
                  <a:lnTo>
                    <a:pt x="408" y="20978"/>
                  </a:lnTo>
                  <a:lnTo>
                    <a:pt x="1146" y="20978"/>
                  </a:lnTo>
                  <a:lnTo>
                    <a:pt x="1910" y="20826"/>
                  </a:lnTo>
                  <a:lnTo>
                    <a:pt x="2597" y="20520"/>
                  </a:lnTo>
                  <a:lnTo>
                    <a:pt x="3234" y="20087"/>
                  </a:lnTo>
                  <a:lnTo>
                    <a:pt x="3769" y="19502"/>
                  </a:lnTo>
                  <a:lnTo>
                    <a:pt x="4150" y="18814"/>
                  </a:lnTo>
                  <a:lnTo>
                    <a:pt x="4354" y="18000"/>
                  </a:lnTo>
                  <a:lnTo>
                    <a:pt x="4380" y="17541"/>
                  </a:lnTo>
                  <a:lnTo>
                    <a:pt x="4812" y="17363"/>
                  </a:lnTo>
                  <a:lnTo>
                    <a:pt x="5474" y="16727"/>
                  </a:lnTo>
                  <a:lnTo>
                    <a:pt x="5678" y="16294"/>
                  </a:lnTo>
                  <a:lnTo>
                    <a:pt x="5805" y="15810"/>
                  </a:lnTo>
                  <a:lnTo>
                    <a:pt x="5729" y="14868"/>
                  </a:lnTo>
                  <a:lnTo>
                    <a:pt x="5500" y="14461"/>
                  </a:lnTo>
                  <a:lnTo>
                    <a:pt x="5983" y="14435"/>
                  </a:lnTo>
                  <a:lnTo>
                    <a:pt x="6849" y="14028"/>
                  </a:lnTo>
                  <a:lnTo>
                    <a:pt x="7180" y="13672"/>
                  </a:lnTo>
                  <a:lnTo>
                    <a:pt x="7460" y="13264"/>
                  </a:lnTo>
                  <a:lnTo>
                    <a:pt x="7664" y="12297"/>
                  </a:lnTo>
                  <a:lnTo>
                    <a:pt x="7587" y="11839"/>
                  </a:lnTo>
                  <a:lnTo>
                    <a:pt x="7587" y="11839"/>
                  </a:lnTo>
                  <a:lnTo>
                    <a:pt x="8071" y="11940"/>
                  </a:lnTo>
                  <a:lnTo>
                    <a:pt x="9038" y="11813"/>
                  </a:lnTo>
                  <a:lnTo>
                    <a:pt x="9471" y="11559"/>
                  </a:lnTo>
                  <a:lnTo>
                    <a:pt x="9675" y="11406"/>
                  </a:lnTo>
                  <a:lnTo>
                    <a:pt x="10006" y="11024"/>
                  </a:lnTo>
                  <a:lnTo>
                    <a:pt x="10337" y="10362"/>
                  </a:lnTo>
                  <a:lnTo>
                    <a:pt x="10388" y="9878"/>
                  </a:lnTo>
                  <a:lnTo>
                    <a:pt x="10821" y="10133"/>
                  </a:lnTo>
                  <a:lnTo>
                    <a:pt x="11533" y="10235"/>
                  </a:lnTo>
                  <a:lnTo>
                    <a:pt x="12043" y="10184"/>
                  </a:lnTo>
                  <a:lnTo>
                    <a:pt x="12297" y="10107"/>
                  </a:lnTo>
                  <a:lnTo>
                    <a:pt x="12552" y="10006"/>
                  </a:lnTo>
                  <a:lnTo>
                    <a:pt x="12959" y="9725"/>
                  </a:lnTo>
                  <a:lnTo>
                    <a:pt x="13443" y="9165"/>
                  </a:lnTo>
                  <a:lnTo>
                    <a:pt x="13621" y="8707"/>
                  </a:lnTo>
                  <a:lnTo>
                    <a:pt x="13978" y="9038"/>
                  </a:lnTo>
                  <a:lnTo>
                    <a:pt x="14665" y="9318"/>
                  </a:lnTo>
                  <a:lnTo>
                    <a:pt x="15174" y="9395"/>
                  </a:lnTo>
                  <a:lnTo>
                    <a:pt x="15429" y="9369"/>
                  </a:lnTo>
                  <a:lnTo>
                    <a:pt x="15683" y="9344"/>
                  </a:lnTo>
                  <a:lnTo>
                    <a:pt x="16167" y="9165"/>
                  </a:lnTo>
                  <a:lnTo>
                    <a:pt x="16778" y="8707"/>
                  </a:lnTo>
                  <a:lnTo>
                    <a:pt x="17058" y="8300"/>
                  </a:lnTo>
                  <a:lnTo>
                    <a:pt x="17313" y="8707"/>
                  </a:lnTo>
                  <a:lnTo>
                    <a:pt x="17924" y="9165"/>
                  </a:lnTo>
                  <a:lnTo>
                    <a:pt x="18407" y="9344"/>
                  </a:lnTo>
                  <a:lnTo>
                    <a:pt x="18662" y="9369"/>
                  </a:lnTo>
                  <a:lnTo>
                    <a:pt x="18942" y="9395"/>
                  </a:lnTo>
                  <a:lnTo>
                    <a:pt x="19426" y="9318"/>
                  </a:lnTo>
                  <a:lnTo>
                    <a:pt x="20113" y="9038"/>
                  </a:lnTo>
                  <a:lnTo>
                    <a:pt x="20495" y="8682"/>
                  </a:lnTo>
                  <a:lnTo>
                    <a:pt x="20648" y="9165"/>
                  </a:lnTo>
                  <a:lnTo>
                    <a:pt x="21131" y="9725"/>
                  </a:lnTo>
                  <a:lnTo>
                    <a:pt x="21564" y="10006"/>
                  </a:lnTo>
                  <a:lnTo>
                    <a:pt x="21793" y="10107"/>
                  </a:lnTo>
                  <a:lnTo>
                    <a:pt x="22048" y="10184"/>
                  </a:lnTo>
                  <a:lnTo>
                    <a:pt x="22557" y="10235"/>
                  </a:lnTo>
                  <a:lnTo>
                    <a:pt x="23270" y="10107"/>
                  </a:lnTo>
                  <a:lnTo>
                    <a:pt x="23703" y="9878"/>
                  </a:lnTo>
                  <a:lnTo>
                    <a:pt x="23754" y="10362"/>
                  </a:lnTo>
                  <a:lnTo>
                    <a:pt x="24085" y="11024"/>
                  </a:lnTo>
                  <a:lnTo>
                    <a:pt x="24416" y="11406"/>
                  </a:lnTo>
                  <a:lnTo>
                    <a:pt x="24619" y="11559"/>
                  </a:lnTo>
                  <a:lnTo>
                    <a:pt x="25078" y="11813"/>
                  </a:lnTo>
                  <a:lnTo>
                    <a:pt x="26045" y="11940"/>
                  </a:lnTo>
                  <a:lnTo>
                    <a:pt x="26503" y="11813"/>
                  </a:lnTo>
                  <a:lnTo>
                    <a:pt x="26427" y="12297"/>
                  </a:lnTo>
                  <a:lnTo>
                    <a:pt x="26631" y="13239"/>
                  </a:lnTo>
                  <a:lnTo>
                    <a:pt x="26911" y="13672"/>
                  </a:lnTo>
                  <a:lnTo>
                    <a:pt x="27267" y="14028"/>
                  </a:lnTo>
                  <a:lnTo>
                    <a:pt x="28133" y="14410"/>
                  </a:lnTo>
                  <a:lnTo>
                    <a:pt x="28591" y="14435"/>
                  </a:lnTo>
                  <a:lnTo>
                    <a:pt x="28387" y="14868"/>
                  </a:lnTo>
                  <a:lnTo>
                    <a:pt x="28285" y="15785"/>
                  </a:lnTo>
                  <a:lnTo>
                    <a:pt x="28438" y="16268"/>
                  </a:lnTo>
                  <a:lnTo>
                    <a:pt x="28642" y="16727"/>
                  </a:lnTo>
                  <a:lnTo>
                    <a:pt x="29329" y="17363"/>
                  </a:lnTo>
                  <a:lnTo>
                    <a:pt x="29762" y="17541"/>
                  </a:lnTo>
                  <a:lnTo>
                    <a:pt x="29787" y="18000"/>
                  </a:lnTo>
                  <a:lnTo>
                    <a:pt x="29991" y="18840"/>
                  </a:lnTo>
                  <a:lnTo>
                    <a:pt x="30373" y="19578"/>
                  </a:lnTo>
                  <a:lnTo>
                    <a:pt x="30908" y="20189"/>
                  </a:lnTo>
                  <a:lnTo>
                    <a:pt x="31544" y="20673"/>
                  </a:lnTo>
                  <a:lnTo>
                    <a:pt x="32257" y="20978"/>
                  </a:lnTo>
                  <a:lnTo>
                    <a:pt x="32995" y="21131"/>
                  </a:lnTo>
                  <a:lnTo>
                    <a:pt x="33734" y="21055"/>
                  </a:lnTo>
                  <a:lnTo>
                    <a:pt x="34090" y="20902"/>
                  </a:lnTo>
                  <a:lnTo>
                    <a:pt x="34090" y="20240"/>
                  </a:lnTo>
                  <a:lnTo>
                    <a:pt x="33555" y="15937"/>
                  </a:lnTo>
                  <a:lnTo>
                    <a:pt x="32893" y="13137"/>
                  </a:lnTo>
                  <a:lnTo>
                    <a:pt x="32257" y="11151"/>
                  </a:lnTo>
                  <a:lnTo>
                    <a:pt x="31417" y="9165"/>
                  </a:lnTo>
                  <a:lnTo>
                    <a:pt x="30373" y="7205"/>
                  </a:lnTo>
                  <a:lnTo>
                    <a:pt x="29075" y="5372"/>
                  </a:lnTo>
                  <a:lnTo>
                    <a:pt x="27496" y="3692"/>
                  </a:lnTo>
                  <a:lnTo>
                    <a:pt x="25638" y="2241"/>
                  </a:lnTo>
                  <a:lnTo>
                    <a:pt x="23448" y="1120"/>
                  </a:lnTo>
                  <a:lnTo>
                    <a:pt x="21564" y="509"/>
                  </a:lnTo>
                  <a:lnTo>
                    <a:pt x="20189" y="229"/>
                  </a:lnTo>
                  <a:lnTo>
                    <a:pt x="18738" y="51"/>
                  </a:lnTo>
                  <a:lnTo>
                    <a:pt x="17185" y="0"/>
                  </a:lnTo>
                  <a:close/>
                </a:path>
              </a:pathLst>
            </a:custGeom>
            <a:solidFill>
              <a:srgbClr val="1409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1"/>
            <p:cNvSpPr/>
            <p:nvPr/>
          </p:nvSpPr>
          <p:spPr>
            <a:xfrm>
              <a:off x="7025450" y="970350"/>
              <a:ext cx="357075" cy="585575"/>
            </a:xfrm>
            <a:custGeom>
              <a:rect b="b" l="l" r="r" t="t"/>
              <a:pathLst>
                <a:path extrusionOk="0" h="23423" w="14283">
                  <a:moveTo>
                    <a:pt x="9216" y="0"/>
                  </a:moveTo>
                  <a:lnTo>
                    <a:pt x="8783" y="77"/>
                  </a:lnTo>
                  <a:lnTo>
                    <a:pt x="8427" y="357"/>
                  </a:lnTo>
                  <a:lnTo>
                    <a:pt x="8172" y="738"/>
                  </a:lnTo>
                  <a:lnTo>
                    <a:pt x="8096" y="993"/>
                  </a:lnTo>
                  <a:lnTo>
                    <a:pt x="6365" y="8529"/>
                  </a:lnTo>
                  <a:lnTo>
                    <a:pt x="6059" y="8453"/>
                  </a:lnTo>
                  <a:lnTo>
                    <a:pt x="7587" y="1757"/>
                  </a:lnTo>
                  <a:lnTo>
                    <a:pt x="7638" y="1502"/>
                  </a:lnTo>
                  <a:lnTo>
                    <a:pt x="7587" y="1019"/>
                  </a:lnTo>
                  <a:lnTo>
                    <a:pt x="7383" y="637"/>
                  </a:lnTo>
                  <a:lnTo>
                    <a:pt x="7027" y="357"/>
                  </a:lnTo>
                  <a:lnTo>
                    <a:pt x="6823" y="280"/>
                  </a:lnTo>
                  <a:lnTo>
                    <a:pt x="6619" y="255"/>
                  </a:lnTo>
                  <a:lnTo>
                    <a:pt x="6187" y="357"/>
                  </a:lnTo>
                  <a:lnTo>
                    <a:pt x="5830" y="611"/>
                  </a:lnTo>
                  <a:lnTo>
                    <a:pt x="5576" y="1019"/>
                  </a:lnTo>
                  <a:lnTo>
                    <a:pt x="5499" y="1273"/>
                  </a:lnTo>
                  <a:lnTo>
                    <a:pt x="3386" y="10413"/>
                  </a:lnTo>
                  <a:lnTo>
                    <a:pt x="3157" y="9547"/>
                  </a:lnTo>
                  <a:lnTo>
                    <a:pt x="2648" y="8172"/>
                  </a:lnTo>
                  <a:lnTo>
                    <a:pt x="2139" y="7205"/>
                  </a:lnTo>
                  <a:lnTo>
                    <a:pt x="1629" y="6594"/>
                  </a:lnTo>
                  <a:lnTo>
                    <a:pt x="968" y="6110"/>
                  </a:lnTo>
                  <a:lnTo>
                    <a:pt x="382" y="6034"/>
                  </a:lnTo>
                  <a:lnTo>
                    <a:pt x="331" y="6059"/>
                  </a:lnTo>
                  <a:lnTo>
                    <a:pt x="178" y="6136"/>
                  </a:lnTo>
                  <a:lnTo>
                    <a:pt x="0" y="6441"/>
                  </a:lnTo>
                  <a:lnTo>
                    <a:pt x="0" y="6950"/>
                  </a:lnTo>
                  <a:lnTo>
                    <a:pt x="26" y="7052"/>
                  </a:lnTo>
                  <a:lnTo>
                    <a:pt x="560" y="9980"/>
                  </a:lnTo>
                  <a:lnTo>
                    <a:pt x="1171" y="13493"/>
                  </a:lnTo>
                  <a:lnTo>
                    <a:pt x="1222" y="13875"/>
                  </a:lnTo>
                  <a:lnTo>
                    <a:pt x="1426" y="14537"/>
                  </a:lnTo>
                  <a:lnTo>
                    <a:pt x="1909" y="15301"/>
                  </a:lnTo>
                  <a:lnTo>
                    <a:pt x="2953" y="16116"/>
                  </a:lnTo>
                  <a:lnTo>
                    <a:pt x="3157" y="16192"/>
                  </a:lnTo>
                  <a:lnTo>
                    <a:pt x="1859" y="21844"/>
                  </a:lnTo>
                  <a:lnTo>
                    <a:pt x="8809" y="23422"/>
                  </a:lnTo>
                  <a:lnTo>
                    <a:pt x="10158" y="17669"/>
                  </a:lnTo>
                  <a:lnTo>
                    <a:pt x="10285" y="17694"/>
                  </a:lnTo>
                  <a:lnTo>
                    <a:pt x="10718" y="17592"/>
                  </a:lnTo>
                  <a:lnTo>
                    <a:pt x="11202" y="17312"/>
                  </a:lnTo>
                  <a:lnTo>
                    <a:pt x="11635" y="16778"/>
                  </a:lnTo>
                  <a:lnTo>
                    <a:pt x="11762" y="16396"/>
                  </a:lnTo>
                  <a:lnTo>
                    <a:pt x="12093" y="14944"/>
                  </a:lnTo>
                  <a:lnTo>
                    <a:pt x="12831" y="11737"/>
                  </a:lnTo>
                  <a:lnTo>
                    <a:pt x="13086" y="10617"/>
                  </a:lnTo>
                  <a:lnTo>
                    <a:pt x="13213" y="10107"/>
                  </a:lnTo>
                  <a:lnTo>
                    <a:pt x="14232" y="5627"/>
                  </a:lnTo>
                  <a:lnTo>
                    <a:pt x="14282" y="5397"/>
                  </a:lnTo>
                  <a:lnTo>
                    <a:pt x="14232" y="4965"/>
                  </a:lnTo>
                  <a:lnTo>
                    <a:pt x="14028" y="4608"/>
                  </a:lnTo>
                  <a:lnTo>
                    <a:pt x="13722" y="4354"/>
                  </a:lnTo>
                  <a:lnTo>
                    <a:pt x="13519" y="4277"/>
                  </a:lnTo>
                  <a:lnTo>
                    <a:pt x="13315" y="4252"/>
                  </a:lnTo>
                  <a:lnTo>
                    <a:pt x="12933" y="4354"/>
                  </a:lnTo>
                  <a:lnTo>
                    <a:pt x="12602" y="4583"/>
                  </a:lnTo>
                  <a:lnTo>
                    <a:pt x="12373" y="4965"/>
                  </a:lnTo>
                  <a:lnTo>
                    <a:pt x="12297" y="5194"/>
                  </a:lnTo>
                  <a:lnTo>
                    <a:pt x="11253" y="9649"/>
                  </a:lnTo>
                  <a:lnTo>
                    <a:pt x="10871" y="9573"/>
                  </a:lnTo>
                  <a:lnTo>
                    <a:pt x="12322" y="3284"/>
                  </a:lnTo>
                  <a:lnTo>
                    <a:pt x="12373" y="3030"/>
                  </a:lnTo>
                  <a:lnTo>
                    <a:pt x="12322" y="2546"/>
                  </a:lnTo>
                  <a:lnTo>
                    <a:pt x="12093" y="2164"/>
                  </a:lnTo>
                  <a:lnTo>
                    <a:pt x="11762" y="1884"/>
                  </a:lnTo>
                  <a:lnTo>
                    <a:pt x="11558" y="1808"/>
                  </a:lnTo>
                  <a:lnTo>
                    <a:pt x="11329" y="1782"/>
                  </a:lnTo>
                  <a:lnTo>
                    <a:pt x="10922" y="1884"/>
                  </a:lnTo>
                  <a:lnTo>
                    <a:pt x="10565" y="2139"/>
                  </a:lnTo>
                  <a:lnTo>
                    <a:pt x="10285" y="2546"/>
                  </a:lnTo>
                  <a:lnTo>
                    <a:pt x="10235" y="2801"/>
                  </a:lnTo>
                  <a:lnTo>
                    <a:pt x="8783" y="9089"/>
                  </a:lnTo>
                  <a:lnTo>
                    <a:pt x="8452" y="9013"/>
                  </a:lnTo>
                  <a:lnTo>
                    <a:pt x="10209" y="1477"/>
                  </a:lnTo>
                  <a:lnTo>
                    <a:pt x="10235" y="1222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49" y="77"/>
                  </a:lnTo>
                  <a:lnTo>
                    <a:pt x="9420" y="26"/>
                  </a:lnTo>
                  <a:lnTo>
                    <a:pt x="9216" y="0"/>
                  </a:lnTo>
                  <a:close/>
                </a:path>
              </a:pathLst>
            </a:custGeom>
            <a:solidFill>
              <a:srgbClr val="6B3F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1"/>
            <p:cNvSpPr/>
            <p:nvPr/>
          </p:nvSpPr>
          <p:spPr>
            <a:xfrm>
              <a:off x="7109450" y="1230025"/>
              <a:ext cx="675" cy="25"/>
            </a:xfrm>
            <a:custGeom>
              <a:rect b="b" l="l" r="r" t="t"/>
              <a:pathLst>
                <a:path extrusionOk="0" h="1" w="27">
                  <a:moveTo>
                    <a:pt x="1" y="0"/>
                  </a:moveTo>
                  <a:lnTo>
                    <a:pt x="1" y="0"/>
                  </a:lnTo>
                  <a:lnTo>
                    <a:pt x="26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1"/>
            <p:cNvSpPr/>
            <p:nvPr/>
          </p:nvSpPr>
          <p:spPr>
            <a:xfrm>
              <a:off x="7143175" y="1174650"/>
              <a:ext cx="190975" cy="55400"/>
            </a:xfrm>
            <a:custGeom>
              <a:rect b="b" l="l" r="r" t="t"/>
              <a:pathLst>
                <a:path extrusionOk="0" h="2216" w="7639">
                  <a:moveTo>
                    <a:pt x="103" y="0"/>
                  </a:moveTo>
                  <a:lnTo>
                    <a:pt x="1" y="484"/>
                  </a:lnTo>
                  <a:lnTo>
                    <a:pt x="7537" y="2215"/>
                  </a:lnTo>
                  <a:lnTo>
                    <a:pt x="7639" y="1732"/>
                  </a:lnTo>
                  <a:lnTo>
                    <a:pt x="6544" y="1477"/>
                  </a:lnTo>
                  <a:lnTo>
                    <a:pt x="6162" y="1401"/>
                  </a:lnTo>
                  <a:lnTo>
                    <a:pt x="4074" y="917"/>
                  </a:lnTo>
                  <a:lnTo>
                    <a:pt x="3743" y="841"/>
                  </a:lnTo>
                  <a:lnTo>
                    <a:pt x="3769" y="841"/>
                  </a:lnTo>
                  <a:lnTo>
                    <a:pt x="1656" y="357"/>
                  </a:lnTo>
                  <a:lnTo>
                    <a:pt x="1350" y="281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1"/>
            <p:cNvSpPr/>
            <p:nvPr/>
          </p:nvSpPr>
          <p:spPr>
            <a:xfrm>
              <a:off x="7110100" y="1223650"/>
              <a:ext cx="105675" cy="159150"/>
            </a:xfrm>
            <a:custGeom>
              <a:rect b="b" l="l" r="r" t="t"/>
              <a:pathLst>
                <a:path extrusionOk="0" h="6366" w="4227">
                  <a:moveTo>
                    <a:pt x="51" y="1"/>
                  </a:moveTo>
                  <a:lnTo>
                    <a:pt x="51" y="26"/>
                  </a:lnTo>
                  <a:lnTo>
                    <a:pt x="0" y="255"/>
                  </a:lnTo>
                  <a:lnTo>
                    <a:pt x="229" y="306"/>
                  </a:lnTo>
                  <a:lnTo>
                    <a:pt x="1120" y="612"/>
                  </a:lnTo>
                  <a:lnTo>
                    <a:pt x="1859" y="1019"/>
                  </a:lnTo>
                  <a:lnTo>
                    <a:pt x="2597" y="1656"/>
                  </a:lnTo>
                  <a:lnTo>
                    <a:pt x="3259" y="2572"/>
                  </a:lnTo>
                  <a:lnTo>
                    <a:pt x="3717" y="3794"/>
                  </a:lnTo>
                  <a:lnTo>
                    <a:pt x="3895" y="5347"/>
                  </a:lnTo>
                  <a:lnTo>
                    <a:pt x="3819" y="6315"/>
                  </a:lnTo>
                  <a:lnTo>
                    <a:pt x="4099" y="6365"/>
                  </a:lnTo>
                  <a:lnTo>
                    <a:pt x="4150" y="6213"/>
                  </a:lnTo>
                  <a:lnTo>
                    <a:pt x="4226" y="5118"/>
                  </a:lnTo>
                  <a:lnTo>
                    <a:pt x="4175" y="4125"/>
                  </a:lnTo>
                  <a:lnTo>
                    <a:pt x="3895" y="3005"/>
                  </a:lnTo>
                  <a:lnTo>
                    <a:pt x="3335" y="1936"/>
                  </a:lnTo>
                  <a:lnTo>
                    <a:pt x="2393" y="968"/>
                  </a:lnTo>
                  <a:lnTo>
                    <a:pt x="1375" y="383"/>
                  </a:lnTo>
                  <a:lnTo>
                    <a:pt x="535" y="103"/>
                  </a:lnTo>
                  <a:lnTo>
                    <a:pt x="51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1"/>
            <p:cNvSpPr/>
            <p:nvPr/>
          </p:nvSpPr>
          <p:spPr>
            <a:xfrm>
              <a:off x="7087825" y="1403775"/>
              <a:ext cx="183950" cy="84675"/>
            </a:xfrm>
            <a:custGeom>
              <a:rect b="b" l="l" r="r" t="t"/>
              <a:pathLst>
                <a:path extrusionOk="0" h="3387" w="7358">
                  <a:moveTo>
                    <a:pt x="407" y="1"/>
                  </a:moveTo>
                  <a:lnTo>
                    <a:pt x="0" y="1783"/>
                  </a:lnTo>
                  <a:lnTo>
                    <a:pt x="6950" y="3387"/>
                  </a:lnTo>
                  <a:lnTo>
                    <a:pt x="7358" y="1605"/>
                  </a:lnTo>
                  <a:lnTo>
                    <a:pt x="407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1"/>
            <p:cNvSpPr/>
            <p:nvPr/>
          </p:nvSpPr>
          <p:spPr>
            <a:xfrm>
              <a:off x="7048350" y="1425425"/>
              <a:ext cx="237425" cy="100575"/>
            </a:xfrm>
            <a:custGeom>
              <a:rect b="b" l="l" r="r" t="t"/>
              <a:pathLst>
                <a:path extrusionOk="0" h="4023" w="9497">
                  <a:moveTo>
                    <a:pt x="433" y="0"/>
                  </a:moveTo>
                  <a:lnTo>
                    <a:pt x="1" y="1935"/>
                  </a:lnTo>
                  <a:lnTo>
                    <a:pt x="9064" y="4023"/>
                  </a:lnTo>
                  <a:lnTo>
                    <a:pt x="9497" y="2113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F472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1"/>
            <p:cNvSpPr/>
            <p:nvPr/>
          </p:nvSpPr>
          <p:spPr>
            <a:xfrm>
              <a:off x="7026075" y="1463600"/>
              <a:ext cx="251425" cy="105675"/>
            </a:xfrm>
            <a:custGeom>
              <a:rect b="b" l="l" r="r" t="t"/>
              <a:pathLst>
                <a:path extrusionOk="0" h="4227" w="10057">
                  <a:moveTo>
                    <a:pt x="968" y="1"/>
                  </a:moveTo>
                  <a:lnTo>
                    <a:pt x="1" y="4227"/>
                  </a:lnTo>
                  <a:lnTo>
                    <a:pt x="9548" y="4227"/>
                  </a:lnTo>
                  <a:lnTo>
                    <a:pt x="10057" y="2088"/>
                  </a:lnTo>
                  <a:lnTo>
                    <a:pt x="968" y="1"/>
                  </a:lnTo>
                  <a:close/>
                </a:path>
              </a:pathLst>
            </a:custGeom>
            <a:solidFill>
              <a:srgbClr val="F14C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2"/>
          <p:cNvSpPr txBox="1"/>
          <p:nvPr>
            <p:ph type="title"/>
          </p:nvPr>
        </p:nvSpPr>
        <p:spPr>
          <a:xfrm>
            <a:off x="653625" y="739375"/>
            <a:ext cx="5969100" cy="74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95" name="Google Shape;95;p12"/>
          <p:cNvSpPr txBox="1"/>
          <p:nvPr>
            <p:ph idx="2" type="body"/>
          </p:nvPr>
        </p:nvSpPr>
        <p:spPr>
          <a:xfrm>
            <a:off x="653625" y="1654350"/>
            <a:ext cx="2934300" cy="163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474F67"/>
                </a:solidFill>
              </a:rPr>
              <a:t>EDIT IN GOOGLE SLIDES</a:t>
            </a:r>
            <a:endParaRPr sz="1000">
              <a:solidFill>
                <a:srgbClr val="474F6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/>
              <a:t>Click on the button under the presentation preview that says "Use as Google Slides Theme".</a:t>
            </a:r>
            <a:endParaRPr sz="1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/>
              <a:t>You will get a copy of this document on your Google Drive and will be able to edit, add or delete slides.</a:t>
            </a:r>
            <a:endParaRPr sz="1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/>
              <a:t>You have to be signed in to your Google account.</a:t>
            </a:r>
            <a:endParaRPr sz="1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</p:txBody>
      </p:sp>
      <p:sp>
        <p:nvSpPr>
          <p:cNvPr id="96" name="Google Shape;96;p12"/>
          <p:cNvSpPr txBox="1"/>
          <p:nvPr>
            <p:ph idx="2" type="body"/>
          </p:nvPr>
        </p:nvSpPr>
        <p:spPr>
          <a:xfrm>
            <a:off x="3778894" y="1654350"/>
            <a:ext cx="3267900" cy="163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474F67"/>
                </a:solidFill>
              </a:rPr>
              <a:t>EDIT IN POWERPOINT®</a:t>
            </a:r>
            <a:endParaRPr sz="1000">
              <a:solidFill>
                <a:srgbClr val="474F6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/>
              <a:t>Click on the button under the presentation preview that says "Download as PowerPoint template". You will get a .pptx file that you can edit in PowerPoint.</a:t>
            </a:r>
            <a:endParaRPr sz="1000">
              <a:solidFill>
                <a:srgbClr val="474F67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74F67"/>
                </a:solidFill>
              </a:rPr>
              <a:t>Remember to download and install the fonts used in this presentation (you’ll find the links to the font files needed in the </a:t>
            </a:r>
            <a:r>
              <a:rPr lang="en" sz="1000" u="sng">
                <a:solidFill>
                  <a:srgbClr val="474F67"/>
                </a:solidFill>
                <a:hlinkClick action="ppaction://hlinksldjump" r:id="rId3"/>
              </a:rPr>
              <a:t>Presentation design slide</a:t>
            </a:r>
            <a:r>
              <a:rPr lang="en" sz="1000">
                <a:solidFill>
                  <a:srgbClr val="474F67"/>
                </a:solidFill>
              </a:rPr>
              <a:t>)</a:t>
            </a:r>
            <a:endParaRPr sz="1000">
              <a:solidFill>
                <a:srgbClr val="474F67"/>
              </a:solidFill>
            </a:endParaRPr>
          </a:p>
        </p:txBody>
      </p:sp>
      <p:sp>
        <p:nvSpPr>
          <p:cNvPr id="97" name="Google Shape;97;p12"/>
          <p:cNvSpPr txBox="1"/>
          <p:nvPr>
            <p:ph idx="2" type="body"/>
          </p:nvPr>
        </p:nvSpPr>
        <p:spPr>
          <a:xfrm>
            <a:off x="653625" y="3677325"/>
            <a:ext cx="4842900" cy="82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rgbClr val="6D9EEB"/>
                </a:solidFill>
              </a:rPr>
              <a:t>More info on how to use this template at </a:t>
            </a:r>
            <a:r>
              <a:rPr b="1" lang="en" sz="1000" u="sng">
                <a:solidFill>
                  <a:srgbClr val="6D9EEB"/>
                </a:solidFill>
                <a:hlinkClick r:id="rId4"/>
              </a:rPr>
              <a:t>www.slidescarnival.com/help-use-presentation-template</a:t>
            </a:r>
            <a:endParaRPr b="1" sz="1000">
              <a:solidFill>
                <a:srgbClr val="6D9EEB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6D9EEB"/>
                </a:solidFill>
              </a:rPr>
              <a:t>This template is free to use under </a:t>
            </a:r>
            <a:r>
              <a:rPr lang="en" sz="1000" u="sng">
                <a:solidFill>
                  <a:srgbClr val="6D9EEB"/>
                </a:solidFill>
                <a:hlinkClick r:id="rId5"/>
              </a:rPr>
              <a:t>Creative Commons Attribution license</a:t>
            </a:r>
            <a:r>
              <a:rPr lang="en" sz="1000">
                <a:solidFill>
                  <a:srgbClr val="6D9EEB"/>
                </a:solidFill>
              </a:rPr>
              <a:t>. You can keep the Credits slide or mention SlidesCarnival and other resources used in a slide footer.</a:t>
            </a:r>
            <a:endParaRPr sz="1000">
              <a:solidFill>
                <a:srgbClr val="6D9EEB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000">
              <a:solidFill>
                <a:srgbClr val="6D9EEB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000">
              <a:solidFill>
                <a:srgbClr val="6D9EEB"/>
              </a:solidFill>
            </a:endParaRPr>
          </a:p>
        </p:txBody>
      </p:sp>
      <p:grpSp>
        <p:nvGrpSpPr>
          <p:cNvPr id="98" name="Google Shape;98;p12"/>
          <p:cNvGrpSpPr/>
          <p:nvPr/>
        </p:nvGrpSpPr>
        <p:grpSpPr>
          <a:xfrm flipH="1">
            <a:off x="7488547" y="3753778"/>
            <a:ext cx="1655447" cy="1389731"/>
            <a:chOff x="238125" y="394325"/>
            <a:chExt cx="1399600" cy="1174950"/>
          </a:xfrm>
        </p:grpSpPr>
        <p:sp>
          <p:nvSpPr>
            <p:cNvPr id="99" name="Google Shape;99;p12"/>
            <p:cNvSpPr/>
            <p:nvPr/>
          </p:nvSpPr>
          <p:spPr>
            <a:xfrm>
              <a:off x="352675" y="866600"/>
              <a:ext cx="68125" cy="190975"/>
            </a:xfrm>
            <a:custGeom>
              <a:rect b="b" l="l" r="r" t="t"/>
              <a:pathLst>
                <a:path extrusionOk="0" h="7639" w="2725">
                  <a:moveTo>
                    <a:pt x="2725" y="0"/>
                  </a:moveTo>
                  <a:lnTo>
                    <a:pt x="2190" y="51"/>
                  </a:lnTo>
                  <a:lnTo>
                    <a:pt x="1197" y="459"/>
                  </a:lnTo>
                  <a:lnTo>
                    <a:pt x="459" y="1197"/>
                  </a:lnTo>
                  <a:lnTo>
                    <a:pt x="52" y="2190"/>
                  </a:lnTo>
                  <a:lnTo>
                    <a:pt x="1" y="2750"/>
                  </a:lnTo>
                  <a:lnTo>
                    <a:pt x="1" y="4914"/>
                  </a:lnTo>
                  <a:lnTo>
                    <a:pt x="52" y="5474"/>
                  </a:lnTo>
                  <a:lnTo>
                    <a:pt x="459" y="6467"/>
                  </a:lnTo>
                  <a:lnTo>
                    <a:pt x="1197" y="7205"/>
                  </a:lnTo>
                  <a:lnTo>
                    <a:pt x="2190" y="7613"/>
                  </a:lnTo>
                  <a:lnTo>
                    <a:pt x="2725" y="7638"/>
                  </a:lnTo>
                  <a:lnTo>
                    <a:pt x="2725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2"/>
            <p:cNvSpPr/>
            <p:nvPr/>
          </p:nvSpPr>
          <p:spPr>
            <a:xfrm>
              <a:off x="1097350" y="866600"/>
              <a:ext cx="68125" cy="190975"/>
            </a:xfrm>
            <a:custGeom>
              <a:rect b="b" l="l" r="r" t="t"/>
              <a:pathLst>
                <a:path extrusionOk="0" h="7639" w="2725">
                  <a:moveTo>
                    <a:pt x="0" y="0"/>
                  </a:moveTo>
                  <a:lnTo>
                    <a:pt x="0" y="7638"/>
                  </a:lnTo>
                  <a:lnTo>
                    <a:pt x="561" y="7613"/>
                  </a:lnTo>
                  <a:lnTo>
                    <a:pt x="1553" y="7205"/>
                  </a:lnTo>
                  <a:lnTo>
                    <a:pt x="2292" y="6467"/>
                  </a:lnTo>
                  <a:lnTo>
                    <a:pt x="2699" y="5474"/>
                  </a:lnTo>
                  <a:lnTo>
                    <a:pt x="2725" y="4914"/>
                  </a:lnTo>
                  <a:lnTo>
                    <a:pt x="2725" y="2750"/>
                  </a:lnTo>
                  <a:lnTo>
                    <a:pt x="2699" y="2190"/>
                  </a:lnTo>
                  <a:lnTo>
                    <a:pt x="2292" y="1197"/>
                  </a:lnTo>
                  <a:lnTo>
                    <a:pt x="1553" y="459"/>
                  </a:lnTo>
                  <a:lnTo>
                    <a:pt x="561" y="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2"/>
            <p:cNvSpPr/>
            <p:nvPr/>
          </p:nvSpPr>
          <p:spPr>
            <a:xfrm>
              <a:off x="654375" y="1254850"/>
              <a:ext cx="210675" cy="264150"/>
            </a:xfrm>
            <a:custGeom>
              <a:rect b="b" l="l" r="r" t="t"/>
              <a:pathLst>
                <a:path extrusionOk="0" h="10566" w="8427">
                  <a:moveTo>
                    <a:pt x="0" y="0"/>
                  </a:moveTo>
                  <a:lnTo>
                    <a:pt x="0" y="10566"/>
                  </a:lnTo>
                  <a:lnTo>
                    <a:pt x="8427" y="10566"/>
                  </a:lnTo>
                  <a:lnTo>
                    <a:pt x="8427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2"/>
            <p:cNvSpPr/>
            <p:nvPr/>
          </p:nvSpPr>
          <p:spPr>
            <a:xfrm>
              <a:off x="408675" y="439525"/>
              <a:ext cx="701425" cy="875800"/>
            </a:xfrm>
            <a:custGeom>
              <a:rect b="b" l="l" r="r" t="t"/>
              <a:pathLst>
                <a:path extrusionOk="0" h="35032" w="28057">
                  <a:moveTo>
                    <a:pt x="14029" y="1"/>
                  </a:moveTo>
                  <a:lnTo>
                    <a:pt x="13290" y="26"/>
                  </a:lnTo>
                  <a:lnTo>
                    <a:pt x="11890" y="153"/>
                  </a:lnTo>
                  <a:lnTo>
                    <a:pt x="10515" y="433"/>
                  </a:lnTo>
                  <a:lnTo>
                    <a:pt x="9192" y="841"/>
                  </a:lnTo>
                  <a:lnTo>
                    <a:pt x="7944" y="1375"/>
                  </a:lnTo>
                  <a:lnTo>
                    <a:pt x="6748" y="2037"/>
                  </a:lnTo>
                  <a:lnTo>
                    <a:pt x="5627" y="2776"/>
                  </a:lnTo>
                  <a:lnTo>
                    <a:pt x="4584" y="3641"/>
                  </a:lnTo>
                  <a:lnTo>
                    <a:pt x="3642" y="4583"/>
                  </a:lnTo>
                  <a:lnTo>
                    <a:pt x="2776" y="5627"/>
                  </a:lnTo>
                  <a:lnTo>
                    <a:pt x="2038" y="6747"/>
                  </a:lnTo>
                  <a:lnTo>
                    <a:pt x="1376" y="7944"/>
                  </a:lnTo>
                  <a:lnTo>
                    <a:pt x="841" y="9191"/>
                  </a:lnTo>
                  <a:lnTo>
                    <a:pt x="434" y="10515"/>
                  </a:lnTo>
                  <a:lnTo>
                    <a:pt x="154" y="11890"/>
                  </a:lnTo>
                  <a:lnTo>
                    <a:pt x="1" y="13316"/>
                  </a:lnTo>
                  <a:lnTo>
                    <a:pt x="1" y="14028"/>
                  </a:lnTo>
                  <a:lnTo>
                    <a:pt x="1" y="21004"/>
                  </a:lnTo>
                  <a:lnTo>
                    <a:pt x="1" y="21717"/>
                  </a:lnTo>
                  <a:lnTo>
                    <a:pt x="154" y="23143"/>
                  </a:lnTo>
                  <a:lnTo>
                    <a:pt x="434" y="24517"/>
                  </a:lnTo>
                  <a:lnTo>
                    <a:pt x="841" y="25841"/>
                  </a:lnTo>
                  <a:lnTo>
                    <a:pt x="1376" y="27089"/>
                  </a:lnTo>
                  <a:lnTo>
                    <a:pt x="2038" y="28285"/>
                  </a:lnTo>
                  <a:lnTo>
                    <a:pt x="2776" y="29405"/>
                  </a:lnTo>
                  <a:lnTo>
                    <a:pt x="3642" y="30449"/>
                  </a:lnTo>
                  <a:lnTo>
                    <a:pt x="4584" y="31391"/>
                  </a:lnTo>
                  <a:lnTo>
                    <a:pt x="5627" y="32257"/>
                  </a:lnTo>
                  <a:lnTo>
                    <a:pt x="6748" y="32995"/>
                  </a:lnTo>
                  <a:lnTo>
                    <a:pt x="7944" y="33657"/>
                  </a:lnTo>
                  <a:lnTo>
                    <a:pt x="9192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06"/>
                  </a:lnTo>
                  <a:lnTo>
                    <a:pt x="14029" y="35032"/>
                  </a:lnTo>
                  <a:lnTo>
                    <a:pt x="14742" y="35006"/>
                  </a:lnTo>
                  <a:lnTo>
                    <a:pt x="16167" y="34879"/>
                  </a:lnTo>
                  <a:lnTo>
                    <a:pt x="17542" y="34599"/>
                  </a:lnTo>
                  <a:lnTo>
                    <a:pt x="18841" y="34192"/>
                  </a:lnTo>
                  <a:lnTo>
                    <a:pt x="20113" y="33657"/>
                  </a:lnTo>
                  <a:lnTo>
                    <a:pt x="21310" y="32995"/>
                  </a:lnTo>
                  <a:lnTo>
                    <a:pt x="22430" y="32257"/>
                  </a:lnTo>
                  <a:lnTo>
                    <a:pt x="23449" y="31391"/>
                  </a:lnTo>
                  <a:lnTo>
                    <a:pt x="24416" y="30449"/>
                  </a:lnTo>
                  <a:lnTo>
                    <a:pt x="25282" y="29405"/>
                  </a:lnTo>
                  <a:lnTo>
                    <a:pt x="26020" y="28285"/>
                  </a:lnTo>
                  <a:lnTo>
                    <a:pt x="26682" y="27089"/>
                  </a:lnTo>
                  <a:lnTo>
                    <a:pt x="27216" y="25841"/>
                  </a:lnTo>
                  <a:lnTo>
                    <a:pt x="27624" y="24517"/>
                  </a:lnTo>
                  <a:lnTo>
                    <a:pt x="27904" y="23143"/>
                  </a:lnTo>
                  <a:lnTo>
                    <a:pt x="28031" y="21717"/>
                  </a:lnTo>
                  <a:lnTo>
                    <a:pt x="28057" y="21004"/>
                  </a:lnTo>
                  <a:lnTo>
                    <a:pt x="28057" y="14028"/>
                  </a:lnTo>
                  <a:lnTo>
                    <a:pt x="28031" y="13316"/>
                  </a:lnTo>
                  <a:lnTo>
                    <a:pt x="27904" y="11890"/>
                  </a:lnTo>
                  <a:lnTo>
                    <a:pt x="27624" y="10515"/>
                  </a:lnTo>
                  <a:lnTo>
                    <a:pt x="27216" y="9191"/>
                  </a:lnTo>
                  <a:lnTo>
                    <a:pt x="26682" y="7944"/>
                  </a:lnTo>
                  <a:lnTo>
                    <a:pt x="26020" y="6747"/>
                  </a:lnTo>
                  <a:lnTo>
                    <a:pt x="25282" y="5627"/>
                  </a:lnTo>
                  <a:lnTo>
                    <a:pt x="24416" y="4583"/>
                  </a:lnTo>
                  <a:lnTo>
                    <a:pt x="23449" y="3641"/>
                  </a:lnTo>
                  <a:lnTo>
                    <a:pt x="22430" y="2776"/>
                  </a:lnTo>
                  <a:lnTo>
                    <a:pt x="21310" y="2037"/>
                  </a:lnTo>
                  <a:lnTo>
                    <a:pt x="20113" y="1375"/>
                  </a:lnTo>
                  <a:lnTo>
                    <a:pt x="18841" y="841"/>
                  </a:lnTo>
                  <a:lnTo>
                    <a:pt x="17542" y="433"/>
                  </a:lnTo>
                  <a:lnTo>
                    <a:pt x="16167" y="153"/>
                  </a:lnTo>
                  <a:lnTo>
                    <a:pt x="14742" y="26"/>
                  </a:lnTo>
                  <a:lnTo>
                    <a:pt x="14029" y="1"/>
                  </a:lnTo>
                  <a:close/>
                </a:path>
              </a:pathLst>
            </a:custGeom>
            <a:solidFill>
              <a:srgbClr val="C08A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2"/>
            <p:cNvSpPr/>
            <p:nvPr/>
          </p:nvSpPr>
          <p:spPr>
            <a:xfrm>
              <a:off x="533425" y="933425"/>
              <a:ext cx="91050" cy="90400"/>
            </a:xfrm>
            <a:custGeom>
              <a:rect b="b" l="l" r="r" t="t"/>
              <a:pathLst>
                <a:path extrusionOk="0" h="3616" w="3642">
                  <a:moveTo>
                    <a:pt x="1834" y="1"/>
                  </a:moveTo>
                  <a:lnTo>
                    <a:pt x="1452" y="26"/>
                  </a:lnTo>
                  <a:lnTo>
                    <a:pt x="790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1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90" y="3310"/>
                  </a:lnTo>
                  <a:lnTo>
                    <a:pt x="1452" y="3590"/>
                  </a:lnTo>
                  <a:lnTo>
                    <a:pt x="1834" y="3616"/>
                  </a:lnTo>
                  <a:lnTo>
                    <a:pt x="2190" y="3590"/>
                  </a:lnTo>
                  <a:lnTo>
                    <a:pt x="2852" y="3310"/>
                  </a:lnTo>
                  <a:lnTo>
                    <a:pt x="3336" y="2827"/>
                  </a:lnTo>
                  <a:lnTo>
                    <a:pt x="3616" y="2165"/>
                  </a:lnTo>
                  <a:lnTo>
                    <a:pt x="3642" y="1808"/>
                  </a:lnTo>
                  <a:lnTo>
                    <a:pt x="3616" y="1426"/>
                  </a:lnTo>
                  <a:lnTo>
                    <a:pt x="3336" y="790"/>
                  </a:lnTo>
                  <a:lnTo>
                    <a:pt x="2852" y="281"/>
                  </a:lnTo>
                  <a:lnTo>
                    <a:pt x="2190" y="26"/>
                  </a:lnTo>
                  <a:lnTo>
                    <a:pt x="1834" y="1"/>
                  </a:lnTo>
                  <a:close/>
                </a:path>
              </a:pathLst>
            </a:custGeom>
            <a:solidFill>
              <a:srgbClr val="5931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2"/>
            <p:cNvSpPr/>
            <p:nvPr/>
          </p:nvSpPr>
          <p:spPr>
            <a:xfrm>
              <a:off x="894325" y="933425"/>
              <a:ext cx="91025" cy="90400"/>
            </a:xfrm>
            <a:custGeom>
              <a:rect b="b" l="l" r="r" t="t"/>
              <a:pathLst>
                <a:path extrusionOk="0" h="3616" w="3641">
                  <a:moveTo>
                    <a:pt x="1808" y="1"/>
                  </a:moveTo>
                  <a:lnTo>
                    <a:pt x="1451" y="26"/>
                  </a:lnTo>
                  <a:lnTo>
                    <a:pt x="789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0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89" y="3310"/>
                  </a:lnTo>
                  <a:lnTo>
                    <a:pt x="1451" y="3590"/>
                  </a:lnTo>
                  <a:lnTo>
                    <a:pt x="1808" y="3616"/>
                  </a:lnTo>
                  <a:lnTo>
                    <a:pt x="2190" y="3590"/>
                  </a:lnTo>
                  <a:lnTo>
                    <a:pt x="2826" y="3310"/>
                  </a:lnTo>
                  <a:lnTo>
                    <a:pt x="3335" y="2827"/>
                  </a:lnTo>
                  <a:lnTo>
                    <a:pt x="3615" y="2165"/>
                  </a:lnTo>
                  <a:lnTo>
                    <a:pt x="3641" y="1808"/>
                  </a:lnTo>
                  <a:lnTo>
                    <a:pt x="3615" y="1426"/>
                  </a:lnTo>
                  <a:lnTo>
                    <a:pt x="3335" y="790"/>
                  </a:lnTo>
                  <a:lnTo>
                    <a:pt x="2826" y="281"/>
                  </a:lnTo>
                  <a:lnTo>
                    <a:pt x="2190" y="26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5931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2"/>
            <p:cNvSpPr/>
            <p:nvPr/>
          </p:nvSpPr>
          <p:spPr>
            <a:xfrm>
              <a:off x="238125" y="1359225"/>
              <a:ext cx="1042550" cy="210050"/>
            </a:xfrm>
            <a:custGeom>
              <a:rect b="b" l="l" r="r" t="t"/>
              <a:pathLst>
                <a:path extrusionOk="0" h="8402" w="41702">
                  <a:moveTo>
                    <a:pt x="16625" y="1"/>
                  </a:moveTo>
                  <a:lnTo>
                    <a:pt x="12297" y="153"/>
                  </a:lnTo>
                  <a:lnTo>
                    <a:pt x="11176" y="179"/>
                  </a:lnTo>
                  <a:lnTo>
                    <a:pt x="9140" y="484"/>
                  </a:lnTo>
                  <a:lnTo>
                    <a:pt x="7307" y="1070"/>
                  </a:lnTo>
                  <a:lnTo>
                    <a:pt x="5677" y="1910"/>
                  </a:lnTo>
                  <a:lnTo>
                    <a:pt x="4226" y="2979"/>
                  </a:lnTo>
                  <a:lnTo>
                    <a:pt x="2902" y="4303"/>
                  </a:lnTo>
                  <a:lnTo>
                    <a:pt x="1680" y="5805"/>
                  </a:lnTo>
                  <a:lnTo>
                    <a:pt x="560" y="7485"/>
                  </a:lnTo>
                  <a:lnTo>
                    <a:pt x="0" y="8402"/>
                  </a:lnTo>
                  <a:lnTo>
                    <a:pt x="41702" y="8402"/>
                  </a:lnTo>
                  <a:lnTo>
                    <a:pt x="41141" y="7485"/>
                  </a:lnTo>
                  <a:lnTo>
                    <a:pt x="39996" y="5805"/>
                  </a:lnTo>
                  <a:lnTo>
                    <a:pt x="38799" y="4303"/>
                  </a:lnTo>
                  <a:lnTo>
                    <a:pt x="37475" y="2979"/>
                  </a:lnTo>
                  <a:lnTo>
                    <a:pt x="36024" y="1910"/>
                  </a:lnTo>
                  <a:lnTo>
                    <a:pt x="34395" y="1070"/>
                  </a:lnTo>
                  <a:lnTo>
                    <a:pt x="32562" y="484"/>
                  </a:lnTo>
                  <a:lnTo>
                    <a:pt x="30525" y="179"/>
                  </a:lnTo>
                  <a:lnTo>
                    <a:pt x="29380" y="153"/>
                  </a:lnTo>
                  <a:lnTo>
                    <a:pt x="25051" y="1"/>
                  </a:lnTo>
                  <a:lnTo>
                    <a:pt x="25051" y="433"/>
                  </a:lnTo>
                  <a:lnTo>
                    <a:pt x="24873" y="1248"/>
                  </a:lnTo>
                  <a:lnTo>
                    <a:pt x="24568" y="2012"/>
                  </a:lnTo>
                  <a:lnTo>
                    <a:pt x="24110" y="2674"/>
                  </a:lnTo>
                  <a:lnTo>
                    <a:pt x="23524" y="3259"/>
                  </a:lnTo>
                  <a:lnTo>
                    <a:pt x="22862" y="3692"/>
                  </a:lnTo>
                  <a:lnTo>
                    <a:pt x="22098" y="4023"/>
                  </a:lnTo>
                  <a:lnTo>
                    <a:pt x="21284" y="4201"/>
                  </a:lnTo>
                  <a:lnTo>
                    <a:pt x="20418" y="4201"/>
                  </a:lnTo>
                  <a:lnTo>
                    <a:pt x="19603" y="4023"/>
                  </a:lnTo>
                  <a:lnTo>
                    <a:pt x="18840" y="3692"/>
                  </a:lnTo>
                  <a:lnTo>
                    <a:pt x="18178" y="3259"/>
                  </a:lnTo>
                  <a:lnTo>
                    <a:pt x="17592" y="2674"/>
                  </a:lnTo>
                  <a:lnTo>
                    <a:pt x="17134" y="2012"/>
                  </a:lnTo>
                  <a:lnTo>
                    <a:pt x="16828" y="1248"/>
                  </a:lnTo>
                  <a:lnTo>
                    <a:pt x="16650" y="433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2"/>
            <p:cNvSpPr/>
            <p:nvPr/>
          </p:nvSpPr>
          <p:spPr>
            <a:xfrm>
              <a:off x="614900" y="1359225"/>
              <a:ext cx="288975" cy="148950"/>
            </a:xfrm>
            <a:custGeom>
              <a:rect b="b" l="l" r="r" t="t"/>
              <a:pathLst>
                <a:path extrusionOk="0" h="5958" w="11559">
                  <a:moveTo>
                    <a:pt x="1554" y="1"/>
                  </a:moveTo>
                  <a:lnTo>
                    <a:pt x="1" y="51"/>
                  </a:lnTo>
                  <a:lnTo>
                    <a:pt x="1" y="128"/>
                  </a:lnTo>
                  <a:lnTo>
                    <a:pt x="1" y="179"/>
                  </a:lnTo>
                  <a:lnTo>
                    <a:pt x="26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324" y="3870"/>
                  </a:lnTo>
                  <a:lnTo>
                    <a:pt x="2088" y="4659"/>
                  </a:lnTo>
                  <a:lnTo>
                    <a:pt x="3030" y="5270"/>
                  </a:lnTo>
                  <a:lnTo>
                    <a:pt x="4049" y="5703"/>
                  </a:lnTo>
                  <a:lnTo>
                    <a:pt x="5194" y="5958"/>
                  </a:lnTo>
                  <a:lnTo>
                    <a:pt x="6365" y="5958"/>
                  </a:lnTo>
                  <a:lnTo>
                    <a:pt x="7486" y="5703"/>
                  </a:lnTo>
                  <a:lnTo>
                    <a:pt x="8529" y="5270"/>
                  </a:lnTo>
                  <a:lnTo>
                    <a:pt x="9446" y="4659"/>
                  </a:lnTo>
                  <a:lnTo>
                    <a:pt x="10235" y="3870"/>
                  </a:lnTo>
                  <a:lnTo>
                    <a:pt x="10872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59" y="179"/>
                  </a:lnTo>
                  <a:lnTo>
                    <a:pt x="11559" y="128"/>
                  </a:lnTo>
                  <a:lnTo>
                    <a:pt x="11533" y="51"/>
                  </a:lnTo>
                  <a:lnTo>
                    <a:pt x="9980" y="1"/>
                  </a:lnTo>
                  <a:lnTo>
                    <a:pt x="9980" y="433"/>
                  </a:lnTo>
                  <a:lnTo>
                    <a:pt x="9802" y="1248"/>
                  </a:lnTo>
                  <a:lnTo>
                    <a:pt x="9497" y="2012"/>
                  </a:lnTo>
                  <a:lnTo>
                    <a:pt x="9039" y="2674"/>
                  </a:lnTo>
                  <a:lnTo>
                    <a:pt x="8453" y="3259"/>
                  </a:lnTo>
                  <a:lnTo>
                    <a:pt x="7791" y="3692"/>
                  </a:lnTo>
                  <a:lnTo>
                    <a:pt x="7027" y="4023"/>
                  </a:lnTo>
                  <a:lnTo>
                    <a:pt x="6213" y="4201"/>
                  </a:lnTo>
                  <a:lnTo>
                    <a:pt x="5347" y="4201"/>
                  </a:lnTo>
                  <a:lnTo>
                    <a:pt x="4532" y="4023"/>
                  </a:lnTo>
                  <a:lnTo>
                    <a:pt x="3769" y="3692"/>
                  </a:lnTo>
                  <a:lnTo>
                    <a:pt x="3107" y="3259"/>
                  </a:lnTo>
                  <a:lnTo>
                    <a:pt x="2521" y="2674"/>
                  </a:lnTo>
                  <a:lnTo>
                    <a:pt x="2063" y="2012"/>
                  </a:lnTo>
                  <a:lnTo>
                    <a:pt x="1757" y="1248"/>
                  </a:lnTo>
                  <a:lnTo>
                    <a:pt x="1579" y="433"/>
                  </a:lnTo>
                  <a:lnTo>
                    <a:pt x="1554" y="1"/>
                  </a:lnTo>
                  <a:close/>
                </a:path>
              </a:pathLst>
            </a:custGeom>
            <a:solidFill>
              <a:srgbClr val="52C5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2"/>
            <p:cNvSpPr/>
            <p:nvPr/>
          </p:nvSpPr>
          <p:spPr>
            <a:xfrm>
              <a:off x="716100" y="974800"/>
              <a:ext cx="82775" cy="119675"/>
            </a:xfrm>
            <a:custGeom>
              <a:rect b="b" l="l" r="r" t="t"/>
              <a:pathLst>
                <a:path extrusionOk="0" h="4787" w="3311">
                  <a:moveTo>
                    <a:pt x="1554" y="0"/>
                  </a:moveTo>
                  <a:lnTo>
                    <a:pt x="1375" y="306"/>
                  </a:lnTo>
                  <a:lnTo>
                    <a:pt x="1299" y="586"/>
                  </a:lnTo>
                  <a:lnTo>
                    <a:pt x="26" y="4252"/>
                  </a:lnTo>
                  <a:lnTo>
                    <a:pt x="1" y="4303"/>
                  </a:lnTo>
                  <a:lnTo>
                    <a:pt x="1" y="4354"/>
                  </a:lnTo>
                  <a:lnTo>
                    <a:pt x="408" y="4558"/>
                  </a:lnTo>
                  <a:lnTo>
                    <a:pt x="1223" y="4787"/>
                  </a:lnTo>
                  <a:lnTo>
                    <a:pt x="2063" y="4787"/>
                  </a:lnTo>
                  <a:lnTo>
                    <a:pt x="2903" y="4558"/>
                  </a:lnTo>
                  <a:lnTo>
                    <a:pt x="3310" y="4354"/>
                  </a:lnTo>
                  <a:lnTo>
                    <a:pt x="3310" y="4303"/>
                  </a:lnTo>
                  <a:lnTo>
                    <a:pt x="3285" y="4252"/>
                  </a:lnTo>
                  <a:lnTo>
                    <a:pt x="2012" y="586"/>
                  </a:lnTo>
                  <a:lnTo>
                    <a:pt x="1935" y="306"/>
                  </a:lnTo>
                  <a:lnTo>
                    <a:pt x="1757" y="0"/>
                  </a:lnTo>
                  <a:close/>
                </a:path>
              </a:pathLst>
            </a:custGeom>
            <a:solidFill>
              <a:srgbClr val="D3A6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2"/>
            <p:cNvSpPr/>
            <p:nvPr/>
          </p:nvSpPr>
          <p:spPr>
            <a:xfrm>
              <a:off x="716100" y="1083625"/>
              <a:ext cx="82775" cy="37575"/>
            </a:xfrm>
            <a:custGeom>
              <a:rect b="b" l="l" r="r" t="t"/>
              <a:pathLst>
                <a:path extrusionOk="0" h="1503" w="3311">
                  <a:moveTo>
                    <a:pt x="1" y="1"/>
                  </a:moveTo>
                  <a:lnTo>
                    <a:pt x="1" y="306"/>
                  </a:lnTo>
                  <a:lnTo>
                    <a:pt x="281" y="841"/>
                  </a:lnTo>
                  <a:lnTo>
                    <a:pt x="764" y="1248"/>
                  </a:lnTo>
                  <a:lnTo>
                    <a:pt x="1299" y="1477"/>
                  </a:lnTo>
                  <a:lnTo>
                    <a:pt x="1528" y="1503"/>
                  </a:lnTo>
                  <a:lnTo>
                    <a:pt x="1783" y="1503"/>
                  </a:lnTo>
                  <a:lnTo>
                    <a:pt x="2012" y="1477"/>
                  </a:lnTo>
                  <a:lnTo>
                    <a:pt x="2546" y="1248"/>
                  </a:lnTo>
                  <a:lnTo>
                    <a:pt x="3030" y="841"/>
                  </a:lnTo>
                  <a:lnTo>
                    <a:pt x="3310" y="306"/>
                  </a:lnTo>
                  <a:lnTo>
                    <a:pt x="3310" y="1"/>
                  </a:lnTo>
                  <a:lnTo>
                    <a:pt x="2903" y="205"/>
                  </a:lnTo>
                  <a:lnTo>
                    <a:pt x="2063" y="434"/>
                  </a:lnTo>
                  <a:lnTo>
                    <a:pt x="1223" y="434"/>
                  </a:lnTo>
                  <a:lnTo>
                    <a:pt x="408" y="20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2"/>
            <p:cNvSpPr/>
            <p:nvPr/>
          </p:nvSpPr>
          <p:spPr>
            <a:xfrm>
              <a:off x="552525" y="949350"/>
              <a:ext cx="26750" cy="26100"/>
            </a:xfrm>
            <a:custGeom>
              <a:rect b="b" l="l" r="r" t="t"/>
              <a:pathLst>
                <a:path extrusionOk="0" h="1044" w="1070">
                  <a:moveTo>
                    <a:pt x="535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1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35" y="1044"/>
                  </a:lnTo>
                  <a:lnTo>
                    <a:pt x="739" y="1018"/>
                  </a:lnTo>
                  <a:lnTo>
                    <a:pt x="1019" y="738"/>
                  </a:lnTo>
                  <a:lnTo>
                    <a:pt x="1070" y="509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2"/>
            <p:cNvSpPr/>
            <p:nvPr/>
          </p:nvSpPr>
          <p:spPr>
            <a:xfrm>
              <a:off x="913400" y="949350"/>
              <a:ext cx="26125" cy="26100"/>
            </a:xfrm>
            <a:custGeom>
              <a:rect b="b" l="l" r="r" t="t"/>
              <a:pathLst>
                <a:path extrusionOk="0" h="1044" w="1045">
                  <a:moveTo>
                    <a:pt x="510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1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10" y="1044"/>
                  </a:lnTo>
                  <a:lnTo>
                    <a:pt x="739" y="1018"/>
                  </a:lnTo>
                  <a:lnTo>
                    <a:pt x="1019" y="738"/>
                  </a:lnTo>
                  <a:lnTo>
                    <a:pt x="1045" y="509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2"/>
            <p:cNvSpPr/>
            <p:nvPr/>
          </p:nvSpPr>
          <p:spPr>
            <a:xfrm>
              <a:off x="506075" y="1037175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611"/>
                  </a:lnTo>
                  <a:lnTo>
                    <a:pt x="26" y="1095"/>
                  </a:lnTo>
                  <a:lnTo>
                    <a:pt x="0" y="1375"/>
                  </a:lnTo>
                  <a:lnTo>
                    <a:pt x="26" y="1655"/>
                  </a:lnTo>
                  <a:lnTo>
                    <a:pt x="229" y="2164"/>
                  </a:lnTo>
                  <a:lnTo>
                    <a:pt x="586" y="2521"/>
                  </a:lnTo>
                  <a:lnTo>
                    <a:pt x="1095" y="2750"/>
                  </a:lnTo>
                  <a:lnTo>
                    <a:pt x="4736" y="2750"/>
                  </a:lnTo>
                  <a:lnTo>
                    <a:pt x="5245" y="2521"/>
                  </a:lnTo>
                  <a:lnTo>
                    <a:pt x="5601" y="2164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611"/>
                  </a:lnTo>
                  <a:lnTo>
                    <a:pt x="5245" y="229"/>
                  </a:lnTo>
                  <a:lnTo>
                    <a:pt x="4736" y="26"/>
                  </a:lnTo>
                  <a:lnTo>
                    <a:pt x="4455" y="0"/>
                  </a:lnTo>
                  <a:close/>
                </a:path>
              </a:pathLst>
            </a:custGeom>
            <a:solidFill>
              <a:srgbClr val="C66C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2"/>
            <p:cNvSpPr/>
            <p:nvPr/>
          </p:nvSpPr>
          <p:spPr>
            <a:xfrm>
              <a:off x="866950" y="1037175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611"/>
                  </a:lnTo>
                  <a:lnTo>
                    <a:pt x="0" y="1095"/>
                  </a:lnTo>
                  <a:lnTo>
                    <a:pt x="0" y="1375"/>
                  </a:lnTo>
                  <a:lnTo>
                    <a:pt x="0" y="1655"/>
                  </a:lnTo>
                  <a:lnTo>
                    <a:pt x="229" y="2164"/>
                  </a:lnTo>
                  <a:lnTo>
                    <a:pt x="586" y="2521"/>
                  </a:lnTo>
                  <a:lnTo>
                    <a:pt x="1095" y="2750"/>
                  </a:lnTo>
                  <a:lnTo>
                    <a:pt x="4736" y="2750"/>
                  </a:lnTo>
                  <a:lnTo>
                    <a:pt x="5219" y="2521"/>
                  </a:lnTo>
                  <a:lnTo>
                    <a:pt x="5601" y="2164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611"/>
                  </a:lnTo>
                  <a:lnTo>
                    <a:pt x="5219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C66C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2"/>
            <p:cNvSpPr/>
            <p:nvPr/>
          </p:nvSpPr>
          <p:spPr>
            <a:xfrm>
              <a:off x="363500" y="394325"/>
              <a:ext cx="791800" cy="526400"/>
            </a:xfrm>
            <a:custGeom>
              <a:rect b="b" l="l" r="r" t="t"/>
              <a:pathLst>
                <a:path extrusionOk="0" h="21056" w="31672">
                  <a:moveTo>
                    <a:pt x="15836" y="1"/>
                  </a:moveTo>
                  <a:lnTo>
                    <a:pt x="15021" y="26"/>
                  </a:lnTo>
                  <a:lnTo>
                    <a:pt x="13417" y="179"/>
                  </a:lnTo>
                  <a:lnTo>
                    <a:pt x="11890" y="510"/>
                  </a:lnTo>
                  <a:lnTo>
                    <a:pt x="10388" y="968"/>
                  </a:lnTo>
                  <a:lnTo>
                    <a:pt x="8962" y="1554"/>
                  </a:lnTo>
                  <a:lnTo>
                    <a:pt x="7638" y="2292"/>
                  </a:lnTo>
                  <a:lnTo>
                    <a:pt x="6365" y="3158"/>
                  </a:lnTo>
                  <a:lnTo>
                    <a:pt x="5194" y="4125"/>
                  </a:lnTo>
                  <a:lnTo>
                    <a:pt x="4125" y="5195"/>
                  </a:lnTo>
                  <a:lnTo>
                    <a:pt x="3157" y="6366"/>
                  </a:lnTo>
                  <a:lnTo>
                    <a:pt x="2292" y="7639"/>
                  </a:lnTo>
                  <a:lnTo>
                    <a:pt x="1553" y="8988"/>
                  </a:lnTo>
                  <a:lnTo>
                    <a:pt x="968" y="10388"/>
                  </a:lnTo>
                  <a:lnTo>
                    <a:pt x="484" y="11890"/>
                  </a:lnTo>
                  <a:lnTo>
                    <a:pt x="179" y="13418"/>
                  </a:lnTo>
                  <a:lnTo>
                    <a:pt x="26" y="15022"/>
                  </a:lnTo>
                  <a:lnTo>
                    <a:pt x="0" y="15836"/>
                  </a:lnTo>
                  <a:lnTo>
                    <a:pt x="0" y="21055"/>
                  </a:lnTo>
                  <a:lnTo>
                    <a:pt x="739" y="20597"/>
                  </a:lnTo>
                  <a:lnTo>
                    <a:pt x="2979" y="19044"/>
                  </a:lnTo>
                  <a:lnTo>
                    <a:pt x="5729" y="16702"/>
                  </a:lnTo>
                  <a:lnTo>
                    <a:pt x="7893" y="14411"/>
                  </a:lnTo>
                  <a:lnTo>
                    <a:pt x="9293" y="12654"/>
                  </a:lnTo>
                  <a:lnTo>
                    <a:pt x="9980" y="11687"/>
                  </a:lnTo>
                  <a:lnTo>
                    <a:pt x="10031" y="11839"/>
                  </a:lnTo>
                  <a:lnTo>
                    <a:pt x="10591" y="12883"/>
                  </a:lnTo>
                  <a:lnTo>
                    <a:pt x="11279" y="13825"/>
                  </a:lnTo>
                  <a:lnTo>
                    <a:pt x="12272" y="14894"/>
                  </a:lnTo>
                  <a:lnTo>
                    <a:pt x="13595" y="15989"/>
                  </a:lnTo>
                  <a:lnTo>
                    <a:pt x="15301" y="17007"/>
                  </a:lnTo>
                  <a:lnTo>
                    <a:pt x="17414" y="17822"/>
                  </a:lnTo>
                  <a:lnTo>
                    <a:pt x="18662" y="18102"/>
                  </a:lnTo>
                  <a:lnTo>
                    <a:pt x="18713" y="17440"/>
                  </a:lnTo>
                  <a:lnTo>
                    <a:pt x="18611" y="14971"/>
                  </a:lnTo>
                  <a:lnTo>
                    <a:pt x="18764" y="15098"/>
                  </a:lnTo>
                  <a:lnTo>
                    <a:pt x="20393" y="16346"/>
                  </a:lnTo>
                  <a:lnTo>
                    <a:pt x="22735" y="17720"/>
                  </a:lnTo>
                  <a:lnTo>
                    <a:pt x="24772" y="18662"/>
                  </a:lnTo>
                  <a:lnTo>
                    <a:pt x="27216" y="19579"/>
                  </a:lnTo>
                  <a:lnTo>
                    <a:pt x="30067" y="20368"/>
                  </a:lnTo>
                  <a:lnTo>
                    <a:pt x="31671" y="20674"/>
                  </a:lnTo>
                  <a:lnTo>
                    <a:pt x="31671" y="15836"/>
                  </a:lnTo>
                  <a:lnTo>
                    <a:pt x="31646" y="15022"/>
                  </a:lnTo>
                  <a:lnTo>
                    <a:pt x="31493" y="13418"/>
                  </a:lnTo>
                  <a:lnTo>
                    <a:pt x="31162" y="11890"/>
                  </a:lnTo>
                  <a:lnTo>
                    <a:pt x="30704" y="10388"/>
                  </a:lnTo>
                  <a:lnTo>
                    <a:pt x="30093" y="8988"/>
                  </a:lnTo>
                  <a:lnTo>
                    <a:pt x="29380" y="7639"/>
                  </a:lnTo>
                  <a:lnTo>
                    <a:pt x="28514" y="6366"/>
                  </a:lnTo>
                  <a:lnTo>
                    <a:pt x="27547" y="5195"/>
                  </a:lnTo>
                  <a:lnTo>
                    <a:pt x="26478" y="4125"/>
                  </a:lnTo>
                  <a:lnTo>
                    <a:pt x="25306" y="3158"/>
                  </a:lnTo>
                  <a:lnTo>
                    <a:pt x="24034" y="2292"/>
                  </a:lnTo>
                  <a:lnTo>
                    <a:pt x="22684" y="1554"/>
                  </a:lnTo>
                  <a:lnTo>
                    <a:pt x="21284" y="968"/>
                  </a:lnTo>
                  <a:lnTo>
                    <a:pt x="19782" y="510"/>
                  </a:lnTo>
                  <a:lnTo>
                    <a:pt x="18254" y="179"/>
                  </a:lnTo>
                  <a:lnTo>
                    <a:pt x="16650" y="26"/>
                  </a:lnTo>
                  <a:lnTo>
                    <a:pt x="15836" y="1"/>
                  </a:lnTo>
                  <a:close/>
                </a:path>
              </a:pathLst>
            </a:custGeom>
            <a:solidFill>
              <a:srgbClr val="542D1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2"/>
            <p:cNvSpPr/>
            <p:nvPr/>
          </p:nvSpPr>
          <p:spPr>
            <a:xfrm>
              <a:off x="523900" y="857050"/>
              <a:ext cx="110125" cy="21675"/>
            </a:xfrm>
            <a:custGeom>
              <a:rect b="b" l="l" r="r" t="t"/>
              <a:pathLst>
                <a:path extrusionOk="0" fill="none" h="867" w="4405">
                  <a:moveTo>
                    <a:pt x="4404" y="866"/>
                  </a:moveTo>
                  <a:lnTo>
                    <a:pt x="4175" y="662"/>
                  </a:lnTo>
                  <a:lnTo>
                    <a:pt x="3666" y="306"/>
                  </a:lnTo>
                  <a:lnTo>
                    <a:pt x="2800" y="1"/>
                  </a:lnTo>
                  <a:lnTo>
                    <a:pt x="1604" y="1"/>
                  </a:lnTo>
                  <a:lnTo>
                    <a:pt x="738" y="306"/>
                  </a:lnTo>
                  <a:lnTo>
                    <a:pt x="229" y="662"/>
                  </a:lnTo>
                  <a:lnTo>
                    <a:pt x="0" y="866"/>
                  </a:lnTo>
                </a:path>
              </a:pathLst>
            </a:custGeom>
            <a:noFill/>
            <a:ln cap="rnd" cmpd="sng" w="21000">
              <a:solidFill>
                <a:srgbClr val="713C23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2"/>
            <p:cNvSpPr/>
            <p:nvPr/>
          </p:nvSpPr>
          <p:spPr>
            <a:xfrm>
              <a:off x="884775" y="857050"/>
              <a:ext cx="110125" cy="21675"/>
            </a:xfrm>
            <a:custGeom>
              <a:rect b="b" l="l" r="r" t="t"/>
              <a:pathLst>
                <a:path extrusionOk="0" fill="none" h="867" w="4405">
                  <a:moveTo>
                    <a:pt x="4405" y="866"/>
                  </a:moveTo>
                  <a:lnTo>
                    <a:pt x="4175" y="662"/>
                  </a:lnTo>
                  <a:lnTo>
                    <a:pt x="3641" y="306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38" y="306"/>
                  </a:lnTo>
                  <a:lnTo>
                    <a:pt x="229" y="662"/>
                  </a:lnTo>
                  <a:lnTo>
                    <a:pt x="0" y="866"/>
                  </a:lnTo>
                </a:path>
              </a:pathLst>
            </a:custGeom>
            <a:noFill/>
            <a:ln cap="rnd" cmpd="sng" w="21000">
              <a:solidFill>
                <a:srgbClr val="713C23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2"/>
            <p:cNvSpPr/>
            <p:nvPr/>
          </p:nvSpPr>
          <p:spPr>
            <a:xfrm>
              <a:off x="697650" y="1161925"/>
              <a:ext cx="123500" cy="35650"/>
            </a:xfrm>
            <a:custGeom>
              <a:rect b="b" l="l" r="r" t="t"/>
              <a:pathLst>
                <a:path extrusionOk="0" fill="none" h="1426" w="4940">
                  <a:moveTo>
                    <a:pt x="0" y="0"/>
                  </a:moveTo>
                  <a:lnTo>
                    <a:pt x="128" y="306"/>
                  </a:lnTo>
                  <a:lnTo>
                    <a:pt x="611" y="815"/>
                  </a:lnTo>
                  <a:lnTo>
                    <a:pt x="1248" y="1197"/>
                  </a:lnTo>
                  <a:lnTo>
                    <a:pt x="2037" y="1426"/>
                  </a:lnTo>
                  <a:lnTo>
                    <a:pt x="2470" y="1426"/>
                  </a:lnTo>
                  <a:lnTo>
                    <a:pt x="2903" y="1426"/>
                  </a:lnTo>
                  <a:lnTo>
                    <a:pt x="3666" y="1222"/>
                  </a:lnTo>
                  <a:lnTo>
                    <a:pt x="4303" y="840"/>
                  </a:lnTo>
                  <a:lnTo>
                    <a:pt x="4787" y="331"/>
                  </a:lnTo>
                  <a:lnTo>
                    <a:pt x="4939" y="26"/>
                  </a:lnTo>
                </a:path>
              </a:pathLst>
            </a:custGeom>
            <a:noFill/>
            <a:ln cap="rnd" cmpd="sng" w="21000">
              <a:solidFill>
                <a:srgbClr val="AE4C3F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2"/>
            <p:cNvSpPr/>
            <p:nvPr/>
          </p:nvSpPr>
          <p:spPr>
            <a:xfrm>
              <a:off x="1280650" y="970350"/>
              <a:ext cx="357075" cy="585575"/>
            </a:xfrm>
            <a:custGeom>
              <a:rect b="b" l="l" r="r" t="t"/>
              <a:pathLst>
                <a:path extrusionOk="0" h="23423" w="14283">
                  <a:moveTo>
                    <a:pt x="9217" y="0"/>
                  </a:moveTo>
                  <a:lnTo>
                    <a:pt x="8784" y="77"/>
                  </a:lnTo>
                  <a:lnTo>
                    <a:pt x="8427" y="357"/>
                  </a:lnTo>
                  <a:lnTo>
                    <a:pt x="8173" y="738"/>
                  </a:lnTo>
                  <a:lnTo>
                    <a:pt x="8096" y="993"/>
                  </a:lnTo>
                  <a:lnTo>
                    <a:pt x="6365" y="8529"/>
                  </a:lnTo>
                  <a:lnTo>
                    <a:pt x="6060" y="8453"/>
                  </a:lnTo>
                  <a:lnTo>
                    <a:pt x="7587" y="1757"/>
                  </a:lnTo>
                  <a:lnTo>
                    <a:pt x="7638" y="1502"/>
                  </a:lnTo>
                  <a:lnTo>
                    <a:pt x="7587" y="1019"/>
                  </a:lnTo>
                  <a:lnTo>
                    <a:pt x="7384" y="637"/>
                  </a:lnTo>
                  <a:lnTo>
                    <a:pt x="7027" y="357"/>
                  </a:lnTo>
                  <a:lnTo>
                    <a:pt x="6824" y="280"/>
                  </a:lnTo>
                  <a:lnTo>
                    <a:pt x="6620" y="255"/>
                  </a:lnTo>
                  <a:lnTo>
                    <a:pt x="6187" y="357"/>
                  </a:lnTo>
                  <a:lnTo>
                    <a:pt x="5831" y="611"/>
                  </a:lnTo>
                  <a:lnTo>
                    <a:pt x="5576" y="1019"/>
                  </a:lnTo>
                  <a:lnTo>
                    <a:pt x="5500" y="1273"/>
                  </a:lnTo>
                  <a:lnTo>
                    <a:pt x="3387" y="10413"/>
                  </a:lnTo>
                  <a:lnTo>
                    <a:pt x="3157" y="9547"/>
                  </a:lnTo>
                  <a:lnTo>
                    <a:pt x="2648" y="8172"/>
                  </a:lnTo>
                  <a:lnTo>
                    <a:pt x="2139" y="7205"/>
                  </a:lnTo>
                  <a:lnTo>
                    <a:pt x="1630" y="6594"/>
                  </a:lnTo>
                  <a:lnTo>
                    <a:pt x="968" y="6110"/>
                  </a:lnTo>
                  <a:lnTo>
                    <a:pt x="408" y="6034"/>
                  </a:lnTo>
                  <a:lnTo>
                    <a:pt x="332" y="6059"/>
                  </a:lnTo>
                  <a:lnTo>
                    <a:pt x="179" y="6136"/>
                  </a:lnTo>
                  <a:lnTo>
                    <a:pt x="1" y="6441"/>
                  </a:lnTo>
                  <a:lnTo>
                    <a:pt x="1" y="6950"/>
                  </a:lnTo>
                  <a:lnTo>
                    <a:pt x="51" y="7052"/>
                  </a:lnTo>
                  <a:lnTo>
                    <a:pt x="561" y="9980"/>
                  </a:lnTo>
                  <a:lnTo>
                    <a:pt x="1172" y="13493"/>
                  </a:lnTo>
                  <a:lnTo>
                    <a:pt x="1223" y="13875"/>
                  </a:lnTo>
                  <a:lnTo>
                    <a:pt x="1426" y="14537"/>
                  </a:lnTo>
                  <a:lnTo>
                    <a:pt x="1910" y="15301"/>
                  </a:lnTo>
                  <a:lnTo>
                    <a:pt x="2954" y="16116"/>
                  </a:lnTo>
                  <a:lnTo>
                    <a:pt x="3183" y="16192"/>
                  </a:lnTo>
                  <a:lnTo>
                    <a:pt x="1859" y="21844"/>
                  </a:lnTo>
                  <a:lnTo>
                    <a:pt x="8809" y="23422"/>
                  </a:lnTo>
                  <a:lnTo>
                    <a:pt x="10159" y="17669"/>
                  </a:lnTo>
                  <a:lnTo>
                    <a:pt x="10286" y="17694"/>
                  </a:lnTo>
                  <a:lnTo>
                    <a:pt x="10719" y="17592"/>
                  </a:lnTo>
                  <a:lnTo>
                    <a:pt x="11228" y="17312"/>
                  </a:lnTo>
                  <a:lnTo>
                    <a:pt x="11635" y="16778"/>
                  </a:lnTo>
                  <a:lnTo>
                    <a:pt x="11763" y="16396"/>
                  </a:lnTo>
                  <a:lnTo>
                    <a:pt x="12094" y="14944"/>
                  </a:lnTo>
                  <a:lnTo>
                    <a:pt x="12832" y="11737"/>
                  </a:lnTo>
                  <a:lnTo>
                    <a:pt x="13086" y="10617"/>
                  </a:lnTo>
                  <a:lnTo>
                    <a:pt x="13214" y="10107"/>
                  </a:lnTo>
                  <a:lnTo>
                    <a:pt x="14232" y="5627"/>
                  </a:lnTo>
                  <a:lnTo>
                    <a:pt x="14283" y="5397"/>
                  </a:lnTo>
                  <a:lnTo>
                    <a:pt x="14232" y="4965"/>
                  </a:lnTo>
                  <a:lnTo>
                    <a:pt x="14028" y="4608"/>
                  </a:lnTo>
                  <a:lnTo>
                    <a:pt x="13723" y="4354"/>
                  </a:lnTo>
                  <a:lnTo>
                    <a:pt x="13519" y="4277"/>
                  </a:lnTo>
                  <a:lnTo>
                    <a:pt x="13341" y="4252"/>
                  </a:lnTo>
                  <a:lnTo>
                    <a:pt x="12934" y="4354"/>
                  </a:lnTo>
                  <a:lnTo>
                    <a:pt x="12603" y="4583"/>
                  </a:lnTo>
                  <a:lnTo>
                    <a:pt x="12374" y="4965"/>
                  </a:lnTo>
                  <a:lnTo>
                    <a:pt x="12297" y="5194"/>
                  </a:lnTo>
                  <a:lnTo>
                    <a:pt x="11253" y="9649"/>
                  </a:lnTo>
                  <a:lnTo>
                    <a:pt x="10872" y="9573"/>
                  </a:lnTo>
                  <a:lnTo>
                    <a:pt x="12323" y="3284"/>
                  </a:lnTo>
                  <a:lnTo>
                    <a:pt x="12374" y="3030"/>
                  </a:lnTo>
                  <a:lnTo>
                    <a:pt x="12323" y="2546"/>
                  </a:lnTo>
                  <a:lnTo>
                    <a:pt x="12094" y="2164"/>
                  </a:lnTo>
                  <a:lnTo>
                    <a:pt x="11763" y="1884"/>
                  </a:lnTo>
                  <a:lnTo>
                    <a:pt x="11559" y="1808"/>
                  </a:lnTo>
                  <a:lnTo>
                    <a:pt x="11330" y="1782"/>
                  </a:lnTo>
                  <a:lnTo>
                    <a:pt x="10922" y="1884"/>
                  </a:lnTo>
                  <a:lnTo>
                    <a:pt x="10566" y="2139"/>
                  </a:lnTo>
                  <a:lnTo>
                    <a:pt x="10286" y="2546"/>
                  </a:lnTo>
                  <a:lnTo>
                    <a:pt x="10235" y="2801"/>
                  </a:lnTo>
                  <a:lnTo>
                    <a:pt x="8784" y="9089"/>
                  </a:lnTo>
                  <a:lnTo>
                    <a:pt x="8478" y="9013"/>
                  </a:lnTo>
                  <a:lnTo>
                    <a:pt x="10210" y="1477"/>
                  </a:lnTo>
                  <a:lnTo>
                    <a:pt x="10235" y="1222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49" y="77"/>
                  </a:lnTo>
                  <a:lnTo>
                    <a:pt x="9420" y="26"/>
                  </a:lnTo>
                  <a:lnTo>
                    <a:pt x="9217" y="0"/>
                  </a:lnTo>
                  <a:close/>
                </a:path>
              </a:pathLst>
            </a:custGeom>
            <a:solidFill>
              <a:srgbClr val="C08A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2"/>
            <p:cNvSpPr/>
            <p:nvPr/>
          </p:nvSpPr>
          <p:spPr>
            <a:xfrm>
              <a:off x="1365300" y="1230025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2"/>
            <p:cNvSpPr/>
            <p:nvPr/>
          </p:nvSpPr>
          <p:spPr>
            <a:xfrm>
              <a:off x="1398400" y="1174650"/>
              <a:ext cx="190975" cy="55400"/>
            </a:xfrm>
            <a:custGeom>
              <a:rect b="b" l="l" r="r" t="t"/>
              <a:pathLst>
                <a:path extrusionOk="0" h="2216" w="7639">
                  <a:moveTo>
                    <a:pt x="102" y="0"/>
                  </a:moveTo>
                  <a:lnTo>
                    <a:pt x="0" y="484"/>
                  </a:lnTo>
                  <a:lnTo>
                    <a:pt x="7536" y="2215"/>
                  </a:lnTo>
                  <a:lnTo>
                    <a:pt x="7638" y="1732"/>
                  </a:lnTo>
                  <a:lnTo>
                    <a:pt x="6569" y="1477"/>
                  </a:lnTo>
                  <a:lnTo>
                    <a:pt x="6543" y="1477"/>
                  </a:lnTo>
                  <a:lnTo>
                    <a:pt x="6162" y="1401"/>
                  </a:lnTo>
                  <a:lnTo>
                    <a:pt x="4074" y="917"/>
                  </a:lnTo>
                  <a:lnTo>
                    <a:pt x="3768" y="841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2"/>
            <p:cNvSpPr/>
            <p:nvPr/>
          </p:nvSpPr>
          <p:spPr>
            <a:xfrm>
              <a:off x="1365300" y="1223650"/>
              <a:ext cx="105675" cy="159150"/>
            </a:xfrm>
            <a:custGeom>
              <a:rect b="b" l="l" r="r" t="t"/>
              <a:pathLst>
                <a:path extrusionOk="0" h="6366" w="4227">
                  <a:moveTo>
                    <a:pt x="77" y="1"/>
                  </a:moveTo>
                  <a:lnTo>
                    <a:pt x="52" y="26"/>
                  </a:lnTo>
                  <a:lnTo>
                    <a:pt x="1" y="255"/>
                  </a:lnTo>
                  <a:lnTo>
                    <a:pt x="230" y="306"/>
                  </a:lnTo>
                  <a:lnTo>
                    <a:pt x="1121" y="612"/>
                  </a:lnTo>
                  <a:lnTo>
                    <a:pt x="1859" y="1019"/>
                  </a:lnTo>
                  <a:lnTo>
                    <a:pt x="2597" y="1656"/>
                  </a:lnTo>
                  <a:lnTo>
                    <a:pt x="3259" y="2572"/>
                  </a:lnTo>
                  <a:lnTo>
                    <a:pt x="3718" y="3794"/>
                  </a:lnTo>
                  <a:lnTo>
                    <a:pt x="3896" y="5347"/>
                  </a:lnTo>
                  <a:lnTo>
                    <a:pt x="3819" y="6315"/>
                  </a:lnTo>
                  <a:lnTo>
                    <a:pt x="4099" y="6365"/>
                  </a:lnTo>
                  <a:lnTo>
                    <a:pt x="4150" y="6213"/>
                  </a:lnTo>
                  <a:lnTo>
                    <a:pt x="4227" y="5118"/>
                  </a:lnTo>
                  <a:lnTo>
                    <a:pt x="4176" y="4125"/>
                  </a:lnTo>
                  <a:lnTo>
                    <a:pt x="3896" y="3005"/>
                  </a:lnTo>
                  <a:lnTo>
                    <a:pt x="3336" y="1936"/>
                  </a:lnTo>
                  <a:lnTo>
                    <a:pt x="2394" y="968"/>
                  </a:lnTo>
                  <a:lnTo>
                    <a:pt x="1375" y="383"/>
                  </a:lnTo>
                  <a:lnTo>
                    <a:pt x="535" y="103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2"/>
            <p:cNvSpPr/>
            <p:nvPr/>
          </p:nvSpPr>
          <p:spPr>
            <a:xfrm>
              <a:off x="1343025" y="1403775"/>
              <a:ext cx="183975" cy="84675"/>
            </a:xfrm>
            <a:custGeom>
              <a:rect b="b" l="l" r="r" t="t"/>
              <a:pathLst>
                <a:path extrusionOk="0" h="3387" w="7359">
                  <a:moveTo>
                    <a:pt x="408" y="1"/>
                  </a:moveTo>
                  <a:lnTo>
                    <a:pt x="1" y="1783"/>
                  </a:lnTo>
                  <a:lnTo>
                    <a:pt x="6951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2"/>
            <p:cNvSpPr/>
            <p:nvPr/>
          </p:nvSpPr>
          <p:spPr>
            <a:xfrm>
              <a:off x="1303575" y="1425425"/>
              <a:ext cx="237425" cy="100575"/>
            </a:xfrm>
            <a:custGeom>
              <a:rect b="b" l="l" r="r" t="t"/>
              <a:pathLst>
                <a:path extrusionOk="0" h="4023" w="9497">
                  <a:moveTo>
                    <a:pt x="433" y="0"/>
                  </a:moveTo>
                  <a:lnTo>
                    <a:pt x="0" y="1935"/>
                  </a:lnTo>
                  <a:lnTo>
                    <a:pt x="9063" y="4023"/>
                  </a:lnTo>
                  <a:lnTo>
                    <a:pt x="9496" y="2113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52C5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2"/>
            <p:cNvSpPr/>
            <p:nvPr/>
          </p:nvSpPr>
          <p:spPr>
            <a:xfrm>
              <a:off x="1281300" y="1463600"/>
              <a:ext cx="251425" cy="105675"/>
            </a:xfrm>
            <a:custGeom>
              <a:rect b="b" l="l" r="r" t="t"/>
              <a:pathLst>
                <a:path extrusionOk="0" h="4227" w="10057">
                  <a:moveTo>
                    <a:pt x="967" y="1"/>
                  </a:moveTo>
                  <a:lnTo>
                    <a:pt x="0" y="4227"/>
                  </a:lnTo>
                  <a:lnTo>
                    <a:pt x="9547" y="4227"/>
                  </a:lnTo>
                  <a:lnTo>
                    <a:pt x="10056" y="2088"/>
                  </a:lnTo>
                  <a:lnTo>
                    <a:pt x="967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4" name="Google Shape;124;p12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3"/>
          <p:cNvSpPr txBox="1"/>
          <p:nvPr>
            <p:ph type="title"/>
          </p:nvPr>
        </p:nvSpPr>
        <p:spPr>
          <a:xfrm>
            <a:off x="653625" y="1425175"/>
            <a:ext cx="5969100" cy="74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9600"/>
              <a:t>Hello!</a:t>
            </a:r>
            <a:endParaRPr b="0" sz="9600"/>
          </a:p>
        </p:txBody>
      </p:sp>
      <p:sp>
        <p:nvSpPr>
          <p:cNvPr id="130" name="Google Shape;130;p13"/>
          <p:cNvSpPr txBox="1"/>
          <p:nvPr>
            <p:ph idx="4294967295" type="subTitle"/>
          </p:nvPr>
        </p:nvSpPr>
        <p:spPr>
          <a:xfrm>
            <a:off x="685800" y="1868575"/>
            <a:ext cx="5937000" cy="225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/>
              <a:t>I am Jayden Smith</a:t>
            </a:r>
            <a:endParaRPr b="1" sz="3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 am here because I love to give presentations.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 @username</a:t>
            </a:r>
            <a:endParaRPr b="1" sz="3600"/>
          </a:p>
        </p:txBody>
      </p:sp>
      <p:grpSp>
        <p:nvGrpSpPr>
          <p:cNvPr id="131" name="Google Shape;131;p13"/>
          <p:cNvGrpSpPr/>
          <p:nvPr/>
        </p:nvGrpSpPr>
        <p:grpSpPr>
          <a:xfrm flipH="1">
            <a:off x="7494560" y="3754514"/>
            <a:ext cx="1649444" cy="1388992"/>
            <a:chOff x="2062875" y="1879850"/>
            <a:chExt cx="1394525" cy="1174325"/>
          </a:xfrm>
        </p:grpSpPr>
        <p:sp>
          <p:nvSpPr>
            <p:cNvPr id="132" name="Google Shape;132;p13"/>
            <p:cNvSpPr/>
            <p:nvPr/>
          </p:nvSpPr>
          <p:spPr>
            <a:xfrm>
              <a:off x="2098525" y="2337475"/>
              <a:ext cx="969350" cy="705875"/>
            </a:xfrm>
            <a:custGeom>
              <a:rect b="b" l="l" r="r" t="t"/>
              <a:pathLst>
                <a:path extrusionOk="0" h="28235" w="38774">
                  <a:moveTo>
                    <a:pt x="15505" y="1"/>
                  </a:moveTo>
                  <a:lnTo>
                    <a:pt x="12195" y="153"/>
                  </a:lnTo>
                  <a:lnTo>
                    <a:pt x="11559" y="204"/>
                  </a:lnTo>
                  <a:lnTo>
                    <a:pt x="10107" y="586"/>
                  </a:lnTo>
                  <a:lnTo>
                    <a:pt x="8529" y="1248"/>
                  </a:lnTo>
                  <a:lnTo>
                    <a:pt x="6950" y="2190"/>
                  </a:lnTo>
                  <a:lnTo>
                    <a:pt x="5474" y="3412"/>
                  </a:lnTo>
                  <a:lnTo>
                    <a:pt x="4201" y="4838"/>
                  </a:lnTo>
                  <a:lnTo>
                    <a:pt x="3463" y="6085"/>
                  </a:lnTo>
                  <a:lnTo>
                    <a:pt x="3081" y="6976"/>
                  </a:lnTo>
                  <a:lnTo>
                    <a:pt x="2826" y="7944"/>
                  </a:lnTo>
                  <a:lnTo>
                    <a:pt x="2699" y="8937"/>
                  </a:lnTo>
                  <a:lnTo>
                    <a:pt x="2699" y="9446"/>
                  </a:lnTo>
                  <a:lnTo>
                    <a:pt x="2724" y="10286"/>
                  </a:lnTo>
                  <a:lnTo>
                    <a:pt x="3055" y="11534"/>
                  </a:lnTo>
                  <a:lnTo>
                    <a:pt x="3463" y="12501"/>
                  </a:lnTo>
                  <a:lnTo>
                    <a:pt x="3666" y="13570"/>
                  </a:lnTo>
                  <a:lnTo>
                    <a:pt x="3590" y="14232"/>
                  </a:lnTo>
                  <a:lnTo>
                    <a:pt x="3412" y="15021"/>
                  </a:lnTo>
                  <a:lnTo>
                    <a:pt x="2826" y="16091"/>
                  </a:lnTo>
                  <a:lnTo>
                    <a:pt x="2088" y="16905"/>
                  </a:lnTo>
                  <a:lnTo>
                    <a:pt x="1273" y="17796"/>
                  </a:lnTo>
                  <a:lnTo>
                    <a:pt x="917" y="18407"/>
                  </a:lnTo>
                  <a:lnTo>
                    <a:pt x="637" y="18942"/>
                  </a:lnTo>
                  <a:lnTo>
                    <a:pt x="255" y="20062"/>
                  </a:lnTo>
                  <a:lnTo>
                    <a:pt x="26" y="21208"/>
                  </a:lnTo>
                  <a:lnTo>
                    <a:pt x="0" y="22379"/>
                  </a:lnTo>
                  <a:lnTo>
                    <a:pt x="178" y="23525"/>
                  </a:lnTo>
                  <a:lnTo>
                    <a:pt x="560" y="24619"/>
                  </a:lnTo>
                  <a:lnTo>
                    <a:pt x="1197" y="25587"/>
                  </a:lnTo>
                  <a:lnTo>
                    <a:pt x="2037" y="26427"/>
                  </a:lnTo>
                  <a:lnTo>
                    <a:pt x="2572" y="26783"/>
                  </a:lnTo>
                  <a:lnTo>
                    <a:pt x="2902" y="26962"/>
                  </a:lnTo>
                  <a:lnTo>
                    <a:pt x="4048" y="27292"/>
                  </a:lnTo>
                  <a:lnTo>
                    <a:pt x="6518" y="27674"/>
                  </a:lnTo>
                  <a:lnTo>
                    <a:pt x="11100" y="28056"/>
                  </a:lnTo>
                  <a:lnTo>
                    <a:pt x="16548" y="28234"/>
                  </a:lnTo>
                  <a:lnTo>
                    <a:pt x="22251" y="28234"/>
                  </a:lnTo>
                  <a:lnTo>
                    <a:pt x="27674" y="28056"/>
                  </a:lnTo>
                  <a:lnTo>
                    <a:pt x="32257" y="27674"/>
                  </a:lnTo>
                  <a:lnTo>
                    <a:pt x="34752" y="27292"/>
                  </a:lnTo>
                  <a:lnTo>
                    <a:pt x="35872" y="26962"/>
                  </a:lnTo>
                  <a:lnTo>
                    <a:pt x="36228" y="26783"/>
                  </a:lnTo>
                  <a:lnTo>
                    <a:pt x="36763" y="26427"/>
                  </a:lnTo>
                  <a:lnTo>
                    <a:pt x="37603" y="25587"/>
                  </a:lnTo>
                  <a:lnTo>
                    <a:pt x="38214" y="24619"/>
                  </a:lnTo>
                  <a:lnTo>
                    <a:pt x="38621" y="23525"/>
                  </a:lnTo>
                  <a:lnTo>
                    <a:pt x="38774" y="22379"/>
                  </a:lnTo>
                  <a:lnTo>
                    <a:pt x="38749" y="21208"/>
                  </a:lnTo>
                  <a:lnTo>
                    <a:pt x="38545" y="20062"/>
                  </a:lnTo>
                  <a:lnTo>
                    <a:pt x="38138" y="18942"/>
                  </a:lnTo>
                  <a:lnTo>
                    <a:pt x="37883" y="18407"/>
                  </a:lnTo>
                  <a:lnTo>
                    <a:pt x="37527" y="17796"/>
                  </a:lnTo>
                  <a:lnTo>
                    <a:pt x="36712" y="16905"/>
                  </a:lnTo>
                  <a:lnTo>
                    <a:pt x="35948" y="16091"/>
                  </a:lnTo>
                  <a:lnTo>
                    <a:pt x="35388" y="15021"/>
                  </a:lnTo>
                  <a:lnTo>
                    <a:pt x="35210" y="14232"/>
                  </a:lnTo>
                  <a:lnTo>
                    <a:pt x="35133" y="13570"/>
                  </a:lnTo>
                  <a:lnTo>
                    <a:pt x="35337" y="12501"/>
                  </a:lnTo>
                  <a:lnTo>
                    <a:pt x="35719" y="11534"/>
                  </a:lnTo>
                  <a:lnTo>
                    <a:pt x="36050" y="10286"/>
                  </a:lnTo>
                  <a:lnTo>
                    <a:pt x="36101" y="9446"/>
                  </a:lnTo>
                  <a:lnTo>
                    <a:pt x="36101" y="8937"/>
                  </a:lnTo>
                  <a:lnTo>
                    <a:pt x="35974" y="7944"/>
                  </a:lnTo>
                  <a:lnTo>
                    <a:pt x="35693" y="6976"/>
                  </a:lnTo>
                  <a:lnTo>
                    <a:pt x="35337" y="6085"/>
                  </a:lnTo>
                  <a:lnTo>
                    <a:pt x="34599" y="4838"/>
                  </a:lnTo>
                  <a:lnTo>
                    <a:pt x="33326" y="3412"/>
                  </a:lnTo>
                  <a:lnTo>
                    <a:pt x="31849" y="2190"/>
                  </a:lnTo>
                  <a:lnTo>
                    <a:pt x="30271" y="1248"/>
                  </a:lnTo>
                  <a:lnTo>
                    <a:pt x="28692" y="586"/>
                  </a:lnTo>
                  <a:lnTo>
                    <a:pt x="27241" y="204"/>
                  </a:lnTo>
                  <a:lnTo>
                    <a:pt x="26605" y="153"/>
                  </a:lnTo>
                  <a:lnTo>
                    <a:pt x="23295" y="1"/>
                  </a:lnTo>
                  <a:close/>
                </a:path>
              </a:pathLst>
            </a:custGeom>
            <a:solidFill>
              <a:srgbClr val="9E79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3"/>
            <p:cNvSpPr/>
            <p:nvPr/>
          </p:nvSpPr>
          <p:spPr>
            <a:xfrm>
              <a:off x="2177450" y="2352125"/>
              <a:ext cx="68125" cy="190950"/>
            </a:xfrm>
            <a:custGeom>
              <a:rect b="b" l="l" r="r" t="t"/>
              <a:pathLst>
                <a:path extrusionOk="0" h="7638" w="2725">
                  <a:moveTo>
                    <a:pt x="2724" y="0"/>
                  </a:moveTo>
                  <a:lnTo>
                    <a:pt x="2164" y="26"/>
                  </a:lnTo>
                  <a:lnTo>
                    <a:pt x="1197" y="433"/>
                  </a:lnTo>
                  <a:lnTo>
                    <a:pt x="458" y="1197"/>
                  </a:lnTo>
                  <a:lnTo>
                    <a:pt x="26" y="2164"/>
                  </a:lnTo>
                  <a:lnTo>
                    <a:pt x="0" y="2724"/>
                  </a:lnTo>
                  <a:lnTo>
                    <a:pt x="0" y="4914"/>
                  </a:lnTo>
                  <a:lnTo>
                    <a:pt x="26" y="5448"/>
                  </a:lnTo>
                  <a:lnTo>
                    <a:pt x="458" y="6441"/>
                  </a:lnTo>
                  <a:lnTo>
                    <a:pt x="1197" y="7180"/>
                  </a:lnTo>
                  <a:lnTo>
                    <a:pt x="2164" y="7587"/>
                  </a:lnTo>
                  <a:lnTo>
                    <a:pt x="2724" y="7638"/>
                  </a:lnTo>
                  <a:lnTo>
                    <a:pt x="2724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3"/>
            <p:cNvSpPr/>
            <p:nvPr/>
          </p:nvSpPr>
          <p:spPr>
            <a:xfrm>
              <a:off x="2922100" y="2352125"/>
              <a:ext cx="68150" cy="190950"/>
            </a:xfrm>
            <a:custGeom>
              <a:rect b="b" l="l" r="r" t="t"/>
              <a:pathLst>
                <a:path extrusionOk="0" h="7638" w="2726">
                  <a:moveTo>
                    <a:pt x="1" y="0"/>
                  </a:moveTo>
                  <a:lnTo>
                    <a:pt x="1" y="7638"/>
                  </a:lnTo>
                  <a:lnTo>
                    <a:pt x="561" y="7587"/>
                  </a:lnTo>
                  <a:lnTo>
                    <a:pt x="1528" y="7180"/>
                  </a:lnTo>
                  <a:lnTo>
                    <a:pt x="2267" y="6441"/>
                  </a:lnTo>
                  <a:lnTo>
                    <a:pt x="2700" y="5448"/>
                  </a:lnTo>
                  <a:lnTo>
                    <a:pt x="2725" y="4914"/>
                  </a:lnTo>
                  <a:lnTo>
                    <a:pt x="2725" y="2724"/>
                  </a:lnTo>
                  <a:lnTo>
                    <a:pt x="2700" y="2164"/>
                  </a:lnTo>
                  <a:lnTo>
                    <a:pt x="2267" y="1197"/>
                  </a:lnTo>
                  <a:lnTo>
                    <a:pt x="1528" y="433"/>
                  </a:lnTo>
                  <a:lnTo>
                    <a:pt x="561" y="2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3"/>
            <p:cNvSpPr/>
            <p:nvPr/>
          </p:nvSpPr>
          <p:spPr>
            <a:xfrm>
              <a:off x="2479125" y="2740375"/>
              <a:ext cx="210050" cy="263525"/>
            </a:xfrm>
            <a:custGeom>
              <a:rect b="b" l="l" r="r" t="t"/>
              <a:pathLst>
                <a:path extrusionOk="0" h="10541" w="8402">
                  <a:moveTo>
                    <a:pt x="1" y="0"/>
                  </a:moveTo>
                  <a:lnTo>
                    <a:pt x="1" y="10540"/>
                  </a:lnTo>
                  <a:lnTo>
                    <a:pt x="8402" y="10540"/>
                  </a:lnTo>
                  <a:lnTo>
                    <a:pt x="8402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3"/>
            <p:cNvSpPr/>
            <p:nvPr/>
          </p:nvSpPr>
          <p:spPr>
            <a:xfrm>
              <a:off x="2233450" y="1924400"/>
              <a:ext cx="700775" cy="875825"/>
            </a:xfrm>
            <a:custGeom>
              <a:rect b="b" l="l" r="r" t="t"/>
              <a:pathLst>
                <a:path extrusionOk="0" h="35033" w="28031">
                  <a:moveTo>
                    <a:pt x="14028" y="1"/>
                  </a:moveTo>
                  <a:lnTo>
                    <a:pt x="13290" y="26"/>
                  </a:lnTo>
                  <a:lnTo>
                    <a:pt x="11890" y="179"/>
                  </a:lnTo>
                  <a:lnTo>
                    <a:pt x="10515" y="459"/>
                  </a:lnTo>
                  <a:lnTo>
                    <a:pt x="9191" y="867"/>
                  </a:lnTo>
                  <a:lnTo>
                    <a:pt x="7944" y="1401"/>
                  </a:lnTo>
                  <a:lnTo>
                    <a:pt x="6747" y="2038"/>
                  </a:lnTo>
                  <a:lnTo>
                    <a:pt x="5627" y="2801"/>
                  </a:lnTo>
                  <a:lnTo>
                    <a:pt x="4583" y="3642"/>
                  </a:lnTo>
                  <a:lnTo>
                    <a:pt x="3641" y="4609"/>
                  </a:lnTo>
                  <a:lnTo>
                    <a:pt x="2775" y="5653"/>
                  </a:lnTo>
                  <a:lnTo>
                    <a:pt x="2012" y="6773"/>
                  </a:lnTo>
                  <a:lnTo>
                    <a:pt x="1375" y="7944"/>
                  </a:lnTo>
                  <a:lnTo>
                    <a:pt x="841" y="9217"/>
                  </a:lnTo>
                  <a:lnTo>
                    <a:pt x="433" y="10541"/>
                  </a:lnTo>
                  <a:lnTo>
                    <a:pt x="153" y="11890"/>
                  </a:lnTo>
                  <a:lnTo>
                    <a:pt x="0" y="13316"/>
                  </a:lnTo>
                  <a:lnTo>
                    <a:pt x="0" y="14029"/>
                  </a:lnTo>
                  <a:lnTo>
                    <a:pt x="0" y="21004"/>
                  </a:lnTo>
                  <a:lnTo>
                    <a:pt x="0" y="21743"/>
                  </a:lnTo>
                  <a:lnTo>
                    <a:pt x="153" y="23143"/>
                  </a:lnTo>
                  <a:lnTo>
                    <a:pt x="433" y="24518"/>
                  </a:lnTo>
                  <a:lnTo>
                    <a:pt x="841" y="25842"/>
                  </a:lnTo>
                  <a:lnTo>
                    <a:pt x="1375" y="27089"/>
                  </a:lnTo>
                  <a:lnTo>
                    <a:pt x="2012" y="28286"/>
                  </a:lnTo>
                  <a:lnTo>
                    <a:pt x="2775" y="29406"/>
                  </a:lnTo>
                  <a:lnTo>
                    <a:pt x="3641" y="30450"/>
                  </a:lnTo>
                  <a:lnTo>
                    <a:pt x="4583" y="31392"/>
                  </a:lnTo>
                  <a:lnTo>
                    <a:pt x="5627" y="32257"/>
                  </a:lnTo>
                  <a:lnTo>
                    <a:pt x="6747" y="33021"/>
                  </a:lnTo>
                  <a:lnTo>
                    <a:pt x="7944" y="33657"/>
                  </a:lnTo>
                  <a:lnTo>
                    <a:pt x="9191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32"/>
                  </a:lnTo>
                  <a:lnTo>
                    <a:pt x="14741" y="35032"/>
                  </a:lnTo>
                  <a:lnTo>
                    <a:pt x="16167" y="34879"/>
                  </a:lnTo>
                  <a:lnTo>
                    <a:pt x="17516" y="34599"/>
                  </a:lnTo>
                  <a:lnTo>
                    <a:pt x="18840" y="34192"/>
                  </a:lnTo>
                  <a:lnTo>
                    <a:pt x="20087" y="33657"/>
                  </a:lnTo>
                  <a:lnTo>
                    <a:pt x="21284" y="33021"/>
                  </a:lnTo>
                  <a:lnTo>
                    <a:pt x="22404" y="32257"/>
                  </a:lnTo>
                  <a:lnTo>
                    <a:pt x="23448" y="31392"/>
                  </a:lnTo>
                  <a:lnTo>
                    <a:pt x="24390" y="30450"/>
                  </a:lnTo>
                  <a:lnTo>
                    <a:pt x="25256" y="29406"/>
                  </a:lnTo>
                  <a:lnTo>
                    <a:pt x="26019" y="28286"/>
                  </a:lnTo>
                  <a:lnTo>
                    <a:pt x="26656" y="27089"/>
                  </a:lnTo>
                  <a:lnTo>
                    <a:pt x="27191" y="25842"/>
                  </a:lnTo>
                  <a:lnTo>
                    <a:pt x="27598" y="24518"/>
                  </a:lnTo>
                  <a:lnTo>
                    <a:pt x="27878" y="23143"/>
                  </a:lnTo>
                  <a:lnTo>
                    <a:pt x="28031" y="21743"/>
                  </a:lnTo>
                  <a:lnTo>
                    <a:pt x="28031" y="21004"/>
                  </a:lnTo>
                  <a:lnTo>
                    <a:pt x="28031" y="14029"/>
                  </a:lnTo>
                  <a:lnTo>
                    <a:pt x="28031" y="13316"/>
                  </a:lnTo>
                  <a:lnTo>
                    <a:pt x="27878" y="11890"/>
                  </a:lnTo>
                  <a:lnTo>
                    <a:pt x="27598" y="10541"/>
                  </a:lnTo>
                  <a:lnTo>
                    <a:pt x="27191" y="9217"/>
                  </a:lnTo>
                  <a:lnTo>
                    <a:pt x="26656" y="7944"/>
                  </a:lnTo>
                  <a:lnTo>
                    <a:pt x="26019" y="6773"/>
                  </a:lnTo>
                  <a:lnTo>
                    <a:pt x="25256" y="5653"/>
                  </a:lnTo>
                  <a:lnTo>
                    <a:pt x="24390" y="4609"/>
                  </a:lnTo>
                  <a:lnTo>
                    <a:pt x="23448" y="3642"/>
                  </a:lnTo>
                  <a:lnTo>
                    <a:pt x="22404" y="2801"/>
                  </a:lnTo>
                  <a:lnTo>
                    <a:pt x="21284" y="2038"/>
                  </a:lnTo>
                  <a:lnTo>
                    <a:pt x="20087" y="1401"/>
                  </a:lnTo>
                  <a:lnTo>
                    <a:pt x="18840" y="867"/>
                  </a:lnTo>
                  <a:lnTo>
                    <a:pt x="17516" y="459"/>
                  </a:lnTo>
                  <a:lnTo>
                    <a:pt x="16167" y="179"/>
                  </a:lnTo>
                  <a:lnTo>
                    <a:pt x="14741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F0C1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3"/>
            <p:cNvSpPr/>
            <p:nvPr/>
          </p:nvSpPr>
          <p:spPr>
            <a:xfrm>
              <a:off x="2358200" y="2418300"/>
              <a:ext cx="91050" cy="91050"/>
            </a:xfrm>
            <a:custGeom>
              <a:rect b="b" l="l" r="r" t="t"/>
              <a:pathLst>
                <a:path extrusionOk="0" h="3642" w="3642">
                  <a:moveTo>
                    <a:pt x="1808" y="1"/>
                  </a:moveTo>
                  <a:lnTo>
                    <a:pt x="1452" y="26"/>
                  </a:lnTo>
                  <a:lnTo>
                    <a:pt x="790" y="306"/>
                  </a:lnTo>
                  <a:lnTo>
                    <a:pt x="306" y="790"/>
                  </a:lnTo>
                  <a:lnTo>
                    <a:pt x="26" y="1452"/>
                  </a:lnTo>
                  <a:lnTo>
                    <a:pt x="0" y="1809"/>
                  </a:lnTo>
                  <a:lnTo>
                    <a:pt x="26" y="2190"/>
                  </a:lnTo>
                  <a:lnTo>
                    <a:pt x="306" y="2827"/>
                  </a:lnTo>
                  <a:lnTo>
                    <a:pt x="790" y="3336"/>
                  </a:lnTo>
                  <a:lnTo>
                    <a:pt x="1452" y="3616"/>
                  </a:lnTo>
                  <a:lnTo>
                    <a:pt x="1808" y="3642"/>
                  </a:lnTo>
                  <a:lnTo>
                    <a:pt x="2190" y="3616"/>
                  </a:lnTo>
                  <a:lnTo>
                    <a:pt x="2826" y="3336"/>
                  </a:lnTo>
                  <a:lnTo>
                    <a:pt x="3336" y="2827"/>
                  </a:lnTo>
                  <a:lnTo>
                    <a:pt x="3616" y="2190"/>
                  </a:lnTo>
                  <a:lnTo>
                    <a:pt x="3641" y="1809"/>
                  </a:lnTo>
                  <a:lnTo>
                    <a:pt x="3616" y="1452"/>
                  </a:lnTo>
                  <a:lnTo>
                    <a:pt x="3336" y="790"/>
                  </a:lnTo>
                  <a:lnTo>
                    <a:pt x="2826" y="306"/>
                  </a:lnTo>
                  <a:lnTo>
                    <a:pt x="2190" y="26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3"/>
            <p:cNvSpPr/>
            <p:nvPr/>
          </p:nvSpPr>
          <p:spPr>
            <a:xfrm>
              <a:off x="2718450" y="2418300"/>
              <a:ext cx="91025" cy="91050"/>
            </a:xfrm>
            <a:custGeom>
              <a:rect b="b" l="l" r="r" t="t"/>
              <a:pathLst>
                <a:path extrusionOk="0" h="3642" w="3641">
                  <a:moveTo>
                    <a:pt x="1833" y="1"/>
                  </a:moveTo>
                  <a:lnTo>
                    <a:pt x="1451" y="26"/>
                  </a:lnTo>
                  <a:lnTo>
                    <a:pt x="815" y="306"/>
                  </a:lnTo>
                  <a:lnTo>
                    <a:pt x="306" y="790"/>
                  </a:lnTo>
                  <a:lnTo>
                    <a:pt x="26" y="1452"/>
                  </a:lnTo>
                  <a:lnTo>
                    <a:pt x="0" y="1809"/>
                  </a:lnTo>
                  <a:lnTo>
                    <a:pt x="26" y="2190"/>
                  </a:lnTo>
                  <a:lnTo>
                    <a:pt x="306" y="2827"/>
                  </a:lnTo>
                  <a:lnTo>
                    <a:pt x="815" y="3336"/>
                  </a:lnTo>
                  <a:lnTo>
                    <a:pt x="1451" y="3616"/>
                  </a:lnTo>
                  <a:lnTo>
                    <a:pt x="1833" y="3642"/>
                  </a:lnTo>
                  <a:lnTo>
                    <a:pt x="2190" y="3616"/>
                  </a:lnTo>
                  <a:lnTo>
                    <a:pt x="2851" y="3336"/>
                  </a:lnTo>
                  <a:lnTo>
                    <a:pt x="3335" y="2827"/>
                  </a:lnTo>
                  <a:lnTo>
                    <a:pt x="3615" y="2190"/>
                  </a:lnTo>
                  <a:lnTo>
                    <a:pt x="3641" y="1809"/>
                  </a:lnTo>
                  <a:lnTo>
                    <a:pt x="3615" y="1452"/>
                  </a:lnTo>
                  <a:lnTo>
                    <a:pt x="3335" y="790"/>
                  </a:lnTo>
                  <a:lnTo>
                    <a:pt x="2851" y="306"/>
                  </a:lnTo>
                  <a:lnTo>
                    <a:pt x="2190" y="26"/>
                  </a:lnTo>
                  <a:lnTo>
                    <a:pt x="1833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3"/>
            <p:cNvSpPr/>
            <p:nvPr/>
          </p:nvSpPr>
          <p:spPr>
            <a:xfrm>
              <a:off x="2062875" y="2844100"/>
              <a:ext cx="1041925" cy="210075"/>
            </a:xfrm>
            <a:custGeom>
              <a:rect b="b" l="l" r="r" t="t"/>
              <a:pathLst>
                <a:path extrusionOk="0" h="8403" w="41677">
                  <a:moveTo>
                    <a:pt x="16625" y="1"/>
                  </a:moveTo>
                  <a:lnTo>
                    <a:pt x="12297" y="154"/>
                  </a:lnTo>
                  <a:lnTo>
                    <a:pt x="11177" y="179"/>
                  </a:lnTo>
                  <a:lnTo>
                    <a:pt x="9115" y="485"/>
                  </a:lnTo>
                  <a:lnTo>
                    <a:pt x="7307" y="1070"/>
                  </a:lnTo>
                  <a:lnTo>
                    <a:pt x="5678" y="1910"/>
                  </a:lnTo>
                  <a:lnTo>
                    <a:pt x="4227" y="3005"/>
                  </a:lnTo>
                  <a:lnTo>
                    <a:pt x="2903" y="4303"/>
                  </a:lnTo>
                  <a:lnTo>
                    <a:pt x="1681" y="5805"/>
                  </a:lnTo>
                  <a:lnTo>
                    <a:pt x="535" y="7486"/>
                  </a:lnTo>
                  <a:lnTo>
                    <a:pt x="0" y="8402"/>
                  </a:lnTo>
                  <a:lnTo>
                    <a:pt x="41677" y="8402"/>
                  </a:lnTo>
                  <a:lnTo>
                    <a:pt x="41142" y="7486"/>
                  </a:lnTo>
                  <a:lnTo>
                    <a:pt x="39996" y="5805"/>
                  </a:lnTo>
                  <a:lnTo>
                    <a:pt x="38774" y="4303"/>
                  </a:lnTo>
                  <a:lnTo>
                    <a:pt x="37450" y="3005"/>
                  </a:lnTo>
                  <a:lnTo>
                    <a:pt x="35999" y="1910"/>
                  </a:lnTo>
                  <a:lnTo>
                    <a:pt x="34370" y="1070"/>
                  </a:lnTo>
                  <a:lnTo>
                    <a:pt x="32562" y="485"/>
                  </a:lnTo>
                  <a:lnTo>
                    <a:pt x="30500" y="179"/>
                  </a:lnTo>
                  <a:lnTo>
                    <a:pt x="29380" y="154"/>
                  </a:lnTo>
                  <a:lnTo>
                    <a:pt x="25052" y="1"/>
                  </a:lnTo>
                  <a:lnTo>
                    <a:pt x="25027" y="434"/>
                  </a:lnTo>
                  <a:lnTo>
                    <a:pt x="24874" y="1248"/>
                  </a:lnTo>
                  <a:lnTo>
                    <a:pt x="24543" y="2012"/>
                  </a:lnTo>
                  <a:lnTo>
                    <a:pt x="24085" y="2674"/>
                  </a:lnTo>
                  <a:lnTo>
                    <a:pt x="23524" y="3260"/>
                  </a:lnTo>
                  <a:lnTo>
                    <a:pt x="22863" y="3718"/>
                  </a:lnTo>
                  <a:lnTo>
                    <a:pt x="22099" y="4023"/>
                  </a:lnTo>
                  <a:lnTo>
                    <a:pt x="21284" y="4202"/>
                  </a:lnTo>
                  <a:lnTo>
                    <a:pt x="20418" y="4202"/>
                  </a:lnTo>
                  <a:lnTo>
                    <a:pt x="19578" y="4023"/>
                  </a:lnTo>
                  <a:lnTo>
                    <a:pt x="18840" y="3718"/>
                  </a:lnTo>
                  <a:lnTo>
                    <a:pt x="18153" y="3260"/>
                  </a:lnTo>
                  <a:lnTo>
                    <a:pt x="17593" y="2674"/>
                  </a:lnTo>
                  <a:lnTo>
                    <a:pt x="17134" y="2012"/>
                  </a:lnTo>
                  <a:lnTo>
                    <a:pt x="16803" y="1248"/>
                  </a:lnTo>
                  <a:lnTo>
                    <a:pt x="16651" y="434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5C26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3"/>
            <p:cNvSpPr/>
            <p:nvPr/>
          </p:nvSpPr>
          <p:spPr>
            <a:xfrm>
              <a:off x="2439675" y="2844100"/>
              <a:ext cx="288325" cy="149600"/>
            </a:xfrm>
            <a:custGeom>
              <a:rect b="b" l="l" r="r" t="t"/>
              <a:pathLst>
                <a:path extrusionOk="0" h="5984" w="11533">
                  <a:moveTo>
                    <a:pt x="1553" y="1"/>
                  </a:moveTo>
                  <a:lnTo>
                    <a:pt x="0" y="52"/>
                  </a:lnTo>
                  <a:lnTo>
                    <a:pt x="0" y="128"/>
                  </a:lnTo>
                  <a:lnTo>
                    <a:pt x="0" y="205"/>
                  </a:lnTo>
                  <a:lnTo>
                    <a:pt x="0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299" y="3871"/>
                  </a:lnTo>
                  <a:lnTo>
                    <a:pt x="2088" y="4660"/>
                  </a:lnTo>
                  <a:lnTo>
                    <a:pt x="3004" y="5296"/>
                  </a:lnTo>
                  <a:lnTo>
                    <a:pt x="4048" y="5729"/>
                  </a:lnTo>
                  <a:lnTo>
                    <a:pt x="5168" y="5958"/>
                  </a:lnTo>
                  <a:lnTo>
                    <a:pt x="5779" y="5984"/>
                  </a:lnTo>
                  <a:lnTo>
                    <a:pt x="6365" y="5958"/>
                  </a:lnTo>
                  <a:lnTo>
                    <a:pt x="7485" y="5729"/>
                  </a:lnTo>
                  <a:lnTo>
                    <a:pt x="8529" y="5296"/>
                  </a:lnTo>
                  <a:lnTo>
                    <a:pt x="9445" y="4660"/>
                  </a:lnTo>
                  <a:lnTo>
                    <a:pt x="10235" y="3871"/>
                  </a:lnTo>
                  <a:lnTo>
                    <a:pt x="10846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33" y="205"/>
                  </a:lnTo>
                  <a:lnTo>
                    <a:pt x="11533" y="128"/>
                  </a:lnTo>
                  <a:lnTo>
                    <a:pt x="11533" y="52"/>
                  </a:lnTo>
                  <a:lnTo>
                    <a:pt x="9980" y="1"/>
                  </a:lnTo>
                  <a:lnTo>
                    <a:pt x="9955" y="434"/>
                  </a:lnTo>
                  <a:lnTo>
                    <a:pt x="9802" y="1248"/>
                  </a:lnTo>
                  <a:lnTo>
                    <a:pt x="9471" y="2012"/>
                  </a:lnTo>
                  <a:lnTo>
                    <a:pt x="9013" y="2674"/>
                  </a:lnTo>
                  <a:lnTo>
                    <a:pt x="8452" y="3260"/>
                  </a:lnTo>
                  <a:lnTo>
                    <a:pt x="7791" y="3718"/>
                  </a:lnTo>
                  <a:lnTo>
                    <a:pt x="7027" y="4023"/>
                  </a:lnTo>
                  <a:lnTo>
                    <a:pt x="6212" y="4202"/>
                  </a:lnTo>
                  <a:lnTo>
                    <a:pt x="5346" y="4202"/>
                  </a:lnTo>
                  <a:lnTo>
                    <a:pt x="4506" y="4023"/>
                  </a:lnTo>
                  <a:lnTo>
                    <a:pt x="3768" y="3718"/>
                  </a:lnTo>
                  <a:lnTo>
                    <a:pt x="3081" y="3260"/>
                  </a:lnTo>
                  <a:lnTo>
                    <a:pt x="2521" y="2674"/>
                  </a:lnTo>
                  <a:lnTo>
                    <a:pt x="2062" y="2012"/>
                  </a:lnTo>
                  <a:lnTo>
                    <a:pt x="1731" y="1248"/>
                  </a:lnTo>
                  <a:lnTo>
                    <a:pt x="1579" y="434"/>
                  </a:lnTo>
                  <a:lnTo>
                    <a:pt x="1553" y="1"/>
                  </a:lnTo>
                  <a:close/>
                </a:path>
              </a:pathLst>
            </a:custGeom>
            <a:solidFill>
              <a:srgbClr val="993C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3"/>
            <p:cNvSpPr/>
            <p:nvPr/>
          </p:nvSpPr>
          <p:spPr>
            <a:xfrm>
              <a:off x="2540875" y="2459675"/>
              <a:ext cx="82125" cy="119700"/>
            </a:xfrm>
            <a:custGeom>
              <a:rect b="b" l="l" r="r" t="t"/>
              <a:pathLst>
                <a:path extrusionOk="0" h="4788" w="3285">
                  <a:moveTo>
                    <a:pt x="1553" y="1"/>
                  </a:moveTo>
                  <a:lnTo>
                    <a:pt x="1375" y="306"/>
                  </a:lnTo>
                  <a:lnTo>
                    <a:pt x="1298" y="586"/>
                  </a:lnTo>
                  <a:lnTo>
                    <a:pt x="0" y="4252"/>
                  </a:lnTo>
                  <a:lnTo>
                    <a:pt x="0" y="4303"/>
                  </a:lnTo>
                  <a:lnTo>
                    <a:pt x="0" y="4354"/>
                  </a:lnTo>
                  <a:lnTo>
                    <a:pt x="407" y="4558"/>
                  </a:lnTo>
                  <a:lnTo>
                    <a:pt x="1222" y="4787"/>
                  </a:lnTo>
                  <a:lnTo>
                    <a:pt x="2062" y="4787"/>
                  </a:lnTo>
                  <a:lnTo>
                    <a:pt x="2902" y="4558"/>
                  </a:lnTo>
                  <a:lnTo>
                    <a:pt x="3284" y="4354"/>
                  </a:lnTo>
                  <a:lnTo>
                    <a:pt x="3284" y="4303"/>
                  </a:lnTo>
                  <a:lnTo>
                    <a:pt x="3284" y="4252"/>
                  </a:lnTo>
                  <a:lnTo>
                    <a:pt x="2011" y="586"/>
                  </a:lnTo>
                  <a:lnTo>
                    <a:pt x="1935" y="306"/>
                  </a:lnTo>
                  <a:lnTo>
                    <a:pt x="1731" y="1"/>
                  </a:lnTo>
                  <a:close/>
                </a:path>
              </a:pathLst>
            </a:custGeom>
            <a:solidFill>
              <a:srgbClr val="FDE3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3"/>
            <p:cNvSpPr/>
            <p:nvPr/>
          </p:nvSpPr>
          <p:spPr>
            <a:xfrm>
              <a:off x="2540875" y="2568525"/>
              <a:ext cx="82125" cy="38200"/>
            </a:xfrm>
            <a:custGeom>
              <a:rect b="b" l="l" r="r" t="t"/>
              <a:pathLst>
                <a:path extrusionOk="0" h="1528" w="3285">
                  <a:moveTo>
                    <a:pt x="0" y="0"/>
                  </a:moveTo>
                  <a:lnTo>
                    <a:pt x="0" y="306"/>
                  </a:lnTo>
                  <a:lnTo>
                    <a:pt x="280" y="840"/>
                  </a:lnTo>
                  <a:lnTo>
                    <a:pt x="764" y="1273"/>
                  </a:lnTo>
                  <a:lnTo>
                    <a:pt x="1298" y="1502"/>
                  </a:lnTo>
                  <a:lnTo>
                    <a:pt x="1528" y="1528"/>
                  </a:lnTo>
                  <a:lnTo>
                    <a:pt x="1782" y="1528"/>
                  </a:lnTo>
                  <a:lnTo>
                    <a:pt x="2011" y="1502"/>
                  </a:lnTo>
                  <a:lnTo>
                    <a:pt x="2521" y="1273"/>
                  </a:lnTo>
                  <a:lnTo>
                    <a:pt x="3004" y="840"/>
                  </a:lnTo>
                  <a:lnTo>
                    <a:pt x="3284" y="306"/>
                  </a:lnTo>
                  <a:lnTo>
                    <a:pt x="3284" y="0"/>
                  </a:lnTo>
                  <a:lnTo>
                    <a:pt x="2902" y="204"/>
                  </a:lnTo>
                  <a:lnTo>
                    <a:pt x="2062" y="433"/>
                  </a:lnTo>
                  <a:lnTo>
                    <a:pt x="1222" y="433"/>
                  </a:lnTo>
                  <a:lnTo>
                    <a:pt x="407" y="2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3"/>
            <p:cNvSpPr/>
            <p:nvPr/>
          </p:nvSpPr>
          <p:spPr>
            <a:xfrm>
              <a:off x="2377300" y="2434225"/>
              <a:ext cx="26100" cy="26750"/>
            </a:xfrm>
            <a:custGeom>
              <a:rect b="b" l="l" r="r" t="t"/>
              <a:pathLst>
                <a:path extrusionOk="0" h="1070" w="1044">
                  <a:moveTo>
                    <a:pt x="509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0" y="535"/>
                  </a:lnTo>
                  <a:lnTo>
                    <a:pt x="26" y="739"/>
                  </a:lnTo>
                  <a:lnTo>
                    <a:pt x="306" y="1019"/>
                  </a:lnTo>
                  <a:lnTo>
                    <a:pt x="509" y="1070"/>
                  </a:lnTo>
                  <a:lnTo>
                    <a:pt x="738" y="1019"/>
                  </a:lnTo>
                  <a:lnTo>
                    <a:pt x="1019" y="739"/>
                  </a:lnTo>
                  <a:lnTo>
                    <a:pt x="1044" y="535"/>
                  </a:lnTo>
                  <a:lnTo>
                    <a:pt x="1019" y="306"/>
                  </a:lnTo>
                  <a:lnTo>
                    <a:pt x="738" y="26"/>
                  </a:lnTo>
                  <a:lnTo>
                    <a:pt x="5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3"/>
            <p:cNvSpPr/>
            <p:nvPr/>
          </p:nvSpPr>
          <p:spPr>
            <a:xfrm>
              <a:off x="2737525" y="2434225"/>
              <a:ext cx="26775" cy="26750"/>
            </a:xfrm>
            <a:custGeom>
              <a:rect b="b" l="l" r="r" t="t"/>
              <a:pathLst>
                <a:path extrusionOk="0" h="1070" w="1071">
                  <a:moveTo>
                    <a:pt x="535" y="0"/>
                  </a:moveTo>
                  <a:lnTo>
                    <a:pt x="332" y="26"/>
                  </a:lnTo>
                  <a:lnTo>
                    <a:pt x="26" y="306"/>
                  </a:lnTo>
                  <a:lnTo>
                    <a:pt x="1" y="535"/>
                  </a:lnTo>
                  <a:lnTo>
                    <a:pt x="26" y="739"/>
                  </a:lnTo>
                  <a:lnTo>
                    <a:pt x="332" y="1019"/>
                  </a:lnTo>
                  <a:lnTo>
                    <a:pt x="535" y="1070"/>
                  </a:lnTo>
                  <a:lnTo>
                    <a:pt x="739" y="1019"/>
                  </a:lnTo>
                  <a:lnTo>
                    <a:pt x="1045" y="739"/>
                  </a:lnTo>
                  <a:lnTo>
                    <a:pt x="1070" y="535"/>
                  </a:lnTo>
                  <a:lnTo>
                    <a:pt x="1045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3"/>
            <p:cNvSpPr/>
            <p:nvPr/>
          </p:nvSpPr>
          <p:spPr>
            <a:xfrm>
              <a:off x="2330825" y="2522700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50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30" y="586"/>
                  </a:lnTo>
                  <a:lnTo>
                    <a:pt x="1" y="1095"/>
                  </a:lnTo>
                  <a:lnTo>
                    <a:pt x="1" y="1375"/>
                  </a:lnTo>
                  <a:lnTo>
                    <a:pt x="1" y="1655"/>
                  </a:lnTo>
                  <a:lnTo>
                    <a:pt x="230" y="2139"/>
                  </a:lnTo>
                  <a:lnTo>
                    <a:pt x="586" y="2521"/>
                  </a:lnTo>
                  <a:lnTo>
                    <a:pt x="1095" y="2724"/>
                  </a:lnTo>
                  <a:lnTo>
                    <a:pt x="1350" y="2750"/>
                  </a:lnTo>
                  <a:lnTo>
                    <a:pt x="4456" y="2750"/>
                  </a:lnTo>
                  <a:lnTo>
                    <a:pt x="4736" y="2724"/>
                  </a:lnTo>
                  <a:lnTo>
                    <a:pt x="5220" y="2521"/>
                  </a:lnTo>
                  <a:lnTo>
                    <a:pt x="5602" y="2139"/>
                  </a:lnTo>
                  <a:lnTo>
                    <a:pt x="5805" y="1655"/>
                  </a:lnTo>
                  <a:lnTo>
                    <a:pt x="5831" y="1375"/>
                  </a:lnTo>
                  <a:lnTo>
                    <a:pt x="5805" y="1095"/>
                  </a:lnTo>
                  <a:lnTo>
                    <a:pt x="5602" y="586"/>
                  </a:lnTo>
                  <a:lnTo>
                    <a:pt x="5220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F59A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3"/>
            <p:cNvSpPr/>
            <p:nvPr/>
          </p:nvSpPr>
          <p:spPr>
            <a:xfrm>
              <a:off x="2691075" y="2522700"/>
              <a:ext cx="146400" cy="68750"/>
            </a:xfrm>
            <a:custGeom>
              <a:rect b="b" l="l" r="r" t="t"/>
              <a:pathLst>
                <a:path extrusionOk="0" h="2750" w="5856">
                  <a:moveTo>
                    <a:pt x="1375" y="0"/>
                  </a:moveTo>
                  <a:lnTo>
                    <a:pt x="1095" y="26"/>
                  </a:lnTo>
                  <a:lnTo>
                    <a:pt x="611" y="229"/>
                  </a:lnTo>
                  <a:lnTo>
                    <a:pt x="229" y="586"/>
                  </a:lnTo>
                  <a:lnTo>
                    <a:pt x="26" y="1095"/>
                  </a:lnTo>
                  <a:lnTo>
                    <a:pt x="0" y="1375"/>
                  </a:lnTo>
                  <a:lnTo>
                    <a:pt x="26" y="1655"/>
                  </a:lnTo>
                  <a:lnTo>
                    <a:pt x="229" y="2139"/>
                  </a:lnTo>
                  <a:lnTo>
                    <a:pt x="611" y="2521"/>
                  </a:lnTo>
                  <a:lnTo>
                    <a:pt x="1095" y="2724"/>
                  </a:lnTo>
                  <a:lnTo>
                    <a:pt x="1375" y="2750"/>
                  </a:lnTo>
                  <a:lnTo>
                    <a:pt x="4481" y="2750"/>
                  </a:lnTo>
                  <a:lnTo>
                    <a:pt x="4761" y="2724"/>
                  </a:lnTo>
                  <a:lnTo>
                    <a:pt x="5245" y="2521"/>
                  </a:lnTo>
                  <a:lnTo>
                    <a:pt x="5627" y="2139"/>
                  </a:lnTo>
                  <a:lnTo>
                    <a:pt x="5830" y="1655"/>
                  </a:lnTo>
                  <a:lnTo>
                    <a:pt x="5856" y="1375"/>
                  </a:lnTo>
                  <a:lnTo>
                    <a:pt x="5830" y="1095"/>
                  </a:lnTo>
                  <a:lnTo>
                    <a:pt x="5627" y="586"/>
                  </a:lnTo>
                  <a:lnTo>
                    <a:pt x="5245" y="229"/>
                  </a:lnTo>
                  <a:lnTo>
                    <a:pt x="4761" y="26"/>
                  </a:lnTo>
                  <a:lnTo>
                    <a:pt x="4481" y="0"/>
                  </a:lnTo>
                  <a:close/>
                </a:path>
              </a:pathLst>
            </a:custGeom>
            <a:solidFill>
              <a:srgbClr val="F59A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3"/>
            <p:cNvSpPr/>
            <p:nvPr/>
          </p:nvSpPr>
          <p:spPr>
            <a:xfrm>
              <a:off x="2188250" y="1879850"/>
              <a:ext cx="791175" cy="525750"/>
            </a:xfrm>
            <a:custGeom>
              <a:rect b="b" l="l" r="r" t="t"/>
              <a:pathLst>
                <a:path extrusionOk="0" h="21030" w="31647">
                  <a:moveTo>
                    <a:pt x="15022" y="1"/>
                  </a:moveTo>
                  <a:lnTo>
                    <a:pt x="13418" y="154"/>
                  </a:lnTo>
                  <a:lnTo>
                    <a:pt x="11865" y="485"/>
                  </a:lnTo>
                  <a:lnTo>
                    <a:pt x="10388" y="943"/>
                  </a:lnTo>
                  <a:lnTo>
                    <a:pt x="8962" y="1554"/>
                  </a:lnTo>
                  <a:lnTo>
                    <a:pt x="7613" y="2267"/>
                  </a:lnTo>
                  <a:lnTo>
                    <a:pt x="6366" y="3132"/>
                  </a:lnTo>
                  <a:lnTo>
                    <a:pt x="5194" y="4100"/>
                  </a:lnTo>
                  <a:lnTo>
                    <a:pt x="4100" y="5169"/>
                  </a:lnTo>
                  <a:lnTo>
                    <a:pt x="3132" y="6340"/>
                  </a:lnTo>
                  <a:lnTo>
                    <a:pt x="2292" y="7613"/>
                  </a:lnTo>
                  <a:lnTo>
                    <a:pt x="1554" y="8962"/>
                  </a:lnTo>
                  <a:lnTo>
                    <a:pt x="943" y="10388"/>
                  </a:lnTo>
                  <a:lnTo>
                    <a:pt x="485" y="11865"/>
                  </a:lnTo>
                  <a:lnTo>
                    <a:pt x="179" y="13418"/>
                  </a:lnTo>
                  <a:lnTo>
                    <a:pt x="1" y="14996"/>
                  </a:lnTo>
                  <a:lnTo>
                    <a:pt x="1" y="15811"/>
                  </a:lnTo>
                  <a:lnTo>
                    <a:pt x="1" y="21030"/>
                  </a:lnTo>
                  <a:lnTo>
                    <a:pt x="1325" y="20622"/>
                  </a:lnTo>
                  <a:lnTo>
                    <a:pt x="3336" y="19630"/>
                  </a:lnTo>
                  <a:lnTo>
                    <a:pt x="4736" y="18484"/>
                  </a:lnTo>
                  <a:lnTo>
                    <a:pt x="5729" y="17262"/>
                  </a:lnTo>
                  <a:lnTo>
                    <a:pt x="6798" y="15327"/>
                  </a:lnTo>
                  <a:lnTo>
                    <a:pt x="7995" y="13418"/>
                  </a:lnTo>
                  <a:lnTo>
                    <a:pt x="9166" y="12221"/>
                  </a:lnTo>
                  <a:lnTo>
                    <a:pt x="9955" y="11661"/>
                  </a:lnTo>
                  <a:lnTo>
                    <a:pt x="9981" y="11814"/>
                  </a:lnTo>
                  <a:lnTo>
                    <a:pt x="10388" y="13061"/>
                  </a:lnTo>
                  <a:lnTo>
                    <a:pt x="11152" y="14436"/>
                  </a:lnTo>
                  <a:lnTo>
                    <a:pt x="11890" y="15378"/>
                  </a:lnTo>
                  <a:lnTo>
                    <a:pt x="12858" y="16269"/>
                  </a:lnTo>
                  <a:lnTo>
                    <a:pt x="14105" y="17007"/>
                  </a:lnTo>
                  <a:lnTo>
                    <a:pt x="14843" y="17287"/>
                  </a:lnTo>
                  <a:lnTo>
                    <a:pt x="15633" y="17542"/>
                  </a:lnTo>
                  <a:lnTo>
                    <a:pt x="17007" y="17746"/>
                  </a:lnTo>
                  <a:lnTo>
                    <a:pt x="18153" y="17669"/>
                  </a:lnTo>
                  <a:lnTo>
                    <a:pt x="19146" y="17466"/>
                  </a:lnTo>
                  <a:lnTo>
                    <a:pt x="20470" y="17033"/>
                  </a:lnTo>
                  <a:lnTo>
                    <a:pt x="21717" y="16753"/>
                  </a:lnTo>
                  <a:lnTo>
                    <a:pt x="22583" y="16804"/>
                  </a:lnTo>
                  <a:lnTo>
                    <a:pt x="23041" y="16956"/>
                  </a:lnTo>
                  <a:lnTo>
                    <a:pt x="23754" y="17236"/>
                  </a:lnTo>
                  <a:lnTo>
                    <a:pt x="24823" y="17822"/>
                  </a:lnTo>
                  <a:lnTo>
                    <a:pt x="25893" y="18688"/>
                  </a:lnTo>
                  <a:lnTo>
                    <a:pt x="26809" y="19477"/>
                  </a:lnTo>
                  <a:lnTo>
                    <a:pt x="27624" y="19935"/>
                  </a:lnTo>
                  <a:lnTo>
                    <a:pt x="28820" y="20317"/>
                  </a:lnTo>
                  <a:lnTo>
                    <a:pt x="30526" y="20572"/>
                  </a:lnTo>
                  <a:lnTo>
                    <a:pt x="31646" y="20648"/>
                  </a:lnTo>
                  <a:lnTo>
                    <a:pt x="31646" y="15811"/>
                  </a:lnTo>
                  <a:lnTo>
                    <a:pt x="31646" y="14996"/>
                  </a:lnTo>
                  <a:lnTo>
                    <a:pt x="31468" y="13418"/>
                  </a:lnTo>
                  <a:lnTo>
                    <a:pt x="31163" y="11865"/>
                  </a:lnTo>
                  <a:lnTo>
                    <a:pt x="30704" y="10388"/>
                  </a:lnTo>
                  <a:lnTo>
                    <a:pt x="30093" y="8962"/>
                  </a:lnTo>
                  <a:lnTo>
                    <a:pt x="29355" y="7613"/>
                  </a:lnTo>
                  <a:lnTo>
                    <a:pt x="28515" y="6340"/>
                  </a:lnTo>
                  <a:lnTo>
                    <a:pt x="27547" y="5169"/>
                  </a:lnTo>
                  <a:lnTo>
                    <a:pt x="26478" y="4100"/>
                  </a:lnTo>
                  <a:lnTo>
                    <a:pt x="25282" y="3132"/>
                  </a:lnTo>
                  <a:lnTo>
                    <a:pt x="24034" y="2267"/>
                  </a:lnTo>
                  <a:lnTo>
                    <a:pt x="22685" y="1554"/>
                  </a:lnTo>
                  <a:lnTo>
                    <a:pt x="21259" y="943"/>
                  </a:lnTo>
                  <a:lnTo>
                    <a:pt x="19782" y="485"/>
                  </a:lnTo>
                  <a:lnTo>
                    <a:pt x="18229" y="154"/>
                  </a:lnTo>
                  <a:lnTo>
                    <a:pt x="16651" y="1"/>
                  </a:lnTo>
                  <a:close/>
                </a:path>
              </a:pathLst>
            </a:custGeom>
            <a:solidFill>
              <a:srgbClr val="9E79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3"/>
            <p:cNvSpPr/>
            <p:nvPr/>
          </p:nvSpPr>
          <p:spPr>
            <a:xfrm>
              <a:off x="2348025" y="2341925"/>
              <a:ext cx="110750" cy="22300"/>
            </a:xfrm>
            <a:custGeom>
              <a:rect b="b" l="l" r="r" t="t"/>
              <a:pathLst>
                <a:path extrusionOk="0" fill="none" h="892" w="4430">
                  <a:moveTo>
                    <a:pt x="4430" y="892"/>
                  </a:moveTo>
                  <a:lnTo>
                    <a:pt x="4201" y="663"/>
                  </a:lnTo>
                  <a:lnTo>
                    <a:pt x="3666" y="332"/>
                  </a:lnTo>
                  <a:lnTo>
                    <a:pt x="2826" y="1"/>
                  </a:lnTo>
                  <a:lnTo>
                    <a:pt x="1629" y="1"/>
                  </a:lnTo>
                  <a:lnTo>
                    <a:pt x="764" y="332"/>
                  </a:lnTo>
                  <a:lnTo>
                    <a:pt x="255" y="663"/>
                  </a:lnTo>
                  <a:lnTo>
                    <a:pt x="0" y="892"/>
                  </a:lnTo>
                </a:path>
              </a:pathLst>
            </a:custGeom>
            <a:noFill/>
            <a:ln cap="rnd" cmpd="sng" w="21000">
              <a:solidFill>
                <a:srgbClr val="95653C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3"/>
            <p:cNvSpPr/>
            <p:nvPr/>
          </p:nvSpPr>
          <p:spPr>
            <a:xfrm>
              <a:off x="2708900" y="2341925"/>
              <a:ext cx="110775" cy="22300"/>
            </a:xfrm>
            <a:custGeom>
              <a:rect b="b" l="l" r="r" t="t"/>
              <a:pathLst>
                <a:path extrusionOk="0" fill="none" h="892" w="4431">
                  <a:moveTo>
                    <a:pt x="4430" y="892"/>
                  </a:moveTo>
                  <a:lnTo>
                    <a:pt x="4175" y="663"/>
                  </a:lnTo>
                  <a:lnTo>
                    <a:pt x="3666" y="332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64" y="332"/>
                  </a:lnTo>
                  <a:lnTo>
                    <a:pt x="229" y="663"/>
                  </a:lnTo>
                  <a:lnTo>
                    <a:pt x="0" y="892"/>
                  </a:lnTo>
                </a:path>
              </a:pathLst>
            </a:custGeom>
            <a:noFill/>
            <a:ln cap="rnd" cmpd="sng" w="21000">
              <a:solidFill>
                <a:srgbClr val="95653C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3"/>
            <p:cNvSpPr/>
            <p:nvPr/>
          </p:nvSpPr>
          <p:spPr>
            <a:xfrm>
              <a:off x="2521775" y="2657625"/>
              <a:ext cx="124125" cy="35675"/>
            </a:xfrm>
            <a:custGeom>
              <a:rect b="b" l="l" r="r" t="t"/>
              <a:pathLst>
                <a:path extrusionOk="0" h="1427" w="4965">
                  <a:moveTo>
                    <a:pt x="0" y="0"/>
                  </a:moveTo>
                  <a:lnTo>
                    <a:pt x="153" y="306"/>
                  </a:lnTo>
                  <a:lnTo>
                    <a:pt x="637" y="815"/>
                  </a:lnTo>
                  <a:lnTo>
                    <a:pt x="1273" y="1197"/>
                  </a:lnTo>
                  <a:lnTo>
                    <a:pt x="2062" y="1426"/>
                  </a:lnTo>
                  <a:lnTo>
                    <a:pt x="2903" y="1426"/>
                  </a:lnTo>
                  <a:lnTo>
                    <a:pt x="3692" y="1222"/>
                  </a:lnTo>
                  <a:lnTo>
                    <a:pt x="4328" y="841"/>
                  </a:lnTo>
                  <a:lnTo>
                    <a:pt x="4812" y="331"/>
                  </a:lnTo>
                  <a:lnTo>
                    <a:pt x="4965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64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3"/>
            <p:cNvSpPr/>
            <p:nvPr/>
          </p:nvSpPr>
          <p:spPr>
            <a:xfrm>
              <a:off x="3100950" y="2455225"/>
              <a:ext cx="356450" cy="586225"/>
            </a:xfrm>
            <a:custGeom>
              <a:rect b="b" l="l" r="r" t="t"/>
              <a:pathLst>
                <a:path extrusionOk="0" h="23449" w="14258">
                  <a:moveTo>
                    <a:pt x="9192" y="1"/>
                  </a:moveTo>
                  <a:lnTo>
                    <a:pt x="8784" y="102"/>
                  </a:lnTo>
                  <a:lnTo>
                    <a:pt x="8402" y="357"/>
                  </a:lnTo>
                  <a:lnTo>
                    <a:pt x="8148" y="764"/>
                  </a:lnTo>
                  <a:lnTo>
                    <a:pt x="8071" y="993"/>
                  </a:lnTo>
                  <a:lnTo>
                    <a:pt x="6340" y="8529"/>
                  </a:lnTo>
                  <a:lnTo>
                    <a:pt x="6035" y="8453"/>
                  </a:lnTo>
                  <a:lnTo>
                    <a:pt x="7588" y="1757"/>
                  </a:lnTo>
                  <a:lnTo>
                    <a:pt x="7613" y="1503"/>
                  </a:lnTo>
                  <a:lnTo>
                    <a:pt x="7562" y="1044"/>
                  </a:lnTo>
                  <a:lnTo>
                    <a:pt x="7358" y="637"/>
                  </a:lnTo>
                  <a:lnTo>
                    <a:pt x="7027" y="357"/>
                  </a:lnTo>
                  <a:lnTo>
                    <a:pt x="6798" y="306"/>
                  </a:lnTo>
                  <a:lnTo>
                    <a:pt x="6595" y="255"/>
                  </a:lnTo>
                  <a:lnTo>
                    <a:pt x="6162" y="357"/>
                  </a:lnTo>
                  <a:lnTo>
                    <a:pt x="5805" y="637"/>
                  </a:lnTo>
                  <a:lnTo>
                    <a:pt x="5551" y="1019"/>
                  </a:lnTo>
                  <a:lnTo>
                    <a:pt x="5475" y="1273"/>
                  </a:lnTo>
                  <a:lnTo>
                    <a:pt x="3361" y="10439"/>
                  </a:lnTo>
                  <a:lnTo>
                    <a:pt x="3132" y="9548"/>
                  </a:lnTo>
                  <a:lnTo>
                    <a:pt x="2623" y="8173"/>
                  </a:lnTo>
                  <a:lnTo>
                    <a:pt x="2114" y="7231"/>
                  </a:lnTo>
                  <a:lnTo>
                    <a:pt x="1630" y="6594"/>
                  </a:lnTo>
                  <a:lnTo>
                    <a:pt x="943" y="6111"/>
                  </a:lnTo>
                  <a:lnTo>
                    <a:pt x="383" y="6034"/>
                  </a:lnTo>
                  <a:lnTo>
                    <a:pt x="332" y="6060"/>
                  </a:lnTo>
                  <a:lnTo>
                    <a:pt x="154" y="6136"/>
                  </a:lnTo>
                  <a:lnTo>
                    <a:pt x="1" y="6442"/>
                  </a:lnTo>
                  <a:lnTo>
                    <a:pt x="1" y="6951"/>
                  </a:lnTo>
                  <a:lnTo>
                    <a:pt x="26" y="7078"/>
                  </a:lnTo>
                  <a:lnTo>
                    <a:pt x="561" y="10006"/>
                  </a:lnTo>
                  <a:lnTo>
                    <a:pt x="1147" y="13494"/>
                  </a:lnTo>
                  <a:lnTo>
                    <a:pt x="1197" y="13901"/>
                  </a:lnTo>
                  <a:lnTo>
                    <a:pt x="1427" y="14563"/>
                  </a:lnTo>
                  <a:lnTo>
                    <a:pt x="1885" y="15327"/>
                  </a:lnTo>
                  <a:lnTo>
                    <a:pt x="2929" y="16116"/>
                  </a:lnTo>
                  <a:lnTo>
                    <a:pt x="3158" y="16192"/>
                  </a:lnTo>
                  <a:lnTo>
                    <a:pt x="1859" y="21844"/>
                  </a:lnTo>
                  <a:lnTo>
                    <a:pt x="8784" y="23448"/>
                  </a:lnTo>
                  <a:lnTo>
                    <a:pt x="10133" y="17694"/>
                  </a:lnTo>
                  <a:lnTo>
                    <a:pt x="10261" y="17694"/>
                  </a:lnTo>
                  <a:lnTo>
                    <a:pt x="10694" y="17618"/>
                  </a:lnTo>
                  <a:lnTo>
                    <a:pt x="11203" y="17338"/>
                  </a:lnTo>
                  <a:lnTo>
                    <a:pt x="11610" y="16803"/>
                  </a:lnTo>
                  <a:lnTo>
                    <a:pt x="11737" y="16396"/>
                  </a:lnTo>
                  <a:lnTo>
                    <a:pt x="12068" y="14970"/>
                  </a:lnTo>
                  <a:lnTo>
                    <a:pt x="12832" y="11737"/>
                  </a:lnTo>
                  <a:lnTo>
                    <a:pt x="13087" y="10617"/>
                  </a:lnTo>
                  <a:lnTo>
                    <a:pt x="13189" y="10108"/>
                  </a:lnTo>
                  <a:lnTo>
                    <a:pt x="14232" y="5652"/>
                  </a:lnTo>
                  <a:lnTo>
                    <a:pt x="14258" y="5423"/>
                  </a:lnTo>
                  <a:lnTo>
                    <a:pt x="14207" y="4965"/>
                  </a:lnTo>
                  <a:lnTo>
                    <a:pt x="14029" y="4609"/>
                  </a:lnTo>
                  <a:lnTo>
                    <a:pt x="13698" y="4354"/>
                  </a:lnTo>
                  <a:lnTo>
                    <a:pt x="13520" y="4303"/>
                  </a:lnTo>
                  <a:lnTo>
                    <a:pt x="13316" y="4252"/>
                  </a:lnTo>
                  <a:lnTo>
                    <a:pt x="12908" y="4354"/>
                  </a:lnTo>
                  <a:lnTo>
                    <a:pt x="12578" y="4609"/>
                  </a:lnTo>
                  <a:lnTo>
                    <a:pt x="12348" y="4965"/>
                  </a:lnTo>
                  <a:lnTo>
                    <a:pt x="12272" y="5194"/>
                  </a:lnTo>
                  <a:lnTo>
                    <a:pt x="11254" y="9675"/>
                  </a:lnTo>
                  <a:lnTo>
                    <a:pt x="10872" y="9573"/>
                  </a:lnTo>
                  <a:lnTo>
                    <a:pt x="12323" y="3285"/>
                  </a:lnTo>
                  <a:lnTo>
                    <a:pt x="12348" y="3030"/>
                  </a:lnTo>
                  <a:lnTo>
                    <a:pt x="12297" y="2572"/>
                  </a:lnTo>
                  <a:lnTo>
                    <a:pt x="12094" y="2165"/>
                  </a:lnTo>
                  <a:lnTo>
                    <a:pt x="11763" y="1884"/>
                  </a:lnTo>
                  <a:lnTo>
                    <a:pt x="11534" y="1834"/>
                  </a:lnTo>
                  <a:lnTo>
                    <a:pt x="11330" y="1783"/>
                  </a:lnTo>
                  <a:lnTo>
                    <a:pt x="10897" y="1884"/>
                  </a:lnTo>
                  <a:lnTo>
                    <a:pt x="10541" y="2165"/>
                  </a:lnTo>
                  <a:lnTo>
                    <a:pt x="10286" y="2546"/>
                  </a:lnTo>
                  <a:lnTo>
                    <a:pt x="10210" y="2801"/>
                  </a:lnTo>
                  <a:lnTo>
                    <a:pt x="8759" y="9089"/>
                  </a:lnTo>
                  <a:lnTo>
                    <a:pt x="8453" y="9013"/>
                  </a:lnTo>
                  <a:lnTo>
                    <a:pt x="10184" y="1503"/>
                  </a:lnTo>
                  <a:lnTo>
                    <a:pt x="10235" y="1248"/>
                  </a:lnTo>
                  <a:lnTo>
                    <a:pt x="10159" y="764"/>
                  </a:lnTo>
                  <a:lnTo>
                    <a:pt x="9955" y="357"/>
                  </a:lnTo>
                  <a:lnTo>
                    <a:pt x="9624" y="102"/>
                  </a:lnTo>
                  <a:lnTo>
                    <a:pt x="9421" y="26"/>
                  </a:lnTo>
                  <a:lnTo>
                    <a:pt x="9192" y="1"/>
                  </a:lnTo>
                  <a:close/>
                </a:path>
              </a:pathLst>
            </a:custGeom>
            <a:solidFill>
              <a:srgbClr val="F0C1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3"/>
            <p:cNvSpPr/>
            <p:nvPr/>
          </p:nvSpPr>
          <p:spPr>
            <a:xfrm>
              <a:off x="3184975" y="2714900"/>
              <a:ext cx="25" cy="675"/>
            </a:xfrm>
            <a:custGeom>
              <a:rect b="b" l="l" r="r" t="t"/>
              <a:pathLst>
                <a:path extrusionOk="0" h="27" w="1">
                  <a:moveTo>
                    <a:pt x="0" y="1"/>
                  </a:moveTo>
                  <a:lnTo>
                    <a:pt x="0" y="1"/>
                  </a:lnTo>
                  <a:lnTo>
                    <a:pt x="0" y="26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3"/>
            <p:cNvSpPr/>
            <p:nvPr/>
          </p:nvSpPr>
          <p:spPr>
            <a:xfrm>
              <a:off x="3218075" y="2659525"/>
              <a:ext cx="190950" cy="55400"/>
            </a:xfrm>
            <a:custGeom>
              <a:rect b="b" l="l" r="r" t="t"/>
              <a:pathLst>
                <a:path extrusionOk="0" h="2216" w="7638">
                  <a:moveTo>
                    <a:pt x="102" y="1"/>
                  </a:moveTo>
                  <a:lnTo>
                    <a:pt x="0" y="485"/>
                  </a:lnTo>
                  <a:lnTo>
                    <a:pt x="7536" y="2216"/>
                  </a:lnTo>
                  <a:lnTo>
                    <a:pt x="7638" y="1732"/>
                  </a:lnTo>
                  <a:lnTo>
                    <a:pt x="6569" y="1503"/>
                  </a:lnTo>
                  <a:lnTo>
                    <a:pt x="6187" y="1401"/>
                  </a:lnTo>
                  <a:lnTo>
                    <a:pt x="4074" y="917"/>
                  </a:lnTo>
                  <a:lnTo>
                    <a:pt x="3768" y="841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3"/>
            <p:cNvSpPr/>
            <p:nvPr/>
          </p:nvSpPr>
          <p:spPr>
            <a:xfrm>
              <a:off x="3184975" y="2708550"/>
              <a:ext cx="105675" cy="159775"/>
            </a:xfrm>
            <a:custGeom>
              <a:rect b="b" l="l" r="r" t="t"/>
              <a:pathLst>
                <a:path extrusionOk="0" h="6391" w="4227">
                  <a:moveTo>
                    <a:pt x="77" y="0"/>
                  </a:moveTo>
                  <a:lnTo>
                    <a:pt x="51" y="51"/>
                  </a:lnTo>
                  <a:lnTo>
                    <a:pt x="0" y="280"/>
                  </a:lnTo>
                  <a:lnTo>
                    <a:pt x="230" y="306"/>
                  </a:lnTo>
                  <a:lnTo>
                    <a:pt x="1121" y="637"/>
                  </a:lnTo>
                  <a:lnTo>
                    <a:pt x="1859" y="1044"/>
                  </a:lnTo>
                  <a:lnTo>
                    <a:pt x="2597" y="1680"/>
                  </a:lnTo>
                  <a:lnTo>
                    <a:pt x="3259" y="2571"/>
                  </a:lnTo>
                  <a:lnTo>
                    <a:pt x="3717" y="3794"/>
                  </a:lnTo>
                  <a:lnTo>
                    <a:pt x="3896" y="5372"/>
                  </a:lnTo>
                  <a:lnTo>
                    <a:pt x="3819" y="6314"/>
                  </a:lnTo>
                  <a:lnTo>
                    <a:pt x="4125" y="6390"/>
                  </a:lnTo>
                  <a:lnTo>
                    <a:pt x="4150" y="6212"/>
                  </a:lnTo>
                  <a:lnTo>
                    <a:pt x="4227" y="5117"/>
                  </a:lnTo>
                  <a:lnTo>
                    <a:pt x="4176" y="4124"/>
                  </a:lnTo>
                  <a:lnTo>
                    <a:pt x="3896" y="3030"/>
                  </a:lnTo>
                  <a:lnTo>
                    <a:pt x="3361" y="1935"/>
                  </a:lnTo>
                  <a:lnTo>
                    <a:pt x="2419" y="968"/>
                  </a:lnTo>
                  <a:lnTo>
                    <a:pt x="1401" y="407"/>
                  </a:lnTo>
                  <a:lnTo>
                    <a:pt x="561" y="102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3"/>
            <p:cNvSpPr/>
            <p:nvPr/>
          </p:nvSpPr>
          <p:spPr>
            <a:xfrm>
              <a:off x="3162700" y="2888650"/>
              <a:ext cx="183950" cy="84675"/>
            </a:xfrm>
            <a:custGeom>
              <a:rect b="b" l="l" r="r" t="t"/>
              <a:pathLst>
                <a:path extrusionOk="0" h="3387" w="7358">
                  <a:moveTo>
                    <a:pt x="408" y="1"/>
                  </a:moveTo>
                  <a:lnTo>
                    <a:pt x="0" y="1783"/>
                  </a:lnTo>
                  <a:lnTo>
                    <a:pt x="6951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3"/>
            <p:cNvSpPr/>
            <p:nvPr/>
          </p:nvSpPr>
          <p:spPr>
            <a:xfrm>
              <a:off x="3123225" y="2910950"/>
              <a:ext cx="238075" cy="100575"/>
            </a:xfrm>
            <a:custGeom>
              <a:rect b="b" l="l" r="r" t="t"/>
              <a:pathLst>
                <a:path extrusionOk="0" h="4023" w="9523">
                  <a:moveTo>
                    <a:pt x="434" y="0"/>
                  </a:moveTo>
                  <a:lnTo>
                    <a:pt x="1" y="1909"/>
                  </a:lnTo>
                  <a:lnTo>
                    <a:pt x="9064" y="4023"/>
                  </a:lnTo>
                  <a:lnTo>
                    <a:pt x="9523" y="2088"/>
                  </a:lnTo>
                  <a:lnTo>
                    <a:pt x="434" y="0"/>
                  </a:lnTo>
                  <a:close/>
                </a:path>
              </a:pathLst>
            </a:custGeom>
            <a:solidFill>
              <a:srgbClr val="993C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3"/>
            <p:cNvSpPr/>
            <p:nvPr/>
          </p:nvSpPr>
          <p:spPr>
            <a:xfrm>
              <a:off x="3100950" y="2948500"/>
              <a:ext cx="251450" cy="105675"/>
            </a:xfrm>
            <a:custGeom>
              <a:rect b="b" l="l" r="r" t="t"/>
              <a:pathLst>
                <a:path extrusionOk="0" h="4227" w="10058">
                  <a:moveTo>
                    <a:pt x="994" y="0"/>
                  </a:moveTo>
                  <a:lnTo>
                    <a:pt x="1" y="4226"/>
                  </a:lnTo>
                  <a:lnTo>
                    <a:pt x="9573" y="4226"/>
                  </a:lnTo>
                  <a:lnTo>
                    <a:pt x="10057" y="2088"/>
                  </a:lnTo>
                  <a:lnTo>
                    <a:pt x="994" y="0"/>
                  </a:lnTo>
                  <a:close/>
                </a:path>
              </a:pathLst>
            </a:custGeom>
            <a:solidFill>
              <a:srgbClr val="5C26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3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4"/>
          <p:cNvSpPr txBox="1"/>
          <p:nvPr>
            <p:ph type="ctrTitle"/>
          </p:nvPr>
        </p:nvSpPr>
        <p:spPr>
          <a:xfrm>
            <a:off x="685800" y="1964350"/>
            <a:ext cx="4905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58617"/>
                </a:solidFill>
              </a:rPr>
              <a:t>1.</a:t>
            </a:r>
            <a:endParaRPr>
              <a:solidFill>
                <a:srgbClr val="F58617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164" name="Google Shape;164;p14"/>
          <p:cNvSpPr txBox="1"/>
          <p:nvPr>
            <p:ph idx="1" type="subTitle"/>
          </p:nvPr>
        </p:nvSpPr>
        <p:spPr>
          <a:xfrm>
            <a:off x="685800" y="3221052"/>
            <a:ext cx="4905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grpSp>
        <p:nvGrpSpPr>
          <p:cNvPr id="165" name="Google Shape;165;p14"/>
          <p:cNvGrpSpPr/>
          <p:nvPr/>
        </p:nvGrpSpPr>
        <p:grpSpPr>
          <a:xfrm flipH="1">
            <a:off x="6319935" y="2921771"/>
            <a:ext cx="2442905" cy="2221680"/>
            <a:chOff x="4163225" y="296325"/>
            <a:chExt cx="1399625" cy="1272950"/>
          </a:xfrm>
        </p:grpSpPr>
        <p:sp>
          <p:nvSpPr>
            <p:cNvPr id="166" name="Google Shape;166;p14"/>
            <p:cNvSpPr/>
            <p:nvPr/>
          </p:nvSpPr>
          <p:spPr>
            <a:xfrm>
              <a:off x="4209700" y="296325"/>
              <a:ext cx="949000" cy="996100"/>
            </a:xfrm>
            <a:custGeom>
              <a:rect b="b" l="l" r="r" t="t"/>
              <a:pathLst>
                <a:path extrusionOk="0" h="39844" w="37960">
                  <a:moveTo>
                    <a:pt x="16727" y="0"/>
                  </a:moveTo>
                  <a:lnTo>
                    <a:pt x="16345" y="26"/>
                  </a:lnTo>
                  <a:lnTo>
                    <a:pt x="15963" y="102"/>
                  </a:lnTo>
                  <a:lnTo>
                    <a:pt x="15275" y="382"/>
                  </a:lnTo>
                  <a:lnTo>
                    <a:pt x="14715" y="815"/>
                  </a:lnTo>
                  <a:lnTo>
                    <a:pt x="14308" y="1401"/>
                  </a:lnTo>
                  <a:lnTo>
                    <a:pt x="14155" y="1706"/>
                  </a:lnTo>
                  <a:lnTo>
                    <a:pt x="13850" y="1502"/>
                  </a:lnTo>
                  <a:lnTo>
                    <a:pt x="13188" y="1222"/>
                  </a:lnTo>
                  <a:lnTo>
                    <a:pt x="12450" y="1146"/>
                  </a:lnTo>
                  <a:lnTo>
                    <a:pt x="11711" y="1222"/>
                  </a:lnTo>
                  <a:lnTo>
                    <a:pt x="11355" y="1375"/>
                  </a:lnTo>
                  <a:lnTo>
                    <a:pt x="10998" y="1528"/>
                  </a:lnTo>
                  <a:lnTo>
                    <a:pt x="10413" y="1986"/>
                  </a:lnTo>
                  <a:lnTo>
                    <a:pt x="10005" y="2546"/>
                  </a:lnTo>
                  <a:lnTo>
                    <a:pt x="9776" y="3183"/>
                  </a:lnTo>
                  <a:lnTo>
                    <a:pt x="9725" y="3539"/>
                  </a:lnTo>
                  <a:lnTo>
                    <a:pt x="9394" y="3412"/>
                  </a:lnTo>
                  <a:lnTo>
                    <a:pt x="8656" y="3310"/>
                  </a:lnTo>
                  <a:lnTo>
                    <a:pt x="7943" y="3412"/>
                  </a:lnTo>
                  <a:lnTo>
                    <a:pt x="7256" y="3692"/>
                  </a:lnTo>
                  <a:lnTo>
                    <a:pt x="6925" y="3921"/>
                  </a:lnTo>
                  <a:lnTo>
                    <a:pt x="6645" y="4150"/>
                  </a:lnTo>
                  <a:lnTo>
                    <a:pt x="6212" y="4736"/>
                  </a:lnTo>
                  <a:lnTo>
                    <a:pt x="5983" y="5398"/>
                  </a:lnTo>
                  <a:lnTo>
                    <a:pt x="5932" y="6060"/>
                  </a:lnTo>
                  <a:lnTo>
                    <a:pt x="6008" y="6416"/>
                  </a:lnTo>
                  <a:lnTo>
                    <a:pt x="5627" y="6390"/>
                  </a:lnTo>
                  <a:lnTo>
                    <a:pt x="4914" y="6467"/>
                  </a:lnTo>
                  <a:lnTo>
                    <a:pt x="4226" y="6747"/>
                  </a:lnTo>
                  <a:lnTo>
                    <a:pt x="3641" y="7180"/>
                  </a:lnTo>
                  <a:lnTo>
                    <a:pt x="3412" y="7485"/>
                  </a:lnTo>
                  <a:lnTo>
                    <a:pt x="3208" y="7791"/>
                  </a:lnTo>
                  <a:lnTo>
                    <a:pt x="2953" y="8453"/>
                  </a:lnTo>
                  <a:lnTo>
                    <a:pt x="2928" y="9140"/>
                  </a:lnTo>
                  <a:lnTo>
                    <a:pt x="3081" y="9802"/>
                  </a:lnTo>
                  <a:lnTo>
                    <a:pt x="3233" y="10133"/>
                  </a:lnTo>
                  <a:lnTo>
                    <a:pt x="2877" y="10184"/>
                  </a:lnTo>
                  <a:lnTo>
                    <a:pt x="2215" y="10464"/>
                  </a:lnTo>
                  <a:lnTo>
                    <a:pt x="1630" y="10897"/>
                  </a:lnTo>
                  <a:lnTo>
                    <a:pt x="1197" y="11482"/>
                  </a:lnTo>
                  <a:lnTo>
                    <a:pt x="1044" y="11813"/>
                  </a:lnTo>
                  <a:lnTo>
                    <a:pt x="942" y="12170"/>
                  </a:lnTo>
                  <a:lnTo>
                    <a:pt x="891" y="12857"/>
                  </a:lnTo>
                  <a:lnTo>
                    <a:pt x="1069" y="13544"/>
                  </a:lnTo>
                  <a:lnTo>
                    <a:pt x="1400" y="14130"/>
                  </a:lnTo>
                  <a:lnTo>
                    <a:pt x="1655" y="14410"/>
                  </a:lnTo>
                  <a:lnTo>
                    <a:pt x="1324" y="14563"/>
                  </a:lnTo>
                  <a:lnTo>
                    <a:pt x="764" y="14996"/>
                  </a:lnTo>
                  <a:lnTo>
                    <a:pt x="331" y="15556"/>
                  </a:lnTo>
                  <a:lnTo>
                    <a:pt x="77" y="16218"/>
                  </a:lnTo>
                  <a:lnTo>
                    <a:pt x="51" y="16574"/>
                  </a:lnTo>
                  <a:lnTo>
                    <a:pt x="26" y="16930"/>
                  </a:lnTo>
                  <a:lnTo>
                    <a:pt x="178" y="17567"/>
                  </a:lnTo>
                  <a:lnTo>
                    <a:pt x="484" y="18127"/>
                  </a:lnTo>
                  <a:lnTo>
                    <a:pt x="917" y="18611"/>
                  </a:lnTo>
                  <a:lnTo>
                    <a:pt x="1197" y="18814"/>
                  </a:lnTo>
                  <a:lnTo>
                    <a:pt x="917" y="18993"/>
                  </a:lnTo>
                  <a:lnTo>
                    <a:pt x="484" y="19451"/>
                  </a:lnTo>
                  <a:lnTo>
                    <a:pt x="178" y="19985"/>
                  </a:lnTo>
                  <a:lnTo>
                    <a:pt x="26" y="20596"/>
                  </a:lnTo>
                  <a:lnTo>
                    <a:pt x="0" y="20902"/>
                  </a:lnTo>
                  <a:lnTo>
                    <a:pt x="26" y="21258"/>
                  </a:lnTo>
                  <a:lnTo>
                    <a:pt x="204" y="21895"/>
                  </a:lnTo>
                  <a:lnTo>
                    <a:pt x="560" y="22455"/>
                  </a:lnTo>
                  <a:lnTo>
                    <a:pt x="1044" y="22913"/>
                  </a:lnTo>
                  <a:lnTo>
                    <a:pt x="1324" y="23091"/>
                  </a:lnTo>
                  <a:lnTo>
                    <a:pt x="1044" y="23321"/>
                  </a:lnTo>
                  <a:lnTo>
                    <a:pt x="637" y="23881"/>
                  </a:lnTo>
                  <a:lnTo>
                    <a:pt x="382" y="24517"/>
                  </a:lnTo>
                  <a:lnTo>
                    <a:pt x="306" y="25205"/>
                  </a:lnTo>
                  <a:lnTo>
                    <a:pt x="382" y="25561"/>
                  </a:lnTo>
                  <a:lnTo>
                    <a:pt x="458" y="25917"/>
                  </a:lnTo>
                  <a:lnTo>
                    <a:pt x="815" y="26554"/>
                  </a:lnTo>
                  <a:lnTo>
                    <a:pt x="1324" y="27063"/>
                  </a:lnTo>
                  <a:lnTo>
                    <a:pt x="1960" y="27419"/>
                  </a:lnTo>
                  <a:lnTo>
                    <a:pt x="2291" y="27521"/>
                  </a:lnTo>
                  <a:lnTo>
                    <a:pt x="2088" y="27801"/>
                  </a:lnTo>
                  <a:lnTo>
                    <a:pt x="1859" y="28463"/>
                  </a:lnTo>
                  <a:lnTo>
                    <a:pt x="1782" y="29151"/>
                  </a:lnTo>
                  <a:lnTo>
                    <a:pt x="1935" y="29838"/>
                  </a:lnTo>
                  <a:lnTo>
                    <a:pt x="2088" y="30169"/>
                  </a:lnTo>
                  <a:lnTo>
                    <a:pt x="2291" y="30475"/>
                  </a:lnTo>
                  <a:lnTo>
                    <a:pt x="2801" y="30984"/>
                  </a:lnTo>
                  <a:lnTo>
                    <a:pt x="3437" y="31340"/>
                  </a:lnTo>
                  <a:lnTo>
                    <a:pt x="4150" y="31518"/>
                  </a:lnTo>
                  <a:lnTo>
                    <a:pt x="4506" y="31544"/>
                  </a:lnTo>
                  <a:lnTo>
                    <a:pt x="4405" y="31875"/>
                  </a:lnTo>
                  <a:lnTo>
                    <a:pt x="4354" y="32562"/>
                  </a:lnTo>
                  <a:lnTo>
                    <a:pt x="4481" y="33224"/>
                  </a:lnTo>
                  <a:lnTo>
                    <a:pt x="4812" y="33861"/>
                  </a:lnTo>
                  <a:lnTo>
                    <a:pt x="5066" y="34141"/>
                  </a:lnTo>
                  <a:lnTo>
                    <a:pt x="5347" y="34395"/>
                  </a:lnTo>
                  <a:lnTo>
                    <a:pt x="5983" y="34752"/>
                  </a:lnTo>
                  <a:lnTo>
                    <a:pt x="6696" y="34955"/>
                  </a:lnTo>
                  <a:lnTo>
                    <a:pt x="7434" y="34955"/>
                  </a:lnTo>
                  <a:lnTo>
                    <a:pt x="7791" y="34879"/>
                  </a:lnTo>
                  <a:lnTo>
                    <a:pt x="7791" y="35210"/>
                  </a:lnTo>
                  <a:lnTo>
                    <a:pt x="7918" y="35872"/>
                  </a:lnTo>
                  <a:lnTo>
                    <a:pt x="8249" y="36508"/>
                  </a:lnTo>
                  <a:lnTo>
                    <a:pt x="8758" y="37017"/>
                  </a:lnTo>
                  <a:lnTo>
                    <a:pt x="9089" y="37221"/>
                  </a:lnTo>
                  <a:lnTo>
                    <a:pt x="9420" y="37399"/>
                  </a:lnTo>
                  <a:lnTo>
                    <a:pt x="10158" y="37578"/>
                  </a:lnTo>
                  <a:lnTo>
                    <a:pt x="10871" y="37578"/>
                  </a:lnTo>
                  <a:lnTo>
                    <a:pt x="11584" y="37399"/>
                  </a:lnTo>
                  <a:lnTo>
                    <a:pt x="11915" y="37247"/>
                  </a:lnTo>
                  <a:lnTo>
                    <a:pt x="11991" y="37578"/>
                  </a:lnTo>
                  <a:lnTo>
                    <a:pt x="12322" y="38189"/>
                  </a:lnTo>
                  <a:lnTo>
                    <a:pt x="12831" y="38698"/>
                  </a:lnTo>
                  <a:lnTo>
                    <a:pt x="13468" y="39054"/>
                  </a:lnTo>
                  <a:lnTo>
                    <a:pt x="13824" y="39181"/>
                  </a:lnTo>
                  <a:lnTo>
                    <a:pt x="14206" y="39258"/>
                  </a:lnTo>
                  <a:lnTo>
                    <a:pt x="14970" y="39258"/>
                  </a:lnTo>
                  <a:lnTo>
                    <a:pt x="15683" y="39054"/>
                  </a:lnTo>
                  <a:lnTo>
                    <a:pt x="16294" y="38698"/>
                  </a:lnTo>
                  <a:lnTo>
                    <a:pt x="16574" y="38469"/>
                  </a:lnTo>
                  <a:lnTo>
                    <a:pt x="16752" y="38749"/>
                  </a:lnTo>
                  <a:lnTo>
                    <a:pt x="17236" y="39258"/>
                  </a:lnTo>
                  <a:lnTo>
                    <a:pt x="17872" y="39614"/>
                  </a:lnTo>
                  <a:lnTo>
                    <a:pt x="18585" y="39818"/>
                  </a:lnTo>
                  <a:lnTo>
                    <a:pt x="18992" y="39843"/>
                  </a:lnTo>
                  <a:lnTo>
                    <a:pt x="19069" y="39843"/>
                  </a:lnTo>
                  <a:lnTo>
                    <a:pt x="19451" y="39818"/>
                  </a:lnTo>
                  <a:lnTo>
                    <a:pt x="20164" y="39614"/>
                  </a:lnTo>
                  <a:lnTo>
                    <a:pt x="20800" y="39258"/>
                  </a:lnTo>
                  <a:lnTo>
                    <a:pt x="21284" y="38749"/>
                  </a:lnTo>
                  <a:lnTo>
                    <a:pt x="21462" y="38443"/>
                  </a:lnTo>
                  <a:lnTo>
                    <a:pt x="21742" y="38698"/>
                  </a:lnTo>
                  <a:lnTo>
                    <a:pt x="22353" y="39054"/>
                  </a:lnTo>
                  <a:lnTo>
                    <a:pt x="23066" y="39232"/>
                  </a:lnTo>
                  <a:lnTo>
                    <a:pt x="23804" y="39232"/>
                  </a:lnTo>
                  <a:lnTo>
                    <a:pt x="24186" y="39156"/>
                  </a:lnTo>
                  <a:lnTo>
                    <a:pt x="24568" y="39029"/>
                  </a:lnTo>
                  <a:lnTo>
                    <a:pt x="25204" y="38672"/>
                  </a:lnTo>
                  <a:lnTo>
                    <a:pt x="25688" y="38163"/>
                  </a:lnTo>
                  <a:lnTo>
                    <a:pt x="26019" y="37527"/>
                  </a:lnTo>
                  <a:lnTo>
                    <a:pt x="26121" y="37196"/>
                  </a:lnTo>
                  <a:lnTo>
                    <a:pt x="26452" y="37374"/>
                  </a:lnTo>
                  <a:lnTo>
                    <a:pt x="27139" y="37552"/>
                  </a:lnTo>
                  <a:lnTo>
                    <a:pt x="27878" y="37552"/>
                  </a:lnTo>
                  <a:lnTo>
                    <a:pt x="28616" y="37374"/>
                  </a:lnTo>
                  <a:lnTo>
                    <a:pt x="28947" y="37196"/>
                  </a:lnTo>
                  <a:lnTo>
                    <a:pt x="29278" y="36966"/>
                  </a:lnTo>
                  <a:lnTo>
                    <a:pt x="29762" y="36457"/>
                  </a:lnTo>
                  <a:lnTo>
                    <a:pt x="30093" y="35846"/>
                  </a:lnTo>
                  <a:lnTo>
                    <a:pt x="30245" y="35159"/>
                  </a:lnTo>
                  <a:lnTo>
                    <a:pt x="30220" y="34828"/>
                  </a:lnTo>
                  <a:lnTo>
                    <a:pt x="30576" y="34904"/>
                  </a:lnTo>
                  <a:lnTo>
                    <a:pt x="31315" y="34904"/>
                  </a:lnTo>
                  <a:lnTo>
                    <a:pt x="32027" y="34701"/>
                  </a:lnTo>
                  <a:lnTo>
                    <a:pt x="32664" y="34344"/>
                  </a:lnTo>
                  <a:lnTo>
                    <a:pt x="32944" y="34090"/>
                  </a:lnTo>
                  <a:lnTo>
                    <a:pt x="33198" y="33810"/>
                  </a:lnTo>
                  <a:lnTo>
                    <a:pt x="33529" y="33173"/>
                  </a:lnTo>
                  <a:lnTo>
                    <a:pt x="33657" y="32511"/>
                  </a:lnTo>
                  <a:lnTo>
                    <a:pt x="33606" y="31824"/>
                  </a:lnTo>
                  <a:lnTo>
                    <a:pt x="33504" y="31493"/>
                  </a:lnTo>
                  <a:lnTo>
                    <a:pt x="33860" y="31467"/>
                  </a:lnTo>
                  <a:lnTo>
                    <a:pt x="34573" y="31289"/>
                  </a:lnTo>
                  <a:lnTo>
                    <a:pt x="35184" y="30933"/>
                  </a:lnTo>
                  <a:lnTo>
                    <a:pt x="35719" y="30424"/>
                  </a:lnTo>
                  <a:lnTo>
                    <a:pt x="35897" y="30093"/>
                  </a:lnTo>
                  <a:lnTo>
                    <a:pt x="36075" y="29762"/>
                  </a:lnTo>
                  <a:lnTo>
                    <a:pt x="36203" y="29074"/>
                  </a:lnTo>
                  <a:lnTo>
                    <a:pt x="36152" y="28387"/>
                  </a:lnTo>
                  <a:lnTo>
                    <a:pt x="35897" y="27750"/>
                  </a:lnTo>
                  <a:lnTo>
                    <a:pt x="35693" y="27445"/>
                  </a:lnTo>
                  <a:lnTo>
                    <a:pt x="36024" y="27343"/>
                  </a:lnTo>
                  <a:lnTo>
                    <a:pt x="36661" y="26987"/>
                  </a:lnTo>
                  <a:lnTo>
                    <a:pt x="37170" y="26477"/>
                  </a:lnTo>
                  <a:lnTo>
                    <a:pt x="37501" y="25841"/>
                  </a:lnTo>
                  <a:lnTo>
                    <a:pt x="37603" y="25510"/>
                  </a:lnTo>
                  <a:lnTo>
                    <a:pt x="37654" y="25128"/>
                  </a:lnTo>
                  <a:lnTo>
                    <a:pt x="37603" y="24441"/>
                  </a:lnTo>
                  <a:lnTo>
                    <a:pt x="37348" y="23804"/>
                  </a:lnTo>
                  <a:lnTo>
                    <a:pt x="36915" y="23244"/>
                  </a:lnTo>
                  <a:lnTo>
                    <a:pt x="36635" y="23041"/>
                  </a:lnTo>
                  <a:lnTo>
                    <a:pt x="36941" y="22837"/>
                  </a:lnTo>
                  <a:lnTo>
                    <a:pt x="37399" y="22379"/>
                  </a:lnTo>
                  <a:lnTo>
                    <a:pt x="37756" y="21819"/>
                  </a:lnTo>
                  <a:lnTo>
                    <a:pt x="37934" y="21182"/>
                  </a:lnTo>
                  <a:lnTo>
                    <a:pt x="37959" y="20851"/>
                  </a:lnTo>
                  <a:lnTo>
                    <a:pt x="37934" y="20520"/>
                  </a:lnTo>
                  <a:lnTo>
                    <a:pt x="37781" y="19909"/>
                  </a:lnTo>
                  <a:lnTo>
                    <a:pt x="37476" y="19374"/>
                  </a:lnTo>
                  <a:lnTo>
                    <a:pt x="37043" y="18916"/>
                  </a:lnTo>
                  <a:lnTo>
                    <a:pt x="36788" y="18738"/>
                  </a:lnTo>
                  <a:lnTo>
                    <a:pt x="37043" y="18560"/>
                  </a:lnTo>
                  <a:lnTo>
                    <a:pt x="37476" y="18076"/>
                  </a:lnTo>
                  <a:lnTo>
                    <a:pt x="37781" y="17491"/>
                  </a:lnTo>
                  <a:lnTo>
                    <a:pt x="37934" y="16854"/>
                  </a:lnTo>
                  <a:lnTo>
                    <a:pt x="37908" y="16523"/>
                  </a:lnTo>
                  <a:lnTo>
                    <a:pt x="37883" y="16141"/>
                  </a:lnTo>
                  <a:lnTo>
                    <a:pt x="37628" y="15479"/>
                  </a:lnTo>
                  <a:lnTo>
                    <a:pt x="37196" y="14919"/>
                  </a:lnTo>
                  <a:lnTo>
                    <a:pt x="36635" y="14486"/>
                  </a:lnTo>
                  <a:lnTo>
                    <a:pt x="36304" y="14334"/>
                  </a:lnTo>
                  <a:lnTo>
                    <a:pt x="36534" y="14079"/>
                  </a:lnTo>
                  <a:lnTo>
                    <a:pt x="36890" y="13468"/>
                  </a:lnTo>
                  <a:lnTo>
                    <a:pt x="37043" y="12806"/>
                  </a:lnTo>
                  <a:lnTo>
                    <a:pt x="36992" y="12093"/>
                  </a:lnTo>
                  <a:lnTo>
                    <a:pt x="36890" y="11737"/>
                  </a:lnTo>
                  <a:lnTo>
                    <a:pt x="36737" y="11406"/>
                  </a:lnTo>
                  <a:lnTo>
                    <a:pt x="36304" y="10820"/>
                  </a:lnTo>
                  <a:lnTo>
                    <a:pt x="35719" y="10388"/>
                  </a:lnTo>
                  <a:lnTo>
                    <a:pt x="35057" y="10133"/>
                  </a:lnTo>
                  <a:lnTo>
                    <a:pt x="34701" y="10057"/>
                  </a:lnTo>
                  <a:lnTo>
                    <a:pt x="34853" y="9751"/>
                  </a:lnTo>
                  <a:lnTo>
                    <a:pt x="35006" y="9089"/>
                  </a:lnTo>
                  <a:lnTo>
                    <a:pt x="34955" y="8402"/>
                  </a:lnTo>
                  <a:lnTo>
                    <a:pt x="34701" y="7740"/>
                  </a:lnTo>
                  <a:lnTo>
                    <a:pt x="34497" y="7434"/>
                  </a:lnTo>
                  <a:lnTo>
                    <a:pt x="34268" y="7129"/>
                  </a:lnTo>
                  <a:lnTo>
                    <a:pt x="33682" y="6696"/>
                  </a:lnTo>
                  <a:lnTo>
                    <a:pt x="32995" y="6416"/>
                  </a:lnTo>
                  <a:lnTo>
                    <a:pt x="32282" y="6340"/>
                  </a:lnTo>
                  <a:lnTo>
                    <a:pt x="31900" y="6365"/>
                  </a:lnTo>
                  <a:lnTo>
                    <a:pt x="31976" y="6034"/>
                  </a:lnTo>
                  <a:lnTo>
                    <a:pt x="31926" y="5347"/>
                  </a:lnTo>
                  <a:lnTo>
                    <a:pt x="31696" y="4685"/>
                  </a:lnTo>
                  <a:lnTo>
                    <a:pt x="31264" y="4099"/>
                  </a:lnTo>
                  <a:lnTo>
                    <a:pt x="30958" y="3870"/>
                  </a:lnTo>
                  <a:lnTo>
                    <a:pt x="30653" y="3641"/>
                  </a:lnTo>
                  <a:lnTo>
                    <a:pt x="29965" y="3361"/>
                  </a:lnTo>
                  <a:lnTo>
                    <a:pt x="29227" y="3285"/>
                  </a:lnTo>
                  <a:lnTo>
                    <a:pt x="28514" y="3386"/>
                  </a:lnTo>
                  <a:lnTo>
                    <a:pt x="28158" y="3514"/>
                  </a:lnTo>
                  <a:lnTo>
                    <a:pt x="28132" y="3157"/>
                  </a:lnTo>
                  <a:lnTo>
                    <a:pt x="27878" y="2521"/>
                  </a:lnTo>
                  <a:lnTo>
                    <a:pt x="27470" y="1935"/>
                  </a:lnTo>
                  <a:lnTo>
                    <a:pt x="26885" y="1502"/>
                  </a:lnTo>
                  <a:lnTo>
                    <a:pt x="26528" y="1324"/>
                  </a:lnTo>
                  <a:lnTo>
                    <a:pt x="26172" y="1197"/>
                  </a:lnTo>
                  <a:lnTo>
                    <a:pt x="25434" y="1121"/>
                  </a:lnTo>
                  <a:lnTo>
                    <a:pt x="24695" y="1222"/>
                  </a:lnTo>
                  <a:lnTo>
                    <a:pt x="24033" y="1477"/>
                  </a:lnTo>
                  <a:lnTo>
                    <a:pt x="23728" y="1706"/>
                  </a:lnTo>
                  <a:lnTo>
                    <a:pt x="23601" y="1375"/>
                  </a:lnTo>
                  <a:lnTo>
                    <a:pt x="23168" y="815"/>
                  </a:lnTo>
                  <a:lnTo>
                    <a:pt x="22608" y="382"/>
                  </a:lnTo>
                  <a:lnTo>
                    <a:pt x="21920" y="77"/>
                  </a:lnTo>
                  <a:lnTo>
                    <a:pt x="21538" y="26"/>
                  </a:lnTo>
                  <a:lnTo>
                    <a:pt x="21156" y="0"/>
                  </a:lnTo>
                  <a:lnTo>
                    <a:pt x="20393" y="102"/>
                  </a:lnTo>
                  <a:lnTo>
                    <a:pt x="19731" y="382"/>
                  </a:lnTo>
                  <a:lnTo>
                    <a:pt x="19171" y="815"/>
                  </a:lnTo>
                  <a:lnTo>
                    <a:pt x="18942" y="1095"/>
                  </a:lnTo>
                  <a:lnTo>
                    <a:pt x="18712" y="815"/>
                  </a:lnTo>
                  <a:lnTo>
                    <a:pt x="18152" y="382"/>
                  </a:lnTo>
                  <a:lnTo>
                    <a:pt x="17490" y="102"/>
                  </a:lnTo>
                  <a:lnTo>
                    <a:pt x="16727" y="0"/>
                  </a:lnTo>
                  <a:close/>
                </a:path>
              </a:pathLst>
            </a:custGeom>
            <a:solidFill>
              <a:srgbClr val="1409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14"/>
            <p:cNvSpPr/>
            <p:nvPr/>
          </p:nvSpPr>
          <p:spPr>
            <a:xfrm>
              <a:off x="4277800" y="866600"/>
              <a:ext cx="68125" cy="190975"/>
            </a:xfrm>
            <a:custGeom>
              <a:rect b="b" l="l" r="r" t="t"/>
              <a:pathLst>
                <a:path extrusionOk="0" h="7639" w="2725">
                  <a:moveTo>
                    <a:pt x="2724" y="0"/>
                  </a:moveTo>
                  <a:lnTo>
                    <a:pt x="2164" y="51"/>
                  </a:lnTo>
                  <a:lnTo>
                    <a:pt x="1197" y="459"/>
                  </a:lnTo>
                  <a:lnTo>
                    <a:pt x="459" y="1197"/>
                  </a:lnTo>
                  <a:lnTo>
                    <a:pt x="26" y="2190"/>
                  </a:lnTo>
                  <a:lnTo>
                    <a:pt x="0" y="2750"/>
                  </a:lnTo>
                  <a:lnTo>
                    <a:pt x="0" y="4914"/>
                  </a:lnTo>
                  <a:lnTo>
                    <a:pt x="26" y="5474"/>
                  </a:lnTo>
                  <a:lnTo>
                    <a:pt x="459" y="6467"/>
                  </a:lnTo>
                  <a:lnTo>
                    <a:pt x="1197" y="7205"/>
                  </a:lnTo>
                  <a:lnTo>
                    <a:pt x="2164" y="7613"/>
                  </a:lnTo>
                  <a:lnTo>
                    <a:pt x="2724" y="7638"/>
                  </a:lnTo>
                  <a:lnTo>
                    <a:pt x="2724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14"/>
            <p:cNvSpPr/>
            <p:nvPr/>
          </p:nvSpPr>
          <p:spPr>
            <a:xfrm>
              <a:off x="5022475" y="866600"/>
              <a:ext cx="68125" cy="190975"/>
            </a:xfrm>
            <a:custGeom>
              <a:rect b="b" l="l" r="r" t="t"/>
              <a:pathLst>
                <a:path extrusionOk="0" h="7639" w="2725">
                  <a:moveTo>
                    <a:pt x="0" y="0"/>
                  </a:moveTo>
                  <a:lnTo>
                    <a:pt x="0" y="7638"/>
                  </a:lnTo>
                  <a:lnTo>
                    <a:pt x="560" y="7613"/>
                  </a:lnTo>
                  <a:lnTo>
                    <a:pt x="1528" y="7205"/>
                  </a:lnTo>
                  <a:lnTo>
                    <a:pt x="2266" y="6467"/>
                  </a:lnTo>
                  <a:lnTo>
                    <a:pt x="2699" y="5474"/>
                  </a:lnTo>
                  <a:lnTo>
                    <a:pt x="2724" y="4914"/>
                  </a:lnTo>
                  <a:lnTo>
                    <a:pt x="2724" y="2750"/>
                  </a:lnTo>
                  <a:lnTo>
                    <a:pt x="2699" y="2190"/>
                  </a:lnTo>
                  <a:lnTo>
                    <a:pt x="2266" y="1197"/>
                  </a:lnTo>
                  <a:lnTo>
                    <a:pt x="1528" y="459"/>
                  </a:lnTo>
                  <a:lnTo>
                    <a:pt x="560" y="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14"/>
            <p:cNvSpPr/>
            <p:nvPr/>
          </p:nvSpPr>
          <p:spPr>
            <a:xfrm>
              <a:off x="4579475" y="1254850"/>
              <a:ext cx="210075" cy="264150"/>
            </a:xfrm>
            <a:custGeom>
              <a:rect b="b" l="l" r="r" t="t"/>
              <a:pathLst>
                <a:path extrusionOk="0" h="10566" w="8403">
                  <a:moveTo>
                    <a:pt x="1" y="0"/>
                  </a:moveTo>
                  <a:lnTo>
                    <a:pt x="1" y="10566"/>
                  </a:lnTo>
                  <a:lnTo>
                    <a:pt x="8402" y="10566"/>
                  </a:lnTo>
                  <a:lnTo>
                    <a:pt x="8402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14"/>
            <p:cNvSpPr/>
            <p:nvPr/>
          </p:nvSpPr>
          <p:spPr>
            <a:xfrm>
              <a:off x="4333800" y="439525"/>
              <a:ext cx="700775" cy="875800"/>
            </a:xfrm>
            <a:custGeom>
              <a:rect b="b" l="l" r="r" t="t"/>
              <a:pathLst>
                <a:path extrusionOk="0" h="35032" w="28031">
                  <a:moveTo>
                    <a:pt x="14028" y="1"/>
                  </a:moveTo>
                  <a:lnTo>
                    <a:pt x="13290" y="26"/>
                  </a:lnTo>
                  <a:lnTo>
                    <a:pt x="11890" y="153"/>
                  </a:lnTo>
                  <a:lnTo>
                    <a:pt x="10515" y="433"/>
                  </a:lnTo>
                  <a:lnTo>
                    <a:pt x="9191" y="841"/>
                  </a:lnTo>
                  <a:lnTo>
                    <a:pt x="7944" y="1375"/>
                  </a:lnTo>
                  <a:lnTo>
                    <a:pt x="6747" y="2037"/>
                  </a:lnTo>
                  <a:lnTo>
                    <a:pt x="5627" y="2776"/>
                  </a:lnTo>
                  <a:lnTo>
                    <a:pt x="4583" y="3641"/>
                  </a:lnTo>
                  <a:lnTo>
                    <a:pt x="3641" y="4583"/>
                  </a:lnTo>
                  <a:lnTo>
                    <a:pt x="2776" y="5627"/>
                  </a:lnTo>
                  <a:lnTo>
                    <a:pt x="2012" y="6747"/>
                  </a:lnTo>
                  <a:lnTo>
                    <a:pt x="1375" y="7944"/>
                  </a:lnTo>
                  <a:lnTo>
                    <a:pt x="841" y="9191"/>
                  </a:lnTo>
                  <a:lnTo>
                    <a:pt x="433" y="10515"/>
                  </a:lnTo>
                  <a:lnTo>
                    <a:pt x="153" y="11890"/>
                  </a:lnTo>
                  <a:lnTo>
                    <a:pt x="1" y="13316"/>
                  </a:lnTo>
                  <a:lnTo>
                    <a:pt x="1" y="14028"/>
                  </a:lnTo>
                  <a:lnTo>
                    <a:pt x="1" y="21004"/>
                  </a:lnTo>
                  <a:lnTo>
                    <a:pt x="1" y="21717"/>
                  </a:lnTo>
                  <a:lnTo>
                    <a:pt x="153" y="23143"/>
                  </a:lnTo>
                  <a:lnTo>
                    <a:pt x="433" y="24517"/>
                  </a:lnTo>
                  <a:lnTo>
                    <a:pt x="841" y="25841"/>
                  </a:lnTo>
                  <a:lnTo>
                    <a:pt x="1375" y="27089"/>
                  </a:lnTo>
                  <a:lnTo>
                    <a:pt x="2012" y="28285"/>
                  </a:lnTo>
                  <a:lnTo>
                    <a:pt x="2776" y="29405"/>
                  </a:lnTo>
                  <a:lnTo>
                    <a:pt x="3641" y="30449"/>
                  </a:lnTo>
                  <a:lnTo>
                    <a:pt x="4583" y="31391"/>
                  </a:lnTo>
                  <a:lnTo>
                    <a:pt x="5627" y="32257"/>
                  </a:lnTo>
                  <a:lnTo>
                    <a:pt x="6747" y="32995"/>
                  </a:lnTo>
                  <a:lnTo>
                    <a:pt x="7944" y="33657"/>
                  </a:lnTo>
                  <a:lnTo>
                    <a:pt x="9191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06"/>
                  </a:lnTo>
                  <a:lnTo>
                    <a:pt x="14028" y="35032"/>
                  </a:lnTo>
                  <a:lnTo>
                    <a:pt x="14741" y="35006"/>
                  </a:lnTo>
                  <a:lnTo>
                    <a:pt x="16167" y="34879"/>
                  </a:lnTo>
                  <a:lnTo>
                    <a:pt x="17516" y="34599"/>
                  </a:lnTo>
                  <a:lnTo>
                    <a:pt x="18840" y="34192"/>
                  </a:lnTo>
                  <a:lnTo>
                    <a:pt x="20088" y="33657"/>
                  </a:lnTo>
                  <a:lnTo>
                    <a:pt x="21284" y="32995"/>
                  </a:lnTo>
                  <a:lnTo>
                    <a:pt x="22404" y="32257"/>
                  </a:lnTo>
                  <a:lnTo>
                    <a:pt x="23448" y="31391"/>
                  </a:lnTo>
                  <a:lnTo>
                    <a:pt x="24390" y="30449"/>
                  </a:lnTo>
                  <a:lnTo>
                    <a:pt x="25256" y="29405"/>
                  </a:lnTo>
                  <a:lnTo>
                    <a:pt x="26020" y="28285"/>
                  </a:lnTo>
                  <a:lnTo>
                    <a:pt x="26656" y="27089"/>
                  </a:lnTo>
                  <a:lnTo>
                    <a:pt x="27191" y="25841"/>
                  </a:lnTo>
                  <a:lnTo>
                    <a:pt x="27598" y="24517"/>
                  </a:lnTo>
                  <a:lnTo>
                    <a:pt x="27878" y="23143"/>
                  </a:lnTo>
                  <a:lnTo>
                    <a:pt x="28031" y="21717"/>
                  </a:lnTo>
                  <a:lnTo>
                    <a:pt x="28031" y="21004"/>
                  </a:lnTo>
                  <a:lnTo>
                    <a:pt x="28031" y="14028"/>
                  </a:lnTo>
                  <a:lnTo>
                    <a:pt x="28031" y="13316"/>
                  </a:lnTo>
                  <a:lnTo>
                    <a:pt x="27878" y="11890"/>
                  </a:lnTo>
                  <a:lnTo>
                    <a:pt x="27598" y="10515"/>
                  </a:lnTo>
                  <a:lnTo>
                    <a:pt x="27191" y="9191"/>
                  </a:lnTo>
                  <a:lnTo>
                    <a:pt x="26656" y="7944"/>
                  </a:lnTo>
                  <a:lnTo>
                    <a:pt x="26020" y="6747"/>
                  </a:lnTo>
                  <a:lnTo>
                    <a:pt x="25256" y="5627"/>
                  </a:lnTo>
                  <a:lnTo>
                    <a:pt x="24390" y="4583"/>
                  </a:lnTo>
                  <a:lnTo>
                    <a:pt x="23448" y="3641"/>
                  </a:lnTo>
                  <a:lnTo>
                    <a:pt x="22404" y="2776"/>
                  </a:lnTo>
                  <a:lnTo>
                    <a:pt x="21284" y="2037"/>
                  </a:lnTo>
                  <a:lnTo>
                    <a:pt x="20088" y="1375"/>
                  </a:lnTo>
                  <a:lnTo>
                    <a:pt x="18840" y="841"/>
                  </a:lnTo>
                  <a:lnTo>
                    <a:pt x="17516" y="433"/>
                  </a:lnTo>
                  <a:lnTo>
                    <a:pt x="16167" y="153"/>
                  </a:lnTo>
                  <a:lnTo>
                    <a:pt x="14741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6B3F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14"/>
            <p:cNvSpPr/>
            <p:nvPr/>
          </p:nvSpPr>
          <p:spPr>
            <a:xfrm>
              <a:off x="4458550" y="933425"/>
              <a:ext cx="91050" cy="90400"/>
            </a:xfrm>
            <a:custGeom>
              <a:rect b="b" l="l" r="r" t="t"/>
              <a:pathLst>
                <a:path extrusionOk="0" h="3616" w="3642">
                  <a:moveTo>
                    <a:pt x="1808" y="1"/>
                  </a:moveTo>
                  <a:lnTo>
                    <a:pt x="1452" y="26"/>
                  </a:lnTo>
                  <a:lnTo>
                    <a:pt x="790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1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90" y="3310"/>
                  </a:lnTo>
                  <a:lnTo>
                    <a:pt x="1452" y="3590"/>
                  </a:lnTo>
                  <a:lnTo>
                    <a:pt x="1808" y="3616"/>
                  </a:lnTo>
                  <a:lnTo>
                    <a:pt x="2190" y="3590"/>
                  </a:lnTo>
                  <a:lnTo>
                    <a:pt x="2826" y="3310"/>
                  </a:lnTo>
                  <a:lnTo>
                    <a:pt x="3336" y="2827"/>
                  </a:lnTo>
                  <a:lnTo>
                    <a:pt x="3616" y="2165"/>
                  </a:lnTo>
                  <a:lnTo>
                    <a:pt x="3641" y="1808"/>
                  </a:lnTo>
                  <a:lnTo>
                    <a:pt x="3616" y="1426"/>
                  </a:lnTo>
                  <a:lnTo>
                    <a:pt x="3336" y="790"/>
                  </a:lnTo>
                  <a:lnTo>
                    <a:pt x="2826" y="281"/>
                  </a:lnTo>
                  <a:lnTo>
                    <a:pt x="2190" y="26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14"/>
            <p:cNvSpPr/>
            <p:nvPr/>
          </p:nvSpPr>
          <p:spPr>
            <a:xfrm>
              <a:off x="4818800" y="933425"/>
              <a:ext cx="91025" cy="90400"/>
            </a:xfrm>
            <a:custGeom>
              <a:rect b="b" l="l" r="r" t="t"/>
              <a:pathLst>
                <a:path extrusionOk="0" h="3616" w="3641">
                  <a:moveTo>
                    <a:pt x="1833" y="1"/>
                  </a:moveTo>
                  <a:lnTo>
                    <a:pt x="1451" y="26"/>
                  </a:lnTo>
                  <a:lnTo>
                    <a:pt x="815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0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815" y="3310"/>
                  </a:lnTo>
                  <a:lnTo>
                    <a:pt x="1451" y="3590"/>
                  </a:lnTo>
                  <a:lnTo>
                    <a:pt x="1833" y="3616"/>
                  </a:lnTo>
                  <a:lnTo>
                    <a:pt x="2190" y="3590"/>
                  </a:lnTo>
                  <a:lnTo>
                    <a:pt x="2852" y="3310"/>
                  </a:lnTo>
                  <a:lnTo>
                    <a:pt x="3335" y="2827"/>
                  </a:lnTo>
                  <a:lnTo>
                    <a:pt x="3615" y="2165"/>
                  </a:lnTo>
                  <a:lnTo>
                    <a:pt x="3641" y="1808"/>
                  </a:lnTo>
                  <a:lnTo>
                    <a:pt x="3615" y="1426"/>
                  </a:lnTo>
                  <a:lnTo>
                    <a:pt x="3335" y="790"/>
                  </a:lnTo>
                  <a:lnTo>
                    <a:pt x="2852" y="281"/>
                  </a:lnTo>
                  <a:lnTo>
                    <a:pt x="2190" y="26"/>
                  </a:lnTo>
                  <a:lnTo>
                    <a:pt x="1833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14"/>
            <p:cNvSpPr/>
            <p:nvPr/>
          </p:nvSpPr>
          <p:spPr>
            <a:xfrm>
              <a:off x="4163225" y="1359225"/>
              <a:ext cx="1041925" cy="210050"/>
            </a:xfrm>
            <a:custGeom>
              <a:rect b="b" l="l" r="r" t="t"/>
              <a:pathLst>
                <a:path extrusionOk="0" h="8402" w="41677">
                  <a:moveTo>
                    <a:pt x="16625" y="1"/>
                  </a:moveTo>
                  <a:lnTo>
                    <a:pt x="12297" y="153"/>
                  </a:lnTo>
                  <a:lnTo>
                    <a:pt x="11177" y="179"/>
                  </a:lnTo>
                  <a:lnTo>
                    <a:pt x="9115" y="484"/>
                  </a:lnTo>
                  <a:lnTo>
                    <a:pt x="7307" y="1070"/>
                  </a:lnTo>
                  <a:lnTo>
                    <a:pt x="5678" y="1910"/>
                  </a:lnTo>
                  <a:lnTo>
                    <a:pt x="4227" y="2979"/>
                  </a:lnTo>
                  <a:lnTo>
                    <a:pt x="2903" y="4303"/>
                  </a:lnTo>
                  <a:lnTo>
                    <a:pt x="1681" y="5805"/>
                  </a:lnTo>
                  <a:lnTo>
                    <a:pt x="535" y="7485"/>
                  </a:lnTo>
                  <a:lnTo>
                    <a:pt x="1" y="8402"/>
                  </a:lnTo>
                  <a:lnTo>
                    <a:pt x="41677" y="8402"/>
                  </a:lnTo>
                  <a:lnTo>
                    <a:pt x="41142" y="7485"/>
                  </a:lnTo>
                  <a:lnTo>
                    <a:pt x="39996" y="5805"/>
                  </a:lnTo>
                  <a:lnTo>
                    <a:pt x="38774" y="4303"/>
                  </a:lnTo>
                  <a:lnTo>
                    <a:pt x="37451" y="2979"/>
                  </a:lnTo>
                  <a:lnTo>
                    <a:pt x="35999" y="1910"/>
                  </a:lnTo>
                  <a:lnTo>
                    <a:pt x="34370" y="1070"/>
                  </a:lnTo>
                  <a:lnTo>
                    <a:pt x="32563" y="484"/>
                  </a:lnTo>
                  <a:lnTo>
                    <a:pt x="30500" y="179"/>
                  </a:lnTo>
                  <a:lnTo>
                    <a:pt x="29380" y="153"/>
                  </a:lnTo>
                  <a:lnTo>
                    <a:pt x="25052" y="1"/>
                  </a:lnTo>
                  <a:lnTo>
                    <a:pt x="25027" y="433"/>
                  </a:lnTo>
                  <a:lnTo>
                    <a:pt x="24874" y="1248"/>
                  </a:lnTo>
                  <a:lnTo>
                    <a:pt x="24543" y="2012"/>
                  </a:lnTo>
                  <a:lnTo>
                    <a:pt x="24085" y="2674"/>
                  </a:lnTo>
                  <a:lnTo>
                    <a:pt x="23525" y="3259"/>
                  </a:lnTo>
                  <a:lnTo>
                    <a:pt x="22863" y="3692"/>
                  </a:lnTo>
                  <a:lnTo>
                    <a:pt x="22099" y="4023"/>
                  </a:lnTo>
                  <a:lnTo>
                    <a:pt x="21284" y="4201"/>
                  </a:lnTo>
                  <a:lnTo>
                    <a:pt x="20419" y="4201"/>
                  </a:lnTo>
                  <a:lnTo>
                    <a:pt x="19579" y="4023"/>
                  </a:lnTo>
                  <a:lnTo>
                    <a:pt x="18840" y="3692"/>
                  </a:lnTo>
                  <a:lnTo>
                    <a:pt x="18153" y="3259"/>
                  </a:lnTo>
                  <a:lnTo>
                    <a:pt x="17593" y="2674"/>
                  </a:lnTo>
                  <a:lnTo>
                    <a:pt x="17134" y="2012"/>
                  </a:lnTo>
                  <a:lnTo>
                    <a:pt x="16803" y="1248"/>
                  </a:lnTo>
                  <a:lnTo>
                    <a:pt x="16651" y="433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4679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14"/>
            <p:cNvSpPr/>
            <p:nvPr/>
          </p:nvSpPr>
          <p:spPr>
            <a:xfrm>
              <a:off x="4540025" y="1359225"/>
              <a:ext cx="288350" cy="148950"/>
            </a:xfrm>
            <a:custGeom>
              <a:rect b="b" l="l" r="r" t="t"/>
              <a:pathLst>
                <a:path extrusionOk="0" h="5958" w="11534">
                  <a:moveTo>
                    <a:pt x="1553" y="1"/>
                  </a:moveTo>
                  <a:lnTo>
                    <a:pt x="0" y="51"/>
                  </a:lnTo>
                  <a:lnTo>
                    <a:pt x="0" y="128"/>
                  </a:lnTo>
                  <a:lnTo>
                    <a:pt x="0" y="179"/>
                  </a:lnTo>
                  <a:lnTo>
                    <a:pt x="0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299" y="3870"/>
                  </a:lnTo>
                  <a:lnTo>
                    <a:pt x="2088" y="4659"/>
                  </a:lnTo>
                  <a:lnTo>
                    <a:pt x="3004" y="5270"/>
                  </a:lnTo>
                  <a:lnTo>
                    <a:pt x="4048" y="5703"/>
                  </a:lnTo>
                  <a:lnTo>
                    <a:pt x="5168" y="5958"/>
                  </a:lnTo>
                  <a:lnTo>
                    <a:pt x="6365" y="5958"/>
                  </a:lnTo>
                  <a:lnTo>
                    <a:pt x="7485" y="5703"/>
                  </a:lnTo>
                  <a:lnTo>
                    <a:pt x="8529" y="5270"/>
                  </a:lnTo>
                  <a:lnTo>
                    <a:pt x="9446" y="4659"/>
                  </a:lnTo>
                  <a:lnTo>
                    <a:pt x="10235" y="3870"/>
                  </a:lnTo>
                  <a:lnTo>
                    <a:pt x="10846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33" y="179"/>
                  </a:lnTo>
                  <a:lnTo>
                    <a:pt x="11533" y="128"/>
                  </a:lnTo>
                  <a:lnTo>
                    <a:pt x="11533" y="51"/>
                  </a:lnTo>
                  <a:lnTo>
                    <a:pt x="9980" y="1"/>
                  </a:lnTo>
                  <a:lnTo>
                    <a:pt x="9955" y="433"/>
                  </a:lnTo>
                  <a:lnTo>
                    <a:pt x="9802" y="1248"/>
                  </a:lnTo>
                  <a:lnTo>
                    <a:pt x="9471" y="2012"/>
                  </a:lnTo>
                  <a:lnTo>
                    <a:pt x="9013" y="2674"/>
                  </a:lnTo>
                  <a:lnTo>
                    <a:pt x="8453" y="3259"/>
                  </a:lnTo>
                  <a:lnTo>
                    <a:pt x="7791" y="3692"/>
                  </a:lnTo>
                  <a:lnTo>
                    <a:pt x="7027" y="4023"/>
                  </a:lnTo>
                  <a:lnTo>
                    <a:pt x="6212" y="4201"/>
                  </a:lnTo>
                  <a:lnTo>
                    <a:pt x="5347" y="4201"/>
                  </a:lnTo>
                  <a:lnTo>
                    <a:pt x="4507" y="4023"/>
                  </a:lnTo>
                  <a:lnTo>
                    <a:pt x="3768" y="3692"/>
                  </a:lnTo>
                  <a:lnTo>
                    <a:pt x="3081" y="3259"/>
                  </a:lnTo>
                  <a:lnTo>
                    <a:pt x="2521" y="2674"/>
                  </a:lnTo>
                  <a:lnTo>
                    <a:pt x="2062" y="2012"/>
                  </a:lnTo>
                  <a:lnTo>
                    <a:pt x="1731" y="1248"/>
                  </a:lnTo>
                  <a:lnTo>
                    <a:pt x="1579" y="433"/>
                  </a:lnTo>
                  <a:lnTo>
                    <a:pt x="1553" y="1"/>
                  </a:lnTo>
                  <a:close/>
                </a:path>
              </a:pathLst>
            </a:custGeom>
            <a:solidFill>
              <a:srgbClr val="6CAE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14"/>
            <p:cNvSpPr/>
            <p:nvPr/>
          </p:nvSpPr>
          <p:spPr>
            <a:xfrm>
              <a:off x="4632300" y="974800"/>
              <a:ext cx="99950" cy="119675"/>
            </a:xfrm>
            <a:custGeom>
              <a:rect b="b" l="l" r="r" t="t"/>
              <a:pathLst>
                <a:path extrusionOk="0" h="4787" w="3998">
                  <a:moveTo>
                    <a:pt x="1885" y="0"/>
                  </a:moveTo>
                  <a:lnTo>
                    <a:pt x="1656" y="306"/>
                  </a:lnTo>
                  <a:lnTo>
                    <a:pt x="1579" y="586"/>
                  </a:lnTo>
                  <a:lnTo>
                    <a:pt x="26" y="4252"/>
                  </a:lnTo>
                  <a:lnTo>
                    <a:pt x="1" y="4303"/>
                  </a:lnTo>
                  <a:lnTo>
                    <a:pt x="1" y="4354"/>
                  </a:lnTo>
                  <a:lnTo>
                    <a:pt x="485" y="4558"/>
                  </a:lnTo>
                  <a:lnTo>
                    <a:pt x="1503" y="4787"/>
                  </a:lnTo>
                  <a:lnTo>
                    <a:pt x="2521" y="4787"/>
                  </a:lnTo>
                  <a:lnTo>
                    <a:pt x="3514" y="4558"/>
                  </a:lnTo>
                  <a:lnTo>
                    <a:pt x="3998" y="4354"/>
                  </a:lnTo>
                  <a:lnTo>
                    <a:pt x="3998" y="4303"/>
                  </a:lnTo>
                  <a:lnTo>
                    <a:pt x="3998" y="4252"/>
                  </a:lnTo>
                  <a:lnTo>
                    <a:pt x="2445" y="586"/>
                  </a:lnTo>
                  <a:lnTo>
                    <a:pt x="2343" y="306"/>
                  </a:lnTo>
                  <a:lnTo>
                    <a:pt x="2114" y="0"/>
                  </a:lnTo>
                  <a:close/>
                </a:path>
              </a:pathLst>
            </a:custGeom>
            <a:solidFill>
              <a:srgbClr val="8255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" name="Google Shape;176;p14"/>
            <p:cNvSpPr/>
            <p:nvPr/>
          </p:nvSpPr>
          <p:spPr>
            <a:xfrm>
              <a:off x="4632300" y="1083625"/>
              <a:ext cx="99950" cy="37575"/>
            </a:xfrm>
            <a:custGeom>
              <a:rect b="b" l="l" r="r" t="t"/>
              <a:pathLst>
                <a:path extrusionOk="0" h="1503" w="3998">
                  <a:moveTo>
                    <a:pt x="1" y="1"/>
                  </a:moveTo>
                  <a:lnTo>
                    <a:pt x="1" y="306"/>
                  </a:lnTo>
                  <a:lnTo>
                    <a:pt x="357" y="841"/>
                  </a:lnTo>
                  <a:lnTo>
                    <a:pt x="917" y="1248"/>
                  </a:lnTo>
                  <a:lnTo>
                    <a:pt x="1579" y="1477"/>
                  </a:lnTo>
                  <a:lnTo>
                    <a:pt x="1834" y="1503"/>
                  </a:lnTo>
                  <a:lnTo>
                    <a:pt x="2165" y="1503"/>
                  </a:lnTo>
                  <a:lnTo>
                    <a:pt x="2445" y="1477"/>
                  </a:lnTo>
                  <a:lnTo>
                    <a:pt x="3081" y="1248"/>
                  </a:lnTo>
                  <a:lnTo>
                    <a:pt x="3667" y="841"/>
                  </a:lnTo>
                  <a:lnTo>
                    <a:pt x="3998" y="306"/>
                  </a:lnTo>
                  <a:lnTo>
                    <a:pt x="3998" y="1"/>
                  </a:lnTo>
                  <a:lnTo>
                    <a:pt x="3514" y="205"/>
                  </a:lnTo>
                  <a:lnTo>
                    <a:pt x="2521" y="434"/>
                  </a:lnTo>
                  <a:lnTo>
                    <a:pt x="1503" y="434"/>
                  </a:lnTo>
                  <a:lnTo>
                    <a:pt x="485" y="20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14"/>
            <p:cNvSpPr/>
            <p:nvPr/>
          </p:nvSpPr>
          <p:spPr>
            <a:xfrm>
              <a:off x="4477650" y="949350"/>
              <a:ext cx="26125" cy="26100"/>
            </a:xfrm>
            <a:custGeom>
              <a:rect b="b" l="l" r="r" t="t"/>
              <a:pathLst>
                <a:path extrusionOk="0" h="1044" w="1045">
                  <a:moveTo>
                    <a:pt x="510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0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10" y="1044"/>
                  </a:lnTo>
                  <a:lnTo>
                    <a:pt x="739" y="1018"/>
                  </a:lnTo>
                  <a:lnTo>
                    <a:pt x="1019" y="738"/>
                  </a:lnTo>
                  <a:lnTo>
                    <a:pt x="1044" y="509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14"/>
            <p:cNvSpPr/>
            <p:nvPr/>
          </p:nvSpPr>
          <p:spPr>
            <a:xfrm>
              <a:off x="4837900" y="949350"/>
              <a:ext cx="26750" cy="26100"/>
            </a:xfrm>
            <a:custGeom>
              <a:rect b="b" l="l" r="r" t="t"/>
              <a:pathLst>
                <a:path extrusionOk="0" h="1044" w="1070">
                  <a:moveTo>
                    <a:pt x="535" y="0"/>
                  </a:moveTo>
                  <a:lnTo>
                    <a:pt x="331" y="26"/>
                  </a:lnTo>
                  <a:lnTo>
                    <a:pt x="25" y="306"/>
                  </a:lnTo>
                  <a:lnTo>
                    <a:pt x="0" y="509"/>
                  </a:lnTo>
                  <a:lnTo>
                    <a:pt x="25" y="738"/>
                  </a:lnTo>
                  <a:lnTo>
                    <a:pt x="331" y="1018"/>
                  </a:lnTo>
                  <a:lnTo>
                    <a:pt x="535" y="1044"/>
                  </a:lnTo>
                  <a:lnTo>
                    <a:pt x="738" y="1018"/>
                  </a:lnTo>
                  <a:lnTo>
                    <a:pt x="1044" y="738"/>
                  </a:lnTo>
                  <a:lnTo>
                    <a:pt x="1069" y="509"/>
                  </a:lnTo>
                  <a:lnTo>
                    <a:pt x="1044" y="306"/>
                  </a:lnTo>
                  <a:lnTo>
                    <a:pt x="738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14"/>
            <p:cNvSpPr/>
            <p:nvPr/>
          </p:nvSpPr>
          <p:spPr>
            <a:xfrm>
              <a:off x="4431175" y="1037175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50" y="0"/>
                  </a:moveTo>
                  <a:lnTo>
                    <a:pt x="1096" y="26"/>
                  </a:lnTo>
                  <a:lnTo>
                    <a:pt x="586" y="229"/>
                  </a:lnTo>
                  <a:lnTo>
                    <a:pt x="230" y="611"/>
                  </a:lnTo>
                  <a:lnTo>
                    <a:pt x="1" y="1095"/>
                  </a:lnTo>
                  <a:lnTo>
                    <a:pt x="1" y="1375"/>
                  </a:lnTo>
                  <a:lnTo>
                    <a:pt x="1" y="1655"/>
                  </a:lnTo>
                  <a:lnTo>
                    <a:pt x="230" y="2164"/>
                  </a:lnTo>
                  <a:lnTo>
                    <a:pt x="586" y="2521"/>
                  </a:lnTo>
                  <a:lnTo>
                    <a:pt x="1096" y="2750"/>
                  </a:lnTo>
                  <a:lnTo>
                    <a:pt x="4736" y="2750"/>
                  </a:lnTo>
                  <a:lnTo>
                    <a:pt x="5220" y="2521"/>
                  </a:lnTo>
                  <a:lnTo>
                    <a:pt x="5602" y="2164"/>
                  </a:lnTo>
                  <a:lnTo>
                    <a:pt x="5805" y="1655"/>
                  </a:lnTo>
                  <a:lnTo>
                    <a:pt x="5831" y="1375"/>
                  </a:lnTo>
                  <a:lnTo>
                    <a:pt x="5805" y="1095"/>
                  </a:lnTo>
                  <a:lnTo>
                    <a:pt x="5602" y="611"/>
                  </a:lnTo>
                  <a:lnTo>
                    <a:pt x="5220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6E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" name="Google Shape;180;p14"/>
            <p:cNvSpPr/>
            <p:nvPr/>
          </p:nvSpPr>
          <p:spPr>
            <a:xfrm>
              <a:off x="4791425" y="1037175"/>
              <a:ext cx="146425" cy="68750"/>
            </a:xfrm>
            <a:custGeom>
              <a:rect b="b" l="l" r="r" t="t"/>
              <a:pathLst>
                <a:path extrusionOk="0" h="2750" w="5857">
                  <a:moveTo>
                    <a:pt x="1375" y="0"/>
                  </a:moveTo>
                  <a:lnTo>
                    <a:pt x="1095" y="26"/>
                  </a:lnTo>
                  <a:lnTo>
                    <a:pt x="612" y="229"/>
                  </a:lnTo>
                  <a:lnTo>
                    <a:pt x="230" y="611"/>
                  </a:lnTo>
                  <a:lnTo>
                    <a:pt x="26" y="1095"/>
                  </a:lnTo>
                  <a:lnTo>
                    <a:pt x="1" y="1375"/>
                  </a:lnTo>
                  <a:lnTo>
                    <a:pt x="26" y="1655"/>
                  </a:lnTo>
                  <a:lnTo>
                    <a:pt x="230" y="2164"/>
                  </a:lnTo>
                  <a:lnTo>
                    <a:pt x="612" y="2521"/>
                  </a:lnTo>
                  <a:lnTo>
                    <a:pt x="1095" y="2750"/>
                  </a:lnTo>
                  <a:lnTo>
                    <a:pt x="4761" y="2750"/>
                  </a:lnTo>
                  <a:lnTo>
                    <a:pt x="5245" y="2521"/>
                  </a:lnTo>
                  <a:lnTo>
                    <a:pt x="5627" y="2164"/>
                  </a:lnTo>
                  <a:lnTo>
                    <a:pt x="5831" y="1655"/>
                  </a:lnTo>
                  <a:lnTo>
                    <a:pt x="5856" y="1375"/>
                  </a:lnTo>
                  <a:lnTo>
                    <a:pt x="5831" y="1095"/>
                  </a:lnTo>
                  <a:lnTo>
                    <a:pt x="5627" y="611"/>
                  </a:lnTo>
                  <a:lnTo>
                    <a:pt x="5245" y="229"/>
                  </a:lnTo>
                  <a:lnTo>
                    <a:pt x="4761" y="26"/>
                  </a:lnTo>
                  <a:lnTo>
                    <a:pt x="4481" y="0"/>
                  </a:lnTo>
                  <a:close/>
                </a:path>
              </a:pathLst>
            </a:custGeom>
            <a:solidFill>
              <a:srgbClr val="6E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14"/>
            <p:cNvSpPr/>
            <p:nvPr/>
          </p:nvSpPr>
          <p:spPr>
            <a:xfrm>
              <a:off x="4448375" y="857050"/>
              <a:ext cx="110775" cy="21675"/>
            </a:xfrm>
            <a:custGeom>
              <a:rect b="b" l="l" r="r" t="t"/>
              <a:pathLst>
                <a:path extrusionOk="0" fill="none" h="867" w="4431">
                  <a:moveTo>
                    <a:pt x="4430" y="866"/>
                  </a:moveTo>
                  <a:lnTo>
                    <a:pt x="4201" y="662"/>
                  </a:lnTo>
                  <a:lnTo>
                    <a:pt x="3666" y="306"/>
                  </a:lnTo>
                  <a:lnTo>
                    <a:pt x="2826" y="1"/>
                  </a:lnTo>
                  <a:lnTo>
                    <a:pt x="1630" y="1"/>
                  </a:lnTo>
                  <a:lnTo>
                    <a:pt x="764" y="306"/>
                  </a:lnTo>
                  <a:lnTo>
                    <a:pt x="255" y="662"/>
                  </a:lnTo>
                  <a:lnTo>
                    <a:pt x="0" y="866"/>
                  </a:lnTo>
                </a:path>
              </a:pathLst>
            </a:custGeom>
            <a:noFill/>
            <a:ln cap="rnd" cmpd="sng" w="38100">
              <a:solidFill>
                <a:srgbClr val="14090B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14"/>
            <p:cNvSpPr/>
            <p:nvPr/>
          </p:nvSpPr>
          <p:spPr>
            <a:xfrm>
              <a:off x="4809250" y="857050"/>
              <a:ext cx="110775" cy="21675"/>
            </a:xfrm>
            <a:custGeom>
              <a:rect b="b" l="l" r="r" t="t"/>
              <a:pathLst>
                <a:path extrusionOk="0" fill="none" h="867" w="4431">
                  <a:moveTo>
                    <a:pt x="4430" y="866"/>
                  </a:moveTo>
                  <a:lnTo>
                    <a:pt x="4176" y="662"/>
                  </a:lnTo>
                  <a:lnTo>
                    <a:pt x="3666" y="306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64" y="306"/>
                  </a:lnTo>
                  <a:lnTo>
                    <a:pt x="230" y="662"/>
                  </a:lnTo>
                  <a:lnTo>
                    <a:pt x="0" y="866"/>
                  </a:lnTo>
                </a:path>
              </a:pathLst>
            </a:custGeom>
            <a:noFill/>
            <a:ln cap="rnd" cmpd="sng" w="38100">
              <a:solidFill>
                <a:srgbClr val="14090B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14"/>
            <p:cNvSpPr/>
            <p:nvPr/>
          </p:nvSpPr>
          <p:spPr>
            <a:xfrm>
              <a:off x="4622125" y="1161925"/>
              <a:ext cx="124125" cy="35650"/>
            </a:xfrm>
            <a:custGeom>
              <a:rect b="b" l="l" r="r" t="t"/>
              <a:pathLst>
                <a:path extrusionOk="0" fill="none" h="1426" w="4965">
                  <a:moveTo>
                    <a:pt x="0" y="0"/>
                  </a:moveTo>
                  <a:lnTo>
                    <a:pt x="153" y="306"/>
                  </a:lnTo>
                  <a:lnTo>
                    <a:pt x="637" y="815"/>
                  </a:lnTo>
                  <a:lnTo>
                    <a:pt x="1273" y="1197"/>
                  </a:lnTo>
                  <a:lnTo>
                    <a:pt x="2063" y="1426"/>
                  </a:lnTo>
                  <a:lnTo>
                    <a:pt x="2495" y="1426"/>
                  </a:lnTo>
                  <a:lnTo>
                    <a:pt x="2903" y="1426"/>
                  </a:lnTo>
                  <a:lnTo>
                    <a:pt x="3692" y="1222"/>
                  </a:lnTo>
                  <a:lnTo>
                    <a:pt x="4328" y="840"/>
                  </a:lnTo>
                  <a:lnTo>
                    <a:pt x="4812" y="331"/>
                  </a:lnTo>
                  <a:lnTo>
                    <a:pt x="4965" y="26"/>
                  </a:lnTo>
                </a:path>
              </a:pathLst>
            </a:custGeom>
            <a:noFill/>
            <a:ln cap="rnd" cmpd="sng" w="38100">
              <a:solidFill>
                <a:srgbClr val="5A1016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14"/>
            <p:cNvSpPr/>
            <p:nvPr/>
          </p:nvSpPr>
          <p:spPr>
            <a:xfrm>
              <a:off x="4258075" y="405800"/>
              <a:ext cx="852250" cy="528300"/>
            </a:xfrm>
            <a:custGeom>
              <a:rect b="b" l="l" r="r" t="t"/>
              <a:pathLst>
                <a:path extrusionOk="0" h="21132" w="34090">
                  <a:moveTo>
                    <a:pt x="17185" y="0"/>
                  </a:moveTo>
                  <a:lnTo>
                    <a:pt x="16370" y="51"/>
                  </a:lnTo>
                  <a:lnTo>
                    <a:pt x="14741" y="153"/>
                  </a:lnTo>
                  <a:lnTo>
                    <a:pt x="11864" y="739"/>
                  </a:lnTo>
                  <a:lnTo>
                    <a:pt x="9369" y="1681"/>
                  </a:lnTo>
                  <a:lnTo>
                    <a:pt x="7256" y="2928"/>
                  </a:lnTo>
                  <a:lnTo>
                    <a:pt x="5499" y="4430"/>
                  </a:lnTo>
                  <a:lnTo>
                    <a:pt x="4023" y="6110"/>
                  </a:lnTo>
                  <a:lnTo>
                    <a:pt x="2851" y="7943"/>
                  </a:lnTo>
                  <a:lnTo>
                    <a:pt x="1935" y="9827"/>
                  </a:lnTo>
                  <a:lnTo>
                    <a:pt x="1222" y="11762"/>
                  </a:lnTo>
                  <a:lnTo>
                    <a:pt x="738" y="13621"/>
                  </a:lnTo>
                  <a:lnTo>
                    <a:pt x="255" y="16268"/>
                  </a:lnTo>
                  <a:lnTo>
                    <a:pt x="0" y="20291"/>
                  </a:lnTo>
                  <a:lnTo>
                    <a:pt x="51" y="20902"/>
                  </a:lnTo>
                  <a:lnTo>
                    <a:pt x="407" y="20978"/>
                  </a:lnTo>
                  <a:lnTo>
                    <a:pt x="1171" y="20978"/>
                  </a:lnTo>
                  <a:lnTo>
                    <a:pt x="1909" y="20826"/>
                  </a:lnTo>
                  <a:lnTo>
                    <a:pt x="2622" y="20520"/>
                  </a:lnTo>
                  <a:lnTo>
                    <a:pt x="3259" y="20087"/>
                  </a:lnTo>
                  <a:lnTo>
                    <a:pt x="3768" y="19502"/>
                  </a:lnTo>
                  <a:lnTo>
                    <a:pt x="4175" y="18814"/>
                  </a:lnTo>
                  <a:lnTo>
                    <a:pt x="4379" y="18000"/>
                  </a:lnTo>
                  <a:lnTo>
                    <a:pt x="4379" y="17541"/>
                  </a:lnTo>
                  <a:lnTo>
                    <a:pt x="4812" y="17363"/>
                  </a:lnTo>
                  <a:lnTo>
                    <a:pt x="5499" y="16727"/>
                  </a:lnTo>
                  <a:lnTo>
                    <a:pt x="5703" y="16294"/>
                  </a:lnTo>
                  <a:lnTo>
                    <a:pt x="5830" y="15810"/>
                  </a:lnTo>
                  <a:lnTo>
                    <a:pt x="5728" y="14868"/>
                  </a:lnTo>
                  <a:lnTo>
                    <a:pt x="5525" y="14461"/>
                  </a:lnTo>
                  <a:lnTo>
                    <a:pt x="5983" y="14435"/>
                  </a:lnTo>
                  <a:lnTo>
                    <a:pt x="6848" y="14028"/>
                  </a:lnTo>
                  <a:lnTo>
                    <a:pt x="7205" y="13672"/>
                  </a:lnTo>
                  <a:lnTo>
                    <a:pt x="7485" y="13264"/>
                  </a:lnTo>
                  <a:lnTo>
                    <a:pt x="7689" y="12297"/>
                  </a:lnTo>
                  <a:lnTo>
                    <a:pt x="7612" y="11839"/>
                  </a:lnTo>
                  <a:lnTo>
                    <a:pt x="8070" y="11940"/>
                  </a:lnTo>
                  <a:lnTo>
                    <a:pt x="9038" y="11813"/>
                  </a:lnTo>
                  <a:lnTo>
                    <a:pt x="9496" y="11559"/>
                  </a:lnTo>
                  <a:lnTo>
                    <a:pt x="9700" y="11406"/>
                  </a:lnTo>
                  <a:lnTo>
                    <a:pt x="10031" y="11024"/>
                  </a:lnTo>
                  <a:lnTo>
                    <a:pt x="10362" y="10362"/>
                  </a:lnTo>
                  <a:lnTo>
                    <a:pt x="10413" y="9878"/>
                  </a:lnTo>
                  <a:lnTo>
                    <a:pt x="10820" y="10133"/>
                  </a:lnTo>
                  <a:lnTo>
                    <a:pt x="11558" y="10235"/>
                  </a:lnTo>
                  <a:lnTo>
                    <a:pt x="12068" y="10184"/>
                  </a:lnTo>
                  <a:lnTo>
                    <a:pt x="12322" y="10107"/>
                  </a:lnTo>
                  <a:lnTo>
                    <a:pt x="12551" y="10006"/>
                  </a:lnTo>
                  <a:lnTo>
                    <a:pt x="12984" y="9725"/>
                  </a:lnTo>
                  <a:lnTo>
                    <a:pt x="13468" y="9165"/>
                  </a:lnTo>
                  <a:lnTo>
                    <a:pt x="13621" y="8707"/>
                  </a:lnTo>
                  <a:lnTo>
                    <a:pt x="13977" y="9038"/>
                  </a:lnTo>
                  <a:lnTo>
                    <a:pt x="14664" y="9318"/>
                  </a:lnTo>
                  <a:lnTo>
                    <a:pt x="15173" y="9395"/>
                  </a:lnTo>
                  <a:lnTo>
                    <a:pt x="15454" y="9369"/>
                  </a:lnTo>
                  <a:lnTo>
                    <a:pt x="15708" y="9344"/>
                  </a:lnTo>
                  <a:lnTo>
                    <a:pt x="16192" y="9165"/>
                  </a:lnTo>
                  <a:lnTo>
                    <a:pt x="16777" y="8707"/>
                  </a:lnTo>
                  <a:lnTo>
                    <a:pt x="17057" y="8300"/>
                  </a:lnTo>
                  <a:lnTo>
                    <a:pt x="17337" y="8707"/>
                  </a:lnTo>
                  <a:lnTo>
                    <a:pt x="17949" y="9165"/>
                  </a:lnTo>
                  <a:lnTo>
                    <a:pt x="18432" y="9344"/>
                  </a:lnTo>
                  <a:lnTo>
                    <a:pt x="18687" y="9369"/>
                  </a:lnTo>
                  <a:lnTo>
                    <a:pt x="18941" y="9395"/>
                  </a:lnTo>
                  <a:lnTo>
                    <a:pt x="19451" y="9318"/>
                  </a:lnTo>
                  <a:lnTo>
                    <a:pt x="20138" y="9038"/>
                  </a:lnTo>
                  <a:lnTo>
                    <a:pt x="20494" y="8682"/>
                  </a:lnTo>
                  <a:lnTo>
                    <a:pt x="20673" y="9165"/>
                  </a:lnTo>
                  <a:lnTo>
                    <a:pt x="21156" y="9725"/>
                  </a:lnTo>
                  <a:lnTo>
                    <a:pt x="21564" y="10006"/>
                  </a:lnTo>
                  <a:lnTo>
                    <a:pt x="21818" y="10107"/>
                  </a:lnTo>
                  <a:lnTo>
                    <a:pt x="22073" y="10184"/>
                  </a:lnTo>
                  <a:lnTo>
                    <a:pt x="22557" y="10235"/>
                  </a:lnTo>
                  <a:lnTo>
                    <a:pt x="23295" y="10107"/>
                  </a:lnTo>
                  <a:lnTo>
                    <a:pt x="23728" y="9878"/>
                  </a:lnTo>
                  <a:lnTo>
                    <a:pt x="23779" y="10362"/>
                  </a:lnTo>
                  <a:lnTo>
                    <a:pt x="24110" y="11024"/>
                  </a:lnTo>
                  <a:lnTo>
                    <a:pt x="24441" y="11406"/>
                  </a:lnTo>
                  <a:lnTo>
                    <a:pt x="24644" y="11559"/>
                  </a:lnTo>
                  <a:lnTo>
                    <a:pt x="25077" y="11813"/>
                  </a:lnTo>
                  <a:lnTo>
                    <a:pt x="26044" y="11940"/>
                  </a:lnTo>
                  <a:lnTo>
                    <a:pt x="26528" y="11813"/>
                  </a:lnTo>
                  <a:lnTo>
                    <a:pt x="26452" y="12297"/>
                  </a:lnTo>
                  <a:lnTo>
                    <a:pt x="26655" y="13239"/>
                  </a:lnTo>
                  <a:lnTo>
                    <a:pt x="26935" y="13672"/>
                  </a:lnTo>
                  <a:lnTo>
                    <a:pt x="27292" y="14028"/>
                  </a:lnTo>
                  <a:lnTo>
                    <a:pt x="28158" y="14410"/>
                  </a:lnTo>
                  <a:lnTo>
                    <a:pt x="28616" y="14435"/>
                  </a:lnTo>
                  <a:lnTo>
                    <a:pt x="28412" y="14868"/>
                  </a:lnTo>
                  <a:lnTo>
                    <a:pt x="28310" y="15785"/>
                  </a:lnTo>
                  <a:lnTo>
                    <a:pt x="28438" y="16268"/>
                  </a:lnTo>
                  <a:lnTo>
                    <a:pt x="28667" y="16727"/>
                  </a:lnTo>
                  <a:lnTo>
                    <a:pt x="29329" y="17363"/>
                  </a:lnTo>
                  <a:lnTo>
                    <a:pt x="29761" y="17541"/>
                  </a:lnTo>
                  <a:lnTo>
                    <a:pt x="29787" y="18000"/>
                  </a:lnTo>
                  <a:lnTo>
                    <a:pt x="30016" y="18840"/>
                  </a:lnTo>
                  <a:lnTo>
                    <a:pt x="30398" y="19578"/>
                  </a:lnTo>
                  <a:lnTo>
                    <a:pt x="30933" y="20189"/>
                  </a:lnTo>
                  <a:lnTo>
                    <a:pt x="31569" y="20673"/>
                  </a:lnTo>
                  <a:lnTo>
                    <a:pt x="32282" y="20978"/>
                  </a:lnTo>
                  <a:lnTo>
                    <a:pt x="33020" y="21131"/>
                  </a:lnTo>
                  <a:lnTo>
                    <a:pt x="33733" y="21055"/>
                  </a:lnTo>
                  <a:lnTo>
                    <a:pt x="34089" y="20902"/>
                  </a:lnTo>
                  <a:lnTo>
                    <a:pt x="34089" y="20240"/>
                  </a:lnTo>
                  <a:lnTo>
                    <a:pt x="33580" y="15937"/>
                  </a:lnTo>
                  <a:lnTo>
                    <a:pt x="32918" y="13137"/>
                  </a:lnTo>
                  <a:lnTo>
                    <a:pt x="32282" y="11151"/>
                  </a:lnTo>
                  <a:lnTo>
                    <a:pt x="31442" y="9165"/>
                  </a:lnTo>
                  <a:lnTo>
                    <a:pt x="30398" y="7205"/>
                  </a:lnTo>
                  <a:lnTo>
                    <a:pt x="29099" y="5372"/>
                  </a:lnTo>
                  <a:lnTo>
                    <a:pt x="27521" y="3692"/>
                  </a:lnTo>
                  <a:lnTo>
                    <a:pt x="25663" y="2241"/>
                  </a:lnTo>
                  <a:lnTo>
                    <a:pt x="23448" y="1120"/>
                  </a:lnTo>
                  <a:lnTo>
                    <a:pt x="21564" y="509"/>
                  </a:lnTo>
                  <a:lnTo>
                    <a:pt x="20214" y="229"/>
                  </a:lnTo>
                  <a:lnTo>
                    <a:pt x="18738" y="51"/>
                  </a:lnTo>
                  <a:lnTo>
                    <a:pt x="17185" y="0"/>
                  </a:lnTo>
                  <a:close/>
                </a:path>
              </a:pathLst>
            </a:custGeom>
            <a:solidFill>
              <a:srgbClr val="1409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4"/>
            <p:cNvSpPr/>
            <p:nvPr/>
          </p:nvSpPr>
          <p:spPr>
            <a:xfrm>
              <a:off x="5205775" y="970350"/>
              <a:ext cx="357075" cy="585575"/>
            </a:xfrm>
            <a:custGeom>
              <a:rect b="b" l="l" r="r" t="t"/>
              <a:pathLst>
                <a:path extrusionOk="0" h="23423" w="14283">
                  <a:moveTo>
                    <a:pt x="9216" y="0"/>
                  </a:moveTo>
                  <a:lnTo>
                    <a:pt x="8784" y="77"/>
                  </a:lnTo>
                  <a:lnTo>
                    <a:pt x="8427" y="357"/>
                  </a:lnTo>
                  <a:lnTo>
                    <a:pt x="8173" y="738"/>
                  </a:lnTo>
                  <a:lnTo>
                    <a:pt x="8096" y="993"/>
                  </a:lnTo>
                  <a:lnTo>
                    <a:pt x="6339" y="8529"/>
                  </a:lnTo>
                  <a:lnTo>
                    <a:pt x="6034" y="8453"/>
                  </a:lnTo>
                  <a:lnTo>
                    <a:pt x="7587" y="1757"/>
                  </a:lnTo>
                  <a:lnTo>
                    <a:pt x="7638" y="1502"/>
                  </a:lnTo>
                  <a:lnTo>
                    <a:pt x="7587" y="1019"/>
                  </a:lnTo>
                  <a:lnTo>
                    <a:pt x="7358" y="637"/>
                  </a:lnTo>
                  <a:lnTo>
                    <a:pt x="7027" y="357"/>
                  </a:lnTo>
                  <a:lnTo>
                    <a:pt x="6823" y="280"/>
                  </a:lnTo>
                  <a:lnTo>
                    <a:pt x="6594" y="255"/>
                  </a:lnTo>
                  <a:lnTo>
                    <a:pt x="6187" y="357"/>
                  </a:lnTo>
                  <a:lnTo>
                    <a:pt x="5830" y="611"/>
                  </a:lnTo>
                  <a:lnTo>
                    <a:pt x="5550" y="1019"/>
                  </a:lnTo>
                  <a:lnTo>
                    <a:pt x="5474" y="1273"/>
                  </a:lnTo>
                  <a:lnTo>
                    <a:pt x="3386" y="10413"/>
                  </a:lnTo>
                  <a:lnTo>
                    <a:pt x="3132" y="9547"/>
                  </a:lnTo>
                  <a:lnTo>
                    <a:pt x="2648" y="8172"/>
                  </a:lnTo>
                  <a:lnTo>
                    <a:pt x="2139" y="7205"/>
                  </a:lnTo>
                  <a:lnTo>
                    <a:pt x="1630" y="6594"/>
                  </a:lnTo>
                  <a:lnTo>
                    <a:pt x="968" y="6110"/>
                  </a:lnTo>
                  <a:lnTo>
                    <a:pt x="382" y="6034"/>
                  </a:lnTo>
                  <a:lnTo>
                    <a:pt x="331" y="6059"/>
                  </a:lnTo>
                  <a:lnTo>
                    <a:pt x="153" y="6136"/>
                  </a:lnTo>
                  <a:lnTo>
                    <a:pt x="0" y="6441"/>
                  </a:lnTo>
                  <a:lnTo>
                    <a:pt x="0" y="6950"/>
                  </a:lnTo>
                  <a:lnTo>
                    <a:pt x="26" y="7052"/>
                  </a:lnTo>
                  <a:lnTo>
                    <a:pt x="560" y="9980"/>
                  </a:lnTo>
                  <a:lnTo>
                    <a:pt x="1146" y="13493"/>
                  </a:lnTo>
                  <a:lnTo>
                    <a:pt x="1222" y="13875"/>
                  </a:lnTo>
                  <a:lnTo>
                    <a:pt x="1426" y="14537"/>
                  </a:lnTo>
                  <a:lnTo>
                    <a:pt x="1910" y="15301"/>
                  </a:lnTo>
                  <a:lnTo>
                    <a:pt x="2953" y="16116"/>
                  </a:lnTo>
                  <a:lnTo>
                    <a:pt x="3157" y="16192"/>
                  </a:lnTo>
                  <a:lnTo>
                    <a:pt x="1859" y="21844"/>
                  </a:lnTo>
                  <a:lnTo>
                    <a:pt x="8784" y="23422"/>
                  </a:lnTo>
                  <a:lnTo>
                    <a:pt x="10158" y="17669"/>
                  </a:lnTo>
                  <a:lnTo>
                    <a:pt x="10286" y="17694"/>
                  </a:lnTo>
                  <a:lnTo>
                    <a:pt x="10693" y="17592"/>
                  </a:lnTo>
                  <a:lnTo>
                    <a:pt x="11202" y="17312"/>
                  </a:lnTo>
                  <a:lnTo>
                    <a:pt x="11635" y="16778"/>
                  </a:lnTo>
                  <a:lnTo>
                    <a:pt x="11762" y="16396"/>
                  </a:lnTo>
                  <a:lnTo>
                    <a:pt x="12093" y="14944"/>
                  </a:lnTo>
                  <a:lnTo>
                    <a:pt x="12831" y="11737"/>
                  </a:lnTo>
                  <a:lnTo>
                    <a:pt x="13086" y="10617"/>
                  </a:lnTo>
                  <a:lnTo>
                    <a:pt x="13213" y="10107"/>
                  </a:lnTo>
                  <a:lnTo>
                    <a:pt x="14232" y="5627"/>
                  </a:lnTo>
                  <a:lnTo>
                    <a:pt x="14283" y="5397"/>
                  </a:lnTo>
                  <a:lnTo>
                    <a:pt x="14232" y="4965"/>
                  </a:lnTo>
                  <a:lnTo>
                    <a:pt x="14028" y="4608"/>
                  </a:lnTo>
                  <a:lnTo>
                    <a:pt x="13723" y="4354"/>
                  </a:lnTo>
                  <a:lnTo>
                    <a:pt x="13519" y="4277"/>
                  </a:lnTo>
                  <a:lnTo>
                    <a:pt x="13315" y="4252"/>
                  </a:lnTo>
                  <a:lnTo>
                    <a:pt x="12933" y="4354"/>
                  </a:lnTo>
                  <a:lnTo>
                    <a:pt x="12602" y="4583"/>
                  </a:lnTo>
                  <a:lnTo>
                    <a:pt x="12348" y="4965"/>
                  </a:lnTo>
                  <a:lnTo>
                    <a:pt x="12297" y="5194"/>
                  </a:lnTo>
                  <a:lnTo>
                    <a:pt x="11253" y="9649"/>
                  </a:lnTo>
                  <a:lnTo>
                    <a:pt x="10871" y="9573"/>
                  </a:lnTo>
                  <a:lnTo>
                    <a:pt x="12322" y="3284"/>
                  </a:lnTo>
                  <a:lnTo>
                    <a:pt x="12373" y="3030"/>
                  </a:lnTo>
                  <a:lnTo>
                    <a:pt x="12297" y="2546"/>
                  </a:lnTo>
                  <a:lnTo>
                    <a:pt x="12093" y="2164"/>
                  </a:lnTo>
                  <a:lnTo>
                    <a:pt x="11762" y="1884"/>
                  </a:lnTo>
                  <a:lnTo>
                    <a:pt x="11559" y="1808"/>
                  </a:lnTo>
                  <a:lnTo>
                    <a:pt x="11329" y="1782"/>
                  </a:lnTo>
                  <a:lnTo>
                    <a:pt x="10922" y="1884"/>
                  </a:lnTo>
                  <a:lnTo>
                    <a:pt x="10540" y="2139"/>
                  </a:lnTo>
                  <a:lnTo>
                    <a:pt x="10286" y="2546"/>
                  </a:lnTo>
                  <a:lnTo>
                    <a:pt x="10209" y="2801"/>
                  </a:lnTo>
                  <a:lnTo>
                    <a:pt x="8758" y="9089"/>
                  </a:lnTo>
                  <a:lnTo>
                    <a:pt x="8453" y="9013"/>
                  </a:lnTo>
                  <a:lnTo>
                    <a:pt x="10184" y="1477"/>
                  </a:lnTo>
                  <a:lnTo>
                    <a:pt x="10235" y="1222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24" y="77"/>
                  </a:lnTo>
                  <a:lnTo>
                    <a:pt x="9420" y="26"/>
                  </a:lnTo>
                  <a:lnTo>
                    <a:pt x="9216" y="0"/>
                  </a:lnTo>
                  <a:close/>
                </a:path>
              </a:pathLst>
            </a:custGeom>
            <a:solidFill>
              <a:srgbClr val="6B3F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14"/>
            <p:cNvSpPr/>
            <p:nvPr/>
          </p:nvSpPr>
          <p:spPr>
            <a:xfrm>
              <a:off x="5289775" y="1230025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14"/>
            <p:cNvSpPr/>
            <p:nvPr/>
          </p:nvSpPr>
          <p:spPr>
            <a:xfrm>
              <a:off x="5322875" y="1174650"/>
              <a:ext cx="191600" cy="55400"/>
            </a:xfrm>
            <a:custGeom>
              <a:rect b="b" l="l" r="r" t="t"/>
              <a:pathLst>
                <a:path extrusionOk="0" h="2216" w="7664">
                  <a:moveTo>
                    <a:pt x="128" y="0"/>
                  </a:moveTo>
                  <a:lnTo>
                    <a:pt x="1" y="484"/>
                  </a:lnTo>
                  <a:lnTo>
                    <a:pt x="7536" y="2215"/>
                  </a:lnTo>
                  <a:lnTo>
                    <a:pt x="7664" y="1732"/>
                  </a:lnTo>
                  <a:lnTo>
                    <a:pt x="6569" y="1477"/>
                  </a:lnTo>
                  <a:lnTo>
                    <a:pt x="6187" y="1401"/>
                  </a:lnTo>
                  <a:lnTo>
                    <a:pt x="4074" y="917"/>
                  </a:lnTo>
                  <a:lnTo>
                    <a:pt x="3769" y="841"/>
                  </a:lnTo>
                  <a:lnTo>
                    <a:pt x="1681" y="357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14"/>
            <p:cNvSpPr/>
            <p:nvPr/>
          </p:nvSpPr>
          <p:spPr>
            <a:xfrm>
              <a:off x="5290425" y="1223650"/>
              <a:ext cx="105675" cy="159150"/>
            </a:xfrm>
            <a:custGeom>
              <a:rect b="b" l="l" r="r" t="t"/>
              <a:pathLst>
                <a:path extrusionOk="0" h="6366" w="4227">
                  <a:moveTo>
                    <a:pt x="51" y="1"/>
                  </a:moveTo>
                  <a:lnTo>
                    <a:pt x="51" y="26"/>
                  </a:lnTo>
                  <a:lnTo>
                    <a:pt x="0" y="255"/>
                  </a:lnTo>
                  <a:lnTo>
                    <a:pt x="204" y="306"/>
                  </a:lnTo>
                  <a:lnTo>
                    <a:pt x="1120" y="612"/>
                  </a:lnTo>
                  <a:lnTo>
                    <a:pt x="1833" y="1019"/>
                  </a:lnTo>
                  <a:lnTo>
                    <a:pt x="2597" y="1656"/>
                  </a:lnTo>
                  <a:lnTo>
                    <a:pt x="3234" y="2572"/>
                  </a:lnTo>
                  <a:lnTo>
                    <a:pt x="3717" y="3794"/>
                  </a:lnTo>
                  <a:lnTo>
                    <a:pt x="3870" y="5347"/>
                  </a:lnTo>
                  <a:lnTo>
                    <a:pt x="3794" y="6315"/>
                  </a:lnTo>
                  <a:lnTo>
                    <a:pt x="4099" y="6365"/>
                  </a:lnTo>
                  <a:lnTo>
                    <a:pt x="4125" y="6213"/>
                  </a:lnTo>
                  <a:lnTo>
                    <a:pt x="4226" y="5118"/>
                  </a:lnTo>
                  <a:lnTo>
                    <a:pt x="4150" y="4125"/>
                  </a:lnTo>
                  <a:lnTo>
                    <a:pt x="3895" y="3005"/>
                  </a:lnTo>
                  <a:lnTo>
                    <a:pt x="3335" y="1936"/>
                  </a:lnTo>
                  <a:lnTo>
                    <a:pt x="2393" y="968"/>
                  </a:lnTo>
                  <a:lnTo>
                    <a:pt x="1375" y="383"/>
                  </a:lnTo>
                  <a:lnTo>
                    <a:pt x="535" y="103"/>
                  </a:lnTo>
                  <a:lnTo>
                    <a:pt x="51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14"/>
            <p:cNvSpPr/>
            <p:nvPr/>
          </p:nvSpPr>
          <p:spPr>
            <a:xfrm>
              <a:off x="5268150" y="1403775"/>
              <a:ext cx="183950" cy="84675"/>
            </a:xfrm>
            <a:custGeom>
              <a:rect b="b" l="l" r="r" t="t"/>
              <a:pathLst>
                <a:path extrusionOk="0" h="3387" w="7358">
                  <a:moveTo>
                    <a:pt x="408" y="1"/>
                  </a:moveTo>
                  <a:lnTo>
                    <a:pt x="0" y="1783"/>
                  </a:lnTo>
                  <a:lnTo>
                    <a:pt x="6950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14"/>
            <p:cNvSpPr/>
            <p:nvPr/>
          </p:nvSpPr>
          <p:spPr>
            <a:xfrm>
              <a:off x="5228050" y="1425425"/>
              <a:ext cx="238050" cy="100575"/>
            </a:xfrm>
            <a:custGeom>
              <a:rect b="b" l="l" r="r" t="t"/>
              <a:pathLst>
                <a:path extrusionOk="0" h="4023" w="9522">
                  <a:moveTo>
                    <a:pt x="459" y="0"/>
                  </a:moveTo>
                  <a:lnTo>
                    <a:pt x="0" y="1935"/>
                  </a:lnTo>
                  <a:lnTo>
                    <a:pt x="9089" y="4023"/>
                  </a:lnTo>
                  <a:lnTo>
                    <a:pt x="9522" y="2113"/>
                  </a:lnTo>
                  <a:lnTo>
                    <a:pt x="459" y="0"/>
                  </a:lnTo>
                  <a:close/>
                </a:path>
              </a:pathLst>
            </a:custGeom>
            <a:solidFill>
              <a:srgbClr val="6CAE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4"/>
            <p:cNvSpPr/>
            <p:nvPr/>
          </p:nvSpPr>
          <p:spPr>
            <a:xfrm>
              <a:off x="5206400" y="1463600"/>
              <a:ext cx="250800" cy="105675"/>
            </a:xfrm>
            <a:custGeom>
              <a:rect b="b" l="l" r="r" t="t"/>
              <a:pathLst>
                <a:path extrusionOk="0" h="4227" w="10032">
                  <a:moveTo>
                    <a:pt x="968" y="1"/>
                  </a:moveTo>
                  <a:lnTo>
                    <a:pt x="1" y="4227"/>
                  </a:lnTo>
                  <a:lnTo>
                    <a:pt x="9548" y="4227"/>
                  </a:lnTo>
                  <a:lnTo>
                    <a:pt x="10031" y="2088"/>
                  </a:lnTo>
                  <a:lnTo>
                    <a:pt x="968" y="1"/>
                  </a:lnTo>
                  <a:close/>
                </a:path>
              </a:pathLst>
            </a:custGeom>
            <a:solidFill>
              <a:srgbClr val="4679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2" name="Google Shape;192;p14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5"/>
          <p:cNvSpPr txBox="1"/>
          <p:nvPr>
            <p:ph idx="1" type="body"/>
          </p:nvPr>
        </p:nvSpPr>
        <p:spPr>
          <a:xfrm>
            <a:off x="810450" y="1399800"/>
            <a:ext cx="5190900" cy="8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  <p:grpSp>
        <p:nvGrpSpPr>
          <p:cNvPr id="198" name="Google Shape;198;p15"/>
          <p:cNvGrpSpPr/>
          <p:nvPr/>
        </p:nvGrpSpPr>
        <p:grpSpPr>
          <a:xfrm flipH="1">
            <a:off x="7493797" y="3754514"/>
            <a:ext cx="1650213" cy="1388992"/>
            <a:chOff x="5987350" y="1879850"/>
            <a:chExt cx="1395175" cy="1174325"/>
          </a:xfrm>
        </p:grpSpPr>
        <p:sp>
          <p:nvSpPr>
            <p:cNvPr id="199" name="Google Shape;199;p15"/>
            <p:cNvSpPr/>
            <p:nvPr/>
          </p:nvSpPr>
          <p:spPr>
            <a:xfrm>
              <a:off x="6143300" y="2465400"/>
              <a:ext cx="315075" cy="493925"/>
            </a:xfrm>
            <a:custGeom>
              <a:rect b="b" l="l" r="r" t="t"/>
              <a:pathLst>
                <a:path extrusionOk="0" h="19757" w="12603">
                  <a:moveTo>
                    <a:pt x="0" y="1"/>
                  </a:moveTo>
                  <a:lnTo>
                    <a:pt x="0" y="19757"/>
                  </a:lnTo>
                  <a:lnTo>
                    <a:pt x="12602" y="19757"/>
                  </a:lnTo>
                  <a:lnTo>
                    <a:pt x="12602" y="1"/>
                  </a:lnTo>
                  <a:close/>
                </a:path>
              </a:pathLst>
            </a:custGeom>
            <a:solidFill>
              <a:srgbClr val="111D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15"/>
            <p:cNvSpPr/>
            <p:nvPr/>
          </p:nvSpPr>
          <p:spPr>
            <a:xfrm>
              <a:off x="6555725" y="2465400"/>
              <a:ext cx="315075" cy="493925"/>
            </a:xfrm>
            <a:custGeom>
              <a:rect b="b" l="l" r="r" t="t"/>
              <a:pathLst>
                <a:path extrusionOk="0" h="19757" w="12603">
                  <a:moveTo>
                    <a:pt x="0" y="1"/>
                  </a:moveTo>
                  <a:lnTo>
                    <a:pt x="0" y="19757"/>
                  </a:lnTo>
                  <a:lnTo>
                    <a:pt x="12603" y="19757"/>
                  </a:lnTo>
                  <a:lnTo>
                    <a:pt x="12603" y="1"/>
                  </a:lnTo>
                  <a:close/>
                </a:path>
              </a:pathLst>
            </a:custGeom>
            <a:solidFill>
              <a:srgbClr val="111D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5"/>
            <p:cNvSpPr/>
            <p:nvPr/>
          </p:nvSpPr>
          <p:spPr>
            <a:xfrm>
              <a:off x="6112750" y="2352125"/>
              <a:ext cx="68125" cy="190950"/>
            </a:xfrm>
            <a:custGeom>
              <a:rect b="b" l="l" r="r" t="t"/>
              <a:pathLst>
                <a:path extrusionOk="0" h="7638" w="2725">
                  <a:moveTo>
                    <a:pt x="2724" y="0"/>
                  </a:moveTo>
                  <a:lnTo>
                    <a:pt x="2190" y="26"/>
                  </a:lnTo>
                  <a:lnTo>
                    <a:pt x="1197" y="433"/>
                  </a:lnTo>
                  <a:lnTo>
                    <a:pt x="458" y="1197"/>
                  </a:lnTo>
                  <a:lnTo>
                    <a:pt x="51" y="2164"/>
                  </a:lnTo>
                  <a:lnTo>
                    <a:pt x="0" y="2724"/>
                  </a:lnTo>
                  <a:lnTo>
                    <a:pt x="0" y="4914"/>
                  </a:lnTo>
                  <a:lnTo>
                    <a:pt x="51" y="5448"/>
                  </a:lnTo>
                  <a:lnTo>
                    <a:pt x="458" y="6441"/>
                  </a:lnTo>
                  <a:lnTo>
                    <a:pt x="1197" y="7180"/>
                  </a:lnTo>
                  <a:lnTo>
                    <a:pt x="2190" y="7587"/>
                  </a:lnTo>
                  <a:lnTo>
                    <a:pt x="2724" y="7638"/>
                  </a:lnTo>
                  <a:lnTo>
                    <a:pt x="2724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15"/>
            <p:cNvSpPr/>
            <p:nvPr/>
          </p:nvSpPr>
          <p:spPr>
            <a:xfrm>
              <a:off x="6836400" y="2352125"/>
              <a:ext cx="68125" cy="190950"/>
            </a:xfrm>
            <a:custGeom>
              <a:rect b="b" l="l" r="r" t="t"/>
              <a:pathLst>
                <a:path extrusionOk="0" h="7638" w="2725">
                  <a:moveTo>
                    <a:pt x="1" y="0"/>
                  </a:moveTo>
                  <a:lnTo>
                    <a:pt x="1" y="7638"/>
                  </a:lnTo>
                  <a:lnTo>
                    <a:pt x="561" y="7587"/>
                  </a:lnTo>
                  <a:lnTo>
                    <a:pt x="1528" y="7180"/>
                  </a:lnTo>
                  <a:lnTo>
                    <a:pt x="2267" y="6441"/>
                  </a:lnTo>
                  <a:lnTo>
                    <a:pt x="2699" y="5448"/>
                  </a:lnTo>
                  <a:lnTo>
                    <a:pt x="2725" y="4914"/>
                  </a:lnTo>
                  <a:lnTo>
                    <a:pt x="2725" y="2724"/>
                  </a:lnTo>
                  <a:lnTo>
                    <a:pt x="2699" y="2164"/>
                  </a:lnTo>
                  <a:lnTo>
                    <a:pt x="2267" y="1197"/>
                  </a:lnTo>
                  <a:lnTo>
                    <a:pt x="1528" y="433"/>
                  </a:lnTo>
                  <a:lnTo>
                    <a:pt x="561" y="2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5"/>
            <p:cNvSpPr/>
            <p:nvPr/>
          </p:nvSpPr>
          <p:spPr>
            <a:xfrm>
              <a:off x="6403600" y="2740375"/>
              <a:ext cx="210700" cy="263525"/>
            </a:xfrm>
            <a:custGeom>
              <a:rect b="b" l="l" r="r" t="t"/>
              <a:pathLst>
                <a:path extrusionOk="0" h="10541" w="8428">
                  <a:moveTo>
                    <a:pt x="1" y="0"/>
                  </a:moveTo>
                  <a:lnTo>
                    <a:pt x="1" y="10540"/>
                  </a:lnTo>
                  <a:lnTo>
                    <a:pt x="8428" y="10540"/>
                  </a:lnTo>
                  <a:lnTo>
                    <a:pt x="8428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15"/>
            <p:cNvSpPr/>
            <p:nvPr/>
          </p:nvSpPr>
          <p:spPr>
            <a:xfrm>
              <a:off x="6157925" y="1924400"/>
              <a:ext cx="701425" cy="875825"/>
            </a:xfrm>
            <a:custGeom>
              <a:rect b="b" l="l" r="r" t="t"/>
              <a:pathLst>
                <a:path extrusionOk="0" h="35033" w="28057">
                  <a:moveTo>
                    <a:pt x="14028" y="1"/>
                  </a:moveTo>
                  <a:lnTo>
                    <a:pt x="13316" y="26"/>
                  </a:lnTo>
                  <a:lnTo>
                    <a:pt x="11890" y="179"/>
                  </a:lnTo>
                  <a:lnTo>
                    <a:pt x="10515" y="459"/>
                  </a:lnTo>
                  <a:lnTo>
                    <a:pt x="9217" y="867"/>
                  </a:lnTo>
                  <a:lnTo>
                    <a:pt x="7944" y="1401"/>
                  </a:lnTo>
                  <a:lnTo>
                    <a:pt x="6747" y="2038"/>
                  </a:lnTo>
                  <a:lnTo>
                    <a:pt x="5627" y="2801"/>
                  </a:lnTo>
                  <a:lnTo>
                    <a:pt x="4609" y="3642"/>
                  </a:lnTo>
                  <a:lnTo>
                    <a:pt x="3641" y="4609"/>
                  </a:lnTo>
                  <a:lnTo>
                    <a:pt x="2801" y="5653"/>
                  </a:lnTo>
                  <a:lnTo>
                    <a:pt x="2037" y="6773"/>
                  </a:lnTo>
                  <a:lnTo>
                    <a:pt x="1375" y="7944"/>
                  </a:lnTo>
                  <a:lnTo>
                    <a:pt x="866" y="9217"/>
                  </a:lnTo>
                  <a:lnTo>
                    <a:pt x="433" y="10541"/>
                  </a:lnTo>
                  <a:lnTo>
                    <a:pt x="153" y="11890"/>
                  </a:lnTo>
                  <a:lnTo>
                    <a:pt x="26" y="13316"/>
                  </a:lnTo>
                  <a:lnTo>
                    <a:pt x="1" y="14029"/>
                  </a:lnTo>
                  <a:lnTo>
                    <a:pt x="1" y="21004"/>
                  </a:lnTo>
                  <a:lnTo>
                    <a:pt x="26" y="21743"/>
                  </a:lnTo>
                  <a:lnTo>
                    <a:pt x="153" y="23143"/>
                  </a:lnTo>
                  <a:lnTo>
                    <a:pt x="433" y="24518"/>
                  </a:lnTo>
                  <a:lnTo>
                    <a:pt x="866" y="25842"/>
                  </a:lnTo>
                  <a:lnTo>
                    <a:pt x="1375" y="27089"/>
                  </a:lnTo>
                  <a:lnTo>
                    <a:pt x="2037" y="28286"/>
                  </a:lnTo>
                  <a:lnTo>
                    <a:pt x="2801" y="29406"/>
                  </a:lnTo>
                  <a:lnTo>
                    <a:pt x="3641" y="30450"/>
                  </a:lnTo>
                  <a:lnTo>
                    <a:pt x="4609" y="31392"/>
                  </a:lnTo>
                  <a:lnTo>
                    <a:pt x="5627" y="32257"/>
                  </a:lnTo>
                  <a:lnTo>
                    <a:pt x="6747" y="33021"/>
                  </a:lnTo>
                  <a:lnTo>
                    <a:pt x="7944" y="33657"/>
                  </a:lnTo>
                  <a:lnTo>
                    <a:pt x="9217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316" y="35032"/>
                  </a:lnTo>
                  <a:lnTo>
                    <a:pt x="14767" y="35032"/>
                  </a:lnTo>
                  <a:lnTo>
                    <a:pt x="16167" y="34879"/>
                  </a:lnTo>
                  <a:lnTo>
                    <a:pt x="17542" y="34599"/>
                  </a:lnTo>
                  <a:lnTo>
                    <a:pt x="18866" y="34192"/>
                  </a:lnTo>
                  <a:lnTo>
                    <a:pt x="20113" y="33657"/>
                  </a:lnTo>
                  <a:lnTo>
                    <a:pt x="21310" y="33021"/>
                  </a:lnTo>
                  <a:lnTo>
                    <a:pt x="22430" y="32257"/>
                  </a:lnTo>
                  <a:lnTo>
                    <a:pt x="23474" y="31392"/>
                  </a:lnTo>
                  <a:lnTo>
                    <a:pt x="24416" y="30450"/>
                  </a:lnTo>
                  <a:lnTo>
                    <a:pt x="25281" y="29406"/>
                  </a:lnTo>
                  <a:lnTo>
                    <a:pt x="26045" y="28286"/>
                  </a:lnTo>
                  <a:lnTo>
                    <a:pt x="26682" y="27089"/>
                  </a:lnTo>
                  <a:lnTo>
                    <a:pt x="27216" y="25842"/>
                  </a:lnTo>
                  <a:lnTo>
                    <a:pt x="27624" y="24518"/>
                  </a:lnTo>
                  <a:lnTo>
                    <a:pt x="27904" y="23143"/>
                  </a:lnTo>
                  <a:lnTo>
                    <a:pt x="28056" y="21743"/>
                  </a:lnTo>
                  <a:lnTo>
                    <a:pt x="28056" y="21004"/>
                  </a:lnTo>
                  <a:lnTo>
                    <a:pt x="28056" y="14029"/>
                  </a:lnTo>
                  <a:lnTo>
                    <a:pt x="28056" y="13316"/>
                  </a:lnTo>
                  <a:lnTo>
                    <a:pt x="27904" y="11890"/>
                  </a:lnTo>
                  <a:lnTo>
                    <a:pt x="27624" y="10541"/>
                  </a:lnTo>
                  <a:lnTo>
                    <a:pt x="27216" y="9217"/>
                  </a:lnTo>
                  <a:lnTo>
                    <a:pt x="26682" y="7944"/>
                  </a:lnTo>
                  <a:lnTo>
                    <a:pt x="26045" y="6773"/>
                  </a:lnTo>
                  <a:lnTo>
                    <a:pt x="25281" y="5653"/>
                  </a:lnTo>
                  <a:lnTo>
                    <a:pt x="24416" y="4609"/>
                  </a:lnTo>
                  <a:lnTo>
                    <a:pt x="23474" y="3642"/>
                  </a:lnTo>
                  <a:lnTo>
                    <a:pt x="22430" y="2801"/>
                  </a:lnTo>
                  <a:lnTo>
                    <a:pt x="21310" y="2038"/>
                  </a:lnTo>
                  <a:lnTo>
                    <a:pt x="20113" y="1401"/>
                  </a:lnTo>
                  <a:lnTo>
                    <a:pt x="18866" y="867"/>
                  </a:lnTo>
                  <a:lnTo>
                    <a:pt x="17542" y="459"/>
                  </a:lnTo>
                  <a:lnTo>
                    <a:pt x="16167" y="179"/>
                  </a:lnTo>
                  <a:lnTo>
                    <a:pt x="14767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F2D1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15"/>
            <p:cNvSpPr/>
            <p:nvPr/>
          </p:nvSpPr>
          <p:spPr>
            <a:xfrm>
              <a:off x="5987350" y="2844100"/>
              <a:ext cx="1042575" cy="210075"/>
            </a:xfrm>
            <a:custGeom>
              <a:rect b="b" l="l" r="r" t="t"/>
              <a:pathLst>
                <a:path extrusionOk="0" h="8403" w="41703">
                  <a:moveTo>
                    <a:pt x="16651" y="1"/>
                  </a:moveTo>
                  <a:lnTo>
                    <a:pt x="12323" y="154"/>
                  </a:lnTo>
                  <a:lnTo>
                    <a:pt x="11177" y="179"/>
                  </a:lnTo>
                  <a:lnTo>
                    <a:pt x="9140" y="485"/>
                  </a:lnTo>
                  <a:lnTo>
                    <a:pt x="7307" y="1070"/>
                  </a:lnTo>
                  <a:lnTo>
                    <a:pt x="5703" y="1910"/>
                  </a:lnTo>
                  <a:lnTo>
                    <a:pt x="4227" y="3005"/>
                  </a:lnTo>
                  <a:lnTo>
                    <a:pt x="2903" y="4303"/>
                  </a:lnTo>
                  <a:lnTo>
                    <a:pt x="1706" y="5805"/>
                  </a:lnTo>
                  <a:lnTo>
                    <a:pt x="561" y="7486"/>
                  </a:lnTo>
                  <a:lnTo>
                    <a:pt x="1" y="8402"/>
                  </a:lnTo>
                  <a:lnTo>
                    <a:pt x="41702" y="8402"/>
                  </a:lnTo>
                  <a:lnTo>
                    <a:pt x="41168" y="7486"/>
                  </a:lnTo>
                  <a:lnTo>
                    <a:pt x="40022" y="5805"/>
                  </a:lnTo>
                  <a:lnTo>
                    <a:pt x="38800" y="4303"/>
                  </a:lnTo>
                  <a:lnTo>
                    <a:pt x="37476" y="3005"/>
                  </a:lnTo>
                  <a:lnTo>
                    <a:pt x="36025" y="1910"/>
                  </a:lnTo>
                  <a:lnTo>
                    <a:pt x="34396" y="1070"/>
                  </a:lnTo>
                  <a:lnTo>
                    <a:pt x="32588" y="485"/>
                  </a:lnTo>
                  <a:lnTo>
                    <a:pt x="30526" y="179"/>
                  </a:lnTo>
                  <a:lnTo>
                    <a:pt x="29406" y="154"/>
                  </a:lnTo>
                  <a:lnTo>
                    <a:pt x="25078" y="1"/>
                  </a:lnTo>
                  <a:lnTo>
                    <a:pt x="25052" y="434"/>
                  </a:lnTo>
                  <a:lnTo>
                    <a:pt x="24874" y="1248"/>
                  </a:lnTo>
                  <a:lnTo>
                    <a:pt x="24568" y="2012"/>
                  </a:lnTo>
                  <a:lnTo>
                    <a:pt x="24110" y="2674"/>
                  </a:lnTo>
                  <a:lnTo>
                    <a:pt x="23550" y="3260"/>
                  </a:lnTo>
                  <a:lnTo>
                    <a:pt x="22863" y="3718"/>
                  </a:lnTo>
                  <a:lnTo>
                    <a:pt x="22124" y="4023"/>
                  </a:lnTo>
                  <a:lnTo>
                    <a:pt x="21284" y="4202"/>
                  </a:lnTo>
                  <a:lnTo>
                    <a:pt x="20419" y="4202"/>
                  </a:lnTo>
                  <a:lnTo>
                    <a:pt x="19604" y="4023"/>
                  </a:lnTo>
                  <a:lnTo>
                    <a:pt x="18840" y="3718"/>
                  </a:lnTo>
                  <a:lnTo>
                    <a:pt x="18178" y="3260"/>
                  </a:lnTo>
                  <a:lnTo>
                    <a:pt x="17593" y="2674"/>
                  </a:lnTo>
                  <a:lnTo>
                    <a:pt x="17160" y="2012"/>
                  </a:lnTo>
                  <a:lnTo>
                    <a:pt x="16829" y="1248"/>
                  </a:lnTo>
                  <a:lnTo>
                    <a:pt x="16651" y="434"/>
                  </a:lnTo>
                  <a:lnTo>
                    <a:pt x="16651" y="1"/>
                  </a:lnTo>
                  <a:close/>
                </a:path>
              </a:pathLst>
            </a:custGeom>
            <a:solidFill>
              <a:srgbClr val="CD36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15"/>
            <p:cNvSpPr/>
            <p:nvPr/>
          </p:nvSpPr>
          <p:spPr>
            <a:xfrm>
              <a:off x="6364150" y="2844100"/>
              <a:ext cx="288975" cy="149600"/>
            </a:xfrm>
            <a:custGeom>
              <a:rect b="b" l="l" r="r" t="t"/>
              <a:pathLst>
                <a:path extrusionOk="0" h="5984" w="11559">
                  <a:moveTo>
                    <a:pt x="1579" y="1"/>
                  </a:moveTo>
                  <a:lnTo>
                    <a:pt x="26" y="52"/>
                  </a:lnTo>
                  <a:lnTo>
                    <a:pt x="0" y="128"/>
                  </a:lnTo>
                  <a:lnTo>
                    <a:pt x="0" y="205"/>
                  </a:lnTo>
                  <a:lnTo>
                    <a:pt x="26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324" y="3871"/>
                  </a:lnTo>
                  <a:lnTo>
                    <a:pt x="2113" y="4660"/>
                  </a:lnTo>
                  <a:lnTo>
                    <a:pt x="3030" y="5296"/>
                  </a:lnTo>
                  <a:lnTo>
                    <a:pt x="4074" y="5729"/>
                  </a:lnTo>
                  <a:lnTo>
                    <a:pt x="5194" y="5958"/>
                  </a:lnTo>
                  <a:lnTo>
                    <a:pt x="5779" y="5984"/>
                  </a:lnTo>
                  <a:lnTo>
                    <a:pt x="6390" y="5958"/>
                  </a:lnTo>
                  <a:lnTo>
                    <a:pt x="7511" y="5729"/>
                  </a:lnTo>
                  <a:lnTo>
                    <a:pt x="8555" y="5296"/>
                  </a:lnTo>
                  <a:lnTo>
                    <a:pt x="9471" y="4660"/>
                  </a:lnTo>
                  <a:lnTo>
                    <a:pt x="10260" y="3871"/>
                  </a:lnTo>
                  <a:lnTo>
                    <a:pt x="10871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59" y="205"/>
                  </a:lnTo>
                  <a:lnTo>
                    <a:pt x="11559" y="128"/>
                  </a:lnTo>
                  <a:lnTo>
                    <a:pt x="11559" y="52"/>
                  </a:lnTo>
                  <a:lnTo>
                    <a:pt x="10006" y="1"/>
                  </a:lnTo>
                  <a:lnTo>
                    <a:pt x="9980" y="434"/>
                  </a:lnTo>
                  <a:lnTo>
                    <a:pt x="9802" y="1248"/>
                  </a:lnTo>
                  <a:lnTo>
                    <a:pt x="9496" y="2012"/>
                  </a:lnTo>
                  <a:lnTo>
                    <a:pt x="9038" y="2674"/>
                  </a:lnTo>
                  <a:lnTo>
                    <a:pt x="8478" y="3260"/>
                  </a:lnTo>
                  <a:lnTo>
                    <a:pt x="7791" y="3718"/>
                  </a:lnTo>
                  <a:lnTo>
                    <a:pt x="7052" y="4023"/>
                  </a:lnTo>
                  <a:lnTo>
                    <a:pt x="6212" y="4202"/>
                  </a:lnTo>
                  <a:lnTo>
                    <a:pt x="5347" y="4202"/>
                  </a:lnTo>
                  <a:lnTo>
                    <a:pt x="4532" y="4023"/>
                  </a:lnTo>
                  <a:lnTo>
                    <a:pt x="3768" y="3718"/>
                  </a:lnTo>
                  <a:lnTo>
                    <a:pt x="3106" y="3260"/>
                  </a:lnTo>
                  <a:lnTo>
                    <a:pt x="2521" y="2674"/>
                  </a:lnTo>
                  <a:lnTo>
                    <a:pt x="2088" y="2012"/>
                  </a:lnTo>
                  <a:lnTo>
                    <a:pt x="1757" y="1248"/>
                  </a:lnTo>
                  <a:lnTo>
                    <a:pt x="1579" y="434"/>
                  </a:lnTo>
                  <a:lnTo>
                    <a:pt x="1579" y="1"/>
                  </a:lnTo>
                  <a:close/>
                </a:path>
              </a:pathLst>
            </a:custGeom>
            <a:solidFill>
              <a:srgbClr val="F35E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15"/>
            <p:cNvSpPr/>
            <p:nvPr/>
          </p:nvSpPr>
          <p:spPr>
            <a:xfrm>
              <a:off x="6457075" y="2459675"/>
              <a:ext cx="99950" cy="119700"/>
            </a:xfrm>
            <a:custGeom>
              <a:rect b="b" l="l" r="r" t="t"/>
              <a:pathLst>
                <a:path extrusionOk="0" h="4788" w="3998">
                  <a:moveTo>
                    <a:pt x="1884" y="1"/>
                  </a:moveTo>
                  <a:lnTo>
                    <a:pt x="1655" y="306"/>
                  </a:lnTo>
                  <a:lnTo>
                    <a:pt x="1553" y="586"/>
                  </a:lnTo>
                  <a:lnTo>
                    <a:pt x="0" y="4252"/>
                  </a:lnTo>
                  <a:lnTo>
                    <a:pt x="0" y="4303"/>
                  </a:lnTo>
                  <a:lnTo>
                    <a:pt x="0" y="4354"/>
                  </a:lnTo>
                  <a:lnTo>
                    <a:pt x="484" y="4558"/>
                  </a:lnTo>
                  <a:lnTo>
                    <a:pt x="1477" y="4787"/>
                  </a:lnTo>
                  <a:lnTo>
                    <a:pt x="2495" y="4787"/>
                  </a:lnTo>
                  <a:lnTo>
                    <a:pt x="3514" y="4558"/>
                  </a:lnTo>
                  <a:lnTo>
                    <a:pt x="3997" y="4354"/>
                  </a:lnTo>
                  <a:lnTo>
                    <a:pt x="3997" y="4303"/>
                  </a:lnTo>
                  <a:lnTo>
                    <a:pt x="3972" y="4252"/>
                  </a:lnTo>
                  <a:lnTo>
                    <a:pt x="2419" y="586"/>
                  </a:lnTo>
                  <a:lnTo>
                    <a:pt x="2343" y="306"/>
                  </a:lnTo>
                  <a:lnTo>
                    <a:pt x="2113" y="1"/>
                  </a:lnTo>
                  <a:close/>
                </a:path>
              </a:pathLst>
            </a:custGeom>
            <a:solidFill>
              <a:srgbClr val="FEE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15"/>
            <p:cNvSpPr/>
            <p:nvPr/>
          </p:nvSpPr>
          <p:spPr>
            <a:xfrm>
              <a:off x="6457075" y="2568525"/>
              <a:ext cx="99950" cy="38200"/>
            </a:xfrm>
            <a:custGeom>
              <a:rect b="b" l="l" r="r" t="t"/>
              <a:pathLst>
                <a:path extrusionOk="0" h="1528" w="3998">
                  <a:moveTo>
                    <a:pt x="0" y="0"/>
                  </a:moveTo>
                  <a:lnTo>
                    <a:pt x="0" y="306"/>
                  </a:lnTo>
                  <a:lnTo>
                    <a:pt x="331" y="840"/>
                  </a:lnTo>
                  <a:lnTo>
                    <a:pt x="917" y="1273"/>
                  </a:lnTo>
                  <a:lnTo>
                    <a:pt x="1553" y="1502"/>
                  </a:lnTo>
                  <a:lnTo>
                    <a:pt x="1833" y="1528"/>
                  </a:lnTo>
                  <a:lnTo>
                    <a:pt x="2139" y="1528"/>
                  </a:lnTo>
                  <a:lnTo>
                    <a:pt x="2419" y="1502"/>
                  </a:lnTo>
                  <a:lnTo>
                    <a:pt x="3081" y="1273"/>
                  </a:lnTo>
                  <a:lnTo>
                    <a:pt x="3641" y="840"/>
                  </a:lnTo>
                  <a:lnTo>
                    <a:pt x="3997" y="306"/>
                  </a:lnTo>
                  <a:lnTo>
                    <a:pt x="3997" y="0"/>
                  </a:lnTo>
                  <a:lnTo>
                    <a:pt x="3514" y="204"/>
                  </a:lnTo>
                  <a:lnTo>
                    <a:pt x="2495" y="433"/>
                  </a:lnTo>
                  <a:lnTo>
                    <a:pt x="1477" y="433"/>
                  </a:lnTo>
                  <a:lnTo>
                    <a:pt x="484" y="2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15"/>
            <p:cNvSpPr/>
            <p:nvPr/>
          </p:nvSpPr>
          <p:spPr>
            <a:xfrm>
              <a:off x="6255300" y="2522700"/>
              <a:ext cx="146425" cy="68750"/>
            </a:xfrm>
            <a:custGeom>
              <a:rect b="b" l="l" r="r" t="t"/>
              <a:pathLst>
                <a:path extrusionOk="0" h="2750" w="5857">
                  <a:moveTo>
                    <a:pt x="1376" y="0"/>
                  </a:moveTo>
                  <a:lnTo>
                    <a:pt x="1096" y="26"/>
                  </a:lnTo>
                  <a:lnTo>
                    <a:pt x="612" y="229"/>
                  </a:lnTo>
                  <a:lnTo>
                    <a:pt x="230" y="586"/>
                  </a:lnTo>
                  <a:lnTo>
                    <a:pt x="26" y="1095"/>
                  </a:lnTo>
                  <a:lnTo>
                    <a:pt x="1" y="1375"/>
                  </a:lnTo>
                  <a:lnTo>
                    <a:pt x="26" y="1655"/>
                  </a:lnTo>
                  <a:lnTo>
                    <a:pt x="230" y="2139"/>
                  </a:lnTo>
                  <a:lnTo>
                    <a:pt x="612" y="2521"/>
                  </a:lnTo>
                  <a:lnTo>
                    <a:pt x="1096" y="2724"/>
                  </a:lnTo>
                  <a:lnTo>
                    <a:pt x="1376" y="2750"/>
                  </a:lnTo>
                  <a:lnTo>
                    <a:pt x="4482" y="2750"/>
                  </a:lnTo>
                  <a:lnTo>
                    <a:pt x="4762" y="2724"/>
                  </a:lnTo>
                  <a:lnTo>
                    <a:pt x="5245" y="2521"/>
                  </a:lnTo>
                  <a:lnTo>
                    <a:pt x="5627" y="2139"/>
                  </a:lnTo>
                  <a:lnTo>
                    <a:pt x="5831" y="1655"/>
                  </a:lnTo>
                  <a:lnTo>
                    <a:pt x="5856" y="1375"/>
                  </a:lnTo>
                  <a:lnTo>
                    <a:pt x="5831" y="1095"/>
                  </a:lnTo>
                  <a:lnTo>
                    <a:pt x="5627" y="586"/>
                  </a:lnTo>
                  <a:lnTo>
                    <a:pt x="5245" y="229"/>
                  </a:lnTo>
                  <a:lnTo>
                    <a:pt x="4762" y="26"/>
                  </a:lnTo>
                  <a:lnTo>
                    <a:pt x="4482" y="0"/>
                  </a:lnTo>
                  <a:close/>
                </a:path>
              </a:pathLst>
            </a:custGeom>
            <a:solidFill>
              <a:srgbClr val="F1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15"/>
            <p:cNvSpPr/>
            <p:nvPr/>
          </p:nvSpPr>
          <p:spPr>
            <a:xfrm>
              <a:off x="6616200" y="2522700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586"/>
                  </a:lnTo>
                  <a:lnTo>
                    <a:pt x="25" y="1095"/>
                  </a:lnTo>
                  <a:lnTo>
                    <a:pt x="0" y="1375"/>
                  </a:lnTo>
                  <a:lnTo>
                    <a:pt x="25" y="1655"/>
                  </a:lnTo>
                  <a:lnTo>
                    <a:pt x="229" y="2139"/>
                  </a:lnTo>
                  <a:lnTo>
                    <a:pt x="586" y="2521"/>
                  </a:lnTo>
                  <a:lnTo>
                    <a:pt x="1095" y="2724"/>
                  </a:lnTo>
                  <a:lnTo>
                    <a:pt x="1375" y="2750"/>
                  </a:lnTo>
                  <a:lnTo>
                    <a:pt x="4455" y="2750"/>
                  </a:lnTo>
                  <a:lnTo>
                    <a:pt x="4735" y="2724"/>
                  </a:lnTo>
                  <a:lnTo>
                    <a:pt x="5245" y="2521"/>
                  </a:lnTo>
                  <a:lnTo>
                    <a:pt x="5601" y="2139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586"/>
                  </a:lnTo>
                  <a:lnTo>
                    <a:pt x="5245" y="229"/>
                  </a:lnTo>
                  <a:lnTo>
                    <a:pt x="4735" y="26"/>
                  </a:lnTo>
                  <a:lnTo>
                    <a:pt x="4455" y="0"/>
                  </a:lnTo>
                  <a:close/>
                </a:path>
              </a:pathLst>
            </a:custGeom>
            <a:solidFill>
              <a:srgbClr val="F1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15"/>
            <p:cNvSpPr/>
            <p:nvPr/>
          </p:nvSpPr>
          <p:spPr>
            <a:xfrm>
              <a:off x="6112750" y="1879850"/>
              <a:ext cx="791775" cy="541675"/>
            </a:xfrm>
            <a:custGeom>
              <a:rect b="b" l="l" r="r" t="t"/>
              <a:pathLst>
                <a:path extrusionOk="0" h="21667" w="31671">
                  <a:moveTo>
                    <a:pt x="15021" y="1"/>
                  </a:moveTo>
                  <a:lnTo>
                    <a:pt x="13442" y="154"/>
                  </a:lnTo>
                  <a:lnTo>
                    <a:pt x="11889" y="485"/>
                  </a:lnTo>
                  <a:lnTo>
                    <a:pt x="10413" y="943"/>
                  </a:lnTo>
                  <a:lnTo>
                    <a:pt x="8987" y="1554"/>
                  </a:lnTo>
                  <a:lnTo>
                    <a:pt x="7638" y="2267"/>
                  </a:lnTo>
                  <a:lnTo>
                    <a:pt x="6365" y="3132"/>
                  </a:lnTo>
                  <a:lnTo>
                    <a:pt x="5194" y="4100"/>
                  </a:lnTo>
                  <a:lnTo>
                    <a:pt x="4124" y="5169"/>
                  </a:lnTo>
                  <a:lnTo>
                    <a:pt x="3157" y="6340"/>
                  </a:lnTo>
                  <a:lnTo>
                    <a:pt x="2291" y="7613"/>
                  </a:lnTo>
                  <a:lnTo>
                    <a:pt x="1579" y="8962"/>
                  </a:lnTo>
                  <a:lnTo>
                    <a:pt x="968" y="10388"/>
                  </a:lnTo>
                  <a:lnTo>
                    <a:pt x="509" y="11865"/>
                  </a:lnTo>
                  <a:lnTo>
                    <a:pt x="178" y="13418"/>
                  </a:lnTo>
                  <a:lnTo>
                    <a:pt x="26" y="14996"/>
                  </a:lnTo>
                  <a:lnTo>
                    <a:pt x="0" y="15811"/>
                  </a:lnTo>
                  <a:lnTo>
                    <a:pt x="0" y="21463"/>
                  </a:lnTo>
                  <a:lnTo>
                    <a:pt x="357" y="21513"/>
                  </a:lnTo>
                  <a:lnTo>
                    <a:pt x="1146" y="21437"/>
                  </a:lnTo>
                  <a:lnTo>
                    <a:pt x="2037" y="21132"/>
                  </a:lnTo>
                  <a:lnTo>
                    <a:pt x="2953" y="20673"/>
                  </a:lnTo>
                  <a:lnTo>
                    <a:pt x="4303" y="19757"/>
                  </a:lnTo>
                  <a:lnTo>
                    <a:pt x="5856" y="18306"/>
                  </a:lnTo>
                  <a:lnTo>
                    <a:pt x="6416" y="17593"/>
                  </a:lnTo>
                  <a:lnTo>
                    <a:pt x="6899" y="10515"/>
                  </a:lnTo>
                  <a:lnTo>
                    <a:pt x="10846" y="16727"/>
                  </a:lnTo>
                  <a:lnTo>
                    <a:pt x="11431" y="17160"/>
                  </a:lnTo>
                  <a:lnTo>
                    <a:pt x="13417" y="18077"/>
                  </a:lnTo>
                  <a:lnTo>
                    <a:pt x="16065" y="19019"/>
                  </a:lnTo>
                  <a:lnTo>
                    <a:pt x="19171" y="19910"/>
                  </a:lnTo>
                  <a:lnTo>
                    <a:pt x="22455" y="20699"/>
                  </a:lnTo>
                  <a:lnTo>
                    <a:pt x="25663" y="21284"/>
                  </a:lnTo>
                  <a:lnTo>
                    <a:pt x="28539" y="21641"/>
                  </a:lnTo>
                  <a:lnTo>
                    <a:pt x="30856" y="21666"/>
                  </a:lnTo>
                  <a:lnTo>
                    <a:pt x="31671" y="21513"/>
                  </a:lnTo>
                  <a:lnTo>
                    <a:pt x="31671" y="15811"/>
                  </a:lnTo>
                  <a:lnTo>
                    <a:pt x="31645" y="14996"/>
                  </a:lnTo>
                  <a:lnTo>
                    <a:pt x="31493" y="13418"/>
                  </a:lnTo>
                  <a:lnTo>
                    <a:pt x="31187" y="11865"/>
                  </a:lnTo>
                  <a:lnTo>
                    <a:pt x="30703" y="10388"/>
                  </a:lnTo>
                  <a:lnTo>
                    <a:pt x="30118" y="8962"/>
                  </a:lnTo>
                  <a:lnTo>
                    <a:pt x="29380" y="7613"/>
                  </a:lnTo>
                  <a:lnTo>
                    <a:pt x="28514" y="6340"/>
                  </a:lnTo>
                  <a:lnTo>
                    <a:pt x="27547" y="5169"/>
                  </a:lnTo>
                  <a:lnTo>
                    <a:pt x="26477" y="4100"/>
                  </a:lnTo>
                  <a:lnTo>
                    <a:pt x="25306" y="3132"/>
                  </a:lnTo>
                  <a:lnTo>
                    <a:pt x="24059" y="2267"/>
                  </a:lnTo>
                  <a:lnTo>
                    <a:pt x="22709" y="1554"/>
                  </a:lnTo>
                  <a:lnTo>
                    <a:pt x="21284" y="943"/>
                  </a:lnTo>
                  <a:lnTo>
                    <a:pt x="19807" y="485"/>
                  </a:lnTo>
                  <a:lnTo>
                    <a:pt x="18254" y="154"/>
                  </a:lnTo>
                  <a:lnTo>
                    <a:pt x="16650" y="1"/>
                  </a:lnTo>
                  <a:close/>
                </a:path>
              </a:pathLst>
            </a:custGeom>
            <a:solidFill>
              <a:srgbClr val="111D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15"/>
            <p:cNvSpPr/>
            <p:nvPr/>
          </p:nvSpPr>
          <p:spPr>
            <a:xfrm>
              <a:off x="6273125" y="2341925"/>
              <a:ext cx="110775" cy="22300"/>
            </a:xfrm>
            <a:custGeom>
              <a:rect b="b" l="l" r="r" t="t"/>
              <a:pathLst>
                <a:path extrusionOk="0" fill="none" h="892" w="4431">
                  <a:moveTo>
                    <a:pt x="4431" y="892"/>
                  </a:moveTo>
                  <a:lnTo>
                    <a:pt x="4176" y="663"/>
                  </a:lnTo>
                  <a:lnTo>
                    <a:pt x="3667" y="332"/>
                  </a:lnTo>
                  <a:lnTo>
                    <a:pt x="2801" y="1"/>
                  </a:lnTo>
                  <a:lnTo>
                    <a:pt x="1605" y="1"/>
                  </a:lnTo>
                  <a:lnTo>
                    <a:pt x="764" y="332"/>
                  </a:lnTo>
                  <a:lnTo>
                    <a:pt x="230" y="663"/>
                  </a:lnTo>
                  <a:lnTo>
                    <a:pt x="1" y="892"/>
                  </a:lnTo>
                </a:path>
              </a:pathLst>
            </a:custGeom>
            <a:noFill/>
            <a:ln cap="rnd" cmpd="sng" w="21000">
              <a:solidFill>
                <a:srgbClr val="1F2F45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15"/>
            <p:cNvSpPr/>
            <p:nvPr/>
          </p:nvSpPr>
          <p:spPr>
            <a:xfrm>
              <a:off x="6446875" y="2657625"/>
              <a:ext cx="123500" cy="35675"/>
            </a:xfrm>
            <a:custGeom>
              <a:rect b="b" l="l" r="r" t="t"/>
              <a:pathLst>
                <a:path extrusionOk="0" h="1427" w="4940">
                  <a:moveTo>
                    <a:pt x="1" y="0"/>
                  </a:moveTo>
                  <a:lnTo>
                    <a:pt x="154" y="306"/>
                  </a:lnTo>
                  <a:lnTo>
                    <a:pt x="612" y="815"/>
                  </a:lnTo>
                  <a:lnTo>
                    <a:pt x="1274" y="1197"/>
                  </a:lnTo>
                  <a:lnTo>
                    <a:pt x="2038" y="1426"/>
                  </a:lnTo>
                  <a:lnTo>
                    <a:pt x="2903" y="1426"/>
                  </a:lnTo>
                  <a:lnTo>
                    <a:pt x="3667" y="1222"/>
                  </a:lnTo>
                  <a:lnTo>
                    <a:pt x="4329" y="841"/>
                  </a:lnTo>
                  <a:lnTo>
                    <a:pt x="4787" y="331"/>
                  </a:lnTo>
                  <a:lnTo>
                    <a:pt x="4940" y="2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1575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15"/>
            <p:cNvSpPr/>
            <p:nvPr/>
          </p:nvSpPr>
          <p:spPr>
            <a:xfrm>
              <a:off x="6621925" y="2429125"/>
              <a:ext cx="130500" cy="66850"/>
            </a:xfrm>
            <a:custGeom>
              <a:rect b="b" l="l" r="r" t="t"/>
              <a:pathLst>
                <a:path extrusionOk="0" h="2674" w="5220">
                  <a:moveTo>
                    <a:pt x="2852" y="1"/>
                  </a:moveTo>
                  <a:lnTo>
                    <a:pt x="2291" y="103"/>
                  </a:lnTo>
                  <a:lnTo>
                    <a:pt x="1782" y="281"/>
                  </a:lnTo>
                  <a:lnTo>
                    <a:pt x="942" y="866"/>
                  </a:lnTo>
                  <a:lnTo>
                    <a:pt x="102" y="1808"/>
                  </a:lnTo>
                  <a:lnTo>
                    <a:pt x="0" y="1987"/>
                  </a:lnTo>
                  <a:lnTo>
                    <a:pt x="204" y="2114"/>
                  </a:lnTo>
                  <a:lnTo>
                    <a:pt x="1375" y="2547"/>
                  </a:lnTo>
                  <a:lnTo>
                    <a:pt x="2393" y="2674"/>
                  </a:lnTo>
                  <a:lnTo>
                    <a:pt x="2928" y="2572"/>
                  </a:lnTo>
                  <a:lnTo>
                    <a:pt x="3437" y="2394"/>
                  </a:lnTo>
                  <a:lnTo>
                    <a:pt x="4303" y="1808"/>
                  </a:lnTo>
                  <a:lnTo>
                    <a:pt x="5117" y="866"/>
                  </a:lnTo>
                  <a:lnTo>
                    <a:pt x="5219" y="663"/>
                  </a:lnTo>
                  <a:lnTo>
                    <a:pt x="5041" y="561"/>
                  </a:lnTo>
                  <a:lnTo>
                    <a:pt x="3870" y="103"/>
                  </a:lnTo>
                  <a:lnTo>
                    <a:pt x="2852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15"/>
            <p:cNvSpPr/>
            <p:nvPr/>
          </p:nvSpPr>
          <p:spPr>
            <a:xfrm>
              <a:off x="6261675" y="2429125"/>
              <a:ext cx="129875" cy="66850"/>
            </a:xfrm>
            <a:custGeom>
              <a:rect b="b" l="l" r="r" t="t"/>
              <a:pathLst>
                <a:path extrusionOk="0" h="2674" w="5195">
                  <a:moveTo>
                    <a:pt x="2368" y="1"/>
                  </a:moveTo>
                  <a:lnTo>
                    <a:pt x="1350" y="103"/>
                  </a:lnTo>
                  <a:lnTo>
                    <a:pt x="179" y="561"/>
                  </a:lnTo>
                  <a:lnTo>
                    <a:pt x="0" y="663"/>
                  </a:lnTo>
                  <a:lnTo>
                    <a:pt x="102" y="866"/>
                  </a:lnTo>
                  <a:lnTo>
                    <a:pt x="917" y="1808"/>
                  </a:lnTo>
                  <a:lnTo>
                    <a:pt x="1757" y="2394"/>
                  </a:lnTo>
                  <a:lnTo>
                    <a:pt x="2292" y="2572"/>
                  </a:lnTo>
                  <a:lnTo>
                    <a:pt x="2826" y="2674"/>
                  </a:lnTo>
                  <a:lnTo>
                    <a:pt x="3845" y="2547"/>
                  </a:lnTo>
                  <a:lnTo>
                    <a:pt x="5016" y="2114"/>
                  </a:lnTo>
                  <a:lnTo>
                    <a:pt x="5194" y="1987"/>
                  </a:lnTo>
                  <a:lnTo>
                    <a:pt x="5092" y="1808"/>
                  </a:lnTo>
                  <a:lnTo>
                    <a:pt x="4278" y="866"/>
                  </a:lnTo>
                  <a:lnTo>
                    <a:pt x="3437" y="281"/>
                  </a:lnTo>
                  <a:lnTo>
                    <a:pt x="2903" y="103"/>
                  </a:lnTo>
                  <a:lnTo>
                    <a:pt x="2368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15"/>
            <p:cNvSpPr/>
            <p:nvPr/>
          </p:nvSpPr>
          <p:spPr>
            <a:xfrm>
              <a:off x="6294775" y="2438675"/>
              <a:ext cx="26750" cy="26750"/>
            </a:xfrm>
            <a:custGeom>
              <a:rect b="b" l="l" r="r" t="t"/>
              <a:pathLst>
                <a:path extrusionOk="0" h="1070" w="1070">
                  <a:moveTo>
                    <a:pt x="535" y="1"/>
                  </a:moveTo>
                  <a:lnTo>
                    <a:pt x="306" y="26"/>
                  </a:lnTo>
                  <a:lnTo>
                    <a:pt x="26" y="332"/>
                  </a:lnTo>
                  <a:lnTo>
                    <a:pt x="0" y="535"/>
                  </a:lnTo>
                  <a:lnTo>
                    <a:pt x="26" y="739"/>
                  </a:lnTo>
                  <a:lnTo>
                    <a:pt x="306" y="1044"/>
                  </a:lnTo>
                  <a:lnTo>
                    <a:pt x="535" y="1070"/>
                  </a:lnTo>
                  <a:lnTo>
                    <a:pt x="739" y="1044"/>
                  </a:lnTo>
                  <a:lnTo>
                    <a:pt x="1019" y="739"/>
                  </a:lnTo>
                  <a:lnTo>
                    <a:pt x="1070" y="535"/>
                  </a:lnTo>
                  <a:lnTo>
                    <a:pt x="1019" y="332"/>
                  </a:lnTo>
                  <a:lnTo>
                    <a:pt x="739" y="26"/>
                  </a:lnTo>
                  <a:lnTo>
                    <a:pt x="5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15"/>
            <p:cNvSpPr/>
            <p:nvPr/>
          </p:nvSpPr>
          <p:spPr>
            <a:xfrm>
              <a:off x="6660750" y="2445050"/>
              <a:ext cx="26750" cy="26125"/>
            </a:xfrm>
            <a:custGeom>
              <a:rect b="b" l="l" r="r" t="t"/>
              <a:pathLst>
                <a:path extrusionOk="0" h="1045" w="1070">
                  <a:moveTo>
                    <a:pt x="535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0" y="509"/>
                  </a:lnTo>
                  <a:lnTo>
                    <a:pt x="26" y="739"/>
                  </a:lnTo>
                  <a:lnTo>
                    <a:pt x="306" y="1019"/>
                  </a:lnTo>
                  <a:lnTo>
                    <a:pt x="535" y="1044"/>
                  </a:lnTo>
                  <a:lnTo>
                    <a:pt x="738" y="1019"/>
                  </a:lnTo>
                  <a:lnTo>
                    <a:pt x="1019" y="739"/>
                  </a:lnTo>
                  <a:lnTo>
                    <a:pt x="1069" y="509"/>
                  </a:lnTo>
                  <a:lnTo>
                    <a:pt x="1019" y="306"/>
                  </a:lnTo>
                  <a:lnTo>
                    <a:pt x="738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15"/>
            <p:cNvSpPr/>
            <p:nvPr/>
          </p:nvSpPr>
          <p:spPr>
            <a:xfrm>
              <a:off x="7025450" y="2455225"/>
              <a:ext cx="357075" cy="586225"/>
            </a:xfrm>
            <a:custGeom>
              <a:rect b="b" l="l" r="r" t="t"/>
              <a:pathLst>
                <a:path extrusionOk="0" h="23449" w="14283">
                  <a:moveTo>
                    <a:pt x="9216" y="1"/>
                  </a:moveTo>
                  <a:lnTo>
                    <a:pt x="8783" y="102"/>
                  </a:lnTo>
                  <a:lnTo>
                    <a:pt x="8427" y="357"/>
                  </a:lnTo>
                  <a:lnTo>
                    <a:pt x="8172" y="764"/>
                  </a:lnTo>
                  <a:lnTo>
                    <a:pt x="8096" y="993"/>
                  </a:lnTo>
                  <a:lnTo>
                    <a:pt x="6365" y="8529"/>
                  </a:lnTo>
                  <a:lnTo>
                    <a:pt x="6059" y="8453"/>
                  </a:lnTo>
                  <a:lnTo>
                    <a:pt x="7587" y="1757"/>
                  </a:lnTo>
                  <a:lnTo>
                    <a:pt x="7638" y="1503"/>
                  </a:lnTo>
                  <a:lnTo>
                    <a:pt x="7587" y="1044"/>
                  </a:lnTo>
                  <a:lnTo>
                    <a:pt x="7383" y="637"/>
                  </a:lnTo>
                  <a:lnTo>
                    <a:pt x="7027" y="357"/>
                  </a:lnTo>
                  <a:lnTo>
                    <a:pt x="6823" y="306"/>
                  </a:lnTo>
                  <a:lnTo>
                    <a:pt x="6619" y="255"/>
                  </a:lnTo>
                  <a:lnTo>
                    <a:pt x="6187" y="357"/>
                  </a:lnTo>
                  <a:lnTo>
                    <a:pt x="5830" y="637"/>
                  </a:lnTo>
                  <a:lnTo>
                    <a:pt x="5576" y="1019"/>
                  </a:lnTo>
                  <a:lnTo>
                    <a:pt x="5499" y="1273"/>
                  </a:lnTo>
                  <a:lnTo>
                    <a:pt x="3386" y="10439"/>
                  </a:lnTo>
                  <a:lnTo>
                    <a:pt x="3157" y="9548"/>
                  </a:lnTo>
                  <a:lnTo>
                    <a:pt x="2648" y="8173"/>
                  </a:lnTo>
                  <a:lnTo>
                    <a:pt x="2139" y="7231"/>
                  </a:lnTo>
                  <a:lnTo>
                    <a:pt x="1629" y="6594"/>
                  </a:lnTo>
                  <a:lnTo>
                    <a:pt x="968" y="6111"/>
                  </a:lnTo>
                  <a:lnTo>
                    <a:pt x="382" y="6034"/>
                  </a:lnTo>
                  <a:lnTo>
                    <a:pt x="331" y="6060"/>
                  </a:lnTo>
                  <a:lnTo>
                    <a:pt x="178" y="6136"/>
                  </a:lnTo>
                  <a:lnTo>
                    <a:pt x="0" y="6442"/>
                  </a:lnTo>
                  <a:lnTo>
                    <a:pt x="0" y="6951"/>
                  </a:lnTo>
                  <a:lnTo>
                    <a:pt x="26" y="7078"/>
                  </a:lnTo>
                  <a:lnTo>
                    <a:pt x="560" y="10006"/>
                  </a:lnTo>
                  <a:lnTo>
                    <a:pt x="1171" y="13494"/>
                  </a:lnTo>
                  <a:lnTo>
                    <a:pt x="1222" y="13901"/>
                  </a:lnTo>
                  <a:lnTo>
                    <a:pt x="1426" y="14563"/>
                  </a:lnTo>
                  <a:lnTo>
                    <a:pt x="1909" y="15327"/>
                  </a:lnTo>
                  <a:lnTo>
                    <a:pt x="2953" y="16116"/>
                  </a:lnTo>
                  <a:lnTo>
                    <a:pt x="3157" y="16192"/>
                  </a:lnTo>
                  <a:lnTo>
                    <a:pt x="1859" y="21844"/>
                  </a:lnTo>
                  <a:lnTo>
                    <a:pt x="8809" y="23448"/>
                  </a:lnTo>
                  <a:lnTo>
                    <a:pt x="10158" y="17694"/>
                  </a:lnTo>
                  <a:lnTo>
                    <a:pt x="10285" y="17694"/>
                  </a:lnTo>
                  <a:lnTo>
                    <a:pt x="10718" y="17618"/>
                  </a:lnTo>
                  <a:lnTo>
                    <a:pt x="11202" y="17338"/>
                  </a:lnTo>
                  <a:lnTo>
                    <a:pt x="11635" y="16803"/>
                  </a:lnTo>
                  <a:lnTo>
                    <a:pt x="11762" y="16396"/>
                  </a:lnTo>
                  <a:lnTo>
                    <a:pt x="12093" y="14970"/>
                  </a:lnTo>
                  <a:lnTo>
                    <a:pt x="12831" y="11737"/>
                  </a:lnTo>
                  <a:lnTo>
                    <a:pt x="13086" y="10617"/>
                  </a:lnTo>
                  <a:lnTo>
                    <a:pt x="13213" y="10108"/>
                  </a:lnTo>
                  <a:lnTo>
                    <a:pt x="14232" y="5652"/>
                  </a:lnTo>
                  <a:lnTo>
                    <a:pt x="14282" y="5423"/>
                  </a:lnTo>
                  <a:lnTo>
                    <a:pt x="14232" y="4965"/>
                  </a:lnTo>
                  <a:lnTo>
                    <a:pt x="14028" y="4609"/>
                  </a:lnTo>
                  <a:lnTo>
                    <a:pt x="13722" y="4354"/>
                  </a:lnTo>
                  <a:lnTo>
                    <a:pt x="13519" y="4303"/>
                  </a:lnTo>
                  <a:lnTo>
                    <a:pt x="13315" y="4252"/>
                  </a:lnTo>
                  <a:lnTo>
                    <a:pt x="12933" y="4354"/>
                  </a:lnTo>
                  <a:lnTo>
                    <a:pt x="12602" y="4609"/>
                  </a:lnTo>
                  <a:lnTo>
                    <a:pt x="12373" y="4965"/>
                  </a:lnTo>
                  <a:lnTo>
                    <a:pt x="12297" y="5194"/>
                  </a:lnTo>
                  <a:lnTo>
                    <a:pt x="11253" y="9675"/>
                  </a:lnTo>
                  <a:lnTo>
                    <a:pt x="10871" y="9573"/>
                  </a:lnTo>
                  <a:lnTo>
                    <a:pt x="12322" y="3285"/>
                  </a:lnTo>
                  <a:lnTo>
                    <a:pt x="12373" y="3030"/>
                  </a:lnTo>
                  <a:lnTo>
                    <a:pt x="12322" y="2572"/>
                  </a:lnTo>
                  <a:lnTo>
                    <a:pt x="12093" y="2165"/>
                  </a:lnTo>
                  <a:lnTo>
                    <a:pt x="11762" y="1884"/>
                  </a:lnTo>
                  <a:lnTo>
                    <a:pt x="11558" y="1834"/>
                  </a:lnTo>
                  <a:lnTo>
                    <a:pt x="11329" y="1783"/>
                  </a:lnTo>
                  <a:lnTo>
                    <a:pt x="10922" y="1884"/>
                  </a:lnTo>
                  <a:lnTo>
                    <a:pt x="10565" y="2165"/>
                  </a:lnTo>
                  <a:lnTo>
                    <a:pt x="10285" y="2546"/>
                  </a:lnTo>
                  <a:lnTo>
                    <a:pt x="10235" y="2801"/>
                  </a:lnTo>
                  <a:lnTo>
                    <a:pt x="8783" y="9089"/>
                  </a:lnTo>
                  <a:lnTo>
                    <a:pt x="8452" y="9013"/>
                  </a:lnTo>
                  <a:lnTo>
                    <a:pt x="10209" y="1503"/>
                  </a:lnTo>
                  <a:lnTo>
                    <a:pt x="10235" y="1248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49" y="102"/>
                  </a:lnTo>
                  <a:lnTo>
                    <a:pt x="9420" y="26"/>
                  </a:lnTo>
                  <a:lnTo>
                    <a:pt x="9216" y="1"/>
                  </a:lnTo>
                  <a:close/>
                </a:path>
              </a:pathLst>
            </a:custGeom>
            <a:solidFill>
              <a:srgbClr val="F2D1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15"/>
            <p:cNvSpPr/>
            <p:nvPr/>
          </p:nvSpPr>
          <p:spPr>
            <a:xfrm>
              <a:off x="7109450" y="2714900"/>
              <a:ext cx="675" cy="675"/>
            </a:xfrm>
            <a:custGeom>
              <a:rect b="b" l="l" r="r" t="t"/>
              <a:pathLst>
                <a:path extrusionOk="0" h="27" w="27">
                  <a:moveTo>
                    <a:pt x="1" y="1"/>
                  </a:moveTo>
                  <a:lnTo>
                    <a:pt x="1" y="1"/>
                  </a:lnTo>
                  <a:lnTo>
                    <a:pt x="26" y="2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15"/>
            <p:cNvSpPr/>
            <p:nvPr/>
          </p:nvSpPr>
          <p:spPr>
            <a:xfrm>
              <a:off x="7143175" y="2659525"/>
              <a:ext cx="190975" cy="55400"/>
            </a:xfrm>
            <a:custGeom>
              <a:rect b="b" l="l" r="r" t="t"/>
              <a:pathLst>
                <a:path extrusionOk="0" h="2216" w="7639">
                  <a:moveTo>
                    <a:pt x="103" y="1"/>
                  </a:moveTo>
                  <a:lnTo>
                    <a:pt x="1" y="485"/>
                  </a:lnTo>
                  <a:lnTo>
                    <a:pt x="7537" y="2216"/>
                  </a:lnTo>
                  <a:lnTo>
                    <a:pt x="7639" y="1732"/>
                  </a:lnTo>
                  <a:lnTo>
                    <a:pt x="6544" y="1503"/>
                  </a:lnTo>
                  <a:lnTo>
                    <a:pt x="6162" y="1401"/>
                  </a:lnTo>
                  <a:lnTo>
                    <a:pt x="4074" y="917"/>
                  </a:lnTo>
                  <a:lnTo>
                    <a:pt x="3743" y="841"/>
                  </a:lnTo>
                  <a:lnTo>
                    <a:pt x="3769" y="841"/>
                  </a:lnTo>
                  <a:lnTo>
                    <a:pt x="1656" y="357"/>
                  </a:lnTo>
                  <a:lnTo>
                    <a:pt x="1350" y="281"/>
                  </a:lnTo>
                  <a:lnTo>
                    <a:pt x="103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15"/>
            <p:cNvSpPr/>
            <p:nvPr/>
          </p:nvSpPr>
          <p:spPr>
            <a:xfrm>
              <a:off x="7110100" y="2708550"/>
              <a:ext cx="105675" cy="159775"/>
            </a:xfrm>
            <a:custGeom>
              <a:rect b="b" l="l" r="r" t="t"/>
              <a:pathLst>
                <a:path extrusionOk="0" h="6391" w="4227">
                  <a:moveTo>
                    <a:pt x="51" y="0"/>
                  </a:moveTo>
                  <a:lnTo>
                    <a:pt x="51" y="51"/>
                  </a:lnTo>
                  <a:lnTo>
                    <a:pt x="0" y="280"/>
                  </a:lnTo>
                  <a:lnTo>
                    <a:pt x="229" y="306"/>
                  </a:lnTo>
                  <a:lnTo>
                    <a:pt x="1120" y="637"/>
                  </a:lnTo>
                  <a:lnTo>
                    <a:pt x="1859" y="1044"/>
                  </a:lnTo>
                  <a:lnTo>
                    <a:pt x="2597" y="1680"/>
                  </a:lnTo>
                  <a:lnTo>
                    <a:pt x="3259" y="2571"/>
                  </a:lnTo>
                  <a:lnTo>
                    <a:pt x="3717" y="3794"/>
                  </a:lnTo>
                  <a:lnTo>
                    <a:pt x="3895" y="5372"/>
                  </a:lnTo>
                  <a:lnTo>
                    <a:pt x="3819" y="6314"/>
                  </a:lnTo>
                  <a:lnTo>
                    <a:pt x="4099" y="6390"/>
                  </a:lnTo>
                  <a:lnTo>
                    <a:pt x="4150" y="6212"/>
                  </a:lnTo>
                  <a:lnTo>
                    <a:pt x="4226" y="5117"/>
                  </a:lnTo>
                  <a:lnTo>
                    <a:pt x="4175" y="4124"/>
                  </a:lnTo>
                  <a:lnTo>
                    <a:pt x="3895" y="3030"/>
                  </a:lnTo>
                  <a:lnTo>
                    <a:pt x="3335" y="1935"/>
                  </a:lnTo>
                  <a:lnTo>
                    <a:pt x="2393" y="968"/>
                  </a:lnTo>
                  <a:lnTo>
                    <a:pt x="1375" y="407"/>
                  </a:lnTo>
                  <a:lnTo>
                    <a:pt x="535" y="102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15"/>
            <p:cNvSpPr/>
            <p:nvPr/>
          </p:nvSpPr>
          <p:spPr>
            <a:xfrm>
              <a:off x="7087825" y="2888650"/>
              <a:ext cx="183950" cy="84675"/>
            </a:xfrm>
            <a:custGeom>
              <a:rect b="b" l="l" r="r" t="t"/>
              <a:pathLst>
                <a:path extrusionOk="0" h="3387" w="7358">
                  <a:moveTo>
                    <a:pt x="407" y="1"/>
                  </a:moveTo>
                  <a:lnTo>
                    <a:pt x="0" y="1783"/>
                  </a:lnTo>
                  <a:lnTo>
                    <a:pt x="6950" y="3387"/>
                  </a:lnTo>
                  <a:lnTo>
                    <a:pt x="7358" y="1605"/>
                  </a:lnTo>
                  <a:lnTo>
                    <a:pt x="407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15"/>
            <p:cNvSpPr/>
            <p:nvPr/>
          </p:nvSpPr>
          <p:spPr>
            <a:xfrm>
              <a:off x="7048350" y="2910950"/>
              <a:ext cx="237425" cy="100575"/>
            </a:xfrm>
            <a:custGeom>
              <a:rect b="b" l="l" r="r" t="t"/>
              <a:pathLst>
                <a:path extrusionOk="0" h="4023" w="9497">
                  <a:moveTo>
                    <a:pt x="433" y="0"/>
                  </a:moveTo>
                  <a:lnTo>
                    <a:pt x="1" y="1909"/>
                  </a:lnTo>
                  <a:lnTo>
                    <a:pt x="9064" y="4023"/>
                  </a:lnTo>
                  <a:lnTo>
                    <a:pt x="9497" y="208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F35E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4" name="Google Shape;224;p15"/>
            <p:cNvSpPr/>
            <p:nvPr/>
          </p:nvSpPr>
          <p:spPr>
            <a:xfrm>
              <a:off x="7026075" y="2948500"/>
              <a:ext cx="251425" cy="105675"/>
            </a:xfrm>
            <a:custGeom>
              <a:rect b="b" l="l" r="r" t="t"/>
              <a:pathLst>
                <a:path extrusionOk="0" h="4227" w="10057">
                  <a:moveTo>
                    <a:pt x="968" y="0"/>
                  </a:moveTo>
                  <a:lnTo>
                    <a:pt x="1" y="4226"/>
                  </a:lnTo>
                  <a:lnTo>
                    <a:pt x="9548" y="4226"/>
                  </a:lnTo>
                  <a:lnTo>
                    <a:pt x="10057" y="2088"/>
                  </a:lnTo>
                  <a:lnTo>
                    <a:pt x="968" y="0"/>
                  </a:lnTo>
                  <a:close/>
                </a:path>
              </a:pathLst>
            </a:custGeom>
            <a:solidFill>
              <a:srgbClr val="CD36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5" name="Google Shape;225;p15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6"/>
          <p:cNvSpPr txBox="1"/>
          <p:nvPr>
            <p:ph type="title"/>
          </p:nvPr>
        </p:nvSpPr>
        <p:spPr>
          <a:xfrm>
            <a:off x="653625" y="739375"/>
            <a:ext cx="5969100" cy="74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231" name="Google Shape;231;p16"/>
          <p:cNvSpPr txBox="1"/>
          <p:nvPr>
            <p:ph idx="1" type="body"/>
          </p:nvPr>
        </p:nvSpPr>
        <p:spPr>
          <a:xfrm>
            <a:off x="653625" y="1526915"/>
            <a:ext cx="5969100" cy="323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Char char="×"/>
            </a:pPr>
            <a:r>
              <a:rPr lang="en"/>
              <a:t>Here you have a list of items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/>
              <a:t>And some text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grpSp>
        <p:nvGrpSpPr>
          <p:cNvPr id="232" name="Google Shape;232;p16"/>
          <p:cNvGrpSpPr/>
          <p:nvPr/>
        </p:nvGrpSpPr>
        <p:grpSpPr>
          <a:xfrm flipH="1">
            <a:off x="7488547" y="3754514"/>
            <a:ext cx="1655447" cy="1388992"/>
            <a:chOff x="238125" y="1879850"/>
            <a:chExt cx="1399600" cy="1174325"/>
          </a:xfrm>
        </p:grpSpPr>
        <p:sp>
          <p:nvSpPr>
            <p:cNvPr id="233" name="Google Shape;233;p16"/>
            <p:cNvSpPr/>
            <p:nvPr/>
          </p:nvSpPr>
          <p:spPr>
            <a:xfrm>
              <a:off x="352675" y="2352125"/>
              <a:ext cx="68125" cy="190950"/>
            </a:xfrm>
            <a:custGeom>
              <a:rect b="b" l="l" r="r" t="t"/>
              <a:pathLst>
                <a:path extrusionOk="0" h="7638" w="2725">
                  <a:moveTo>
                    <a:pt x="2725" y="0"/>
                  </a:moveTo>
                  <a:lnTo>
                    <a:pt x="2190" y="26"/>
                  </a:lnTo>
                  <a:lnTo>
                    <a:pt x="1197" y="433"/>
                  </a:lnTo>
                  <a:lnTo>
                    <a:pt x="459" y="1197"/>
                  </a:lnTo>
                  <a:lnTo>
                    <a:pt x="52" y="2164"/>
                  </a:lnTo>
                  <a:lnTo>
                    <a:pt x="1" y="2724"/>
                  </a:lnTo>
                  <a:lnTo>
                    <a:pt x="1" y="4914"/>
                  </a:lnTo>
                  <a:lnTo>
                    <a:pt x="52" y="5448"/>
                  </a:lnTo>
                  <a:lnTo>
                    <a:pt x="459" y="6441"/>
                  </a:lnTo>
                  <a:lnTo>
                    <a:pt x="1197" y="7180"/>
                  </a:lnTo>
                  <a:lnTo>
                    <a:pt x="2190" y="7587"/>
                  </a:lnTo>
                  <a:lnTo>
                    <a:pt x="2725" y="7638"/>
                  </a:lnTo>
                  <a:lnTo>
                    <a:pt x="2725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16"/>
            <p:cNvSpPr/>
            <p:nvPr/>
          </p:nvSpPr>
          <p:spPr>
            <a:xfrm>
              <a:off x="1097350" y="2352125"/>
              <a:ext cx="68125" cy="190950"/>
            </a:xfrm>
            <a:custGeom>
              <a:rect b="b" l="l" r="r" t="t"/>
              <a:pathLst>
                <a:path extrusionOk="0" h="7638" w="2725">
                  <a:moveTo>
                    <a:pt x="0" y="0"/>
                  </a:moveTo>
                  <a:lnTo>
                    <a:pt x="0" y="7638"/>
                  </a:lnTo>
                  <a:lnTo>
                    <a:pt x="561" y="7587"/>
                  </a:lnTo>
                  <a:lnTo>
                    <a:pt x="1553" y="7180"/>
                  </a:lnTo>
                  <a:lnTo>
                    <a:pt x="2292" y="6441"/>
                  </a:lnTo>
                  <a:lnTo>
                    <a:pt x="2699" y="5448"/>
                  </a:lnTo>
                  <a:lnTo>
                    <a:pt x="2725" y="4914"/>
                  </a:lnTo>
                  <a:lnTo>
                    <a:pt x="2725" y="2724"/>
                  </a:lnTo>
                  <a:lnTo>
                    <a:pt x="2699" y="2164"/>
                  </a:lnTo>
                  <a:lnTo>
                    <a:pt x="2292" y="1197"/>
                  </a:lnTo>
                  <a:lnTo>
                    <a:pt x="1553" y="433"/>
                  </a:lnTo>
                  <a:lnTo>
                    <a:pt x="561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5" name="Google Shape;235;p16"/>
            <p:cNvSpPr/>
            <p:nvPr/>
          </p:nvSpPr>
          <p:spPr>
            <a:xfrm>
              <a:off x="654375" y="2740375"/>
              <a:ext cx="210675" cy="263525"/>
            </a:xfrm>
            <a:custGeom>
              <a:rect b="b" l="l" r="r" t="t"/>
              <a:pathLst>
                <a:path extrusionOk="0" h="10541" w="8427">
                  <a:moveTo>
                    <a:pt x="0" y="0"/>
                  </a:moveTo>
                  <a:lnTo>
                    <a:pt x="0" y="10540"/>
                  </a:lnTo>
                  <a:lnTo>
                    <a:pt x="8427" y="10540"/>
                  </a:lnTo>
                  <a:lnTo>
                    <a:pt x="8427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16"/>
            <p:cNvSpPr/>
            <p:nvPr/>
          </p:nvSpPr>
          <p:spPr>
            <a:xfrm>
              <a:off x="408675" y="1924400"/>
              <a:ext cx="701425" cy="875825"/>
            </a:xfrm>
            <a:custGeom>
              <a:rect b="b" l="l" r="r" t="t"/>
              <a:pathLst>
                <a:path extrusionOk="0" h="35033" w="28057">
                  <a:moveTo>
                    <a:pt x="14029" y="1"/>
                  </a:moveTo>
                  <a:lnTo>
                    <a:pt x="13290" y="26"/>
                  </a:lnTo>
                  <a:lnTo>
                    <a:pt x="11890" y="179"/>
                  </a:lnTo>
                  <a:lnTo>
                    <a:pt x="10515" y="459"/>
                  </a:lnTo>
                  <a:lnTo>
                    <a:pt x="9192" y="867"/>
                  </a:lnTo>
                  <a:lnTo>
                    <a:pt x="7944" y="1401"/>
                  </a:lnTo>
                  <a:lnTo>
                    <a:pt x="6748" y="2038"/>
                  </a:lnTo>
                  <a:lnTo>
                    <a:pt x="5627" y="2801"/>
                  </a:lnTo>
                  <a:lnTo>
                    <a:pt x="4584" y="3642"/>
                  </a:lnTo>
                  <a:lnTo>
                    <a:pt x="3642" y="4609"/>
                  </a:lnTo>
                  <a:lnTo>
                    <a:pt x="2776" y="5653"/>
                  </a:lnTo>
                  <a:lnTo>
                    <a:pt x="2038" y="6773"/>
                  </a:lnTo>
                  <a:lnTo>
                    <a:pt x="1376" y="7944"/>
                  </a:lnTo>
                  <a:lnTo>
                    <a:pt x="841" y="9217"/>
                  </a:lnTo>
                  <a:lnTo>
                    <a:pt x="434" y="10541"/>
                  </a:lnTo>
                  <a:lnTo>
                    <a:pt x="154" y="11890"/>
                  </a:lnTo>
                  <a:lnTo>
                    <a:pt x="1" y="13316"/>
                  </a:lnTo>
                  <a:lnTo>
                    <a:pt x="1" y="14029"/>
                  </a:lnTo>
                  <a:lnTo>
                    <a:pt x="1" y="21004"/>
                  </a:lnTo>
                  <a:lnTo>
                    <a:pt x="1" y="21743"/>
                  </a:lnTo>
                  <a:lnTo>
                    <a:pt x="154" y="23143"/>
                  </a:lnTo>
                  <a:lnTo>
                    <a:pt x="434" y="24518"/>
                  </a:lnTo>
                  <a:lnTo>
                    <a:pt x="841" y="25842"/>
                  </a:lnTo>
                  <a:lnTo>
                    <a:pt x="1376" y="27089"/>
                  </a:lnTo>
                  <a:lnTo>
                    <a:pt x="2038" y="28286"/>
                  </a:lnTo>
                  <a:lnTo>
                    <a:pt x="2776" y="29406"/>
                  </a:lnTo>
                  <a:lnTo>
                    <a:pt x="3642" y="30450"/>
                  </a:lnTo>
                  <a:lnTo>
                    <a:pt x="4584" y="31392"/>
                  </a:lnTo>
                  <a:lnTo>
                    <a:pt x="5627" y="32257"/>
                  </a:lnTo>
                  <a:lnTo>
                    <a:pt x="6748" y="33021"/>
                  </a:lnTo>
                  <a:lnTo>
                    <a:pt x="7944" y="33657"/>
                  </a:lnTo>
                  <a:lnTo>
                    <a:pt x="9192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32"/>
                  </a:lnTo>
                  <a:lnTo>
                    <a:pt x="14742" y="35032"/>
                  </a:lnTo>
                  <a:lnTo>
                    <a:pt x="16167" y="34879"/>
                  </a:lnTo>
                  <a:lnTo>
                    <a:pt x="17542" y="34599"/>
                  </a:lnTo>
                  <a:lnTo>
                    <a:pt x="18841" y="34192"/>
                  </a:lnTo>
                  <a:lnTo>
                    <a:pt x="20113" y="33657"/>
                  </a:lnTo>
                  <a:lnTo>
                    <a:pt x="21310" y="33021"/>
                  </a:lnTo>
                  <a:lnTo>
                    <a:pt x="22430" y="32257"/>
                  </a:lnTo>
                  <a:lnTo>
                    <a:pt x="23449" y="31392"/>
                  </a:lnTo>
                  <a:lnTo>
                    <a:pt x="24416" y="30450"/>
                  </a:lnTo>
                  <a:lnTo>
                    <a:pt x="25282" y="29406"/>
                  </a:lnTo>
                  <a:lnTo>
                    <a:pt x="26020" y="28286"/>
                  </a:lnTo>
                  <a:lnTo>
                    <a:pt x="26682" y="27089"/>
                  </a:lnTo>
                  <a:lnTo>
                    <a:pt x="27216" y="25842"/>
                  </a:lnTo>
                  <a:lnTo>
                    <a:pt x="27624" y="24518"/>
                  </a:lnTo>
                  <a:lnTo>
                    <a:pt x="27904" y="23143"/>
                  </a:lnTo>
                  <a:lnTo>
                    <a:pt x="28031" y="21743"/>
                  </a:lnTo>
                  <a:lnTo>
                    <a:pt x="28057" y="21004"/>
                  </a:lnTo>
                  <a:lnTo>
                    <a:pt x="28057" y="14029"/>
                  </a:lnTo>
                  <a:lnTo>
                    <a:pt x="28031" y="13316"/>
                  </a:lnTo>
                  <a:lnTo>
                    <a:pt x="27904" y="11890"/>
                  </a:lnTo>
                  <a:lnTo>
                    <a:pt x="27624" y="10541"/>
                  </a:lnTo>
                  <a:lnTo>
                    <a:pt x="27216" y="9217"/>
                  </a:lnTo>
                  <a:lnTo>
                    <a:pt x="26682" y="7944"/>
                  </a:lnTo>
                  <a:lnTo>
                    <a:pt x="26020" y="6773"/>
                  </a:lnTo>
                  <a:lnTo>
                    <a:pt x="25282" y="5653"/>
                  </a:lnTo>
                  <a:lnTo>
                    <a:pt x="24416" y="4609"/>
                  </a:lnTo>
                  <a:lnTo>
                    <a:pt x="23449" y="3642"/>
                  </a:lnTo>
                  <a:lnTo>
                    <a:pt x="22430" y="2801"/>
                  </a:lnTo>
                  <a:lnTo>
                    <a:pt x="21310" y="2038"/>
                  </a:lnTo>
                  <a:lnTo>
                    <a:pt x="20113" y="1401"/>
                  </a:lnTo>
                  <a:lnTo>
                    <a:pt x="18841" y="867"/>
                  </a:lnTo>
                  <a:lnTo>
                    <a:pt x="17542" y="459"/>
                  </a:lnTo>
                  <a:lnTo>
                    <a:pt x="16167" y="179"/>
                  </a:lnTo>
                  <a:lnTo>
                    <a:pt x="14742" y="26"/>
                  </a:lnTo>
                  <a:lnTo>
                    <a:pt x="14029" y="1"/>
                  </a:lnTo>
                  <a:close/>
                </a:path>
              </a:pathLst>
            </a:custGeom>
            <a:solidFill>
              <a:srgbClr val="F0C1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7" name="Google Shape;237;p16"/>
            <p:cNvSpPr/>
            <p:nvPr/>
          </p:nvSpPr>
          <p:spPr>
            <a:xfrm>
              <a:off x="533425" y="2418300"/>
              <a:ext cx="91050" cy="91050"/>
            </a:xfrm>
            <a:custGeom>
              <a:rect b="b" l="l" r="r" t="t"/>
              <a:pathLst>
                <a:path extrusionOk="0" h="3642" w="3642">
                  <a:moveTo>
                    <a:pt x="1834" y="1"/>
                  </a:moveTo>
                  <a:lnTo>
                    <a:pt x="1452" y="26"/>
                  </a:lnTo>
                  <a:lnTo>
                    <a:pt x="790" y="306"/>
                  </a:lnTo>
                  <a:lnTo>
                    <a:pt x="306" y="790"/>
                  </a:lnTo>
                  <a:lnTo>
                    <a:pt x="26" y="1452"/>
                  </a:lnTo>
                  <a:lnTo>
                    <a:pt x="1" y="1809"/>
                  </a:lnTo>
                  <a:lnTo>
                    <a:pt x="26" y="2190"/>
                  </a:lnTo>
                  <a:lnTo>
                    <a:pt x="306" y="2827"/>
                  </a:lnTo>
                  <a:lnTo>
                    <a:pt x="790" y="3336"/>
                  </a:lnTo>
                  <a:lnTo>
                    <a:pt x="1452" y="3616"/>
                  </a:lnTo>
                  <a:lnTo>
                    <a:pt x="1834" y="3642"/>
                  </a:lnTo>
                  <a:lnTo>
                    <a:pt x="2190" y="3616"/>
                  </a:lnTo>
                  <a:lnTo>
                    <a:pt x="2852" y="3336"/>
                  </a:lnTo>
                  <a:lnTo>
                    <a:pt x="3336" y="2827"/>
                  </a:lnTo>
                  <a:lnTo>
                    <a:pt x="3616" y="2190"/>
                  </a:lnTo>
                  <a:lnTo>
                    <a:pt x="3642" y="1809"/>
                  </a:lnTo>
                  <a:lnTo>
                    <a:pt x="3616" y="1452"/>
                  </a:lnTo>
                  <a:lnTo>
                    <a:pt x="3336" y="790"/>
                  </a:lnTo>
                  <a:lnTo>
                    <a:pt x="2852" y="306"/>
                  </a:lnTo>
                  <a:lnTo>
                    <a:pt x="2190" y="26"/>
                  </a:lnTo>
                  <a:lnTo>
                    <a:pt x="1834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16"/>
            <p:cNvSpPr/>
            <p:nvPr/>
          </p:nvSpPr>
          <p:spPr>
            <a:xfrm>
              <a:off x="894325" y="2418300"/>
              <a:ext cx="91025" cy="91050"/>
            </a:xfrm>
            <a:custGeom>
              <a:rect b="b" l="l" r="r" t="t"/>
              <a:pathLst>
                <a:path extrusionOk="0" h="3642" w="3641">
                  <a:moveTo>
                    <a:pt x="1808" y="1"/>
                  </a:moveTo>
                  <a:lnTo>
                    <a:pt x="1451" y="26"/>
                  </a:lnTo>
                  <a:lnTo>
                    <a:pt x="789" y="306"/>
                  </a:lnTo>
                  <a:lnTo>
                    <a:pt x="306" y="790"/>
                  </a:lnTo>
                  <a:lnTo>
                    <a:pt x="26" y="1452"/>
                  </a:lnTo>
                  <a:lnTo>
                    <a:pt x="0" y="1809"/>
                  </a:lnTo>
                  <a:lnTo>
                    <a:pt x="26" y="2190"/>
                  </a:lnTo>
                  <a:lnTo>
                    <a:pt x="306" y="2827"/>
                  </a:lnTo>
                  <a:lnTo>
                    <a:pt x="789" y="3336"/>
                  </a:lnTo>
                  <a:lnTo>
                    <a:pt x="1451" y="3616"/>
                  </a:lnTo>
                  <a:lnTo>
                    <a:pt x="1808" y="3642"/>
                  </a:lnTo>
                  <a:lnTo>
                    <a:pt x="2190" y="3616"/>
                  </a:lnTo>
                  <a:lnTo>
                    <a:pt x="2826" y="3336"/>
                  </a:lnTo>
                  <a:lnTo>
                    <a:pt x="3335" y="2827"/>
                  </a:lnTo>
                  <a:lnTo>
                    <a:pt x="3615" y="2190"/>
                  </a:lnTo>
                  <a:lnTo>
                    <a:pt x="3641" y="1809"/>
                  </a:lnTo>
                  <a:lnTo>
                    <a:pt x="3615" y="1452"/>
                  </a:lnTo>
                  <a:lnTo>
                    <a:pt x="3335" y="790"/>
                  </a:lnTo>
                  <a:lnTo>
                    <a:pt x="2826" y="306"/>
                  </a:lnTo>
                  <a:lnTo>
                    <a:pt x="2190" y="26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16"/>
            <p:cNvSpPr/>
            <p:nvPr/>
          </p:nvSpPr>
          <p:spPr>
            <a:xfrm>
              <a:off x="238125" y="2844100"/>
              <a:ext cx="1042550" cy="210075"/>
            </a:xfrm>
            <a:custGeom>
              <a:rect b="b" l="l" r="r" t="t"/>
              <a:pathLst>
                <a:path extrusionOk="0" h="8403" w="41702">
                  <a:moveTo>
                    <a:pt x="16625" y="1"/>
                  </a:moveTo>
                  <a:lnTo>
                    <a:pt x="12297" y="154"/>
                  </a:lnTo>
                  <a:lnTo>
                    <a:pt x="11176" y="179"/>
                  </a:lnTo>
                  <a:lnTo>
                    <a:pt x="9140" y="485"/>
                  </a:lnTo>
                  <a:lnTo>
                    <a:pt x="7307" y="1070"/>
                  </a:lnTo>
                  <a:lnTo>
                    <a:pt x="5677" y="1910"/>
                  </a:lnTo>
                  <a:lnTo>
                    <a:pt x="4226" y="3005"/>
                  </a:lnTo>
                  <a:lnTo>
                    <a:pt x="2902" y="4303"/>
                  </a:lnTo>
                  <a:lnTo>
                    <a:pt x="1680" y="5805"/>
                  </a:lnTo>
                  <a:lnTo>
                    <a:pt x="560" y="7486"/>
                  </a:lnTo>
                  <a:lnTo>
                    <a:pt x="0" y="8402"/>
                  </a:lnTo>
                  <a:lnTo>
                    <a:pt x="41702" y="8402"/>
                  </a:lnTo>
                  <a:lnTo>
                    <a:pt x="41141" y="7486"/>
                  </a:lnTo>
                  <a:lnTo>
                    <a:pt x="39996" y="5805"/>
                  </a:lnTo>
                  <a:lnTo>
                    <a:pt x="38799" y="4303"/>
                  </a:lnTo>
                  <a:lnTo>
                    <a:pt x="37475" y="3005"/>
                  </a:lnTo>
                  <a:lnTo>
                    <a:pt x="36024" y="1910"/>
                  </a:lnTo>
                  <a:lnTo>
                    <a:pt x="34395" y="1070"/>
                  </a:lnTo>
                  <a:lnTo>
                    <a:pt x="32562" y="485"/>
                  </a:lnTo>
                  <a:lnTo>
                    <a:pt x="30525" y="179"/>
                  </a:lnTo>
                  <a:lnTo>
                    <a:pt x="29380" y="154"/>
                  </a:lnTo>
                  <a:lnTo>
                    <a:pt x="25051" y="1"/>
                  </a:lnTo>
                  <a:lnTo>
                    <a:pt x="25051" y="434"/>
                  </a:lnTo>
                  <a:lnTo>
                    <a:pt x="24873" y="1248"/>
                  </a:lnTo>
                  <a:lnTo>
                    <a:pt x="24568" y="2012"/>
                  </a:lnTo>
                  <a:lnTo>
                    <a:pt x="24110" y="2674"/>
                  </a:lnTo>
                  <a:lnTo>
                    <a:pt x="23524" y="3260"/>
                  </a:lnTo>
                  <a:lnTo>
                    <a:pt x="22862" y="3718"/>
                  </a:lnTo>
                  <a:lnTo>
                    <a:pt x="22098" y="4023"/>
                  </a:lnTo>
                  <a:lnTo>
                    <a:pt x="21284" y="4202"/>
                  </a:lnTo>
                  <a:lnTo>
                    <a:pt x="20418" y="4202"/>
                  </a:lnTo>
                  <a:lnTo>
                    <a:pt x="19603" y="4023"/>
                  </a:lnTo>
                  <a:lnTo>
                    <a:pt x="18840" y="3718"/>
                  </a:lnTo>
                  <a:lnTo>
                    <a:pt x="18178" y="3260"/>
                  </a:lnTo>
                  <a:lnTo>
                    <a:pt x="17592" y="2674"/>
                  </a:lnTo>
                  <a:lnTo>
                    <a:pt x="17134" y="2012"/>
                  </a:lnTo>
                  <a:lnTo>
                    <a:pt x="16828" y="1248"/>
                  </a:lnTo>
                  <a:lnTo>
                    <a:pt x="16650" y="434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F046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0" name="Google Shape;240;p16"/>
            <p:cNvSpPr/>
            <p:nvPr/>
          </p:nvSpPr>
          <p:spPr>
            <a:xfrm>
              <a:off x="614900" y="2844100"/>
              <a:ext cx="288975" cy="149600"/>
            </a:xfrm>
            <a:custGeom>
              <a:rect b="b" l="l" r="r" t="t"/>
              <a:pathLst>
                <a:path extrusionOk="0" h="5984" w="11559">
                  <a:moveTo>
                    <a:pt x="1554" y="1"/>
                  </a:moveTo>
                  <a:lnTo>
                    <a:pt x="1" y="52"/>
                  </a:lnTo>
                  <a:lnTo>
                    <a:pt x="1" y="128"/>
                  </a:lnTo>
                  <a:lnTo>
                    <a:pt x="1" y="205"/>
                  </a:lnTo>
                  <a:lnTo>
                    <a:pt x="26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324" y="3871"/>
                  </a:lnTo>
                  <a:lnTo>
                    <a:pt x="2088" y="4660"/>
                  </a:lnTo>
                  <a:lnTo>
                    <a:pt x="3030" y="5296"/>
                  </a:lnTo>
                  <a:lnTo>
                    <a:pt x="4049" y="5729"/>
                  </a:lnTo>
                  <a:lnTo>
                    <a:pt x="5194" y="5958"/>
                  </a:lnTo>
                  <a:lnTo>
                    <a:pt x="5780" y="5984"/>
                  </a:lnTo>
                  <a:lnTo>
                    <a:pt x="6365" y="5958"/>
                  </a:lnTo>
                  <a:lnTo>
                    <a:pt x="7486" y="5729"/>
                  </a:lnTo>
                  <a:lnTo>
                    <a:pt x="8529" y="5296"/>
                  </a:lnTo>
                  <a:lnTo>
                    <a:pt x="9446" y="4660"/>
                  </a:lnTo>
                  <a:lnTo>
                    <a:pt x="10235" y="3871"/>
                  </a:lnTo>
                  <a:lnTo>
                    <a:pt x="10872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59" y="205"/>
                  </a:lnTo>
                  <a:lnTo>
                    <a:pt x="11559" y="128"/>
                  </a:lnTo>
                  <a:lnTo>
                    <a:pt x="11533" y="52"/>
                  </a:lnTo>
                  <a:lnTo>
                    <a:pt x="9980" y="1"/>
                  </a:lnTo>
                  <a:lnTo>
                    <a:pt x="9980" y="434"/>
                  </a:lnTo>
                  <a:lnTo>
                    <a:pt x="9802" y="1248"/>
                  </a:lnTo>
                  <a:lnTo>
                    <a:pt x="9497" y="2012"/>
                  </a:lnTo>
                  <a:lnTo>
                    <a:pt x="9039" y="2674"/>
                  </a:lnTo>
                  <a:lnTo>
                    <a:pt x="8453" y="3260"/>
                  </a:lnTo>
                  <a:lnTo>
                    <a:pt x="7791" y="3718"/>
                  </a:lnTo>
                  <a:lnTo>
                    <a:pt x="7027" y="4023"/>
                  </a:lnTo>
                  <a:lnTo>
                    <a:pt x="6213" y="4202"/>
                  </a:lnTo>
                  <a:lnTo>
                    <a:pt x="5347" y="4202"/>
                  </a:lnTo>
                  <a:lnTo>
                    <a:pt x="4532" y="4023"/>
                  </a:lnTo>
                  <a:lnTo>
                    <a:pt x="3769" y="3718"/>
                  </a:lnTo>
                  <a:lnTo>
                    <a:pt x="3107" y="3260"/>
                  </a:lnTo>
                  <a:lnTo>
                    <a:pt x="2521" y="2674"/>
                  </a:lnTo>
                  <a:lnTo>
                    <a:pt x="2063" y="2012"/>
                  </a:lnTo>
                  <a:lnTo>
                    <a:pt x="1757" y="1248"/>
                  </a:lnTo>
                  <a:lnTo>
                    <a:pt x="1579" y="434"/>
                  </a:lnTo>
                  <a:lnTo>
                    <a:pt x="1554" y="1"/>
                  </a:lnTo>
                  <a:close/>
                </a:path>
              </a:pathLst>
            </a:custGeom>
            <a:solidFill>
              <a:srgbClr val="F586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16"/>
            <p:cNvSpPr/>
            <p:nvPr/>
          </p:nvSpPr>
          <p:spPr>
            <a:xfrm>
              <a:off x="716100" y="2459675"/>
              <a:ext cx="82775" cy="119700"/>
            </a:xfrm>
            <a:custGeom>
              <a:rect b="b" l="l" r="r" t="t"/>
              <a:pathLst>
                <a:path extrusionOk="0" h="4788" w="3311">
                  <a:moveTo>
                    <a:pt x="1554" y="1"/>
                  </a:moveTo>
                  <a:lnTo>
                    <a:pt x="1375" y="306"/>
                  </a:lnTo>
                  <a:lnTo>
                    <a:pt x="1299" y="586"/>
                  </a:lnTo>
                  <a:lnTo>
                    <a:pt x="26" y="4252"/>
                  </a:lnTo>
                  <a:lnTo>
                    <a:pt x="1" y="4303"/>
                  </a:lnTo>
                  <a:lnTo>
                    <a:pt x="1" y="4354"/>
                  </a:lnTo>
                  <a:lnTo>
                    <a:pt x="408" y="4558"/>
                  </a:lnTo>
                  <a:lnTo>
                    <a:pt x="1223" y="4787"/>
                  </a:lnTo>
                  <a:lnTo>
                    <a:pt x="2063" y="4787"/>
                  </a:lnTo>
                  <a:lnTo>
                    <a:pt x="2903" y="4558"/>
                  </a:lnTo>
                  <a:lnTo>
                    <a:pt x="3310" y="4354"/>
                  </a:lnTo>
                  <a:lnTo>
                    <a:pt x="3310" y="4303"/>
                  </a:lnTo>
                  <a:lnTo>
                    <a:pt x="3285" y="4252"/>
                  </a:lnTo>
                  <a:lnTo>
                    <a:pt x="2012" y="586"/>
                  </a:lnTo>
                  <a:lnTo>
                    <a:pt x="1935" y="306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FDE3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16"/>
            <p:cNvSpPr/>
            <p:nvPr/>
          </p:nvSpPr>
          <p:spPr>
            <a:xfrm>
              <a:off x="716100" y="2568525"/>
              <a:ext cx="82775" cy="38200"/>
            </a:xfrm>
            <a:custGeom>
              <a:rect b="b" l="l" r="r" t="t"/>
              <a:pathLst>
                <a:path extrusionOk="0" h="1528" w="3311">
                  <a:moveTo>
                    <a:pt x="1" y="0"/>
                  </a:moveTo>
                  <a:lnTo>
                    <a:pt x="1" y="306"/>
                  </a:lnTo>
                  <a:lnTo>
                    <a:pt x="281" y="840"/>
                  </a:lnTo>
                  <a:lnTo>
                    <a:pt x="764" y="1273"/>
                  </a:lnTo>
                  <a:lnTo>
                    <a:pt x="1299" y="1502"/>
                  </a:lnTo>
                  <a:lnTo>
                    <a:pt x="1528" y="1528"/>
                  </a:lnTo>
                  <a:lnTo>
                    <a:pt x="1783" y="1528"/>
                  </a:lnTo>
                  <a:lnTo>
                    <a:pt x="2012" y="1502"/>
                  </a:lnTo>
                  <a:lnTo>
                    <a:pt x="2546" y="1273"/>
                  </a:lnTo>
                  <a:lnTo>
                    <a:pt x="3030" y="840"/>
                  </a:lnTo>
                  <a:lnTo>
                    <a:pt x="3310" y="306"/>
                  </a:lnTo>
                  <a:lnTo>
                    <a:pt x="3310" y="0"/>
                  </a:lnTo>
                  <a:lnTo>
                    <a:pt x="2903" y="204"/>
                  </a:lnTo>
                  <a:lnTo>
                    <a:pt x="2063" y="433"/>
                  </a:lnTo>
                  <a:lnTo>
                    <a:pt x="1223" y="433"/>
                  </a:lnTo>
                  <a:lnTo>
                    <a:pt x="408" y="20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3" name="Google Shape;243;p16"/>
            <p:cNvSpPr/>
            <p:nvPr/>
          </p:nvSpPr>
          <p:spPr>
            <a:xfrm>
              <a:off x="552525" y="2434225"/>
              <a:ext cx="26750" cy="26750"/>
            </a:xfrm>
            <a:custGeom>
              <a:rect b="b" l="l" r="r" t="t"/>
              <a:pathLst>
                <a:path extrusionOk="0" h="1070" w="1070">
                  <a:moveTo>
                    <a:pt x="535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1" y="535"/>
                  </a:lnTo>
                  <a:lnTo>
                    <a:pt x="26" y="739"/>
                  </a:lnTo>
                  <a:lnTo>
                    <a:pt x="306" y="1019"/>
                  </a:lnTo>
                  <a:lnTo>
                    <a:pt x="535" y="1070"/>
                  </a:lnTo>
                  <a:lnTo>
                    <a:pt x="739" y="1019"/>
                  </a:lnTo>
                  <a:lnTo>
                    <a:pt x="1019" y="739"/>
                  </a:lnTo>
                  <a:lnTo>
                    <a:pt x="1070" y="535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16"/>
            <p:cNvSpPr/>
            <p:nvPr/>
          </p:nvSpPr>
          <p:spPr>
            <a:xfrm>
              <a:off x="913400" y="2434225"/>
              <a:ext cx="26125" cy="26750"/>
            </a:xfrm>
            <a:custGeom>
              <a:rect b="b" l="l" r="r" t="t"/>
              <a:pathLst>
                <a:path extrusionOk="0" h="1070" w="1045">
                  <a:moveTo>
                    <a:pt x="510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1" y="535"/>
                  </a:lnTo>
                  <a:lnTo>
                    <a:pt x="26" y="739"/>
                  </a:lnTo>
                  <a:lnTo>
                    <a:pt x="306" y="1019"/>
                  </a:lnTo>
                  <a:lnTo>
                    <a:pt x="510" y="1070"/>
                  </a:lnTo>
                  <a:lnTo>
                    <a:pt x="739" y="1019"/>
                  </a:lnTo>
                  <a:lnTo>
                    <a:pt x="1019" y="739"/>
                  </a:lnTo>
                  <a:lnTo>
                    <a:pt x="1045" y="535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16"/>
            <p:cNvSpPr/>
            <p:nvPr/>
          </p:nvSpPr>
          <p:spPr>
            <a:xfrm>
              <a:off x="506075" y="2522700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586"/>
                  </a:lnTo>
                  <a:lnTo>
                    <a:pt x="26" y="1095"/>
                  </a:lnTo>
                  <a:lnTo>
                    <a:pt x="0" y="1375"/>
                  </a:lnTo>
                  <a:lnTo>
                    <a:pt x="26" y="1655"/>
                  </a:lnTo>
                  <a:lnTo>
                    <a:pt x="229" y="2139"/>
                  </a:lnTo>
                  <a:lnTo>
                    <a:pt x="586" y="2521"/>
                  </a:lnTo>
                  <a:lnTo>
                    <a:pt x="1095" y="2724"/>
                  </a:lnTo>
                  <a:lnTo>
                    <a:pt x="1375" y="2750"/>
                  </a:lnTo>
                  <a:lnTo>
                    <a:pt x="4455" y="2750"/>
                  </a:lnTo>
                  <a:lnTo>
                    <a:pt x="4736" y="2724"/>
                  </a:lnTo>
                  <a:lnTo>
                    <a:pt x="5245" y="2521"/>
                  </a:lnTo>
                  <a:lnTo>
                    <a:pt x="5601" y="2139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586"/>
                  </a:lnTo>
                  <a:lnTo>
                    <a:pt x="5245" y="229"/>
                  </a:lnTo>
                  <a:lnTo>
                    <a:pt x="4736" y="26"/>
                  </a:lnTo>
                  <a:lnTo>
                    <a:pt x="4455" y="0"/>
                  </a:lnTo>
                  <a:close/>
                </a:path>
              </a:pathLst>
            </a:custGeom>
            <a:solidFill>
              <a:srgbClr val="F59A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6" name="Google Shape;246;p16"/>
            <p:cNvSpPr/>
            <p:nvPr/>
          </p:nvSpPr>
          <p:spPr>
            <a:xfrm>
              <a:off x="866950" y="2522700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586"/>
                  </a:lnTo>
                  <a:lnTo>
                    <a:pt x="0" y="1095"/>
                  </a:lnTo>
                  <a:lnTo>
                    <a:pt x="0" y="1375"/>
                  </a:lnTo>
                  <a:lnTo>
                    <a:pt x="0" y="1655"/>
                  </a:lnTo>
                  <a:lnTo>
                    <a:pt x="229" y="2139"/>
                  </a:lnTo>
                  <a:lnTo>
                    <a:pt x="586" y="2521"/>
                  </a:lnTo>
                  <a:lnTo>
                    <a:pt x="1095" y="2724"/>
                  </a:lnTo>
                  <a:lnTo>
                    <a:pt x="1375" y="2750"/>
                  </a:lnTo>
                  <a:lnTo>
                    <a:pt x="4456" y="2750"/>
                  </a:lnTo>
                  <a:lnTo>
                    <a:pt x="4736" y="2724"/>
                  </a:lnTo>
                  <a:lnTo>
                    <a:pt x="5219" y="2521"/>
                  </a:lnTo>
                  <a:lnTo>
                    <a:pt x="5601" y="2139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586"/>
                  </a:lnTo>
                  <a:lnTo>
                    <a:pt x="5219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F59A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16"/>
            <p:cNvSpPr/>
            <p:nvPr/>
          </p:nvSpPr>
          <p:spPr>
            <a:xfrm>
              <a:off x="523900" y="2341925"/>
              <a:ext cx="110125" cy="22300"/>
            </a:xfrm>
            <a:custGeom>
              <a:rect b="b" l="l" r="r" t="t"/>
              <a:pathLst>
                <a:path extrusionOk="0" fill="none" h="892" w="4405">
                  <a:moveTo>
                    <a:pt x="4404" y="892"/>
                  </a:moveTo>
                  <a:lnTo>
                    <a:pt x="4175" y="663"/>
                  </a:lnTo>
                  <a:lnTo>
                    <a:pt x="3666" y="332"/>
                  </a:lnTo>
                  <a:lnTo>
                    <a:pt x="2800" y="1"/>
                  </a:lnTo>
                  <a:lnTo>
                    <a:pt x="1604" y="1"/>
                  </a:lnTo>
                  <a:lnTo>
                    <a:pt x="738" y="332"/>
                  </a:lnTo>
                  <a:lnTo>
                    <a:pt x="229" y="663"/>
                  </a:lnTo>
                  <a:lnTo>
                    <a:pt x="0" y="892"/>
                  </a:lnTo>
                </a:path>
              </a:pathLst>
            </a:custGeom>
            <a:noFill/>
            <a:ln cap="rnd" cmpd="sng" w="21000">
              <a:solidFill>
                <a:srgbClr val="95653C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16"/>
            <p:cNvSpPr/>
            <p:nvPr/>
          </p:nvSpPr>
          <p:spPr>
            <a:xfrm>
              <a:off x="884775" y="2341925"/>
              <a:ext cx="110125" cy="22300"/>
            </a:xfrm>
            <a:custGeom>
              <a:rect b="b" l="l" r="r" t="t"/>
              <a:pathLst>
                <a:path extrusionOk="0" fill="none" h="892" w="4405">
                  <a:moveTo>
                    <a:pt x="4405" y="892"/>
                  </a:moveTo>
                  <a:lnTo>
                    <a:pt x="4175" y="663"/>
                  </a:lnTo>
                  <a:lnTo>
                    <a:pt x="3641" y="332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38" y="332"/>
                  </a:lnTo>
                  <a:lnTo>
                    <a:pt x="229" y="663"/>
                  </a:lnTo>
                  <a:lnTo>
                    <a:pt x="0" y="892"/>
                  </a:lnTo>
                </a:path>
              </a:pathLst>
            </a:custGeom>
            <a:noFill/>
            <a:ln cap="rnd" cmpd="sng" w="21000">
              <a:solidFill>
                <a:srgbClr val="95653C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9" name="Google Shape;249;p16"/>
            <p:cNvSpPr/>
            <p:nvPr/>
          </p:nvSpPr>
          <p:spPr>
            <a:xfrm>
              <a:off x="697650" y="2646800"/>
              <a:ext cx="123500" cy="36300"/>
            </a:xfrm>
            <a:custGeom>
              <a:rect b="b" l="l" r="r" t="t"/>
              <a:pathLst>
                <a:path extrusionOk="0" fill="none" h="1452" w="4940">
                  <a:moveTo>
                    <a:pt x="0" y="1"/>
                  </a:moveTo>
                  <a:lnTo>
                    <a:pt x="128" y="306"/>
                  </a:lnTo>
                  <a:lnTo>
                    <a:pt x="611" y="841"/>
                  </a:lnTo>
                  <a:lnTo>
                    <a:pt x="1248" y="1223"/>
                  </a:lnTo>
                  <a:lnTo>
                    <a:pt x="2037" y="1426"/>
                  </a:lnTo>
                  <a:lnTo>
                    <a:pt x="2470" y="1452"/>
                  </a:lnTo>
                  <a:lnTo>
                    <a:pt x="2903" y="1426"/>
                  </a:lnTo>
                  <a:lnTo>
                    <a:pt x="3666" y="1223"/>
                  </a:lnTo>
                  <a:lnTo>
                    <a:pt x="4303" y="841"/>
                  </a:lnTo>
                  <a:lnTo>
                    <a:pt x="4787" y="332"/>
                  </a:lnTo>
                  <a:lnTo>
                    <a:pt x="4939" y="26"/>
                  </a:lnTo>
                </a:path>
              </a:pathLst>
            </a:custGeom>
            <a:noFill/>
            <a:ln cap="rnd" cmpd="sng" w="21000">
              <a:solidFill>
                <a:srgbClr val="D56453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16"/>
            <p:cNvSpPr/>
            <p:nvPr/>
          </p:nvSpPr>
          <p:spPr>
            <a:xfrm>
              <a:off x="364125" y="1879850"/>
              <a:ext cx="791175" cy="525750"/>
            </a:xfrm>
            <a:custGeom>
              <a:rect b="b" l="l" r="r" t="t"/>
              <a:pathLst>
                <a:path extrusionOk="0" h="21030" w="31647">
                  <a:moveTo>
                    <a:pt x="14996" y="1"/>
                  </a:moveTo>
                  <a:lnTo>
                    <a:pt x="13418" y="154"/>
                  </a:lnTo>
                  <a:lnTo>
                    <a:pt x="11865" y="485"/>
                  </a:lnTo>
                  <a:lnTo>
                    <a:pt x="10388" y="943"/>
                  </a:lnTo>
                  <a:lnTo>
                    <a:pt x="8962" y="1554"/>
                  </a:lnTo>
                  <a:lnTo>
                    <a:pt x="7613" y="2267"/>
                  </a:lnTo>
                  <a:lnTo>
                    <a:pt x="6340" y="3132"/>
                  </a:lnTo>
                  <a:lnTo>
                    <a:pt x="5169" y="4100"/>
                  </a:lnTo>
                  <a:lnTo>
                    <a:pt x="4100" y="5169"/>
                  </a:lnTo>
                  <a:lnTo>
                    <a:pt x="3132" y="6340"/>
                  </a:lnTo>
                  <a:lnTo>
                    <a:pt x="2292" y="7613"/>
                  </a:lnTo>
                  <a:lnTo>
                    <a:pt x="1554" y="8962"/>
                  </a:lnTo>
                  <a:lnTo>
                    <a:pt x="943" y="10388"/>
                  </a:lnTo>
                  <a:lnTo>
                    <a:pt x="485" y="11865"/>
                  </a:lnTo>
                  <a:lnTo>
                    <a:pt x="154" y="13418"/>
                  </a:lnTo>
                  <a:lnTo>
                    <a:pt x="1" y="14996"/>
                  </a:lnTo>
                  <a:lnTo>
                    <a:pt x="1" y="15811"/>
                  </a:lnTo>
                  <a:lnTo>
                    <a:pt x="1" y="21030"/>
                  </a:lnTo>
                  <a:lnTo>
                    <a:pt x="1325" y="20622"/>
                  </a:lnTo>
                  <a:lnTo>
                    <a:pt x="3336" y="19630"/>
                  </a:lnTo>
                  <a:lnTo>
                    <a:pt x="4736" y="18484"/>
                  </a:lnTo>
                  <a:lnTo>
                    <a:pt x="5729" y="17262"/>
                  </a:lnTo>
                  <a:lnTo>
                    <a:pt x="6798" y="15327"/>
                  </a:lnTo>
                  <a:lnTo>
                    <a:pt x="7995" y="13418"/>
                  </a:lnTo>
                  <a:lnTo>
                    <a:pt x="9166" y="12221"/>
                  </a:lnTo>
                  <a:lnTo>
                    <a:pt x="9955" y="11661"/>
                  </a:lnTo>
                  <a:lnTo>
                    <a:pt x="9981" y="11814"/>
                  </a:lnTo>
                  <a:lnTo>
                    <a:pt x="10388" y="13061"/>
                  </a:lnTo>
                  <a:lnTo>
                    <a:pt x="11126" y="14436"/>
                  </a:lnTo>
                  <a:lnTo>
                    <a:pt x="11865" y="15378"/>
                  </a:lnTo>
                  <a:lnTo>
                    <a:pt x="12858" y="16269"/>
                  </a:lnTo>
                  <a:lnTo>
                    <a:pt x="14105" y="17007"/>
                  </a:lnTo>
                  <a:lnTo>
                    <a:pt x="14843" y="17287"/>
                  </a:lnTo>
                  <a:lnTo>
                    <a:pt x="15633" y="17542"/>
                  </a:lnTo>
                  <a:lnTo>
                    <a:pt x="16982" y="17746"/>
                  </a:lnTo>
                  <a:lnTo>
                    <a:pt x="18153" y="17669"/>
                  </a:lnTo>
                  <a:lnTo>
                    <a:pt x="19146" y="17466"/>
                  </a:lnTo>
                  <a:lnTo>
                    <a:pt x="20470" y="17033"/>
                  </a:lnTo>
                  <a:lnTo>
                    <a:pt x="21717" y="16753"/>
                  </a:lnTo>
                  <a:lnTo>
                    <a:pt x="22557" y="16804"/>
                  </a:lnTo>
                  <a:lnTo>
                    <a:pt x="23041" y="16956"/>
                  </a:lnTo>
                  <a:lnTo>
                    <a:pt x="23754" y="17236"/>
                  </a:lnTo>
                  <a:lnTo>
                    <a:pt x="24823" y="17822"/>
                  </a:lnTo>
                  <a:lnTo>
                    <a:pt x="25892" y="18688"/>
                  </a:lnTo>
                  <a:lnTo>
                    <a:pt x="26809" y="19477"/>
                  </a:lnTo>
                  <a:lnTo>
                    <a:pt x="27624" y="19935"/>
                  </a:lnTo>
                  <a:lnTo>
                    <a:pt x="28795" y="20317"/>
                  </a:lnTo>
                  <a:lnTo>
                    <a:pt x="30501" y="20572"/>
                  </a:lnTo>
                  <a:lnTo>
                    <a:pt x="31646" y="20648"/>
                  </a:lnTo>
                  <a:lnTo>
                    <a:pt x="31646" y="15811"/>
                  </a:lnTo>
                  <a:lnTo>
                    <a:pt x="31646" y="14996"/>
                  </a:lnTo>
                  <a:lnTo>
                    <a:pt x="31468" y="13418"/>
                  </a:lnTo>
                  <a:lnTo>
                    <a:pt x="31162" y="11865"/>
                  </a:lnTo>
                  <a:lnTo>
                    <a:pt x="30704" y="10388"/>
                  </a:lnTo>
                  <a:lnTo>
                    <a:pt x="30093" y="8962"/>
                  </a:lnTo>
                  <a:lnTo>
                    <a:pt x="29355" y="7613"/>
                  </a:lnTo>
                  <a:lnTo>
                    <a:pt x="28515" y="6340"/>
                  </a:lnTo>
                  <a:lnTo>
                    <a:pt x="27547" y="5169"/>
                  </a:lnTo>
                  <a:lnTo>
                    <a:pt x="26453" y="4100"/>
                  </a:lnTo>
                  <a:lnTo>
                    <a:pt x="25281" y="3132"/>
                  </a:lnTo>
                  <a:lnTo>
                    <a:pt x="24034" y="2267"/>
                  </a:lnTo>
                  <a:lnTo>
                    <a:pt x="22685" y="1554"/>
                  </a:lnTo>
                  <a:lnTo>
                    <a:pt x="21259" y="943"/>
                  </a:lnTo>
                  <a:lnTo>
                    <a:pt x="19782" y="485"/>
                  </a:lnTo>
                  <a:lnTo>
                    <a:pt x="18229" y="154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9E79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16"/>
            <p:cNvSpPr/>
            <p:nvPr/>
          </p:nvSpPr>
          <p:spPr>
            <a:xfrm>
              <a:off x="1280650" y="2455225"/>
              <a:ext cx="357075" cy="586225"/>
            </a:xfrm>
            <a:custGeom>
              <a:rect b="b" l="l" r="r" t="t"/>
              <a:pathLst>
                <a:path extrusionOk="0" h="23449" w="14283">
                  <a:moveTo>
                    <a:pt x="9217" y="1"/>
                  </a:moveTo>
                  <a:lnTo>
                    <a:pt x="8784" y="102"/>
                  </a:lnTo>
                  <a:lnTo>
                    <a:pt x="8427" y="357"/>
                  </a:lnTo>
                  <a:lnTo>
                    <a:pt x="8173" y="764"/>
                  </a:lnTo>
                  <a:lnTo>
                    <a:pt x="8096" y="993"/>
                  </a:lnTo>
                  <a:lnTo>
                    <a:pt x="6365" y="8529"/>
                  </a:lnTo>
                  <a:lnTo>
                    <a:pt x="6060" y="8453"/>
                  </a:lnTo>
                  <a:lnTo>
                    <a:pt x="7587" y="1757"/>
                  </a:lnTo>
                  <a:lnTo>
                    <a:pt x="7638" y="1503"/>
                  </a:lnTo>
                  <a:lnTo>
                    <a:pt x="7587" y="1044"/>
                  </a:lnTo>
                  <a:lnTo>
                    <a:pt x="7384" y="637"/>
                  </a:lnTo>
                  <a:lnTo>
                    <a:pt x="7027" y="357"/>
                  </a:lnTo>
                  <a:lnTo>
                    <a:pt x="6824" y="306"/>
                  </a:lnTo>
                  <a:lnTo>
                    <a:pt x="6620" y="255"/>
                  </a:lnTo>
                  <a:lnTo>
                    <a:pt x="6187" y="357"/>
                  </a:lnTo>
                  <a:lnTo>
                    <a:pt x="5831" y="637"/>
                  </a:lnTo>
                  <a:lnTo>
                    <a:pt x="5576" y="1019"/>
                  </a:lnTo>
                  <a:lnTo>
                    <a:pt x="5500" y="1273"/>
                  </a:lnTo>
                  <a:lnTo>
                    <a:pt x="3387" y="10439"/>
                  </a:lnTo>
                  <a:lnTo>
                    <a:pt x="3157" y="9548"/>
                  </a:lnTo>
                  <a:lnTo>
                    <a:pt x="2648" y="8173"/>
                  </a:lnTo>
                  <a:lnTo>
                    <a:pt x="2139" y="7231"/>
                  </a:lnTo>
                  <a:lnTo>
                    <a:pt x="1630" y="6594"/>
                  </a:lnTo>
                  <a:lnTo>
                    <a:pt x="968" y="6111"/>
                  </a:lnTo>
                  <a:lnTo>
                    <a:pt x="408" y="6034"/>
                  </a:lnTo>
                  <a:lnTo>
                    <a:pt x="332" y="6060"/>
                  </a:lnTo>
                  <a:lnTo>
                    <a:pt x="179" y="6136"/>
                  </a:lnTo>
                  <a:lnTo>
                    <a:pt x="1" y="6442"/>
                  </a:lnTo>
                  <a:lnTo>
                    <a:pt x="1" y="6951"/>
                  </a:lnTo>
                  <a:lnTo>
                    <a:pt x="51" y="7078"/>
                  </a:lnTo>
                  <a:lnTo>
                    <a:pt x="561" y="10006"/>
                  </a:lnTo>
                  <a:lnTo>
                    <a:pt x="1172" y="13494"/>
                  </a:lnTo>
                  <a:lnTo>
                    <a:pt x="1223" y="13901"/>
                  </a:lnTo>
                  <a:lnTo>
                    <a:pt x="1426" y="14563"/>
                  </a:lnTo>
                  <a:lnTo>
                    <a:pt x="1910" y="15327"/>
                  </a:lnTo>
                  <a:lnTo>
                    <a:pt x="2954" y="16116"/>
                  </a:lnTo>
                  <a:lnTo>
                    <a:pt x="3183" y="16192"/>
                  </a:lnTo>
                  <a:lnTo>
                    <a:pt x="1859" y="21844"/>
                  </a:lnTo>
                  <a:lnTo>
                    <a:pt x="8809" y="23448"/>
                  </a:lnTo>
                  <a:lnTo>
                    <a:pt x="10159" y="17694"/>
                  </a:lnTo>
                  <a:lnTo>
                    <a:pt x="10286" y="17694"/>
                  </a:lnTo>
                  <a:lnTo>
                    <a:pt x="10719" y="17618"/>
                  </a:lnTo>
                  <a:lnTo>
                    <a:pt x="11228" y="17338"/>
                  </a:lnTo>
                  <a:lnTo>
                    <a:pt x="11635" y="16803"/>
                  </a:lnTo>
                  <a:lnTo>
                    <a:pt x="11763" y="16396"/>
                  </a:lnTo>
                  <a:lnTo>
                    <a:pt x="12094" y="14970"/>
                  </a:lnTo>
                  <a:lnTo>
                    <a:pt x="12832" y="11737"/>
                  </a:lnTo>
                  <a:lnTo>
                    <a:pt x="13086" y="10617"/>
                  </a:lnTo>
                  <a:lnTo>
                    <a:pt x="13214" y="10108"/>
                  </a:lnTo>
                  <a:lnTo>
                    <a:pt x="14232" y="5652"/>
                  </a:lnTo>
                  <a:lnTo>
                    <a:pt x="14283" y="5423"/>
                  </a:lnTo>
                  <a:lnTo>
                    <a:pt x="14232" y="4965"/>
                  </a:lnTo>
                  <a:lnTo>
                    <a:pt x="14028" y="4609"/>
                  </a:lnTo>
                  <a:lnTo>
                    <a:pt x="13723" y="4354"/>
                  </a:lnTo>
                  <a:lnTo>
                    <a:pt x="13519" y="4303"/>
                  </a:lnTo>
                  <a:lnTo>
                    <a:pt x="13341" y="4252"/>
                  </a:lnTo>
                  <a:lnTo>
                    <a:pt x="12934" y="4354"/>
                  </a:lnTo>
                  <a:lnTo>
                    <a:pt x="12603" y="4609"/>
                  </a:lnTo>
                  <a:lnTo>
                    <a:pt x="12374" y="4965"/>
                  </a:lnTo>
                  <a:lnTo>
                    <a:pt x="12297" y="5194"/>
                  </a:lnTo>
                  <a:lnTo>
                    <a:pt x="11253" y="9675"/>
                  </a:lnTo>
                  <a:lnTo>
                    <a:pt x="10872" y="9573"/>
                  </a:lnTo>
                  <a:lnTo>
                    <a:pt x="12323" y="3285"/>
                  </a:lnTo>
                  <a:lnTo>
                    <a:pt x="12374" y="3030"/>
                  </a:lnTo>
                  <a:lnTo>
                    <a:pt x="12323" y="2572"/>
                  </a:lnTo>
                  <a:lnTo>
                    <a:pt x="12094" y="2165"/>
                  </a:lnTo>
                  <a:lnTo>
                    <a:pt x="11763" y="1884"/>
                  </a:lnTo>
                  <a:lnTo>
                    <a:pt x="11559" y="1834"/>
                  </a:lnTo>
                  <a:lnTo>
                    <a:pt x="11330" y="1783"/>
                  </a:lnTo>
                  <a:lnTo>
                    <a:pt x="10922" y="1884"/>
                  </a:lnTo>
                  <a:lnTo>
                    <a:pt x="10566" y="2165"/>
                  </a:lnTo>
                  <a:lnTo>
                    <a:pt x="10286" y="2546"/>
                  </a:lnTo>
                  <a:lnTo>
                    <a:pt x="10235" y="2801"/>
                  </a:lnTo>
                  <a:lnTo>
                    <a:pt x="8784" y="9089"/>
                  </a:lnTo>
                  <a:lnTo>
                    <a:pt x="8478" y="9013"/>
                  </a:lnTo>
                  <a:lnTo>
                    <a:pt x="10210" y="1503"/>
                  </a:lnTo>
                  <a:lnTo>
                    <a:pt x="10235" y="1248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49" y="102"/>
                  </a:lnTo>
                  <a:lnTo>
                    <a:pt x="9420" y="26"/>
                  </a:lnTo>
                  <a:lnTo>
                    <a:pt x="9217" y="1"/>
                  </a:lnTo>
                  <a:close/>
                </a:path>
              </a:pathLst>
            </a:custGeom>
            <a:solidFill>
              <a:srgbClr val="F0C1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16"/>
            <p:cNvSpPr/>
            <p:nvPr/>
          </p:nvSpPr>
          <p:spPr>
            <a:xfrm>
              <a:off x="1365300" y="2714900"/>
              <a:ext cx="25" cy="675"/>
            </a:xfrm>
            <a:custGeom>
              <a:rect b="b" l="l" r="r" t="t"/>
              <a:pathLst>
                <a:path extrusionOk="0" h="27" w="1">
                  <a:moveTo>
                    <a:pt x="1" y="1"/>
                  </a:moveTo>
                  <a:lnTo>
                    <a:pt x="1" y="1"/>
                  </a:lnTo>
                  <a:lnTo>
                    <a:pt x="1" y="2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16"/>
            <p:cNvSpPr/>
            <p:nvPr/>
          </p:nvSpPr>
          <p:spPr>
            <a:xfrm>
              <a:off x="1398400" y="2659525"/>
              <a:ext cx="190975" cy="55400"/>
            </a:xfrm>
            <a:custGeom>
              <a:rect b="b" l="l" r="r" t="t"/>
              <a:pathLst>
                <a:path extrusionOk="0" h="2216" w="7639">
                  <a:moveTo>
                    <a:pt x="102" y="1"/>
                  </a:moveTo>
                  <a:lnTo>
                    <a:pt x="0" y="485"/>
                  </a:lnTo>
                  <a:lnTo>
                    <a:pt x="7536" y="2216"/>
                  </a:lnTo>
                  <a:lnTo>
                    <a:pt x="7638" y="1732"/>
                  </a:lnTo>
                  <a:lnTo>
                    <a:pt x="6569" y="1503"/>
                  </a:lnTo>
                  <a:lnTo>
                    <a:pt x="6543" y="1503"/>
                  </a:lnTo>
                  <a:lnTo>
                    <a:pt x="6162" y="1401"/>
                  </a:lnTo>
                  <a:lnTo>
                    <a:pt x="4074" y="917"/>
                  </a:lnTo>
                  <a:lnTo>
                    <a:pt x="3768" y="841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16"/>
            <p:cNvSpPr/>
            <p:nvPr/>
          </p:nvSpPr>
          <p:spPr>
            <a:xfrm>
              <a:off x="1365300" y="2708550"/>
              <a:ext cx="105675" cy="159775"/>
            </a:xfrm>
            <a:custGeom>
              <a:rect b="b" l="l" r="r" t="t"/>
              <a:pathLst>
                <a:path extrusionOk="0" h="6391" w="4227">
                  <a:moveTo>
                    <a:pt x="77" y="0"/>
                  </a:moveTo>
                  <a:lnTo>
                    <a:pt x="52" y="51"/>
                  </a:lnTo>
                  <a:lnTo>
                    <a:pt x="1" y="280"/>
                  </a:lnTo>
                  <a:lnTo>
                    <a:pt x="230" y="306"/>
                  </a:lnTo>
                  <a:lnTo>
                    <a:pt x="1121" y="637"/>
                  </a:lnTo>
                  <a:lnTo>
                    <a:pt x="1859" y="1044"/>
                  </a:lnTo>
                  <a:lnTo>
                    <a:pt x="2597" y="1680"/>
                  </a:lnTo>
                  <a:lnTo>
                    <a:pt x="3259" y="2571"/>
                  </a:lnTo>
                  <a:lnTo>
                    <a:pt x="3718" y="3794"/>
                  </a:lnTo>
                  <a:lnTo>
                    <a:pt x="3896" y="5372"/>
                  </a:lnTo>
                  <a:lnTo>
                    <a:pt x="3819" y="6314"/>
                  </a:lnTo>
                  <a:lnTo>
                    <a:pt x="4099" y="6390"/>
                  </a:lnTo>
                  <a:lnTo>
                    <a:pt x="4150" y="6212"/>
                  </a:lnTo>
                  <a:lnTo>
                    <a:pt x="4227" y="5117"/>
                  </a:lnTo>
                  <a:lnTo>
                    <a:pt x="4176" y="4124"/>
                  </a:lnTo>
                  <a:lnTo>
                    <a:pt x="3896" y="3030"/>
                  </a:lnTo>
                  <a:lnTo>
                    <a:pt x="3336" y="1935"/>
                  </a:lnTo>
                  <a:lnTo>
                    <a:pt x="2394" y="968"/>
                  </a:lnTo>
                  <a:lnTo>
                    <a:pt x="1375" y="407"/>
                  </a:lnTo>
                  <a:lnTo>
                    <a:pt x="535" y="102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16"/>
            <p:cNvSpPr/>
            <p:nvPr/>
          </p:nvSpPr>
          <p:spPr>
            <a:xfrm>
              <a:off x="1343025" y="2888650"/>
              <a:ext cx="183975" cy="84675"/>
            </a:xfrm>
            <a:custGeom>
              <a:rect b="b" l="l" r="r" t="t"/>
              <a:pathLst>
                <a:path extrusionOk="0" h="3387" w="7359">
                  <a:moveTo>
                    <a:pt x="408" y="1"/>
                  </a:moveTo>
                  <a:lnTo>
                    <a:pt x="1" y="1783"/>
                  </a:lnTo>
                  <a:lnTo>
                    <a:pt x="6951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6" name="Google Shape;256;p16"/>
            <p:cNvSpPr/>
            <p:nvPr/>
          </p:nvSpPr>
          <p:spPr>
            <a:xfrm>
              <a:off x="1303575" y="2910950"/>
              <a:ext cx="237425" cy="100575"/>
            </a:xfrm>
            <a:custGeom>
              <a:rect b="b" l="l" r="r" t="t"/>
              <a:pathLst>
                <a:path extrusionOk="0" h="4023" w="9497">
                  <a:moveTo>
                    <a:pt x="433" y="0"/>
                  </a:moveTo>
                  <a:lnTo>
                    <a:pt x="0" y="1909"/>
                  </a:lnTo>
                  <a:lnTo>
                    <a:pt x="9063" y="4023"/>
                  </a:lnTo>
                  <a:lnTo>
                    <a:pt x="9496" y="208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F586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16"/>
            <p:cNvSpPr/>
            <p:nvPr/>
          </p:nvSpPr>
          <p:spPr>
            <a:xfrm>
              <a:off x="1281300" y="2948500"/>
              <a:ext cx="251425" cy="105675"/>
            </a:xfrm>
            <a:custGeom>
              <a:rect b="b" l="l" r="r" t="t"/>
              <a:pathLst>
                <a:path extrusionOk="0" h="4227" w="10057">
                  <a:moveTo>
                    <a:pt x="967" y="0"/>
                  </a:moveTo>
                  <a:lnTo>
                    <a:pt x="0" y="4226"/>
                  </a:lnTo>
                  <a:lnTo>
                    <a:pt x="9547" y="4226"/>
                  </a:lnTo>
                  <a:lnTo>
                    <a:pt x="10056" y="2088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F046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8" name="Google Shape;258;p16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7"/>
          <p:cNvSpPr/>
          <p:nvPr/>
        </p:nvSpPr>
        <p:spPr>
          <a:xfrm flipH="1" rot="-1242199">
            <a:off x="5245786" y="700800"/>
            <a:ext cx="3046427" cy="3066091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17"/>
          <p:cNvSpPr txBox="1"/>
          <p:nvPr>
            <p:ph idx="4294967295" type="ctrTitle"/>
          </p:nvPr>
        </p:nvSpPr>
        <p:spPr>
          <a:xfrm>
            <a:off x="685800" y="1126150"/>
            <a:ext cx="6407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rgbClr val="3C78D8"/>
                </a:solidFill>
              </a:rPr>
              <a:t>BIG CONCEPT</a:t>
            </a:r>
            <a:endParaRPr sz="8000">
              <a:solidFill>
                <a:srgbClr val="3C78D8"/>
              </a:solidFill>
            </a:endParaRPr>
          </a:p>
        </p:txBody>
      </p:sp>
      <p:sp>
        <p:nvSpPr>
          <p:cNvPr id="265" name="Google Shape;265;p17"/>
          <p:cNvSpPr txBox="1"/>
          <p:nvPr>
            <p:ph idx="4294967295" type="subTitle"/>
          </p:nvPr>
        </p:nvSpPr>
        <p:spPr>
          <a:xfrm>
            <a:off x="685800" y="2116150"/>
            <a:ext cx="32310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Bring the attention of your audience over a key concept using icons or illustrations</a:t>
            </a:r>
            <a:endParaRPr sz="1800"/>
          </a:p>
        </p:txBody>
      </p:sp>
      <p:grpSp>
        <p:nvGrpSpPr>
          <p:cNvPr id="266" name="Google Shape;266;p17"/>
          <p:cNvGrpSpPr/>
          <p:nvPr/>
        </p:nvGrpSpPr>
        <p:grpSpPr>
          <a:xfrm flipH="1">
            <a:off x="7494560" y="3753778"/>
            <a:ext cx="1649444" cy="1389731"/>
            <a:chOff x="2062875" y="394325"/>
            <a:chExt cx="1394525" cy="1174950"/>
          </a:xfrm>
        </p:grpSpPr>
        <p:sp>
          <p:nvSpPr>
            <p:cNvPr id="267" name="Google Shape;267;p17"/>
            <p:cNvSpPr/>
            <p:nvPr/>
          </p:nvSpPr>
          <p:spPr>
            <a:xfrm>
              <a:off x="2154525" y="1037175"/>
              <a:ext cx="357725" cy="437275"/>
            </a:xfrm>
            <a:custGeom>
              <a:rect b="b" l="l" r="r" t="t"/>
              <a:pathLst>
                <a:path extrusionOk="0" h="17491" w="14309">
                  <a:moveTo>
                    <a:pt x="1706" y="0"/>
                  </a:moveTo>
                  <a:lnTo>
                    <a:pt x="1" y="17491"/>
                  </a:lnTo>
                  <a:lnTo>
                    <a:pt x="14308" y="17491"/>
                  </a:lnTo>
                  <a:lnTo>
                    <a:pt x="14308" y="0"/>
                  </a:lnTo>
                  <a:close/>
                </a:path>
              </a:pathLst>
            </a:custGeom>
            <a:solidFill>
              <a:srgbClr val="542D1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17"/>
            <p:cNvSpPr/>
            <p:nvPr/>
          </p:nvSpPr>
          <p:spPr>
            <a:xfrm>
              <a:off x="2652250" y="1037175"/>
              <a:ext cx="357075" cy="437275"/>
            </a:xfrm>
            <a:custGeom>
              <a:rect b="b" l="l" r="r" t="t"/>
              <a:pathLst>
                <a:path extrusionOk="0" h="17491" w="14283">
                  <a:moveTo>
                    <a:pt x="0" y="0"/>
                  </a:moveTo>
                  <a:lnTo>
                    <a:pt x="0" y="17491"/>
                  </a:lnTo>
                  <a:lnTo>
                    <a:pt x="14283" y="17491"/>
                  </a:lnTo>
                  <a:lnTo>
                    <a:pt x="12603" y="0"/>
                  </a:lnTo>
                  <a:close/>
                </a:path>
              </a:pathLst>
            </a:custGeom>
            <a:solidFill>
              <a:srgbClr val="542D1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17"/>
            <p:cNvSpPr/>
            <p:nvPr/>
          </p:nvSpPr>
          <p:spPr>
            <a:xfrm>
              <a:off x="2177450" y="866600"/>
              <a:ext cx="68125" cy="190975"/>
            </a:xfrm>
            <a:custGeom>
              <a:rect b="b" l="l" r="r" t="t"/>
              <a:pathLst>
                <a:path extrusionOk="0" h="7639" w="2725">
                  <a:moveTo>
                    <a:pt x="2724" y="0"/>
                  </a:moveTo>
                  <a:lnTo>
                    <a:pt x="2164" y="51"/>
                  </a:lnTo>
                  <a:lnTo>
                    <a:pt x="1197" y="459"/>
                  </a:lnTo>
                  <a:lnTo>
                    <a:pt x="458" y="1197"/>
                  </a:lnTo>
                  <a:lnTo>
                    <a:pt x="26" y="2190"/>
                  </a:lnTo>
                  <a:lnTo>
                    <a:pt x="0" y="2750"/>
                  </a:lnTo>
                  <a:lnTo>
                    <a:pt x="0" y="4914"/>
                  </a:lnTo>
                  <a:lnTo>
                    <a:pt x="26" y="5474"/>
                  </a:lnTo>
                  <a:lnTo>
                    <a:pt x="458" y="6467"/>
                  </a:lnTo>
                  <a:lnTo>
                    <a:pt x="1197" y="7205"/>
                  </a:lnTo>
                  <a:lnTo>
                    <a:pt x="2164" y="7613"/>
                  </a:lnTo>
                  <a:lnTo>
                    <a:pt x="2724" y="7638"/>
                  </a:lnTo>
                  <a:lnTo>
                    <a:pt x="2724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7"/>
            <p:cNvSpPr/>
            <p:nvPr/>
          </p:nvSpPr>
          <p:spPr>
            <a:xfrm>
              <a:off x="2922100" y="866600"/>
              <a:ext cx="68150" cy="190975"/>
            </a:xfrm>
            <a:custGeom>
              <a:rect b="b" l="l" r="r" t="t"/>
              <a:pathLst>
                <a:path extrusionOk="0" h="7639" w="2726">
                  <a:moveTo>
                    <a:pt x="1" y="0"/>
                  </a:moveTo>
                  <a:lnTo>
                    <a:pt x="1" y="7638"/>
                  </a:lnTo>
                  <a:lnTo>
                    <a:pt x="561" y="7613"/>
                  </a:lnTo>
                  <a:lnTo>
                    <a:pt x="1528" y="7205"/>
                  </a:lnTo>
                  <a:lnTo>
                    <a:pt x="2267" y="6467"/>
                  </a:lnTo>
                  <a:lnTo>
                    <a:pt x="2700" y="5474"/>
                  </a:lnTo>
                  <a:lnTo>
                    <a:pt x="2725" y="4914"/>
                  </a:lnTo>
                  <a:lnTo>
                    <a:pt x="2725" y="2750"/>
                  </a:lnTo>
                  <a:lnTo>
                    <a:pt x="2700" y="2190"/>
                  </a:lnTo>
                  <a:lnTo>
                    <a:pt x="2267" y="1197"/>
                  </a:lnTo>
                  <a:lnTo>
                    <a:pt x="1528" y="459"/>
                  </a:lnTo>
                  <a:lnTo>
                    <a:pt x="561" y="5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17"/>
            <p:cNvSpPr/>
            <p:nvPr/>
          </p:nvSpPr>
          <p:spPr>
            <a:xfrm>
              <a:off x="2479125" y="1254850"/>
              <a:ext cx="210050" cy="264150"/>
            </a:xfrm>
            <a:custGeom>
              <a:rect b="b" l="l" r="r" t="t"/>
              <a:pathLst>
                <a:path extrusionOk="0" h="10566" w="8402">
                  <a:moveTo>
                    <a:pt x="1" y="0"/>
                  </a:moveTo>
                  <a:lnTo>
                    <a:pt x="1" y="10566"/>
                  </a:lnTo>
                  <a:lnTo>
                    <a:pt x="8402" y="10566"/>
                  </a:lnTo>
                  <a:lnTo>
                    <a:pt x="8402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17"/>
            <p:cNvSpPr/>
            <p:nvPr/>
          </p:nvSpPr>
          <p:spPr>
            <a:xfrm>
              <a:off x="2233450" y="439525"/>
              <a:ext cx="700775" cy="875800"/>
            </a:xfrm>
            <a:custGeom>
              <a:rect b="b" l="l" r="r" t="t"/>
              <a:pathLst>
                <a:path extrusionOk="0" h="35032" w="28031">
                  <a:moveTo>
                    <a:pt x="14028" y="1"/>
                  </a:moveTo>
                  <a:lnTo>
                    <a:pt x="13290" y="26"/>
                  </a:lnTo>
                  <a:lnTo>
                    <a:pt x="11890" y="153"/>
                  </a:lnTo>
                  <a:lnTo>
                    <a:pt x="10515" y="433"/>
                  </a:lnTo>
                  <a:lnTo>
                    <a:pt x="9191" y="841"/>
                  </a:lnTo>
                  <a:lnTo>
                    <a:pt x="7944" y="1375"/>
                  </a:lnTo>
                  <a:lnTo>
                    <a:pt x="6747" y="2037"/>
                  </a:lnTo>
                  <a:lnTo>
                    <a:pt x="5627" y="2776"/>
                  </a:lnTo>
                  <a:lnTo>
                    <a:pt x="4583" y="3641"/>
                  </a:lnTo>
                  <a:lnTo>
                    <a:pt x="3641" y="4583"/>
                  </a:lnTo>
                  <a:lnTo>
                    <a:pt x="2775" y="5627"/>
                  </a:lnTo>
                  <a:lnTo>
                    <a:pt x="2012" y="6747"/>
                  </a:lnTo>
                  <a:lnTo>
                    <a:pt x="1375" y="7944"/>
                  </a:lnTo>
                  <a:lnTo>
                    <a:pt x="841" y="9191"/>
                  </a:lnTo>
                  <a:lnTo>
                    <a:pt x="433" y="10515"/>
                  </a:lnTo>
                  <a:lnTo>
                    <a:pt x="153" y="11890"/>
                  </a:lnTo>
                  <a:lnTo>
                    <a:pt x="0" y="13316"/>
                  </a:lnTo>
                  <a:lnTo>
                    <a:pt x="0" y="14028"/>
                  </a:lnTo>
                  <a:lnTo>
                    <a:pt x="0" y="21004"/>
                  </a:lnTo>
                  <a:lnTo>
                    <a:pt x="0" y="21717"/>
                  </a:lnTo>
                  <a:lnTo>
                    <a:pt x="153" y="23143"/>
                  </a:lnTo>
                  <a:lnTo>
                    <a:pt x="433" y="24517"/>
                  </a:lnTo>
                  <a:lnTo>
                    <a:pt x="841" y="25841"/>
                  </a:lnTo>
                  <a:lnTo>
                    <a:pt x="1375" y="27089"/>
                  </a:lnTo>
                  <a:lnTo>
                    <a:pt x="2012" y="28285"/>
                  </a:lnTo>
                  <a:lnTo>
                    <a:pt x="2775" y="29405"/>
                  </a:lnTo>
                  <a:lnTo>
                    <a:pt x="3641" y="30449"/>
                  </a:lnTo>
                  <a:lnTo>
                    <a:pt x="4583" y="31391"/>
                  </a:lnTo>
                  <a:lnTo>
                    <a:pt x="5627" y="32257"/>
                  </a:lnTo>
                  <a:lnTo>
                    <a:pt x="6747" y="32995"/>
                  </a:lnTo>
                  <a:lnTo>
                    <a:pt x="7944" y="33657"/>
                  </a:lnTo>
                  <a:lnTo>
                    <a:pt x="9191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06"/>
                  </a:lnTo>
                  <a:lnTo>
                    <a:pt x="14028" y="35032"/>
                  </a:lnTo>
                  <a:lnTo>
                    <a:pt x="14741" y="35006"/>
                  </a:lnTo>
                  <a:lnTo>
                    <a:pt x="16167" y="34879"/>
                  </a:lnTo>
                  <a:lnTo>
                    <a:pt x="17516" y="34599"/>
                  </a:lnTo>
                  <a:lnTo>
                    <a:pt x="18840" y="34192"/>
                  </a:lnTo>
                  <a:lnTo>
                    <a:pt x="20087" y="33657"/>
                  </a:lnTo>
                  <a:lnTo>
                    <a:pt x="21284" y="32995"/>
                  </a:lnTo>
                  <a:lnTo>
                    <a:pt x="22404" y="32257"/>
                  </a:lnTo>
                  <a:lnTo>
                    <a:pt x="23448" y="31391"/>
                  </a:lnTo>
                  <a:lnTo>
                    <a:pt x="24390" y="30449"/>
                  </a:lnTo>
                  <a:lnTo>
                    <a:pt x="25256" y="29405"/>
                  </a:lnTo>
                  <a:lnTo>
                    <a:pt x="26019" y="28285"/>
                  </a:lnTo>
                  <a:lnTo>
                    <a:pt x="26656" y="27089"/>
                  </a:lnTo>
                  <a:lnTo>
                    <a:pt x="27191" y="25841"/>
                  </a:lnTo>
                  <a:lnTo>
                    <a:pt x="27598" y="24517"/>
                  </a:lnTo>
                  <a:lnTo>
                    <a:pt x="27878" y="23143"/>
                  </a:lnTo>
                  <a:lnTo>
                    <a:pt x="28031" y="21717"/>
                  </a:lnTo>
                  <a:lnTo>
                    <a:pt x="28031" y="21004"/>
                  </a:lnTo>
                  <a:lnTo>
                    <a:pt x="28031" y="14028"/>
                  </a:lnTo>
                  <a:lnTo>
                    <a:pt x="28031" y="13316"/>
                  </a:lnTo>
                  <a:lnTo>
                    <a:pt x="27878" y="11890"/>
                  </a:lnTo>
                  <a:lnTo>
                    <a:pt x="27598" y="10515"/>
                  </a:lnTo>
                  <a:lnTo>
                    <a:pt x="27191" y="9191"/>
                  </a:lnTo>
                  <a:lnTo>
                    <a:pt x="26656" y="7944"/>
                  </a:lnTo>
                  <a:lnTo>
                    <a:pt x="26019" y="6747"/>
                  </a:lnTo>
                  <a:lnTo>
                    <a:pt x="25256" y="5627"/>
                  </a:lnTo>
                  <a:lnTo>
                    <a:pt x="24390" y="4583"/>
                  </a:lnTo>
                  <a:lnTo>
                    <a:pt x="23448" y="3641"/>
                  </a:lnTo>
                  <a:lnTo>
                    <a:pt x="22404" y="2776"/>
                  </a:lnTo>
                  <a:lnTo>
                    <a:pt x="21284" y="2037"/>
                  </a:lnTo>
                  <a:lnTo>
                    <a:pt x="20087" y="1375"/>
                  </a:lnTo>
                  <a:lnTo>
                    <a:pt x="18840" y="841"/>
                  </a:lnTo>
                  <a:lnTo>
                    <a:pt x="17516" y="433"/>
                  </a:lnTo>
                  <a:lnTo>
                    <a:pt x="16167" y="153"/>
                  </a:lnTo>
                  <a:lnTo>
                    <a:pt x="14741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C08A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17"/>
            <p:cNvSpPr/>
            <p:nvPr/>
          </p:nvSpPr>
          <p:spPr>
            <a:xfrm>
              <a:off x="2358200" y="933425"/>
              <a:ext cx="91050" cy="90400"/>
            </a:xfrm>
            <a:custGeom>
              <a:rect b="b" l="l" r="r" t="t"/>
              <a:pathLst>
                <a:path extrusionOk="0" h="3616" w="3642">
                  <a:moveTo>
                    <a:pt x="1808" y="1"/>
                  </a:moveTo>
                  <a:lnTo>
                    <a:pt x="1452" y="26"/>
                  </a:lnTo>
                  <a:lnTo>
                    <a:pt x="790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0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90" y="3310"/>
                  </a:lnTo>
                  <a:lnTo>
                    <a:pt x="1452" y="3590"/>
                  </a:lnTo>
                  <a:lnTo>
                    <a:pt x="1808" y="3616"/>
                  </a:lnTo>
                  <a:lnTo>
                    <a:pt x="2190" y="3590"/>
                  </a:lnTo>
                  <a:lnTo>
                    <a:pt x="2826" y="3310"/>
                  </a:lnTo>
                  <a:lnTo>
                    <a:pt x="3336" y="2827"/>
                  </a:lnTo>
                  <a:lnTo>
                    <a:pt x="3616" y="2165"/>
                  </a:lnTo>
                  <a:lnTo>
                    <a:pt x="3641" y="1808"/>
                  </a:lnTo>
                  <a:lnTo>
                    <a:pt x="3616" y="1426"/>
                  </a:lnTo>
                  <a:lnTo>
                    <a:pt x="3336" y="790"/>
                  </a:lnTo>
                  <a:lnTo>
                    <a:pt x="2826" y="281"/>
                  </a:lnTo>
                  <a:lnTo>
                    <a:pt x="2190" y="26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5931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17"/>
            <p:cNvSpPr/>
            <p:nvPr/>
          </p:nvSpPr>
          <p:spPr>
            <a:xfrm>
              <a:off x="2718450" y="933425"/>
              <a:ext cx="91025" cy="90400"/>
            </a:xfrm>
            <a:custGeom>
              <a:rect b="b" l="l" r="r" t="t"/>
              <a:pathLst>
                <a:path extrusionOk="0" h="3616" w="3641">
                  <a:moveTo>
                    <a:pt x="1833" y="1"/>
                  </a:moveTo>
                  <a:lnTo>
                    <a:pt x="1451" y="26"/>
                  </a:lnTo>
                  <a:lnTo>
                    <a:pt x="815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0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815" y="3310"/>
                  </a:lnTo>
                  <a:lnTo>
                    <a:pt x="1451" y="3590"/>
                  </a:lnTo>
                  <a:lnTo>
                    <a:pt x="1833" y="3616"/>
                  </a:lnTo>
                  <a:lnTo>
                    <a:pt x="2190" y="3590"/>
                  </a:lnTo>
                  <a:lnTo>
                    <a:pt x="2851" y="3310"/>
                  </a:lnTo>
                  <a:lnTo>
                    <a:pt x="3335" y="2827"/>
                  </a:lnTo>
                  <a:lnTo>
                    <a:pt x="3615" y="2165"/>
                  </a:lnTo>
                  <a:lnTo>
                    <a:pt x="3641" y="1808"/>
                  </a:lnTo>
                  <a:lnTo>
                    <a:pt x="3615" y="1426"/>
                  </a:lnTo>
                  <a:lnTo>
                    <a:pt x="3335" y="790"/>
                  </a:lnTo>
                  <a:lnTo>
                    <a:pt x="2851" y="281"/>
                  </a:lnTo>
                  <a:lnTo>
                    <a:pt x="2190" y="26"/>
                  </a:lnTo>
                  <a:lnTo>
                    <a:pt x="1833" y="1"/>
                  </a:lnTo>
                  <a:close/>
                </a:path>
              </a:pathLst>
            </a:custGeom>
            <a:solidFill>
              <a:srgbClr val="5931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5" name="Google Shape;275;p17"/>
            <p:cNvSpPr/>
            <p:nvPr/>
          </p:nvSpPr>
          <p:spPr>
            <a:xfrm>
              <a:off x="2062875" y="1359225"/>
              <a:ext cx="1041925" cy="210050"/>
            </a:xfrm>
            <a:custGeom>
              <a:rect b="b" l="l" r="r" t="t"/>
              <a:pathLst>
                <a:path extrusionOk="0" h="8402" w="41677">
                  <a:moveTo>
                    <a:pt x="16625" y="1"/>
                  </a:moveTo>
                  <a:lnTo>
                    <a:pt x="12297" y="153"/>
                  </a:lnTo>
                  <a:lnTo>
                    <a:pt x="11177" y="179"/>
                  </a:lnTo>
                  <a:lnTo>
                    <a:pt x="9115" y="484"/>
                  </a:lnTo>
                  <a:lnTo>
                    <a:pt x="7307" y="1070"/>
                  </a:lnTo>
                  <a:lnTo>
                    <a:pt x="5678" y="1910"/>
                  </a:lnTo>
                  <a:lnTo>
                    <a:pt x="4227" y="2979"/>
                  </a:lnTo>
                  <a:lnTo>
                    <a:pt x="2903" y="4303"/>
                  </a:lnTo>
                  <a:lnTo>
                    <a:pt x="1681" y="5805"/>
                  </a:lnTo>
                  <a:lnTo>
                    <a:pt x="535" y="7485"/>
                  </a:lnTo>
                  <a:lnTo>
                    <a:pt x="0" y="8402"/>
                  </a:lnTo>
                  <a:lnTo>
                    <a:pt x="41677" y="8402"/>
                  </a:lnTo>
                  <a:lnTo>
                    <a:pt x="41142" y="7485"/>
                  </a:lnTo>
                  <a:lnTo>
                    <a:pt x="39996" y="5805"/>
                  </a:lnTo>
                  <a:lnTo>
                    <a:pt x="38774" y="4303"/>
                  </a:lnTo>
                  <a:lnTo>
                    <a:pt x="37450" y="2979"/>
                  </a:lnTo>
                  <a:lnTo>
                    <a:pt x="35999" y="1910"/>
                  </a:lnTo>
                  <a:lnTo>
                    <a:pt x="34370" y="1070"/>
                  </a:lnTo>
                  <a:lnTo>
                    <a:pt x="32562" y="484"/>
                  </a:lnTo>
                  <a:lnTo>
                    <a:pt x="30500" y="179"/>
                  </a:lnTo>
                  <a:lnTo>
                    <a:pt x="29380" y="153"/>
                  </a:lnTo>
                  <a:lnTo>
                    <a:pt x="25052" y="1"/>
                  </a:lnTo>
                  <a:lnTo>
                    <a:pt x="25027" y="433"/>
                  </a:lnTo>
                  <a:lnTo>
                    <a:pt x="24874" y="1248"/>
                  </a:lnTo>
                  <a:lnTo>
                    <a:pt x="24543" y="2012"/>
                  </a:lnTo>
                  <a:lnTo>
                    <a:pt x="24085" y="2674"/>
                  </a:lnTo>
                  <a:lnTo>
                    <a:pt x="23524" y="3259"/>
                  </a:lnTo>
                  <a:lnTo>
                    <a:pt x="22863" y="3692"/>
                  </a:lnTo>
                  <a:lnTo>
                    <a:pt x="22099" y="4023"/>
                  </a:lnTo>
                  <a:lnTo>
                    <a:pt x="21284" y="4201"/>
                  </a:lnTo>
                  <a:lnTo>
                    <a:pt x="20418" y="4201"/>
                  </a:lnTo>
                  <a:lnTo>
                    <a:pt x="19578" y="4023"/>
                  </a:lnTo>
                  <a:lnTo>
                    <a:pt x="18840" y="3692"/>
                  </a:lnTo>
                  <a:lnTo>
                    <a:pt x="18153" y="3259"/>
                  </a:lnTo>
                  <a:lnTo>
                    <a:pt x="17593" y="2674"/>
                  </a:lnTo>
                  <a:lnTo>
                    <a:pt x="17134" y="2012"/>
                  </a:lnTo>
                  <a:lnTo>
                    <a:pt x="16803" y="1248"/>
                  </a:lnTo>
                  <a:lnTo>
                    <a:pt x="16651" y="433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F586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17"/>
            <p:cNvSpPr/>
            <p:nvPr/>
          </p:nvSpPr>
          <p:spPr>
            <a:xfrm>
              <a:off x="2439675" y="1359225"/>
              <a:ext cx="288325" cy="148950"/>
            </a:xfrm>
            <a:custGeom>
              <a:rect b="b" l="l" r="r" t="t"/>
              <a:pathLst>
                <a:path extrusionOk="0" h="5958" w="11533">
                  <a:moveTo>
                    <a:pt x="1553" y="1"/>
                  </a:moveTo>
                  <a:lnTo>
                    <a:pt x="0" y="51"/>
                  </a:lnTo>
                  <a:lnTo>
                    <a:pt x="0" y="128"/>
                  </a:lnTo>
                  <a:lnTo>
                    <a:pt x="0" y="179"/>
                  </a:lnTo>
                  <a:lnTo>
                    <a:pt x="0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299" y="3870"/>
                  </a:lnTo>
                  <a:lnTo>
                    <a:pt x="2088" y="4659"/>
                  </a:lnTo>
                  <a:lnTo>
                    <a:pt x="3004" y="5270"/>
                  </a:lnTo>
                  <a:lnTo>
                    <a:pt x="4048" y="5703"/>
                  </a:lnTo>
                  <a:lnTo>
                    <a:pt x="5168" y="5958"/>
                  </a:lnTo>
                  <a:lnTo>
                    <a:pt x="6365" y="5958"/>
                  </a:lnTo>
                  <a:lnTo>
                    <a:pt x="7485" y="5703"/>
                  </a:lnTo>
                  <a:lnTo>
                    <a:pt x="8529" y="5270"/>
                  </a:lnTo>
                  <a:lnTo>
                    <a:pt x="9445" y="4659"/>
                  </a:lnTo>
                  <a:lnTo>
                    <a:pt x="10235" y="3870"/>
                  </a:lnTo>
                  <a:lnTo>
                    <a:pt x="10846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33" y="179"/>
                  </a:lnTo>
                  <a:lnTo>
                    <a:pt x="11533" y="128"/>
                  </a:lnTo>
                  <a:lnTo>
                    <a:pt x="11533" y="51"/>
                  </a:lnTo>
                  <a:lnTo>
                    <a:pt x="9980" y="1"/>
                  </a:lnTo>
                  <a:lnTo>
                    <a:pt x="9955" y="433"/>
                  </a:lnTo>
                  <a:lnTo>
                    <a:pt x="9802" y="1248"/>
                  </a:lnTo>
                  <a:lnTo>
                    <a:pt x="9471" y="2012"/>
                  </a:lnTo>
                  <a:lnTo>
                    <a:pt x="9013" y="2674"/>
                  </a:lnTo>
                  <a:lnTo>
                    <a:pt x="8452" y="3259"/>
                  </a:lnTo>
                  <a:lnTo>
                    <a:pt x="7791" y="3692"/>
                  </a:lnTo>
                  <a:lnTo>
                    <a:pt x="7027" y="4023"/>
                  </a:lnTo>
                  <a:lnTo>
                    <a:pt x="6212" y="4201"/>
                  </a:lnTo>
                  <a:lnTo>
                    <a:pt x="5346" y="4201"/>
                  </a:lnTo>
                  <a:lnTo>
                    <a:pt x="4506" y="4023"/>
                  </a:lnTo>
                  <a:lnTo>
                    <a:pt x="3768" y="3692"/>
                  </a:lnTo>
                  <a:lnTo>
                    <a:pt x="3081" y="3259"/>
                  </a:lnTo>
                  <a:lnTo>
                    <a:pt x="2521" y="2674"/>
                  </a:lnTo>
                  <a:lnTo>
                    <a:pt x="2062" y="2012"/>
                  </a:lnTo>
                  <a:lnTo>
                    <a:pt x="1731" y="1248"/>
                  </a:lnTo>
                  <a:lnTo>
                    <a:pt x="1579" y="433"/>
                  </a:lnTo>
                  <a:lnTo>
                    <a:pt x="1553" y="1"/>
                  </a:lnTo>
                  <a:close/>
                </a:path>
              </a:pathLst>
            </a:custGeom>
            <a:solidFill>
              <a:srgbClr val="E5C11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17"/>
            <p:cNvSpPr/>
            <p:nvPr/>
          </p:nvSpPr>
          <p:spPr>
            <a:xfrm>
              <a:off x="2540875" y="974800"/>
              <a:ext cx="82125" cy="119675"/>
            </a:xfrm>
            <a:custGeom>
              <a:rect b="b" l="l" r="r" t="t"/>
              <a:pathLst>
                <a:path extrusionOk="0" h="4787" w="3285">
                  <a:moveTo>
                    <a:pt x="1553" y="0"/>
                  </a:moveTo>
                  <a:lnTo>
                    <a:pt x="1375" y="306"/>
                  </a:lnTo>
                  <a:lnTo>
                    <a:pt x="1298" y="586"/>
                  </a:lnTo>
                  <a:lnTo>
                    <a:pt x="0" y="4252"/>
                  </a:lnTo>
                  <a:lnTo>
                    <a:pt x="0" y="4303"/>
                  </a:lnTo>
                  <a:lnTo>
                    <a:pt x="0" y="4354"/>
                  </a:lnTo>
                  <a:lnTo>
                    <a:pt x="407" y="4558"/>
                  </a:lnTo>
                  <a:lnTo>
                    <a:pt x="1222" y="4787"/>
                  </a:lnTo>
                  <a:lnTo>
                    <a:pt x="2062" y="4787"/>
                  </a:lnTo>
                  <a:lnTo>
                    <a:pt x="2902" y="4558"/>
                  </a:lnTo>
                  <a:lnTo>
                    <a:pt x="3284" y="4354"/>
                  </a:lnTo>
                  <a:lnTo>
                    <a:pt x="3284" y="4303"/>
                  </a:lnTo>
                  <a:lnTo>
                    <a:pt x="3284" y="4252"/>
                  </a:lnTo>
                  <a:lnTo>
                    <a:pt x="2011" y="586"/>
                  </a:lnTo>
                  <a:lnTo>
                    <a:pt x="1935" y="306"/>
                  </a:lnTo>
                  <a:lnTo>
                    <a:pt x="1731" y="0"/>
                  </a:lnTo>
                  <a:close/>
                </a:path>
              </a:pathLst>
            </a:custGeom>
            <a:solidFill>
              <a:srgbClr val="D3A6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17"/>
            <p:cNvSpPr/>
            <p:nvPr/>
          </p:nvSpPr>
          <p:spPr>
            <a:xfrm>
              <a:off x="2540875" y="1083625"/>
              <a:ext cx="82125" cy="37575"/>
            </a:xfrm>
            <a:custGeom>
              <a:rect b="b" l="l" r="r" t="t"/>
              <a:pathLst>
                <a:path extrusionOk="0" h="1503" w="3285">
                  <a:moveTo>
                    <a:pt x="0" y="1"/>
                  </a:moveTo>
                  <a:lnTo>
                    <a:pt x="0" y="306"/>
                  </a:lnTo>
                  <a:lnTo>
                    <a:pt x="280" y="841"/>
                  </a:lnTo>
                  <a:lnTo>
                    <a:pt x="764" y="1248"/>
                  </a:lnTo>
                  <a:lnTo>
                    <a:pt x="1298" y="1477"/>
                  </a:lnTo>
                  <a:lnTo>
                    <a:pt x="1528" y="1503"/>
                  </a:lnTo>
                  <a:lnTo>
                    <a:pt x="1782" y="1503"/>
                  </a:lnTo>
                  <a:lnTo>
                    <a:pt x="2011" y="1477"/>
                  </a:lnTo>
                  <a:lnTo>
                    <a:pt x="2521" y="1248"/>
                  </a:lnTo>
                  <a:lnTo>
                    <a:pt x="3004" y="841"/>
                  </a:lnTo>
                  <a:lnTo>
                    <a:pt x="3284" y="306"/>
                  </a:lnTo>
                  <a:lnTo>
                    <a:pt x="3284" y="1"/>
                  </a:lnTo>
                  <a:lnTo>
                    <a:pt x="2902" y="205"/>
                  </a:lnTo>
                  <a:lnTo>
                    <a:pt x="2062" y="434"/>
                  </a:lnTo>
                  <a:lnTo>
                    <a:pt x="1222" y="434"/>
                  </a:lnTo>
                  <a:lnTo>
                    <a:pt x="407" y="2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17"/>
            <p:cNvSpPr/>
            <p:nvPr/>
          </p:nvSpPr>
          <p:spPr>
            <a:xfrm>
              <a:off x="2377300" y="949350"/>
              <a:ext cx="26100" cy="26100"/>
            </a:xfrm>
            <a:custGeom>
              <a:rect b="b" l="l" r="r" t="t"/>
              <a:pathLst>
                <a:path extrusionOk="0" h="1044" w="1044">
                  <a:moveTo>
                    <a:pt x="509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0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09" y="1044"/>
                  </a:lnTo>
                  <a:lnTo>
                    <a:pt x="738" y="1018"/>
                  </a:lnTo>
                  <a:lnTo>
                    <a:pt x="1019" y="738"/>
                  </a:lnTo>
                  <a:lnTo>
                    <a:pt x="1044" y="509"/>
                  </a:lnTo>
                  <a:lnTo>
                    <a:pt x="1019" y="306"/>
                  </a:lnTo>
                  <a:lnTo>
                    <a:pt x="738" y="26"/>
                  </a:lnTo>
                  <a:lnTo>
                    <a:pt x="5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17"/>
            <p:cNvSpPr/>
            <p:nvPr/>
          </p:nvSpPr>
          <p:spPr>
            <a:xfrm>
              <a:off x="2737525" y="949350"/>
              <a:ext cx="26775" cy="26100"/>
            </a:xfrm>
            <a:custGeom>
              <a:rect b="b" l="l" r="r" t="t"/>
              <a:pathLst>
                <a:path extrusionOk="0" h="1044" w="1071">
                  <a:moveTo>
                    <a:pt x="535" y="0"/>
                  </a:moveTo>
                  <a:lnTo>
                    <a:pt x="332" y="26"/>
                  </a:lnTo>
                  <a:lnTo>
                    <a:pt x="26" y="306"/>
                  </a:lnTo>
                  <a:lnTo>
                    <a:pt x="1" y="509"/>
                  </a:lnTo>
                  <a:lnTo>
                    <a:pt x="26" y="738"/>
                  </a:lnTo>
                  <a:lnTo>
                    <a:pt x="332" y="1018"/>
                  </a:lnTo>
                  <a:lnTo>
                    <a:pt x="535" y="1044"/>
                  </a:lnTo>
                  <a:lnTo>
                    <a:pt x="739" y="1018"/>
                  </a:lnTo>
                  <a:lnTo>
                    <a:pt x="1045" y="738"/>
                  </a:lnTo>
                  <a:lnTo>
                    <a:pt x="1070" y="509"/>
                  </a:lnTo>
                  <a:lnTo>
                    <a:pt x="1045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1" name="Google Shape;281;p17"/>
            <p:cNvSpPr/>
            <p:nvPr/>
          </p:nvSpPr>
          <p:spPr>
            <a:xfrm>
              <a:off x="2330825" y="1037175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50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30" y="611"/>
                  </a:lnTo>
                  <a:lnTo>
                    <a:pt x="1" y="1095"/>
                  </a:lnTo>
                  <a:lnTo>
                    <a:pt x="1" y="1375"/>
                  </a:lnTo>
                  <a:lnTo>
                    <a:pt x="1" y="1655"/>
                  </a:lnTo>
                  <a:lnTo>
                    <a:pt x="230" y="2164"/>
                  </a:lnTo>
                  <a:lnTo>
                    <a:pt x="586" y="2521"/>
                  </a:lnTo>
                  <a:lnTo>
                    <a:pt x="1095" y="2750"/>
                  </a:lnTo>
                  <a:lnTo>
                    <a:pt x="4736" y="2750"/>
                  </a:lnTo>
                  <a:lnTo>
                    <a:pt x="5220" y="2521"/>
                  </a:lnTo>
                  <a:lnTo>
                    <a:pt x="5602" y="2164"/>
                  </a:lnTo>
                  <a:lnTo>
                    <a:pt x="5805" y="1655"/>
                  </a:lnTo>
                  <a:lnTo>
                    <a:pt x="5831" y="1375"/>
                  </a:lnTo>
                  <a:lnTo>
                    <a:pt x="5805" y="1095"/>
                  </a:lnTo>
                  <a:lnTo>
                    <a:pt x="5602" y="611"/>
                  </a:lnTo>
                  <a:lnTo>
                    <a:pt x="5220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C66C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2" name="Google Shape;282;p17"/>
            <p:cNvSpPr/>
            <p:nvPr/>
          </p:nvSpPr>
          <p:spPr>
            <a:xfrm>
              <a:off x="2691075" y="1037175"/>
              <a:ext cx="146400" cy="68750"/>
            </a:xfrm>
            <a:custGeom>
              <a:rect b="b" l="l" r="r" t="t"/>
              <a:pathLst>
                <a:path extrusionOk="0" h="2750" w="5856">
                  <a:moveTo>
                    <a:pt x="1375" y="0"/>
                  </a:moveTo>
                  <a:lnTo>
                    <a:pt x="1095" y="26"/>
                  </a:lnTo>
                  <a:lnTo>
                    <a:pt x="611" y="229"/>
                  </a:lnTo>
                  <a:lnTo>
                    <a:pt x="229" y="611"/>
                  </a:lnTo>
                  <a:lnTo>
                    <a:pt x="26" y="1095"/>
                  </a:lnTo>
                  <a:lnTo>
                    <a:pt x="0" y="1375"/>
                  </a:lnTo>
                  <a:lnTo>
                    <a:pt x="26" y="1655"/>
                  </a:lnTo>
                  <a:lnTo>
                    <a:pt x="229" y="2164"/>
                  </a:lnTo>
                  <a:lnTo>
                    <a:pt x="611" y="2521"/>
                  </a:lnTo>
                  <a:lnTo>
                    <a:pt x="1095" y="2750"/>
                  </a:lnTo>
                  <a:lnTo>
                    <a:pt x="4761" y="2750"/>
                  </a:lnTo>
                  <a:lnTo>
                    <a:pt x="5245" y="2521"/>
                  </a:lnTo>
                  <a:lnTo>
                    <a:pt x="5627" y="2164"/>
                  </a:lnTo>
                  <a:lnTo>
                    <a:pt x="5830" y="1655"/>
                  </a:lnTo>
                  <a:lnTo>
                    <a:pt x="5856" y="1375"/>
                  </a:lnTo>
                  <a:lnTo>
                    <a:pt x="5830" y="1095"/>
                  </a:lnTo>
                  <a:lnTo>
                    <a:pt x="5627" y="611"/>
                  </a:lnTo>
                  <a:lnTo>
                    <a:pt x="5245" y="229"/>
                  </a:lnTo>
                  <a:lnTo>
                    <a:pt x="4761" y="26"/>
                  </a:lnTo>
                  <a:lnTo>
                    <a:pt x="4481" y="0"/>
                  </a:lnTo>
                  <a:close/>
                </a:path>
              </a:pathLst>
            </a:custGeom>
            <a:solidFill>
              <a:srgbClr val="C66C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3" name="Google Shape;283;p17"/>
            <p:cNvSpPr/>
            <p:nvPr/>
          </p:nvSpPr>
          <p:spPr>
            <a:xfrm>
              <a:off x="2188250" y="394325"/>
              <a:ext cx="791175" cy="526400"/>
            </a:xfrm>
            <a:custGeom>
              <a:rect b="b" l="l" r="r" t="t"/>
              <a:pathLst>
                <a:path extrusionOk="0" h="21056" w="31647">
                  <a:moveTo>
                    <a:pt x="15836" y="1"/>
                  </a:moveTo>
                  <a:lnTo>
                    <a:pt x="15022" y="26"/>
                  </a:lnTo>
                  <a:lnTo>
                    <a:pt x="13418" y="179"/>
                  </a:lnTo>
                  <a:lnTo>
                    <a:pt x="11865" y="510"/>
                  </a:lnTo>
                  <a:lnTo>
                    <a:pt x="10388" y="968"/>
                  </a:lnTo>
                  <a:lnTo>
                    <a:pt x="8962" y="1554"/>
                  </a:lnTo>
                  <a:lnTo>
                    <a:pt x="7613" y="2292"/>
                  </a:lnTo>
                  <a:lnTo>
                    <a:pt x="6366" y="3158"/>
                  </a:lnTo>
                  <a:lnTo>
                    <a:pt x="5194" y="4125"/>
                  </a:lnTo>
                  <a:lnTo>
                    <a:pt x="4100" y="5195"/>
                  </a:lnTo>
                  <a:lnTo>
                    <a:pt x="3132" y="6366"/>
                  </a:lnTo>
                  <a:lnTo>
                    <a:pt x="2292" y="7639"/>
                  </a:lnTo>
                  <a:lnTo>
                    <a:pt x="1554" y="8988"/>
                  </a:lnTo>
                  <a:lnTo>
                    <a:pt x="943" y="10388"/>
                  </a:lnTo>
                  <a:lnTo>
                    <a:pt x="485" y="11890"/>
                  </a:lnTo>
                  <a:lnTo>
                    <a:pt x="179" y="13418"/>
                  </a:lnTo>
                  <a:lnTo>
                    <a:pt x="1" y="15022"/>
                  </a:lnTo>
                  <a:lnTo>
                    <a:pt x="1" y="15836"/>
                  </a:lnTo>
                  <a:lnTo>
                    <a:pt x="1" y="21055"/>
                  </a:lnTo>
                  <a:lnTo>
                    <a:pt x="739" y="20597"/>
                  </a:lnTo>
                  <a:lnTo>
                    <a:pt x="2954" y="19044"/>
                  </a:lnTo>
                  <a:lnTo>
                    <a:pt x="5704" y="16702"/>
                  </a:lnTo>
                  <a:lnTo>
                    <a:pt x="7893" y="14411"/>
                  </a:lnTo>
                  <a:lnTo>
                    <a:pt x="9293" y="12654"/>
                  </a:lnTo>
                  <a:lnTo>
                    <a:pt x="9955" y="11687"/>
                  </a:lnTo>
                  <a:lnTo>
                    <a:pt x="10006" y="11839"/>
                  </a:lnTo>
                  <a:lnTo>
                    <a:pt x="10592" y="12883"/>
                  </a:lnTo>
                  <a:lnTo>
                    <a:pt x="11279" y="13825"/>
                  </a:lnTo>
                  <a:lnTo>
                    <a:pt x="12247" y="14894"/>
                  </a:lnTo>
                  <a:lnTo>
                    <a:pt x="13570" y="15989"/>
                  </a:lnTo>
                  <a:lnTo>
                    <a:pt x="15276" y="17007"/>
                  </a:lnTo>
                  <a:lnTo>
                    <a:pt x="17415" y="17822"/>
                  </a:lnTo>
                  <a:lnTo>
                    <a:pt x="18662" y="18102"/>
                  </a:lnTo>
                  <a:lnTo>
                    <a:pt x="18713" y="17440"/>
                  </a:lnTo>
                  <a:lnTo>
                    <a:pt x="18611" y="14971"/>
                  </a:lnTo>
                  <a:lnTo>
                    <a:pt x="18739" y="15098"/>
                  </a:lnTo>
                  <a:lnTo>
                    <a:pt x="20393" y="16346"/>
                  </a:lnTo>
                  <a:lnTo>
                    <a:pt x="22736" y="17720"/>
                  </a:lnTo>
                  <a:lnTo>
                    <a:pt x="24772" y="18662"/>
                  </a:lnTo>
                  <a:lnTo>
                    <a:pt x="27216" y="19579"/>
                  </a:lnTo>
                  <a:lnTo>
                    <a:pt x="30068" y="20368"/>
                  </a:lnTo>
                  <a:lnTo>
                    <a:pt x="31646" y="20674"/>
                  </a:lnTo>
                  <a:lnTo>
                    <a:pt x="31646" y="15836"/>
                  </a:lnTo>
                  <a:lnTo>
                    <a:pt x="31646" y="15022"/>
                  </a:lnTo>
                  <a:lnTo>
                    <a:pt x="31468" y="13418"/>
                  </a:lnTo>
                  <a:lnTo>
                    <a:pt x="31163" y="11890"/>
                  </a:lnTo>
                  <a:lnTo>
                    <a:pt x="30704" y="10388"/>
                  </a:lnTo>
                  <a:lnTo>
                    <a:pt x="30093" y="8988"/>
                  </a:lnTo>
                  <a:lnTo>
                    <a:pt x="29355" y="7639"/>
                  </a:lnTo>
                  <a:lnTo>
                    <a:pt x="28515" y="6366"/>
                  </a:lnTo>
                  <a:lnTo>
                    <a:pt x="27547" y="5195"/>
                  </a:lnTo>
                  <a:lnTo>
                    <a:pt x="26478" y="4125"/>
                  </a:lnTo>
                  <a:lnTo>
                    <a:pt x="25282" y="3158"/>
                  </a:lnTo>
                  <a:lnTo>
                    <a:pt x="24034" y="2292"/>
                  </a:lnTo>
                  <a:lnTo>
                    <a:pt x="22685" y="1554"/>
                  </a:lnTo>
                  <a:lnTo>
                    <a:pt x="21259" y="968"/>
                  </a:lnTo>
                  <a:lnTo>
                    <a:pt x="19782" y="510"/>
                  </a:lnTo>
                  <a:lnTo>
                    <a:pt x="18229" y="179"/>
                  </a:lnTo>
                  <a:lnTo>
                    <a:pt x="16651" y="26"/>
                  </a:lnTo>
                  <a:lnTo>
                    <a:pt x="15836" y="1"/>
                  </a:lnTo>
                  <a:close/>
                </a:path>
              </a:pathLst>
            </a:custGeom>
            <a:solidFill>
              <a:srgbClr val="542D1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4" name="Google Shape;284;p17"/>
            <p:cNvSpPr/>
            <p:nvPr/>
          </p:nvSpPr>
          <p:spPr>
            <a:xfrm>
              <a:off x="2348025" y="857050"/>
              <a:ext cx="110750" cy="21675"/>
            </a:xfrm>
            <a:custGeom>
              <a:rect b="b" l="l" r="r" t="t"/>
              <a:pathLst>
                <a:path extrusionOk="0" fill="none" h="867" w="4430">
                  <a:moveTo>
                    <a:pt x="4430" y="866"/>
                  </a:moveTo>
                  <a:lnTo>
                    <a:pt x="4201" y="662"/>
                  </a:lnTo>
                  <a:lnTo>
                    <a:pt x="3666" y="306"/>
                  </a:lnTo>
                  <a:lnTo>
                    <a:pt x="2826" y="1"/>
                  </a:lnTo>
                  <a:lnTo>
                    <a:pt x="1629" y="1"/>
                  </a:lnTo>
                  <a:lnTo>
                    <a:pt x="764" y="306"/>
                  </a:lnTo>
                  <a:lnTo>
                    <a:pt x="255" y="662"/>
                  </a:lnTo>
                  <a:lnTo>
                    <a:pt x="0" y="866"/>
                  </a:lnTo>
                </a:path>
              </a:pathLst>
            </a:custGeom>
            <a:noFill/>
            <a:ln cap="rnd" cmpd="sng" w="21000">
              <a:solidFill>
                <a:srgbClr val="713C23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5" name="Google Shape;285;p17"/>
            <p:cNvSpPr/>
            <p:nvPr/>
          </p:nvSpPr>
          <p:spPr>
            <a:xfrm>
              <a:off x="2708900" y="857050"/>
              <a:ext cx="110775" cy="21675"/>
            </a:xfrm>
            <a:custGeom>
              <a:rect b="b" l="l" r="r" t="t"/>
              <a:pathLst>
                <a:path extrusionOk="0" fill="none" h="867" w="4431">
                  <a:moveTo>
                    <a:pt x="4430" y="866"/>
                  </a:moveTo>
                  <a:lnTo>
                    <a:pt x="4175" y="662"/>
                  </a:lnTo>
                  <a:lnTo>
                    <a:pt x="3666" y="306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64" y="306"/>
                  </a:lnTo>
                  <a:lnTo>
                    <a:pt x="229" y="662"/>
                  </a:lnTo>
                  <a:lnTo>
                    <a:pt x="0" y="866"/>
                  </a:lnTo>
                </a:path>
              </a:pathLst>
            </a:custGeom>
            <a:noFill/>
            <a:ln cap="rnd" cmpd="sng" w="21000">
              <a:solidFill>
                <a:srgbClr val="713C23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6" name="Google Shape;286;p17"/>
            <p:cNvSpPr/>
            <p:nvPr/>
          </p:nvSpPr>
          <p:spPr>
            <a:xfrm>
              <a:off x="2521775" y="1172750"/>
              <a:ext cx="124125" cy="35650"/>
            </a:xfrm>
            <a:custGeom>
              <a:rect b="b" l="l" r="r" t="t"/>
              <a:pathLst>
                <a:path extrusionOk="0" h="1426" w="4965">
                  <a:moveTo>
                    <a:pt x="0" y="0"/>
                  </a:moveTo>
                  <a:lnTo>
                    <a:pt x="153" y="306"/>
                  </a:lnTo>
                  <a:lnTo>
                    <a:pt x="637" y="815"/>
                  </a:lnTo>
                  <a:lnTo>
                    <a:pt x="1273" y="1197"/>
                  </a:lnTo>
                  <a:lnTo>
                    <a:pt x="2062" y="1400"/>
                  </a:lnTo>
                  <a:lnTo>
                    <a:pt x="2495" y="1426"/>
                  </a:lnTo>
                  <a:lnTo>
                    <a:pt x="2903" y="1400"/>
                  </a:lnTo>
                  <a:lnTo>
                    <a:pt x="3692" y="1197"/>
                  </a:lnTo>
                  <a:lnTo>
                    <a:pt x="4328" y="815"/>
                  </a:lnTo>
                  <a:lnTo>
                    <a:pt x="4812" y="306"/>
                  </a:lnTo>
                  <a:lnTo>
                    <a:pt x="4965" y="0"/>
                  </a:lnTo>
                  <a:close/>
                </a:path>
              </a:pathLst>
            </a:custGeom>
            <a:solidFill>
              <a:srgbClr val="AE4C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17"/>
            <p:cNvSpPr/>
            <p:nvPr/>
          </p:nvSpPr>
          <p:spPr>
            <a:xfrm>
              <a:off x="3100950" y="970350"/>
              <a:ext cx="356450" cy="585575"/>
            </a:xfrm>
            <a:custGeom>
              <a:rect b="b" l="l" r="r" t="t"/>
              <a:pathLst>
                <a:path extrusionOk="0" h="23423" w="14258">
                  <a:moveTo>
                    <a:pt x="9192" y="0"/>
                  </a:moveTo>
                  <a:lnTo>
                    <a:pt x="8784" y="77"/>
                  </a:lnTo>
                  <a:lnTo>
                    <a:pt x="8402" y="357"/>
                  </a:lnTo>
                  <a:lnTo>
                    <a:pt x="8148" y="738"/>
                  </a:lnTo>
                  <a:lnTo>
                    <a:pt x="8071" y="993"/>
                  </a:lnTo>
                  <a:lnTo>
                    <a:pt x="6340" y="8529"/>
                  </a:lnTo>
                  <a:lnTo>
                    <a:pt x="6035" y="8453"/>
                  </a:lnTo>
                  <a:lnTo>
                    <a:pt x="7588" y="1757"/>
                  </a:lnTo>
                  <a:lnTo>
                    <a:pt x="7613" y="1502"/>
                  </a:lnTo>
                  <a:lnTo>
                    <a:pt x="7562" y="1019"/>
                  </a:lnTo>
                  <a:lnTo>
                    <a:pt x="7358" y="637"/>
                  </a:lnTo>
                  <a:lnTo>
                    <a:pt x="7027" y="357"/>
                  </a:lnTo>
                  <a:lnTo>
                    <a:pt x="6798" y="280"/>
                  </a:lnTo>
                  <a:lnTo>
                    <a:pt x="6595" y="255"/>
                  </a:lnTo>
                  <a:lnTo>
                    <a:pt x="6162" y="357"/>
                  </a:lnTo>
                  <a:lnTo>
                    <a:pt x="5805" y="611"/>
                  </a:lnTo>
                  <a:lnTo>
                    <a:pt x="5551" y="1019"/>
                  </a:lnTo>
                  <a:lnTo>
                    <a:pt x="5475" y="1273"/>
                  </a:lnTo>
                  <a:lnTo>
                    <a:pt x="3361" y="10413"/>
                  </a:lnTo>
                  <a:lnTo>
                    <a:pt x="3132" y="9547"/>
                  </a:lnTo>
                  <a:lnTo>
                    <a:pt x="2623" y="8172"/>
                  </a:lnTo>
                  <a:lnTo>
                    <a:pt x="2114" y="7205"/>
                  </a:lnTo>
                  <a:lnTo>
                    <a:pt x="1630" y="6594"/>
                  </a:lnTo>
                  <a:lnTo>
                    <a:pt x="943" y="6110"/>
                  </a:lnTo>
                  <a:lnTo>
                    <a:pt x="383" y="6034"/>
                  </a:lnTo>
                  <a:lnTo>
                    <a:pt x="332" y="6059"/>
                  </a:lnTo>
                  <a:lnTo>
                    <a:pt x="154" y="6136"/>
                  </a:lnTo>
                  <a:lnTo>
                    <a:pt x="1" y="6441"/>
                  </a:lnTo>
                  <a:lnTo>
                    <a:pt x="1" y="6950"/>
                  </a:lnTo>
                  <a:lnTo>
                    <a:pt x="26" y="7052"/>
                  </a:lnTo>
                  <a:lnTo>
                    <a:pt x="561" y="9980"/>
                  </a:lnTo>
                  <a:lnTo>
                    <a:pt x="1147" y="13493"/>
                  </a:lnTo>
                  <a:lnTo>
                    <a:pt x="1197" y="13875"/>
                  </a:lnTo>
                  <a:lnTo>
                    <a:pt x="1427" y="14537"/>
                  </a:lnTo>
                  <a:lnTo>
                    <a:pt x="1885" y="15301"/>
                  </a:lnTo>
                  <a:lnTo>
                    <a:pt x="2929" y="16116"/>
                  </a:lnTo>
                  <a:lnTo>
                    <a:pt x="3158" y="16192"/>
                  </a:lnTo>
                  <a:lnTo>
                    <a:pt x="1859" y="21844"/>
                  </a:lnTo>
                  <a:lnTo>
                    <a:pt x="8784" y="23422"/>
                  </a:lnTo>
                  <a:lnTo>
                    <a:pt x="10133" y="17669"/>
                  </a:lnTo>
                  <a:lnTo>
                    <a:pt x="10261" y="17694"/>
                  </a:lnTo>
                  <a:lnTo>
                    <a:pt x="10694" y="17592"/>
                  </a:lnTo>
                  <a:lnTo>
                    <a:pt x="11203" y="17312"/>
                  </a:lnTo>
                  <a:lnTo>
                    <a:pt x="11610" y="16778"/>
                  </a:lnTo>
                  <a:lnTo>
                    <a:pt x="11737" y="16396"/>
                  </a:lnTo>
                  <a:lnTo>
                    <a:pt x="12068" y="14944"/>
                  </a:lnTo>
                  <a:lnTo>
                    <a:pt x="12832" y="11737"/>
                  </a:lnTo>
                  <a:lnTo>
                    <a:pt x="13087" y="10617"/>
                  </a:lnTo>
                  <a:lnTo>
                    <a:pt x="13189" y="10107"/>
                  </a:lnTo>
                  <a:lnTo>
                    <a:pt x="14232" y="5627"/>
                  </a:lnTo>
                  <a:lnTo>
                    <a:pt x="14258" y="5397"/>
                  </a:lnTo>
                  <a:lnTo>
                    <a:pt x="14207" y="4965"/>
                  </a:lnTo>
                  <a:lnTo>
                    <a:pt x="14029" y="4608"/>
                  </a:lnTo>
                  <a:lnTo>
                    <a:pt x="13698" y="4354"/>
                  </a:lnTo>
                  <a:lnTo>
                    <a:pt x="13520" y="4277"/>
                  </a:lnTo>
                  <a:lnTo>
                    <a:pt x="13316" y="4252"/>
                  </a:lnTo>
                  <a:lnTo>
                    <a:pt x="12908" y="4354"/>
                  </a:lnTo>
                  <a:lnTo>
                    <a:pt x="12578" y="4583"/>
                  </a:lnTo>
                  <a:lnTo>
                    <a:pt x="12348" y="4965"/>
                  </a:lnTo>
                  <a:lnTo>
                    <a:pt x="12272" y="5194"/>
                  </a:lnTo>
                  <a:lnTo>
                    <a:pt x="11254" y="9649"/>
                  </a:lnTo>
                  <a:lnTo>
                    <a:pt x="10872" y="9573"/>
                  </a:lnTo>
                  <a:lnTo>
                    <a:pt x="12323" y="3284"/>
                  </a:lnTo>
                  <a:lnTo>
                    <a:pt x="12348" y="3030"/>
                  </a:lnTo>
                  <a:lnTo>
                    <a:pt x="12297" y="2546"/>
                  </a:lnTo>
                  <a:lnTo>
                    <a:pt x="12094" y="2164"/>
                  </a:lnTo>
                  <a:lnTo>
                    <a:pt x="11763" y="1884"/>
                  </a:lnTo>
                  <a:lnTo>
                    <a:pt x="11534" y="1808"/>
                  </a:lnTo>
                  <a:lnTo>
                    <a:pt x="11330" y="1782"/>
                  </a:lnTo>
                  <a:lnTo>
                    <a:pt x="10897" y="1884"/>
                  </a:lnTo>
                  <a:lnTo>
                    <a:pt x="10541" y="2139"/>
                  </a:lnTo>
                  <a:lnTo>
                    <a:pt x="10286" y="2546"/>
                  </a:lnTo>
                  <a:lnTo>
                    <a:pt x="10210" y="2801"/>
                  </a:lnTo>
                  <a:lnTo>
                    <a:pt x="8759" y="9089"/>
                  </a:lnTo>
                  <a:lnTo>
                    <a:pt x="8453" y="9013"/>
                  </a:lnTo>
                  <a:lnTo>
                    <a:pt x="10184" y="1477"/>
                  </a:lnTo>
                  <a:lnTo>
                    <a:pt x="10235" y="1222"/>
                  </a:lnTo>
                  <a:lnTo>
                    <a:pt x="10159" y="764"/>
                  </a:lnTo>
                  <a:lnTo>
                    <a:pt x="9955" y="357"/>
                  </a:lnTo>
                  <a:lnTo>
                    <a:pt x="9624" y="77"/>
                  </a:lnTo>
                  <a:lnTo>
                    <a:pt x="9421" y="26"/>
                  </a:lnTo>
                  <a:lnTo>
                    <a:pt x="9192" y="0"/>
                  </a:lnTo>
                  <a:close/>
                </a:path>
              </a:pathLst>
            </a:custGeom>
            <a:solidFill>
              <a:srgbClr val="C08A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17"/>
            <p:cNvSpPr/>
            <p:nvPr/>
          </p:nvSpPr>
          <p:spPr>
            <a:xfrm>
              <a:off x="3184975" y="1230025"/>
              <a:ext cx="25" cy="25"/>
            </a:xfrm>
            <a:custGeom>
              <a:rect b="b" l="l" r="r" t="t"/>
              <a:pathLst>
                <a:path extrusionOk="0" h="1" w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17"/>
            <p:cNvSpPr/>
            <p:nvPr/>
          </p:nvSpPr>
          <p:spPr>
            <a:xfrm>
              <a:off x="3218075" y="1174650"/>
              <a:ext cx="190950" cy="55400"/>
            </a:xfrm>
            <a:custGeom>
              <a:rect b="b" l="l" r="r" t="t"/>
              <a:pathLst>
                <a:path extrusionOk="0" h="2216" w="7638">
                  <a:moveTo>
                    <a:pt x="102" y="0"/>
                  </a:moveTo>
                  <a:lnTo>
                    <a:pt x="0" y="484"/>
                  </a:lnTo>
                  <a:lnTo>
                    <a:pt x="7536" y="2215"/>
                  </a:lnTo>
                  <a:lnTo>
                    <a:pt x="7638" y="1732"/>
                  </a:lnTo>
                  <a:lnTo>
                    <a:pt x="6569" y="1477"/>
                  </a:lnTo>
                  <a:lnTo>
                    <a:pt x="6187" y="1401"/>
                  </a:lnTo>
                  <a:lnTo>
                    <a:pt x="4074" y="917"/>
                  </a:lnTo>
                  <a:lnTo>
                    <a:pt x="3768" y="841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17"/>
            <p:cNvSpPr/>
            <p:nvPr/>
          </p:nvSpPr>
          <p:spPr>
            <a:xfrm>
              <a:off x="3184975" y="1223650"/>
              <a:ext cx="105675" cy="159150"/>
            </a:xfrm>
            <a:custGeom>
              <a:rect b="b" l="l" r="r" t="t"/>
              <a:pathLst>
                <a:path extrusionOk="0" h="6366" w="4227">
                  <a:moveTo>
                    <a:pt x="77" y="1"/>
                  </a:moveTo>
                  <a:lnTo>
                    <a:pt x="51" y="26"/>
                  </a:lnTo>
                  <a:lnTo>
                    <a:pt x="0" y="255"/>
                  </a:lnTo>
                  <a:lnTo>
                    <a:pt x="230" y="306"/>
                  </a:lnTo>
                  <a:lnTo>
                    <a:pt x="1121" y="612"/>
                  </a:lnTo>
                  <a:lnTo>
                    <a:pt x="1859" y="1019"/>
                  </a:lnTo>
                  <a:lnTo>
                    <a:pt x="2597" y="1656"/>
                  </a:lnTo>
                  <a:lnTo>
                    <a:pt x="3259" y="2572"/>
                  </a:lnTo>
                  <a:lnTo>
                    <a:pt x="3717" y="3794"/>
                  </a:lnTo>
                  <a:lnTo>
                    <a:pt x="3896" y="5347"/>
                  </a:lnTo>
                  <a:lnTo>
                    <a:pt x="3819" y="6315"/>
                  </a:lnTo>
                  <a:lnTo>
                    <a:pt x="4125" y="6365"/>
                  </a:lnTo>
                  <a:lnTo>
                    <a:pt x="4150" y="6213"/>
                  </a:lnTo>
                  <a:lnTo>
                    <a:pt x="4227" y="5118"/>
                  </a:lnTo>
                  <a:lnTo>
                    <a:pt x="4176" y="4125"/>
                  </a:lnTo>
                  <a:lnTo>
                    <a:pt x="3896" y="3005"/>
                  </a:lnTo>
                  <a:lnTo>
                    <a:pt x="3361" y="1936"/>
                  </a:lnTo>
                  <a:lnTo>
                    <a:pt x="2419" y="968"/>
                  </a:lnTo>
                  <a:lnTo>
                    <a:pt x="1401" y="383"/>
                  </a:lnTo>
                  <a:lnTo>
                    <a:pt x="561" y="103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1" name="Google Shape;291;p17"/>
            <p:cNvSpPr/>
            <p:nvPr/>
          </p:nvSpPr>
          <p:spPr>
            <a:xfrm>
              <a:off x="3162700" y="1403775"/>
              <a:ext cx="183950" cy="84675"/>
            </a:xfrm>
            <a:custGeom>
              <a:rect b="b" l="l" r="r" t="t"/>
              <a:pathLst>
                <a:path extrusionOk="0" h="3387" w="7358">
                  <a:moveTo>
                    <a:pt x="408" y="1"/>
                  </a:moveTo>
                  <a:lnTo>
                    <a:pt x="0" y="1783"/>
                  </a:lnTo>
                  <a:lnTo>
                    <a:pt x="6951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17"/>
            <p:cNvSpPr/>
            <p:nvPr/>
          </p:nvSpPr>
          <p:spPr>
            <a:xfrm>
              <a:off x="3123225" y="1425425"/>
              <a:ext cx="238075" cy="100575"/>
            </a:xfrm>
            <a:custGeom>
              <a:rect b="b" l="l" r="r" t="t"/>
              <a:pathLst>
                <a:path extrusionOk="0" h="4023" w="9523">
                  <a:moveTo>
                    <a:pt x="434" y="0"/>
                  </a:moveTo>
                  <a:lnTo>
                    <a:pt x="1" y="1935"/>
                  </a:lnTo>
                  <a:lnTo>
                    <a:pt x="9064" y="4023"/>
                  </a:lnTo>
                  <a:lnTo>
                    <a:pt x="9523" y="2113"/>
                  </a:lnTo>
                  <a:lnTo>
                    <a:pt x="434" y="0"/>
                  </a:lnTo>
                  <a:close/>
                </a:path>
              </a:pathLst>
            </a:custGeom>
            <a:solidFill>
              <a:srgbClr val="E5C11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3" name="Google Shape;293;p17"/>
            <p:cNvSpPr/>
            <p:nvPr/>
          </p:nvSpPr>
          <p:spPr>
            <a:xfrm>
              <a:off x="3100950" y="1463600"/>
              <a:ext cx="251450" cy="105675"/>
            </a:xfrm>
            <a:custGeom>
              <a:rect b="b" l="l" r="r" t="t"/>
              <a:pathLst>
                <a:path extrusionOk="0" h="4227" w="10058">
                  <a:moveTo>
                    <a:pt x="994" y="1"/>
                  </a:moveTo>
                  <a:lnTo>
                    <a:pt x="1" y="4227"/>
                  </a:lnTo>
                  <a:lnTo>
                    <a:pt x="9573" y="4227"/>
                  </a:lnTo>
                  <a:lnTo>
                    <a:pt x="10057" y="2088"/>
                  </a:lnTo>
                  <a:lnTo>
                    <a:pt x="994" y="1"/>
                  </a:lnTo>
                  <a:close/>
                </a:path>
              </a:pathLst>
            </a:custGeom>
            <a:solidFill>
              <a:srgbClr val="F586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94" name="Google Shape;294;p17"/>
          <p:cNvSpPr/>
          <p:nvPr/>
        </p:nvSpPr>
        <p:spPr>
          <a:xfrm>
            <a:off x="7085325" y="3058974"/>
            <a:ext cx="230757" cy="220334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5861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95" name="Google Shape;295;p17"/>
          <p:cNvGrpSpPr/>
          <p:nvPr/>
        </p:nvGrpSpPr>
        <p:grpSpPr>
          <a:xfrm>
            <a:off x="6798689" y="1821556"/>
            <a:ext cx="988672" cy="988937"/>
            <a:chOff x="6654650" y="3665275"/>
            <a:chExt cx="409100" cy="409125"/>
          </a:xfrm>
        </p:grpSpPr>
        <p:sp>
          <p:nvSpPr>
            <p:cNvPr id="296" name="Google Shape;296;p17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7" name="Google Shape;297;p17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6D9EE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98" name="Google Shape;298;p17"/>
          <p:cNvGrpSpPr/>
          <p:nvPr/>
        </p:nvGrpSpPr>
        <p:grpSpPr>
          <a:xfrm rot="1056885">
            <a:off x="5846075" y="2598965"/>
            <a:ext cx="653197" cy="653263"/>
            <a:chOff x="570875" y="4322250"/>
            <a:chExt cx="443300" cy="443325"/>
          </a:xfrm>
        </p:grpSpPr>
        <p:sp>
          <p:nvSpPr>
            <p:cNvPr id="299" name="Google Shape;299;p17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993C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17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993C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1" name="Google Shape;301;p17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993C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17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993C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03" name="Google Shape;303;p17"/>
          <p:cNvSpPr/>
          <p:nvPr/>
        </p:nvSpPr>
        <p:spPr>
          <a:xfrm rot="2466764">
            <a:off x="5919348" y="2013235"/>
            <a:ext cx="320652" cy="306169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5861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17"/>
          <p:cNvSpPr/>
          <p:nvPr/>
        </p:nvSpPr>
        <p:spPr>
          <a:xfrm rot="-1609291">
            <a:off x="6388277" y="2205867"/>
            <a:ext cx="230745" cy="220323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5861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17"/>
          <p:cNvSpPr/>
          <p:nvPr/>
        </p:nvSpPr>
        <p:spPr>
          <a:xfrm rot="2926506">
            <a:off x="7787335" y="2380405"/>
            <a:ext cx="172807" cy="165002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5861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p17"/>
          <p:cNvSpPr/>
          <p:nvPr/>
        </p:nvSpPr>
        <p:spPr>
          <a:xfrm rot="-1609235">
            <a:off x="7068254" y="1275087"/>
            <a:ext cx="155653" cy="148623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5861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7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8"/>
          <p:cNvSpPr txBox="1"/>
          <p:nvPr>
            <p:ph idx="1" type="body"/>
          </p:nvPr>
        </p:nvSpPr>
        <p:spPr>
          <a:xfrm>
            <a:off x="653625" y="1527625"/>
            <a:ext cx="2897100" cy="300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White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313" name="Google Shape;313;p18"/>
          <p:cNvSpPr txBox="1"/>
          <p:nvPr>
            <p:ph type="title"/>
          </p:nvPr>
        </p:nvSpPr>
        <p:spPr>
          <a:xfrm>
            <a:off x="653625" y="739375"/>
            <a:ext cx="5969100" cy="74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314" name="Google Shape;314;p18"/>
          <p:cNvSpPr txBox="1"/>
          <p:nvPr>
            <p:ph idx="2" type="body"/>
          </p:nvPr>
        </p:nvSpPr>
        <p:spPr>
          <a:xfrm>
            <a:off x="3725502" y="1527625"/>
            <a:ext cx="2897100" cy="300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Black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grpSp>
        <p:nvGrpSpPr>
          <p:cNvPr id="315" name="Google Shape;315;p18"/>
          <p:cNvGrpSpPr/>
          <p:nvPr/>
        </p:nvGrpSpPr>
        <p:grpSpPr>
          <a:xfrm flipH="1">
            <a:off x="7488534" y="3754514"/>
            <a:ext cx="1655476" cy="1388992"/>
            <a:chOff x="4163225" y="1879850"/>
            <a:chExt cx="1399625" cy="1174325"/>
          </a:xfrm>
        </p:grpSpPr>
        <p:sp>
          <p:nvSpPr>
            <p:cNvPr id="316" name="Google Shape;316;p18"/>
            <p:cNvSpPr/>
            <p:nvPr/>
          </p:nvSpPr>
          <p:spPr>
            <a:xfrm>
              <a:off x="4288625" y="2352125"/>
              <a:ext cx="68125" cy="190950"/>
            </a:xfrm>
            <a:custGeom>
              <a:rect b="b" l="l" r="r" t="t"/>
              <a:pathLst>
                <a:path extrusionOk="0" h="7638" w="2725">
                  <a:moveTo>
                    <a:pt x="2724" y="0"/>
                  </a:moveTo>
                  <a:lnTo>
                    <a:pt x="2164" y="26"/>
                  </a:lnTo>
                  <a:lnTo>
                    <a:pt x="1171" y="433"/>
                  </a:lnTo>
                  <a:lnTo>
                    <a:pt x="433" y="1197"/>
                  </a:lnTo>
                  <a:lnTo>
                    <a:pt x="26" y="2164"/>
                  </a:lnTo>
                  <a:lnTo>
                    <a:pt x="0" y="2724"/>
                  </a:lnTo>
                  <a:lnTo>
                    <a:pt x="0" y="4914"/>
                  </a:lnTo>
                  <a:lnTo>
                    <a:pt x="26" y="5448"/>
                  </a:lnTo>
                  <a:lnTo>
                    <a:pt x="433" y="6441"/>
                  </a:lnTo>
                  <a:lnTo>
                    <a:pt x="1171" y="7180"/>
                  </a:lnTo>
                  <a:lnTo>
                    <a:pt x="2164" y="7587"/>
                  </a:lnTo>
                  <a:lnTo>
                    <a:pt x="2724" y="7638"/>
                  </a:lnTo>
                  <a:lnTo>
                    <a:pt x="2724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18"/>
            <p:cNvSpPr/>
            <p:nvPr/>
          </p:nvSpPr>
          <p:spPr>
            <a:xfrm>
              <a:off x="5011650" y="2352125"/>
              <a:ext cx="68125" cy="190950"/>
            </a:xfrm>
            <a:custGeom>
              <a:rect b="b" l="l" r="r" t="t"/>
              <a:pathLst>
                <a:path extrusionOk="0" h="7638" w="2725">
                  <a:moveTo>
                    <a:pt x="0" y="0"/>
                  </a:moveTo>
                  <a:lnTo>
                    <a:pt x="0" y="7638"/>
                  </a:lnTo>
                  <a:lnTo>
                    <a:pt x="560" y="7587"/>
                  </a:lnTo>
                  <a:lnTo>
                    <a:pt x="1553" y="7180"/>
                  </a:lnTo>
                  <a:lnTo>
                    <a:pt x="2292" y="6441"/>
                  </a:lnTo>
                  <a:lnTo>
                    <a:pt x="2699" y="5448"/>
                  </a:lnTo>
                  <a:lnTo>
                    <a:pt x="2724" y="4914"/>
                  </a:lnTo>
                  <a:lnTo>
                    <a:pt x="2724" y="2724"/>
                  </a:lnTo>
                  <a:lnTo>
                    <a:pt x="2699" y="2164"/>
                  </a:lnTo>
                  <a:lnTo>
                    <a:pt x="2292" y="1197"/>
                  </a:lnTo>
                  <a:lnTo>
                    <a:pt x="1553" y="433"/>
                  </a:lnTo>
                  <a:lnTo>
                    <a:pt x="56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18"/>
            <p:cNvSpPr/>
            <p:nvPr/>
          </p:nvSpPr>
          <p:spPr>
            <a:xfrm>
              <a:off x="4579475" y="2740375"/>
              <a:ext cx="210075" cy="263525"/>
            </a:xfrm>
            <a:custGeom>
              <a:rect b="b" l="l" r="r" t="t"/>
              <a:pathLst>
                <a:path extrusionOk="0" h="10541" w="8403">
                  <a:moveTo>
                    <a:pt x="1" y="0"/>
                  </a:moveTo>
                  <a:lnTo>
                    <a:pt x="1" y="10540"/>
                  </a:lnTo>
                  <a:lnTo>
                    <a:pt x="8402" y="10540"/>
                  </a:lnTo>
                  <a:lnTo>
                    <a:pt x="8402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18"/>
            <p:cNvSpPr/>
            <p:nvPr/>
          </p:nvSpPr>
          <p:spPr>
            <a:xfrm>
              <a:off x="4333800" y="1924400"/>
              <a:ext cx="700775" cy="875825"/>
            </a:xfrm>
            <a:custGeom>
              <a:rect b="b" l="l" r="r" t="t"/>
              <a:pathLst>
                <a:path extrusionOk="0" h="35033" w="28031">
                  <a:moveTo>
                    <a:pt x="14028" y="1"/>
                  </a:moveTo>
                  <a:lnTo>
                    <a:pt x="13290" y="26"/>
                  </a:lnTo>
                  <a:lnTo>
                    <a:pt x="11890" y="179"/>
                  </a:lnTo>
                  <a:lnTo>
                    <a:pt x="10515" y="459"/>
                  </a:lnTo>
                  <a:lnTo>
                    <a:pt x="9191" y="867"/>
                  </a:lnTo>
                  <a:lnTo>
                    <a:pt x="7944" y="1401"/>
                  </a:lnTo>
                  <a:lnTo>
                    <a:pt x="6747" y="2038"/>
                  </a:lnTo>
                  <a:lnTo>
                    <a:pt x="5627" y="2801"/>
                  </a:lnTo>
                  <a:lnTo>
                    <a:pt x="4583" y="3642"/>
                  </a:lnTo>
                  <a:lnTo>
                    <a:pt x="3641" y="4609"/>
                  </a:lnTo>
                  <a:lnTo>
                    <a:pt x="2776" y="5653"/>
                  </a:lnTo>
                  <a:lnTo>
                    <a:pt x="2012" y="6773"/>
                  </a:lnTo>
                  <a:lnTo>
                    <a:pt x="1375" y="7944"/>
                  </a:lnTo>
                  <a:lnTo>
                    <a:pt x="841" y="9217"/>
                  </a:lnTo>
                  <a:lnTo>
                    <a:pt x="433" y="10541"/>
                  </a:lnTo>
                  <a:lnTo>
                    <a:pt x="153" y="11890"/>
                  </a:lnTo>
                  <a:lnTo>
                    <a:pt x="1" y="13316"/>
                  </a:lnTo>
                  <a:lnTo>
                    <a:pt x="1" y="14029"/>
                  </a:lnTo>
                  <a:lnTo>
                    <a:pt x="1" y="21004"/>
                  </a:lnTo>
                  <a:lnTo>
                    <a:pt x="1" y="21743"/>
                  </a:lnTo>
                  <a:lnTo>
                    <a:pt x="153" y="23143"/>
                  </a:lnTo>
                  <a:lnTo>
                    <a:pt x="433" y="24518"/>
                  </a:lnTo>
                  <a:lnTo>
                    <a:pt x="841" y="25842"/>
                  </a:lnTo>
                  <a:lnTo>
                    <a:pt x="1375" y="27089"/>
                  </a:lnTo>
                  <a:lnTo>
                    <a:pt x="2012" y="28286"/>
                  </a:lnTo>
                  <a:lnTo>
                    <a:pt x="2776" y="29406"/>
                  </a:lnTo>
                  <a:lnTo>
                    <a:pt x="3641" y="30450"/>
                  </a:lnTo>
                  <a:lnTo>
                    <a:pt x="4583" y="31392"/>
                  </a:lnTo>
                  <a:lnTo>
                    <a:pt x="5627" y="32257"/>
                  </a:lnTo>
                  <a:lnTo>
                    <a:pt x="6747" y="33021"/>
                  </a:lnTo>
                  <a:lnTo>
                    <a:pt x="7944" y="33657"/>
                  </a:lnTo>
                  <a:lnTo>
                    <a:pt x="9191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32"/>
                  </a:lnTo>
                  <a:lnTo>
                    <a:pt x="14741" y="35032"/>
                  </a:lnTo>
                  <a:lnTo>
                    <a:pt x="16167" y="34879"/>
                  </a:lnTo>
                  <a:lnTo>
                    <a:pt x="17516" y="34599"/>
                  </a:lnTo>
                  <a:lnTo>
                    <a:pt x="18840" y="34192"/>
                  </a:lnTo>
                  <a:lnTo>
                    <a:pt x="20088" y="33657"/>
                  </a:lnTo>
                  <a:lnTo>
                    <a:pt x="21284" y="33021"/>
                  </a:lnTo>
                  <a:lnTo>
                    <a:pt x="22404" y="32257"/>
                  </a:lnTo>
                  <a:lnTo>
                    <a:pt x="23448" y="31392"/>
                  </a:lnTo>
                  <a:lnTo>
                    <a:pt x="24390" y="30450"/>
                  </a:lnTo>
                  <a:lnTo>
                    <a:pt x="25256" y="29406"/>
                  </a:lnTo>
                  <a:lnTo>
                    <a:pt x="26020" y="28286"/>
                  </a:lnTo>
                  <a:lnTo>
                    <a:pt x="26656" y="27089"/>
                  </a:lnTo>
                  <a:lnTo>
                    <a:pt x="27191" y="25842"/>
                  </a:lnTo>
                  <a:lnTo>
                    <a:pt x="27598" y="24518"/>
                  </a:lnTo>
                  <a:lnTo>
                    <a:pt x="27878" y="23143"/>
                  </a:lnTo>
                  <a:lnTo>
                    <a:pt x="28031" y="21743"/>
                  </a:lnTo>
                  <a:lnTo>
                    <a:pt x="28031" y="21004"/>
                  </a:lnTo>
                  <a:lnTo>
                    <a:pt x="28031" y="14029"/>
                  </a:lnTo>
                  <a:lnTo>
                    <a:pt x="28031" y="13316"/>
                  </a:lnTo>
                  <a:lnTo>
                    <a:pt x="27878" y="11890"/>
                  </a:lnTo>
                  <a:lnTo>
                    <a:pt x="27598" y="10541"/>
                  </a:lnTo>
                  <a:lnTo>
                    <a:pt x="27191" y="9217"/>
                  </a:lnTo>
                  <a:lnTo>
                    <a:pt x="26656" y="7944"/>
                  </a:lnTo>
                  <a:lnTo>
                    <a:pt x="26020" y="6773"/>
                  </a:lnTo>
                  <a:lnTo>
                    <a:pt x="25256" y="5653"/>
                  </a:lnTo>
                  <a:lnTo>
                    <a:pt x="24390" y="4609"/>
                  </a:lnTo>
                  <a:lnTo>
                    <a:pt x="23448" y="3642"/>
                  </a:lnTo>
                  <a:lnTo>
                    <a:pt x="22404" y="2801"/>
                  </a:lnTo>
                  <a:lnTo>
                    <a:pt x="21284" y="2038"/>
                  </a:lnTo>
                  <a:lnTo>
                    <a:pt x="20088" y="1401"/>
                  </a:lnTo>
                  <a:lnTo>
                    <a:pt x="18840" y="867"/>
                  </a:lnTo>
                  <a:lnTo>
                    <a:pt x="17516" y="459"/>
                  </a:lnTo>
                  <a:lnTo>
                    <a:pt x="16167" y="179"/>
                  </a:lnTo>
                  <a:lnTo>
                    <a:pt x="14741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F2D1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18"/>
            <p:cNvSpPr/>
            <p:nvPr/>
          </p:nvSpPr>
          <p:spPr>
            <a:xfrm>
              <a:off x="4163225" y="2844100"/>
              <a:ext cx="1041925" cy="210075"/>
            </a:xfrm>
            <a:custGeom>
              <a:rect b="b" l="l" r="r" t="t"/>
              <a:pathLst>
                <a:path extrusionOk="0" h="8403" w="41677">
                  <a:moveTo>
                    <a:pt x="16625" y="1"/>
                  </a:moveTo>
                  <a:lnTo>
                    <a:pt x="12297" y="154"/>
                  </a:lnTo>
                  <a:lnTo>
                    <a:pt x="11177" y="179"/>
                  </a:lnTo>
                  <a:lnTo>
                    <a:pt x="9115" y="485"/>
                  </a:lnTo>
                  <a:lnTo>
                    <a:pt x="7307" y="1070"/>
                  </a:lnTo>
                  <a:lnTo>
                    <a:pt x="5678" y="1910"/>
                  </a:lnTo>
                  <a:lnTo>
                    <a:pt x="4227" y="3005"/>
                  </a:lnTo>
                  <a:lnTo>
                    <a:pt x="2903" y="4303"/>
                  </a:lnTo>
                  <a:lnTo>
                    <a:pt x="1681" y="5805"/>
                  </a:lnTo>
                  <a:lnTo>
                    <a:pt x="535" y="7486"/>
                  </a:lnTo>
                  <a:lnTo>
                    <a:pt x="1" y="8402"/>
                  </a:lnTo>
                  <a:lnTo>
                    <a:pt x="41677" y="8402"/>
                  </a:lnTo>
                  <a:lnTo>
                    <a:pt x="41142" y="7486"/>
                  </a:lnTo>
                  <a:lnTo>
                    <a:pt x="39996" y="5805"/>
                  </a:lnTo>
                  <a:lnTo>
                    <a:pt x="38774" y="4303"/>
                  </a:lnTo>
                  <a:lnTo>
                    <a:pt x="37451" y="3005"/>
                  </a:lnTo>
                  <a:lnTo>
                    <a:pt x="35999" y="1910"/>
                  </a:lnTo>
                  <a:lnTo>
                    <a:pt x="34370" y="1070"/>
                  </a:lnTo>
                  <a:lnTo>
                    <a:pt x="32563" y="485"/>
                  </a:lnTo>
                  <a:lnTo>
                    <a:pt x="30500" y="179"/>
                  </a:lnTo>
                  <a:lnTo>
                    <a:pt x="29380" y="154"/>
                  </a:lnTo>
                  <a:lnTo>
                    <a:pt x="25052" y="1"/>
                  </a:lnTo>
                  <a:lnTo>
                    <a:pt x="25027" y="434"/>
                  </a:lnTo>
                  <a:lnTo>
                    <a:pt x="24874" y="1248"/>
                  </a:lnTo>
                  <a:lnTo>
                    <a:pt x="24543" y="2012"/>
                  </a:lnTo>
                  <a:lnTo>
                    <a:pt x="24085" y="2674"/>
                  </a:lnTo>
                  <a:lnTo>
                    <a:pt x="23525" y="3260"/>
                  </a:lnTo>
                  <a:lnTo>
                    <a:pt x="22863" y="3718"/>
                  </a:lnTo>
                  <a:lnTo>
                    <a:pt x="22099" y="4023"/>
                  </a:lnTo>
                  <a:lnTo>
                    <a:pt x="21284" y="4202"/>
                  </a:lnTo>
                  <a:lnTo>
                    <a:pt x="20419" y="4202"/>
                  </a:lnTo>
                  <a:lnTo>
                    <a:pt x="19579" y="4023"/>
                  </a:lnTo>
                  <a:lnTo>
                    <a:pt x="18840" y="3718"/>
                  </a:lnTo>
                  <a:lnTo>
                    <a:pt x="18153" y="3260"/>
                  </a:lnTo>
                  <a:lnTo>
                    <a:pt x="17593" y="2674"/>
                  </a:lnTo>
                  <a:lnTo>
                    <a:pt x="17134" y="2012"/>
                  </a:lnTo>
                  <a:lnTo>
                    <a:pt x="16803" y="1248"/>
                  </a:lnTo>
                  <a:lnTo>
                    <a:pt x="16651" y="434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7DC7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18"/>
            <p:cNvSpPr/>
            <p:nvPr/>
          </p:nvSpPr>
          <p:spPr>
            <a:xfrm>
              <a:off x="4540025" y="2844100"/>
              <a:ext cx="288350" cy="149600"/>
            </a:xfrm>
            <a:custGeom>
              <a:rect b="b" l="l" r="r" t="t"/>
              <a:pathLst>
                <a:path extrusionOk="0" h="5984" w="11534">
                  <a:moveTo>
                    <a:pt x="1553" y="1"/>
                  </a:moveTo>
                  <a:lnTo>
                    <a:pt x="0" y="52"/>
                  </a:lnTo>
                  <a:lnTo>
                    <a:pt x="0" y="128"/>
                  </a:lnTo>
                  <a:lnTo>
                    <a:pt x="0" y="205"/>
                  </a:lnTo>
                  <a:lnTo>
                    <a:pt x="0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299" y="3871"/>
                  </a:lnTo>
                  <a:lnTo>
                    <a:pt x="2088" y="4660"/>
                  </a:lnTo>
                  <a:lnTo>
                    <a:pt x="3004" y="5296"/>
                  </a:lnTo>
                  <a:lnTo>
                    <a:pt x="4048" y="5729"/>
                  </a:lnTo>
                  <a:lnTo>
                    <a:pt x="5168" y="5958"/>
                  </a:lnTo>
                  <a:lnTo>
                    <a:pt x="5779" y="5984"/>
                  </a:lnTo>
                  <a:lnTo>
                    <a:pt x="6365" y="5958"/>
                  </a:lnTo>
                  <a:lnTo>
                    <a:pt x="7485" y="5729"/>
                  </a:lnTo>
                  <a:lnTo>
                    <a:pt x="8529" y="5296"/>
                  </a:lnTo>
                  <a:lnTo>
                    <a:pt x="9446" y="4660"/>
                  </a:lnTo>
                  <a:lnTo>
                    <a:pt x="10235" y="3871"/>
                  </a:lnTo>
                  <a:lnTo>
                    <a:pt x="10846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33" y="205"/>
                  </a:lnTo>
                  <a:lnTo>
                    <a:pt x="11533" y="128"/>
                  </a:lnTo>
                  <a:lnTo>
                    <a:pt x="11533" y="52"/>
                  </a:lnTo>
                  <a:lnTo>
                    <a:pt x="9980" y="1"/>
                  </a:lnTo>
                  <a:lnTo>
                    <a:pt x="9955" y="434"/>
                  </a:lnTo>
                  <a:lnTo>
                    <a:pt x="9802" y="1248"/>
                  </a:lnTo>
                  <a:lnTo>
                    <a:pt x="9471" y="2012"/>
                  </a:lnTo>
                  <a:lnTo>
                    <a:pt x="9013" y="2674"/>
                  </a:lnTo>
                  <a:lnTo>
                    <a:pt x="8453" y="3260"/>
                  </a:lnTo>
                  <a:lnTo>
                    <a:pt x="7791" y="3718"/>
                  </a:lnTo>
                  <a:lnTo>
                    <a:pt x="7027" y="4023"/>
                  </a:lnTo>
                  <a:lnTo>
                    <a:pt x="6212" y="4202"/>
                  </a:lnTo>
                  <a:lnTo>
                    <a:pt x="5347" y="4202"/>
                  </a:lnTo>
                  <a:lnTo>
                    <a:pt x="4507" y="4023"/>
                  </a:lnTo>
                  <a:lnTo>
                    <a:pt x="3768" y="3718"/>
                  </a:lnTo>
                  <a:lnTo>
                    <a:pt x="3081" y="3260"/>
                  </a:lnTo>
                  <a:lnTo>
                    <a:pt x="2521" y="2674"/>
                  </a:lnTo>
                  <a:lnTo>
                    <a:pt x="2062" y="2012"/>
                  </a:lnTo>
                  <a:lnTo>
                    <a:pt x="1731" y="1248"/>
                  </a:lnTo>
                  <a:lnTo>
                    <a:pt x="1579" y="434"/>
                  </a:lnTo>
                  <a:lnTo>
                    <a:pt x="1553" y="1"/>
                  </a:lnTo>
                  <a:close/>
                </a:path>
              </a:pathLst>
            </a:custGeom>
            <a:solidFill>
              <a:srgbClr val="CFE6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18"/>
            <p:cNvSpPr/>
            <p:nvPr/>
          </p:nvSpPr>
          <p:spPr>
            <a:xfrm>
              <a:off x="4632300" y="2459675"/>
              <a:ext cx="99950" cy="119700"/>
            </a:xfrm>
            <a:custGeom>
              <a:rect b="b" l="l" r="r" t="t"/>
              <a:pathLst>
                <a:path extrusionOk="0" h="4788" w="3998">
                  <a:moveTo>
                    <a:pt x="1885" y="1"/>
                  </a:moveTo>
                  <a:lnTo>
                    <a:pt x="1656" y="306"/>
                  </a:lnTo>
                  <a:lnTo>
                    <a:pt x="1579" y="586"/>
                  </a:lnTo>
                  <a:lnTo>
                    <a:pt x="26" y="4252"/>
                  </a:lnTo>
                  <a:lnTo>
                    <a:pt x="1" y="4303"/>
                  </a:lnTo>
                  <a:lnTo>
                    <a:pt x="1" y="4354"/>
                  </a:lnTo>
                  <a:lnTo>
                    <a:pt x="485" y="4558"/>
                  </a:lnTo>
                  <a:lnTo>
                    <a:pt x="1503" y="4787"/>
                  </a:lnTo>
                  <a:lnTo>
                    <a:pt x="2521" y="4787"/>
                  </a:lnTo>
                  <a:lnTo>
                    <a:pt x="3514" y="4558"/>
                  </a:lnTo>
                  <a:lnTo>
                    <a:pt x="3998" y="4354"/>
                  </a:lnTo>
                  <a:lnTo>
                    <a:pt x="3998" y="4303"/>
                  </a:lnTo>
                  <a:lnTo>
                    <a:pt x="3998" y="4252"/>
                  </a:lnTo>
                  <a:lnTo>
                    <a:pt x="2445" y="586"/>
                  </a:lnTo>
                  <a:lnTo>
                    <a:pt x="2343" y="306"/>
                  </a:lnTo>
                  <a:lnTo>
                    <a:pt x="2114" y="1"/>
                  </a:lnTo>
                  <a:close/>
                </a:path>
              </a:pathLst>
            </a:custGeom>
            <a:solidFill>
              <a:srgbClr val="FEE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18"/>
            <p:cNvSpPr/>
            <p:nvPr/>
          </p:nvSpPr>
          <p:spPr>
            <a:xfrm>
              <a:off x="4632300" y="2568525"/>
              <a:ext cx="99950" cy="38200"/>
            </a:xfrm>
            <a:custGeom>
              <a:rect b="b" l="l" r="r" t="t"/>
              <a:pathLst>
                <a:path extrusionOk="0" h="1528" w="3998">
                  <a:moveTo>
                    <a:pt x="1" y="0"/>
                  </a:moveTo>
                  <a:lnTo>
                    <a:pt x="1" y="306"/>
                  </a:lnTo>
                  <a:lnTo>
                    <a:pt x="357" y="840"/>
                  </a:lnTo>
                  <a:lnTo>
                    <a:pt x="917" y="1273"/>
                  </a:lnTo>
                  <a:lnTo>
                    <a:pt x="1579" y="1502"/>
                  </a:lnTo>
                  <a:lnTo>
                    <a:pt x="1834" y="1528"/>
                  </a:lnTo>
                  <a:lnTo>
                    <a:pt x="2165" y="1528"/>
                  </a:lnTo>
                  <a:lnTo>
                    <a:pt x="2445" y="1502"/>
                  </a:lnTo>
                  <a:lnTo>
                    <a:pt x="3081" y="1273"/>
                  </a:lnTo>
                  <a:lnTo>
                    <a:pt x="3667" y="840"/>
                  </a:lnTo>
                  <a:lnTo>
                    <a:pt x="3998" y="306"/>
                  </a:lnTo>
                  <a:lnTo>
                    <a:pt x="3998" y="0"/>
                  </a:lnTo>
                  <a:lnTo>
                    <a:pt x="3514" y="204"/>
                  </a:lnTo>
                  <a:lnTo>
                    <a:pt x="2521" y="433"/>
                  </a:lnTo>
                  <a:lnTo>
                    <a:pt x="1503" y="433"/>
                  </a:lnTo>
                  <a:lnTo>
                    <a:pt x="485" y="20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18"/>
            <p:cNvSpPr/>
            <p:nvPr/>
          </p:nvSpPr>
          <p:spPr>
            <a:xfrm>
              <a:off x="4799700" y="2429125"/>
              <a:ext cx="129875" cy="66850"/>
            </a:xfrm>
            <a:custGeom>
              <a:rect b="b" l="l" r="r" t="t"/>
              <a:pathLst>
                <a:path extrusionOk="0" h="2674" w="5195">
                  <a:moveTo>
                    <a:pt x="2826" y="1"/>
                  </a:moveTo>
                  <a:lnTo>
                    <a:pt x="2292" y="103"/>
                  </a:lnTo>
                  <a:lnTo>
                    <a:pt x="1757" y="281"/>
                  </a:lnTo>
                  <a:lnTo>
                    <a:pt x="917" y="866"/>
                  </a:lnTo>
                  <a:lnTo>
                    <a:pt x="102" y="1808"/>
                  </a:lnTo>
                  <a:lnTo>
                    <a:pt x="1" y="1987"/>
                  </a:lnTo>
                  <a:lnTo>
                    <a:pt x="179" y="2114"/>
                  </a:lnTo>
                  <a:lnTo>
                    <a:pt x="1350" y="2547"/>
                  </a:lnTo>
                  <a:lnTo>
                    <a:pt x="2368" y="2674"/>
                  </a:lnTo>
                  <a:lnTo>
                    <a:pt x="2903" y="2572"/>
                  </a:lnTo>
                  <a:lnTo>
                    <a:pt x="3437" y="2394"/>
                  </a:lnTo>
                  <a:lnTo>
                    <a:pt x="4278" y="1808"/>
                  </a:lnTo>
                  <a:lnTo>
                    <a:pt x="5092" y="866"/>
                  </a:lnTo>
                  <a:lnTo>
                    <a:pt x="5194" y="663"/>
                  </a:lnTo>
                  <a:lnTo>
                    <a:pt x="5016" y="561"/>
                  </a:lnTo>
                  <a:lnTo>
                    <a:pt x="3845" y="103"/>
                  </a:lnTo>
                  <a:lnTo>
                    <a:pt x="2826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18"/>
            <p:cNvSpPr/>
            <p:nvPr/>
          </p:nvSpPr>
          <p:spPr>
            <a:xfrm>
              <a:off x="4438825" y="2429125"/>
              <a:ext cx="130500" cy="66850"/>
            </a:xfrm>
            <a:custGeom>
              <a:rect b="b" l="l" r="r" t="t"/>
              <a:pathLst>
                <a:path extrusionOk="0" h="2674" w="5220">
                  <a:moveTo>
                    <a:pt x="2368" y="1"/>
                  </a:moveTo>
                  <a:lnTo>
                    <a:pt x="1350" y="103"/>
                  </a:lnTo>
                  <a:lnTo>
                    <a:pt x="179" y="561"/>
                  </a:lnTo>
                  <a:lnTo>
                    <a:pt x="0" y="663"/>
                  </a:lnTo>
                  <a:lnTo>
                    <a:pt x="102" y="866"/>
                  </a:lnTo>
                  <a:lnTo>
                    <a:pt x="917" y="1808"/>
                  </a:lnTo>
                  <a:lnTo>
                    <a:pt x="1757" y="2394"/>
                  </a:lnTo>
                  <a:lnTo>
                    <a:pt x="2292" y="2572"/>
                  </a:lnTo>
                  <a:lnTo>
                    <a:pt x="2826" y="2674"/>
                  </a:lnTo>
                  <a:lnTo>
                    <a:pt x="3845" y="2547"/>
                  </a:lnTo>
                  <a:lnTo>
                    <a:pt x="5016" y="2114"/>
                  </a:lnTo>
                  <a:lnTo>
                    <a:pt x="5219" y="1987"/>
                  </a:lnTo>
                  <a:lnTo>
                    <a:pt x="5092" y="1808"/>
                  </a:lnTo>
                  <a:lnTo>
                    <a:pt x="4277" y="866"/>
                  </a:lnTo>
                  <a:lnTo>
                    <a:pt x="3437" y="281"/>
                  </a:lnTo>
                  <a:lnTo>
                    <a:pt x="2903" y="103"/>
                  </a:lnTo>
                  <a:lnTo>
                    <a:pt x="2368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18"/>
            <p:cNvSpPr/>
            <p:nvPr/>
          </p:nvSpPr>
          <p:spPr>
            <a:xfrm>
              <a:off x="4471925" y="2438675"/>
              <a:ext cx="26750" cy="26750"/>
            </a:xfrm>
            <a:custGeom>
              <a:rect b="b" l="l" r="r" t="t"/>
              <a:pathLst>
                <a:path extrusionOk="0" h="1070" w="1070">
                  <a:moveTo>
                    <a:pt x="535" y="1"/>
                  </a:moveTo>
                  <a:lnTo>
                    <a:pt x="331" y="26"/>
                  </a:lnTo>
                  <a:lnTo>
                    <a:pt x="26" y="332"/>
                  </a:lnTo>
                  <a:lnTo>
                    <a:pt x="0" y="535"/>
                  </a:lnTo>
                  <a:lnTo>
                    <a:pt x="26" y="739"/>
                  </a:lnTo>
                  <a:lnTo>
                    <a:pt x="331" y="1044"/>
                  </a:lnTo>
                  <a:lnTo>
                    <a:pt x="535" y="1070"/>
                  </a:lnTo>
                  <a:lnTo>
                    <a:pt x="739" y="1044"/>
                  </a:lnTo>
                  <a:lnTo>
                    <a:pt x="1044" y="739"/>
                  </a:lnTo>
                  <a:lnTo>
                    <a:pt x="1069" y="535"/>
                  </a:lnTo>
                  <a:lnTo>
                    <a:pt x="1044" y="332"/>
                  </a:lnTo>
                  <a:lnTo>
                    <a:pt x="739" y="26"/>
                  </a:lnTo>
                  <a:lnTo>
                    <a:pt x="5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18"/>
            <p:cNvSpPr/>
            <p:nvPr/>
          </p:nvSpPr>
          <p:spPr>
            <a:xfrm>
              <a:off x="4837900" y="2445050"/>
              <a:ext cx="26750" cy="26125"/>
            </a:xfrm>
            <a:custGeom>
              <a:rect b="b" l="l" r="r" t="t"/>
              <a:pathLst>
                <a:path extrusionOk="0" h="1045" w="1070">
                  <a:moveTo>
                    <a:pt x="535" y="0"/>
                  </a:moveTo>
                  <a:lnTo>
                    <a:pt x="331" y="26"/>
                  </a:lnTo>
                  <a:lnTo>
                    <a:pt x="25" y="306"/>
                  </a:lnTo>
                  <a:lnTo>
                    <a:pt x="0" y="509"/>
                  </a:lnTo>
                  <a:lnTo>
                    <a:pt x="25" y="739"/>
                  </a:lnTo>
                  <a:lnTo>
                    <a:pt x="331" y="1019"/>
                  </a:lnTo>
                  <a:lnTo>
                    <a:pt x="535" y="1044"/>
                  </a:lnTo>
                  <a:lnTo>
                    <a:pt x="738" y="1019"/>
                  </a:lnTo>
                  <a:lnTo>
                    <a:pt x="1044" y="739"/>
                  </a:lnTo>
                  <a:lnTo>
                    <a:pt x="1069" y="509"/>
                  </a:lnTo>
                  <a:lnTo>
                    <a:pt x="1044" y="306"/>
                  </a:lnTo>
                  <a:lnTo>
                    <a:pt x="738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18"/>
            <p:cNvSpPr/>
            <p:nvPr/>
          </p:nvSpPr>
          <p:spPr>
            <a:xfrm>
              <a:off x="4431175" y="2522700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50" y="0"/>
                  </a:moveTo>
                  <a:lnTo>
                    <a:pt x="1096" y="26"/>
                  </a:lnTo>
                  <a:lnTo>
                    <a:pt x="586" y="229"/>
                  </a:lnTo>
                  <a:lnTo>
                    <a:pt x="230" y="586"/>
                  </a:lnTo>
                  <a:lnTo>
                    <a:pt x="1" y="1095"/>
                  </a:lnTo>
                  <a:lnTo>
                    <a:pt x="1" y="1375"/>
                  </a:lnTo>
                  <a:lnTo>
                    <a:pt x="1" y="1655"/>
                  </a:lnTo>
                  <a:lnTo>
                    <a:pt x="230" y="2139"/>
                  </a:lnTo>
                  <a:lnTo>
                    <a:pt x="586" y="2521"/>
                  </a:lnTo>
                  <a:lnTo>
                    <a:pt x="1096" y="2724"/>
                  </a:lnTo>
                  <a:lnTo>
                    <a:pt x="1350" y="2750"/>
                  </a:lnTo>
                  <a:lnTo>
                    <a:pt x="4456" y="2750"/>
                  </a:lnTo>
                  <a:lnTo>
                    <a:pt x="4736" y="2724"/>
                  </a:lnTo>
                  <a:lnTo>
                    <a:pt x="5220" y="2521"/>
                  </a:lnTo>
                  <a:lnTo>
                    <a:pt x="5602" y="2139"/>
                  </a:lnTo>
                  <a:lnTo>
                    <a:pt x="5805" y="1655"/>
                  </a:lnTo>
                  <a:lnTo>
                    <a:pt x="5831" y="1375"/>
                  </a:lnTo>
                  <a:lnTo>
                    <a:pt x="5805" y="1095"/>
                  </a:lnTo>
                  <a:lnTo>
                    <a:pt x="5602" y="586"/>
                  </a:lnTo>
                  <a:lnTo>
                    <a:pt x="5220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F1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18"/>
            <p:cNvSpPr/>
            <p:nvPr/>
          </p:nvSpPr>
          <p:spPr>
            <a:xfrm>
              <a:off x="4791425" y="2522700"/>
              <a:ext cx="146425" cy="68750"/>
            </a:xfrm>
            <a:custGeom>
              <a:rect b="b" l="l" r="r" t="t"/>
              <a:pathLst>
                <a:path extrusionOk="0" h="2750" w="5857">
                  <a:moveTo>
                    <a:pt x="1375" y="0"/>
                  </a:moveTo>
                  <a:lnTo>
                    <a:pt x="1095" y="26"/>
                  </a:lnTo>
                  <a:lnTo>
                    <a:pt x="612" y="229"/>
                  </a:lnTo>
                  <a:lnTo>
                    <a:pt x="230" y="586"/>
                  </a:lnTo>
                  <a:lnTo>
                    <a:pt x="26" y="1095"/>
                  </a:lnTo>
                  <a:lnTo>
                    <a:pt x="1" y="1375"/>
                  </a:lnTo>
                  <a:lnTo>
                    <a:pt x="26" y="1655"/>
                  </a:lnTo>
                  <a:lnTo>
                    <a:pt x="230" y="2139"/>
                  </a:lnTo>
                  <a:lnTo>
                    <a:pt x="612" y="2521"/>
                  </a:lnTo>
                  <a:lnTo>
                    <a:pt x="1095" y="2724"/>
                  </a:lnTo>
                  <a:lnTo>
                    <a:pt x="1375" y="2750"/>
                  </a:lnTo>
                  <a:lnTo>
                    <a:pt x="4481" y="2750"/>
                  </a:lnTo>
                  <a:lnTo>
                    <a:pt x="4761" y="2724"/>
                  </a:lnTo>
                  <a:lnTo>
                    <a:pt x="5245" y="2521"/>
                  </a:lnTo>
                  <a:lnTo>
                    <a:pt x="5627" y="2139"/>
                  </a:lnTo>
                  <a:lnTo>
                    <a:pt x="5831" y="1655"/>
                  </a:lnTo>
                  <a:lnTo>
                    <a:pt x="5856" y="1375"/>
                  </a:lnTo>
                  <a:lnTo>
                    <a:pt x="5831" y="1095"/>
                  </a:lnTo>
                  <a:lnTo>
                    <a:pt x="5627" y="586"/>
                  </a:lnTo>
                  <a:lnTo>
                    <a:pt x="5245" y="229"/>
                  </a:lnTo>
                  <a:lnTo>
                    <a:pt x="4761" y="26"/>
                  </a:lnTo>
                  <a:lnTo>
                    <a:pt x="4481" y="0"/>
                  </a:lnTo>
                  <a:close/>
                </a:path>
              </a:pathLst>
            </a:custGeom>
            <a:solidFill>
              <a:srgbClr val="F1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18"/>
            <p:cNvSpPr/>
            <p:nvPr/>
          </p:nvSpPr>
          <p:spPr>
            <a:xfrm>
              <a:off x="4448375" y="2341925"/>
              <a:ext cx="110775" cy="22300"/>
            </a:xfrm>
            <a:custGeom>
              <a:rect b="b" l="l" r="r" t="t"/>
              <a:pathLst>
                <a:path extrusionOk="0" fill="none" h="892" w="4431">
                  <a:moveTo>
                    <a:pt x="4430" y="892"/>
                  </a:moveTo>
                  <a:lnTo>
                    <a:pt x="4201" y="663"/>
                  </a:lnTo>
                  <a:lnTo>
                    <a:pt x="3666" y="332"/>
                  </a:lnTo>
                  <a:lnTo>
                    <a:pt x="2826" y="1"/>
                  </a:lnTo>
                  <a:lnTo>
                    <a:pt x="1630" y="1"/>
                  </a:lnTo>
                  <a:lnTo>
                    <a:pt x="764" y="332"/>
                  </a:lnTo>
                  <a:lnTo>
                    <a:pt x="255" y="663"/>
                  </a:lnTo>
                  <a:lnTo>
                    <a:pt x="0" y="892"/>
                  </a:lnTo>
                </a:path>
              </a:pathLst>
            </a:custGeom>
            <a:noFill/>
            <a:ln cap="rnd" cmpd="sng" w="21000">
              <a:solidFill>
                <a:srgbClr val="1F2F45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18"/>
            <p:cNvSpPr/>
            <p:nvPr/>
          </p:nvSpPr>
          <p:spPr>
            <a:xfrm>
              <a:off x="4809250" y="2341925"/>
              <a:ext cx="110775" cy="22300"/>
            </a:xfrm>
            <a:custGeom>
              <a:rect b="b" l="l" r="r" t="t"/>
              <a:pathLst>
                <a:path extrusionOk="0" fill="none" h="892" w="4431">
                  <a:moveTo>
                    <a:pt x="4430" y="892"/>
                  </a:moveTo>
                  <a:lnTo>
                    <a:pt x="4176" y="663"/>
                  </a:lnTo>
                  <a:lnTo>
                    <a:pt x="3666" y="332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64" y="332"/>
                  </a:lnTo>
                  <a:lnTo>
                    <a:pt x="230" y="663"/>
                  </a:lnTo>
                  <a:lnTo>
                    <a:pt x="0" y="892"/>
                  </a:lnTo>
                </a:path>
              </a:pathLst>
            </a:custGeom>
            <a:noFill/>
            <a:ln cap="rnd" cmpd="sng" w="21000">
              <a:solidFill>
                <a:srgbClr val="1F2F45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18"/>
            <p:cNvSpPr/>
            <p:nvPr/>
          </p:nvSpPr>
          <p:spPr>
            <a:xfrm>
              <a:off x="4622125" y="2646800"/>
              <a:ext cx="124125" cy="36300"/>
            </a:xfrm>
            <a:custGeom>
              <a:rect b="b" l="l" r="r" t="t"/>
              <a:pathLst>
                <a:path extrusionOk="0" fill="none" h="1452" w="4965">
                  <a:moveTo>
                    <a:pt x="0" y="1"/>
                  </a:moveTo>
                  <a:lnTo>
                    <a:pt x="153" y="306"/>
                  </a:lnTo>
                  <a:lnTo>
                    <a:pt x="637" y="841"/>
                  </a:lnTo>
                  <a:lnTo>
                    <a:pt x="1273" y="1223"/>
                  </a:lnTo>
                  <a:lnTo>
                    <a:pt x="2063" y="1426"/>
                  </a:lnTo>
                  <a:lnTo>
                    <a:pt x="2495" y="1452"/>
                  </a:lnTo>
                  <a:lnTo>
                    <a:pt x="2903" y="1426"/>
                  </a:lnTo>
                  <a:lnTo>
                    <a:pt x="3692" y="1223"/>
                  </a:lnTo>
                  <a:lnTo>
                    <a:pt x="4328" y="841"/>
                  </a:lnTo>
                  <a:lnTo>
                    <a:pt x="4812" y="332"/>
                  </a:lnTo>
                  <a:lnTo>
                    <a:pt x="4965" y="26"/>
                  </a:lnTo>
                </a:path>
              </a:pathLst>
            </a:custGeom>
            <a:noFill/>
            <a:ln cap="rnd" cmpd="sng" w="21000">
              <a:solidFill>
                <a:srgbClr val="E15758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18"/>
            <p:cNvSpPr/>
            <p:nvPr/>
          </p:nvSpPr>
          <p:spPr>
            <a:xfrm>
              <a:off x="4288625" y="1879850"/>
              <a:ext cx="791775" cy="541675"/>
            </a:xfrm>
            <a:custGeom>
              <a:rect b="b" l="l" r="r" t="t"/>
              <a:pathLst>
                <a:path extrusionOk="0" h="21667" w="31671">
                  <a:moveTo>
                    <a:pt x="15021" y="1"/>
                  </a:moveTo>
                  <a:lnTo>
                    <a:pt x="13417" y="154"/>
                  </a:lnTo>
                  <a:lnTo>
                    <a:pt x="11889" y="485"/>
                  </a:lnTo>
                  <a:lnTo>
                    <a:pt x="10387" y="943"/>
                  </a:lnTo>
                  <a:lnTo>
                    <a:pt x="8987" y="1554"/>
                  </a:lnTo>
                  <a:lnTo>
                    <a:pt x="7638" y="2267"/>
                  </a:lnTo>
                  <a:lnTo>
                    <a:pt x="6365" y="3132"/>
                  </a:lnTo>
                  <a:lnTo>
                    <a:pt x="5194" y="4100"/>
                  </a:lnTo>
                  <a:lnTo>
                    <a:pt x="4124" y="5169"/>
                  </a:lnTo>
                  <a:lnTo>
                    <a:pt x="3157" y="6340"/>
                  </a:lnTo>
                  <a:lnTo>
                    <a:pt x="2291" y="7613"/>
                  </a:lnTo>
                  <a:lnTo>
                    <a:pt x="1553" y="8962"/>
                  </a:lnTo>
                  <a:lnTo>
                    <a:pt x="967" y="10388"/>
                  </a:lnTo>
                  <a:lnTo>
                    <a:pt x="509" y="11865"/>
                  </a:lnTo>
                  <a:lnTo>
                    <a:pt x="178" y="13418"/>
                  </a:lnTo>
                  <a:lnTo>
                    <a:pt x="26" y="14996"/>
                  </a:lnTo>
                  <a:lnTo>
                    <a:pt x="0" y="15811"/>
                  </a:lnTo>
                  <a:lnTo>
                    <a:pt x="0" y="21463"/>
                  </a:lnTo>
                  <a:lnTo>
                    <a:pt x="356" y="21513"/>
                  </a:lnTo>
                  <a:lnTo>
                    <a:pt x="1146" y="21437"/>
                  </a:lnTo>
                  <a:lnTo>
                    <a:pt x="2037" y="21132"/>
                  </a:lnTo>
                  <a:lnTo>
                    <a:pt x="2953" y="20673"/>
                  </a:lnTo>
                  <a:lnTo>
                    <a:pt x="4303" y="19757"/>
                  </a:lnTo>
                  <a:lnTo>
                    <a:pt x="5856" y="18306"/>
                  </a:lnTo>
                  <a:lnTo>
                    <a:pt x="6416" y="17593"/>
                  </a:lnTo>
                  <a:lnTo>
                    <a:pt x="6874" y="10515"/>
                  </a:lnTo>
                  <a:lnTo>
                    <a:pt x="10820" y="16727"/>
                  </a:lnTo>
                  <a:lnTo>
                    <a:pt x="11431" y="17160"/>
                  </a:lnTo>
                  <a:lnTo>
                    <a:pt x="13391" y="18077"/>
                  </a:lnTo>
                  <a:lnTo>
                    <a:pt x="16065" y="19019"/>
                  </a:lnTo>
                  <a:lnTo>
                    <a:pt x="19171" y="19910"/>
                  </a:lnTo>
                  <a:lnTo>
                    <a:pt x="22455" y="20699"/>
                  </a:lnTo>
                  <a:lnTo>
                    <a:pt x="25663" y="21284"/>
                  </a:lnTo>
                  <a:lnTo>
                    <a:pt x="28539" y="21641"/>
                  </a:lnTo>
                  <a:lnTo>
                    <a:pt x="30856" y="21666"/>
                  </a:lnTo>
                  <a:lnTo>
                    <a:pt x="31671" y="21513"/>
                  </a:lnTo>
                  <a:lnTo>
                    <a:pt x="31671" y="15811"/>
                  </a:lnTo>
                  <a:lnTo>
                    <a:pt x="31645" y="14996"/>
                  </a:lnTo>
                  <a:lnTo>
                    <a:pt x="31493" y="13418"/>
                  </a:lnTo>
                  <a:lnTo>
                    <a:pt x="31162" y="11865"/>
                  </a:lnTo>
                  <a:lnTo>
                    <a:pt x="30703" y="10388"/>
                  </a:lnTo>
                  <a:lnTo>
                    <a:pt x="30118" y="8962"/>
                  </a:lnTo>
                  <a:lnTo>
                    <a:pt x="29380" y="7613"/>
                  </a:lnTo>
                  <a:lnTo>
                    <a:pt x="28514" y="6340"/>
                  </a:lnTo>
                  <a:lnTo>
                    <a:pt x="27547" y="5169"/>
                  </a:lnTo>
                  <a:lnTo>
                    <a:pt x="26477" y="4100"/>
                  </a:lnTo>
                  <a:lnTo>
                    <a:pt x="25306" y="3132"/>
                  </a:lnTo>
                  <a:lnTo>
                    <a:pt x="24033" y="2267"/>
                  </a:lnTo>
                  <a:lnTo>
                    <a:pt x="22709" y="1554"/>
                  </a:lnTo>
                  <a:lnTo>
                    <a:pt x="21284" y="943"/>
                  </a:lnTo>
                  <a:lnTo>
                    <a:pt x="19782" y="485"/>
                  </a:lnTo>
                  <a:lnTo>
                    <a:pt x="18254" y="154"/>
                  </a:lnTo>
                  <a:lnTo>
                    <a:pt x="16650" y="1"/>
                  </a:lnTo>
                  <a:close/>
                </a:path>
              </a:pathLst>
            </a:custGeom>
            <a:solidFill>
              <a:srgbClr val="111D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18"/>
            <p:cNvSpPr/>
            <p:nvPr/>
          </p:nvSpPr>
          <p:spPr>
            <a:xfrm>
              <a:off x="5205775" y="2455225"/>
              <a:ext cx="357075" cy="586225"/>
            </a:xfrm>
            <a:custGeom>
              <a:rect b="b" l="l" r="r" t="t"/>
              <a:pathLst>
                <a:path extrusionOk="0" h="23449" w="14283">
                  <a:moveTo>
                    <a:pt x="9216" y="1"/>
                  </a:moveTo>
                  <a:lnTo>
                    <a:pt x="8784" y="102"/>
                  </a:lnTo>
                  <a:lnTo>
                    <a:pt x="8427" y="357"/>
                  </a:lnTo>
                  <a:lnTo>
                    <a:pt x="8173" y="764"/>
                  </a:lnTo>
                  <a:lnTo>
                    <a:pt x="8096" y="993"/>
                  </a:lnTo>
                  <a:lnTo>
                    <a:pt x="6339" y="8529"/>
                  </a:lnTo>
                  <a:lnTo>
                    <a:pt x="6034" y="8453"/>
                  </a:lnTo>
                  <a:lnTo>
                    <a:pt x="7587" y="1757"/>
                  </a:lnTo>
                  <a:lnTo>
                    <a:pt x="7638" y="1503"/>
                  </a:lnTo>
                  <a:lnTo>
                    <a:pt x="7587" y="1044"/>
                  </a:lnTo>
                  <a:lnTo>
                    <a:pt x="7358" y="637"/>
                  </a:lnTo>
                  <a:lnTo>
                    <a:pt x="7027" y="357"/>
                  </a:lnTo>
                  <a:lnTo>
                    <a:pt x="6823" y="306"/>
                  </a:lnTo>
                  <a:lnTo>
                    <a:pt x="6594" y="255"/>
                  </a:lnTo>
                  <a:lnTo>
                    <a:pt x="6187" y="357"/>
                  </a:lnTo>
                  <a:lnTo>
                    <a:pt x="5830" y="637"/>
                  </a:lnTo>
                  <a:lnTo>
                    <a:pt x="5550" y="1019"/>
                  </a:lnTo>
                  <a:lnTo>
                    <a:pt x="5474" y="1273"/>
                  </a:lnTo>
                  <a:lnTo>
                    <a:pt x="3386" y="10439"/>
                  </a:lnTo>
                  <a:lnTo>
                    <a:pt x="3132" y="9548"/>
                  </a:lnTo>
                  <a:lnTo>
                    <a:pt x="2648" y="8173"/>
                  </a:lnTo>
                  <a:lnTo>
                    <a:pt x="2139" y="7231"/>
                  </a:lnTo>
                  <a:lnTo>
                    <a:pt x="1630" y="6594"/>
                  </a:lnTo>
                  <a:lnTo>
                    <a:pt x="968" y="6111"/>
                  </a:lnTo>
                  <a:lnTo>
                    <a:pt x="382" y="6034"/>
                  </a:lnTo>
                  <a:lnTo>
                    <a:pt x="331" y="6060"/>
                  </a:lnTo>
                  <a:lnTo>
                    <a:pt x="153" y="6136"/>
                  </a:lnTo>
                  <a:lnTo>
                    <a:pt x="0" y="6442"/>
                  </a:lnTo>
                  <a:lnTo>
                    <a:pt x="0" y="6951"/>
                  </a:lnTo>
                  <a:lnTo>
                    <a:pt x="26" y="7078"/>
                  </a:lnTo>
                  <a:lnTo>
                    <a:pt x="560" y="10006"/>
                  </a:lnTo>
                  <a:lnTo>
                    <a:pt x="1146" y="13494"/>
                  </a:lnTo>
                  <a:lnTo>
                    <a:pt x="1222" y="13901"/>
                  </a:lnTo>
                  <a:lnTo>
                    <a:pt x="1426" y="14563"/>
                  </a:lnTo>
                  <a:lnTo>
                    <a:pt x="1910" y="15327"/>
                  </a:lnTo>
                  <a:lnTo>
                    <a:pt x="2953" y="16116"/>
                  </a:lnTo>
                  <a:lnTo>
                    <a:pt x="3157" y="16192"/>
                  </a:lnTo>
                  <a:lnTo>
                    <a:pt x="1859" y="21844"/>
                  </a:lnTo>
                  <a:lnTo>
                    <a:pt x="8784" y="23448"/>
                  </a:lnTo>
                  <a:lnTo>
                    <a:pt x="10158" y="17694"/>
                  </a:lnTo>
                  <a:lnTo>
                    <a:pt x="10286" y="17694"/>
                  </a:lnTo>
                  <a:lnTo>
                    <a:pt x="10693" y="17618"/>
                  </a:lnTo>
                  <a:lnTo>
                    <a:pt x="11202" y="17338"/>
                  </a:lnTo>
                  <a:lnTo>
                    <a:pt x="11635" y="16803"/>
                  </a:lnTo>
                  <a:lnTo>
                    <a:pt x="11762" y="16396"/>
                  </a:lnTo>
                  <a:lnTo>
                    <a:pt x="12093" y="14970"/>
                  </a:lnTo>
                  <a:lnTo>
                    <a:pt x="12831" y="11737"/>
                  </a:lnTo>
                  <a:lnTo>
                    <a:pt x="13086" y="10617"/>
                  </a:lnTo>
                  <a:lnTo>
                    <a:pt x="13213" y="10108"/>
                  </a:lnTo>
                  <a:lnTo>
                    <a:pt x="14232" y="5652"/>
                  </a:lnTo>
                  <a:lnTo>
                    <a:pt x="14283" y="5423"/>
                  </a:lnTo>
                  <a:lnTo>
                    <a:pt x="14232" y="4965"/>
                  </a:lnTo>
                  <a:lnTo>
                    <a:pt x="14028" y="4609"/>
                  </a:lnTo>
                  <a:lnTo>
                    <a:pt x="13723" y="4354"/>
                  </a:lnTo>
                  <a:lnTo>
                    <a:pt x="13519" y="4303"/>
                  </a:lnTo>
                  <a:lnTo>
                    <a:pt x="13315" y="4252"/>
                  </a:lnTo>
                  <a:lnTo>
                    <a:pt x="12933" y="4354"/>
                  </a:lnTo>
                  <a:lnTo>
                    <a:pt x="12602" y="4609"/>
                  </a:lnTo>
                  <a:lnTo>
                    <a:pt x="12348" y="4965"/>
                  </a:lnTo>
                  <a:lnTo>
                    <a:pt x="12297" y="5194"/>
                  </a:lnTo>
                  <a:lnTo>
                    <a:pt x="11253" y="9675"/>
                  </a:lnTo>
                  <a:lnTo>
                    <a:pt x="10871" y="9573"/>
                  </a:lnTo>
                  <a:lnTo>
                    <a:pt x="12322" y="3285"/>
                  </a:lnTo>
                  <a:lnTo>
                    <a:pt x="12373" y="3030"/>
                  </a:lnTo>
                  <a:lnTo>
                    <a:pt x="12297" y="2572"/>
                  </a:lnTo>
                  <a:lnTo>
                    <a:pt x="12093" y="2165"/>
                  </a:lnTo>
                  <a:lnTo>
                    <a:pt x="11762" y="1884"/>
                  </a:lnTo>
                  <a:lnTo>
                    <a:pt x="11559" y="1834"/>
                  </a:lnTo>
                  <a:lnTo>
                    <a:pt x="11329" y="1783"/>
                  </a:lnTo>
                  <a:lnTo>
                    <a:pt x="10922" y="1884"/>
                  </a:lnTo>
                  <a:lnTo>
                    <a:pt x="10540" y="2165"/>
                  </a:lnTo>
                  <a:lnTo>
                    <a:pt x="10286" y="2546"/>
                  </a:lnTo>
                  <a:lnTo>
                    <a:pt x="10209" y="2801"/>
                  </a:lnTo>
                  <a:lnTo>
                    <a:pt x="8758" y="9089"/>
                  </a:lnTo>
                  <a:lnTo>
                    <a:pt x="8453" y="9013"/>
                  </a:lnTo>
                  <a:lnTo>
                    <a:pt x="10184" y="1503"/>
                  </a:lnTo>
                  <a:lnTo>
                    <a:pt x="10235" y="1248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24" y="102"/>
                  </a:lnTo>
                  <a:lnTo>
                    <a:pt x="9420" y="26"/>
                  </a:lnTo>
                  <a:lnTo>
                    <a:pt x="9216" y="1"/>
                  </a:lnTo>
                  <a:close/>
                </a:path>
              </a:pathLst>
            </a:custGeom>
            <a:solidFill>
              <a:srgbClr val="F2D1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18"/>
            <p:cNvSpPr/>
            <p:nvPr/>
          </p:nvSpPr>
          <p:spPr>
            <a:xfrm>
              <a:off x="5289775" y="2714900"/>
              <a:ext cx="25" cy="675"/>
            </a:xfrm>
            <a:custGeom>
              <a:rect b="b" l="l" r="r" t="t"/>
              <a:pathLst>
                <a:path extrusionOk="0" h="27" w="1">
                  <a:moveTo>
                    <a:pt x="1" y="1"/>
                  </a:moveTo>
                  <a:lnTo>
                    <a:pt x="1" y="1"/>
                  </a:lnTo>
                  <a:lnTo>
                    <a:pt x="1" y="2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18"/>
            <p:cNvSpPr/>
            <p:nvPr/>
          </p:nvSpPr>
          <p:spPr>
            <a:xfrm>
              <a:off x="5322875" y="2659525"/>
              <a:ext cx="191600" cy="55400"/>
            </a:xfrm>
            <a:custGeom>
              <a:rect b="b" l="l" r="r" t="t"/>
              <a:pathLst>
                <a:path extrusionOk="0" h="2216" w="7664">
                  <a:moveTo>
                    <a:pt x="128" y="1"/>
                  </a:moveTo>
                  <a:lnTo>
                    <a:pt x="1" y="485"/>
                  </a:lnTo>
                  <a:lnTo>
                    <a:pt x="7536" y="2216"/>
                  </a:lnTo>
                  <a:lnTo>
                    <a:pt x="7664" y="1732"/>
                  </a:lnTo>
                  <a:lnTo>
                    <a:pt x="6569" y="1503"/>
                  </a:lnTo>
                  <a:lnTo>
                    <a:pt x="6187" y="1401"/>
                  </a:lnTo>
                  <a:lnTo>
                    <a:pt x="4074" y="917"/>
                  </a:lnTo>
                  <a:lnTo>
                    <a:pt x="3769" y="841"/>
                  </a:lnTo>
                  <a:lnTo>
                    <a:pt x="1681" y="357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28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18"/>
            <p:cNvSpPr/>
            <p:nvPr/>
          </p:nvSpPr>
          <p:spPr>
            <a:xfrm>
              <a:off x="5290425" y="2708550"/>
              <a:ext cx="105675" cy="159775"/>
            </a:xfrm>
            <a:custGeom>
              <a:rect b="b" l="l" r="r" t="t"/>
              <a:pathLst>
                <a:path extrusionOk="0" h="6391" w="4227">
                  <a:moveTo>
                    <a:pt x="51" y="0"/>
                  </a:moveTo>
                  <a:lnTo>
                    <a:pt x="51" y="51"/>
                  </a:lnTo>
                  <a:lnTo>
                    <a:pt x="0" y="280"/>
                  </a:lnTo>
                  <a:lnTo>
                    <a:pt x="204" y="306"/>
                  </a:lnTo>
                  <a:lnTo>
                    <a:pt x="1120" y="637"/>
                  </a:lnTo>
                  <a:lnTo>
                    <a:pt x="1833" y="1044"/>
                  </a:lnTo>
                  <a:lnTo>
                    <a:pt x="2597" y="1680"/>
                  </a:lnTo>
                  <a:lnTo>
                    <a:pt x="3234" y="2571"/>
                  </a:lnTo>
                  <a:lnTo>
                    <a:pt x="3717" y="3794"/>
                  </a:lnTo>
                  <a:lnTo>
                    <a:pt x="3870" y="5372"/>
                  </a:lnTo>
                  <a:lnTo>
                    <a:pt x="3794" y="6314"/>
                  </a:lnTo>
                  <a:lnTo>
                    <a:pt x="4099" y="6390"/>
                  </a:lnTo>
                  <a:lnTo>
                    <a:pt x="4125" y="6212"/>
                  </a:lnTo>
                  <a:lnTo>
                    <a:pt x="4226" y="5117"/>
                  </a:lnTo>
                  <a:lnTo>
                    <a:pt x="4150" y="4124"/>
                  </a:lnTo>
                  <a:lnTo>
                    <a:pt x="3895" y="3030"/>
                  </a:lnTo>
                  <a:lnTo>
                    <a:pt x="3335" y="1935"/>
                  </a:lnTo>
                  <a:lnTo>
                    <a:pt x="2393" y="968"/>
                  </a:lnTo>
                  <a:lnTo>
                    <a:pt x="1375" y="407"/>
                  </a:lnTo>
                  <a:lnTo>
                    <a:pt x="535" y="102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18"/>
            <p:cNvSpPr/>
            <p:nvPr/>
          </p:nvSpPr>
          <p:spPr>
            <a:xfrm>
              <a:off x="5268150" y="2888650"/>
              <a:ext cx="183950" cy="84675"/>
            </a:xfrm>
            <a:custGeom>
              <a:rect b="b" l="l" r="r" t="t"/>
              <a:pathLst>
                <a:path extrusionOk="0" h="3387" w="7358">
                  <a:moveTo>
                    <a:pt x="408" y="1"/>
                  </a:moveTo>
                  <a:lnTo>
                    <a:pt x="0" y="1783"/>
                  </a:lnTo>
                  <a:lnTo>
                    <a:pt x="6950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18"/>
            <p:cNvSpPr/>
            <p:nvPr/>
          </p:nvSpPr>
          <p:spPr>
            <a:xfrm>
              <a:off x="5228050" y="2910950"/>
              <a:ext cx="238050" cy="100575"/>
            </a:xfrm>
            <a:custGeom>
              <a:rect b="b" l="l" r="r" t="t"/>
              <a:pathLst>
                <a:path extrusionOk="0" h="4023" w="9522">
                  <a:moveTo>
                    <a:pt x="459" y="0"/>
                  </a:moveTo>
                  <a:lnTo>
                    <a:pt x="0" y="1909"/>
                  </a:lnTo>
                  <a:lnTo>
                    <a:pt x="9089" y="4023"/>
                  </a:lnTo>
                  <a:lnTo>
                    <a:pt x="9522" y="2088"/>
                  </a:lnTo>
                  <a:lnTo>
                    <a:pt x="459" y="0"/>
                  </a:lnTo>
                  <a:close/>
                </a:path>
              </a:pathLst>
            </a:custGeom>
            <a:solidFill>
              <a:srgbClr val="CFE6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18"/>
            <p:cNvSpPr/>
            <p:nvPr/>
          </p:nvSpPr>
          <p:spPr>
            <a:xfrm>
              <a:off x="5206400" y="2948500"/>
              <a:ext cx="250800" cy="105675"/>
            </a:xfrm>
            <a:custGeom>
              <a:rect b="b" l="l" r="r" t="t"/>
              <a:pathLst>
                <a:path extrusionOk="0" h="4227" w="10032">
                  <a:moveTo>
                    <a:pt x="968" y="0"/>
                  </a:moveTo>
                  <a:lnTo>
                    <a:pt x="1" y="4226"/>
                  </a:lnTo>
                  <a:lnTo>
                    <a:pt x="9548" y="4226"/>
                  </a:lnTo>
                  <a:lnTo>
                    <a:pt x="10031" y="2088"/>
                  </a:lnTo>
                  <a:lnTo>
                    <a:pt x="968" y="0"/>
                  </a:lnTo>
                  <a:close/>
                </a:path>
              </a:pathLst>
            </a:custGeom>
            <a:solidFill>
              <a:srgbClr val="7DC7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1" name="Google Shape;341;p18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19"/>
          <p:cNvSpPr txBox="1"/>
          <p:nvPr>
            <p:ph type="title"/>
          </p:nvPr>
        </p:nvSpPr>
        <p:spPr>
          <a:xfrm>
            <a:off x="653625" y="739375"/>
            <a:ext cx="5969100" cy="74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347" name="Google Shape;347;p19"/>
          <p:cNvSpPr txBox="1"/>
          <p:nvPr>
            <p:ph idx="1" type="body"/>
          </p:nvPr>
        </p:nvSpPr>
        <p:spPr>
          <a:xfrm>
            <a:off x="653625" y="1545725"/>
            <a:ext cx="1923900" cy="285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348" name="Google Shape;348;p19"/>
          <p:cNvSpPr txBox="1"/>
          <p:nvPr>
            <p:ph idx="2" type="body"/>
          </p:nvPr>
        </p:nvSpPr>
        <p:spPr>
          <a:xfrm>
            <a:off x="2676150" y="1545725"/>
            <a:ext cx="1923900" cy="285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349" name="Google Shape;349;p19"/>
          <p:cNvSpPr txBox="1"/>
          <p:nvPr>
            <p:ph idx="3" type="body"/>
          </p:nvPr>
        </p:nvSpPr>
        <p:spPr>
          <a:xfrm>
            <a:off x="4698675" y="1545725"/>
            <a:ext cx="1923900" cy="285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0" name="Google Shape;350;p19"/>
          <p:cNvGrpSpPr/>
          <p:nvPr/>
        </p:nvGrpSpPr>
        <p:grpSpPr>
          <a:xfrm flipH="1">
            <a:off x="7483640" y="3579907"/>
            <a:ext cx="1717219" cy="1563602"/>
            <a:chOff x="5930700" y="247325"/>
            <a:chExt cx="1451825" cy="1321950"/>
          </a:xfrm>
        </p:grpSpPr>
        <p:sp>
          <p:nvSpPr>
            <p:cNvPr id="351" name="Google Shape;351;p19"/>
            <p:cNvSpPr/>
            <p:nvPr/>
          </p:nvSpPr>
          <p:spPr>
            <a:xfrm>
              <a:off x="5930700" y="247325"/>
              <a:ext cx="1155875" cy="1152650"/>
            </a:xfrm>
            <a:custGeom>
              <a:rect b="b" l="l" r="r" t="t"/>
              <a:pathLst>
                <a:path extrusionOk="0" h="46106" w="46235">
                  <a:moveTo>
                    <a:pt x="23448" y="0"/>
                  </a:moveTo>
                  <a:lnTo>
                    <a:pt x="22863" y="25"/>
                  </a:lnTo>
                  <a:lnTo>
                    <a:pt x="21819" y="331"/>
                  </a:lnTo>
                  <a:lnTo>
                    <a:pt x="20903" y="917"/>
                  </a:lnTo>
                  <a:lnTo>
                    <a:pt x="20190" y="1706"/>
                  </a:lnTo>
                  <a:lnTo>
                    <a:pt x="19935" y="2189"/>
                  </a:lnTo>
                  <a:lnTo>
                    <a:pt x="19553" y="1808"/>
                  </a:lnTo>
                  <a:lnTo>
                    <a:pt x="18637" y="1247"/>
                  </a:lnTo>
                  <a:lnTo>
                    <a:pt x="17593" y="967"/>
                  </a:lnTo>
                  <a:lnTo>
                    <a:pt x="16498" y="993"/>
                  </a:lnTo>
                  <a:lnTo>
                    <a:pt x="15964" y="1146"/>
                  </a:lnTo>
                  <a:lnTo>
                    <a:pt x="15429" y="1349"/>
                  </a:lnTo>
                  <a:lnTo>
                    <a:pt x="14512" y="1960"/>
                  </a:lnTo>
                  <a:lnTo>
                    <a:pt x="13850" y="2800"/>
                  </a:lnTo>
                  <a:lnTo>
                    <a:pt x="13418" y="3793"/>
                  </a:lnTo>
                  <a:lnTo>
                    <a:pt x="13341" y="4328"/>
                  </a:lnTo>
                  <a:lnTo>
                    <a:pt x="12858" y="4099"/>
                  </a:lnTo>
                  <a:lnTo>
                    <a:pt x="11814" y="3870"/>
                  </a:lnTo>
                  <a:lnTo>
                    <a:pt x="10719" y="3946"/>
                  </a:lnTo>
                  <a:lnTo>
                    <a:pt x="9701" y="4328"/>
                  </a:lnTo>
                  <a:lnTo>
                    <a:pt x="9217" y="4634"/>
                  </a:lnTo>
                  <a:lnTo>
                    <a:pt x="8784" y="5015"/>
                  </a:lnTo>
                  <a:lnTo>
                    <a:pt x="8122" y="5906"/>
                  </a:lnTo>
                  <a:lnTo>
                    <a:pt x="7766" y="6899"/>
                  </a:lnTo>
                  <a:lnTo>
                    <a:pt x="7689" y="7969"/>
                  </a:lnTo>
                  <a:lnTo>
                    <a:pt x="7791" y="8503"/>
                  </a:lnTo>
                  <a:lnTo>
                    <a:pt x="7257" y="8452"/>
                  </a:lnTo>
                  <a:lnTo>
                    <a:pt x="6187" y="8580"/>
                  </a:lnTo>
                  <a:lnTo>
                    <a:pt x="5194" y="8987"/>
                  </a:lnTo>
                  <a:lnTo>
                    <a:pt x="4329" y="9674"/>
                  </a:lnTo>
                  <a:lnTo>
                    <a:pt x="3998" y="10133"/>
                  </a:lnTo>
                  <a:lnTo>
                    <a:pt x="3692" y="10616"/>
                  </a:lnTo>
                  <a:lnTo>
                    <a:pt x="3361" y="11660"/>
                  </a:lnTo>
                  <a:lnTo>
                    <a:pt x="3336" y="12729"/>
                  </a:lnTo>
                  <a:lnTo>
                    <a:pt x="3616" y="13773"/>
                  </a:lnTo>
                  <a:lnTo>
                    <a:pt x="3871" y="14257"/>
                  </a:lnTo>
                  <a:lnTo>
                    <a:pt x="3336" y="14359"/>
                  </a:lnTo>
                  <a:lnTo>
                    <a:pt x="2369" y="14817"/>
                  </a:lnTo>
                  <a:lnTo>
                    <a:pt x="1554" y="15530"/>
                  </a:lnTo>
                  <a:lnTo>
                    <a:pt x="968" y="16472"/>
                  </a:lnTo>
                  <a:lnTo>
                    <a:pt x="790" y="17006"/>
                  </a:lnTo>
                  <a:lnTo>
                    <a:pt x="663" y="17567"/>
                  </a:lnTo>
                  <a:lnTo>
                    <a:pt x="688" y="18661"/>
                  </a:lnTo>
                  <a:lnTo>
                    <a:pt x="1019" y="19705"/>
                  </a:lnTo>
                  <a:lnTo>
                    <a:pt x="1630" y="20596"/>
                  </a:lnTo>
                  <a:lnTo>
                    <a:pt x="2038" y="20953"/>
                  </a:lnTo>
                  <a:lnTo>
                    <a:pt x="1554" y="21233"/>
                  </a:lnTo>
                  <a:lnTo>
                    <a:pt x="790" y="21971"/>
                  </a:lnTo>
                  <a:lnTo>
                    <a:pt x="255" y="22913"/>
                  </a:lnTo>
                  <a:lnTo>
                    <a:pt x="1" y="23982"/>
                  </a:lnTo>
                  <a:lnTo>
                    <a:pt x="1" y="24568"/>
                  </a:lnTo>
                  <a:lnTo>
                    <a:pt x="26" y="24771"/>
                  </a:lnTo>
                  <a:lnTo>
                    <a:pt x="52" y="24975"/>
                  </a:lnTo>
                  <a:lnTo>
                    <a:pt x="52" y="25153"/>
                  </a:lnTo>
                  <a:lnTo>
                    <a:pt x="77" y="25357"/>
                  </a:lnTo>
                  <a:lnTo>
                    <a:pt x="154" y="25943"/>
                  </a:lnTo>
                  <a:lnTo>
                    <a:pt x="561" y="26961"/>
                  </a:lnTo>
                  <a:lnTo>
                    <a:pt x="1248" y="27801"/>
                  </a:lnTo>
                  <a:lnTo>
                    <a:pt x="2114" y="28412"/>
                  </a:lnTo>
                  <a:lnTo>
                    <a:pt x="2623" y="28616"/>
                  </a:lnTo>
                  <a:lnTo>
                    <a:pt x="2292" y="29048"/>
                  </a:lnTo>
                  <a:lnTo>
                    <a:pt x="1834" y="30016"/>
                  </a:lnTo>
                  <a:lnTo>
                    <a:pt x="1656" y="31085"/>
                  </a:lnTo>
                  <a:lnTo>
                    <a:pt x="1808" y="32180"/>
                  </a:lnTo>
                  <a:lnTo>
                    <a:pt x="2012" y="32715"/>
                  </a:lnTo>
                  <a:lnTo>
                    <a:pt x="2267" y="33224"/>
                  </a:lnTo>
                  <a:lnTo>
                    <a:pt x="3005" y="34038"/>
                  </a:lnTo>
                  <a:lnTo>
                    <a:pt x="3922" y="34624"/>
                  </a:lnTo>
                  <a:lnTo>
                    <a:pt x="4940" y="34929"/>
                  </a:lnTo>
                  <a:lnTo>
                    <a:pt x="5475" y="34955"/>
                  </a:lnTo>
                  <a:lnTo>
                    <a:pt x="5296" y="35464"/>
                  </a:lnTo>
                  <a:lnTo>
                    <a:pt x="5194" y="36533"/>
                  </a:lnTo>
                  <a:lnTo>
                    <a:pt x="5373" y="37577"/>
                  </a:lnTo>
                  <a:lnTo>
                    <a:pt x="5856" y="38570"/>
                  </a:lnTo>
                  <a:lnTo>
                    <a:pt x="6238" y="39003"/>
                  </a:lnTo>
                  <a:lnTo>
                    <a:pt x="6646" y="39410"/>
                  </a:lnTo>
                  <a:lnTo>
                    <a:pt x="7588" y="39945"/>
                  </a:lnTo>
                  <a:lnTo>
                    <a:pt x="8631" y="40199"/>
                  </a:lnTo>
                  <a:lnTo>
                    <a:pt x="9701" y="40174"/>
                  </a:lnTo>
                  <a:lnTo>
                    <a:pt x="10235" y="40021"/>
                  </a:lnTo>
                  <a:lnTo>
                    <a:pt x="10235" y="40556"/>
                  </a:lnTo>
                  <a:lnTo>
                    <a:pt x="10464" y="41600"/>
                  </a:lnTo>
                  <a:lnTo>
                    <a:pt x="10974" y="42542"/>
                  </a:lnTo>
                  <a:lnTo>
                    <a:pt x="11763" y="43331"/>
                  </a:lnTo>
                  <a:lnTo>
                    <a:pt x="12247" y="43611"/>
                  </a:lnTo>
                  <a:lnTo>
                    <a:pt x="12756" y="43865"/>
                  </a:lnTo>
                  <a:lnTo>
                    <a:pt x="13850" y="44069"/>
                  </a:lnTo>
                  <a:lnTo>
                    <a:pt x="14920" y="43967"/>
                  </a:lnTo>
                  <a:lnTo>
                    <a:pt x="15913" y="43585"/>
                  </a:lnTo>
                  <a:lnTo>
                    <a:pt x="16371" y="43280"/>
                  </a:lnTo>
                  <a:lnTo>
                    <a:pt x="16524" y="43789"/>
                  </a:lnTo>
                  <a:lnTo>
                    <a:pt x="17084" y="44706"/>
                  </a:lnTo>
                  <a:lnTo>
                    <a:pt x="17898" y="45444"/>
                  </a:lnTo>
                  <a:lnTo>
                    <a:pt x="18891" y="45928"/>
                  </a:lnTo>
                  <a:lnTo>
                    <a:pt x="19451" y="46055"/>
                  </a:lnTo>
                  <a:lnTo>
                    <a:pt x="20012" y="46106"/>
                  </a:lnTo>
                  <a:lnTo>
                    <a:pt x="21106" y="45953"/>
                  </a:lnTo>
                  <a:lnTo>
                    <a:pt x="22074" y="45520"/>
                  </a:lnTo>
                  <a:lnTo>
                    <a:pt x="22914" y="44833"/>
                  </a:lnTo>
                  <a:lnTo>
                    <a:pt x="23219" y="44400"/>
                  </a:lnTo>
                  <a:lnTo>
                    <a:pt x="23525" y="44782"/>
                  </a:lnTo>
                  <a:lnTo>
                    <a:pt x="24263" y="45418"/>
                  </a:lnTo>
                  <a:lnTo>
                    <a:pt x="25129" y="45851"/>
                  </a:lnTo>
                  <a:lnTo>
                    <a:pt x="26096" y="46055"/>
                  </a:lnTo>
                  <a:lnTo>
                    <a:pt x="26605" y="46055"/>
                  </a:lnTo>
                  <a:lnTo>
                    <a:pt x="26809" y="46029"/>
                  </a:lnTo>
                  <a:lnTo>
                    <a:pt x="27013" y="46004"/>
                  </a:lnTo>
                  <a:lnTo>
                    <a:pt x="27573" y="45877"/>
                  </a:lnTo>
                  <a:lnTo>
                    <a:pt x="28566" y="45393"/>
                  </a:lnTo>
                  <a:lnTo>
                    <a:pt x="29355" y="44655"/>
                  </a:lnTo>
                  <a:lnTo>
                    <a:pt x="29915" y="43738"/>
                  </a:lnTo>
                  <a:lnTo>
                    <a:pt x="30068" y="43229"/>
                  </a:lnTo>
                  <a:lnTo>
                    <a:pt x="30526" y="43535"/>
                  </a:lnTo>
                  <a:lnTo>
                    <a:pt x="31519" y="43916"/>
                  </a:lnTo>
                  <a:lnTo>
                    <a:pt x="32588" y="43993"/>
                  </a:lnTo>
                  <a:lnTo>
                    <a:pt x="33683" y="43789"/>
                  </a:lnTo>
                  <a:lnTo>
                    <a:pt x="34192" y="43535"/>
                  </a:lnTo>
                  <a:lnTo>
                    <a:pt x="34676" y="43229"/>
                  </a:lnTo>
                  <a:lnTo>
                    <a:pt x="35465" y="42440"/>
                  </a:lnTo>
                  <a:lnTo>
                    <a:pt x="35974" y="41498"/>
                  </a:lnTo>
                  <a:lnTo>
                    <a:pt x="36203" y="40454"/>
                  </a:lnTo>
                  <a:lnTo>
                    <a:pt x="36178" y="39919"/>
                  </a:lnTo>
                  <a:lnTo>
                    <a:pt x="36713" y="40047"/>
                  </a:lnTo>
                  <a:lnTo>
                    <a:pt x="37782" y="40098"/>
                  </a:lnTo>
                  <a:lnTo>
                    <a:pt x="38826" y="39818"/>
                  </a:lnTo>
                  <a:lnTo>
                    <a:pt x="39768" y="39257"/>
                  </a:lnTo>
                  <a:lnTo>
                    <a:pt x="40175" y="38876"/>
                  </a:lnTo>
                  <a:lnTo>
                    <a:pt x="40531" y="38417"/>
                  </a:lnTo>
                  <a:lnTo>
                    <a:pt x="41015" y="37450"/>
                  </a:lnTo>
                  <a:lnTo>
                    <a:pt x="41193" y="36381"/>
                  </a:lnTo>
                  <a:lnTo>
                    <a:pt x="41066" y="35311"/>
                  </a:lnTo>
                  <a:lnTo>
                    <a:pt x="40888" y="34802"/>
                  </a:lnTo>
                  <a:lnTo>
                    <a:pt x="41422" y="34777"/>
                  </a:lnTo>
                  <a:lnTo>
                    <a:pt x="42466" y="34471"/>
                  </a:lnTo>
                  <a:lnTo>
                    <a:pt x="43357" y="33886"/>
                  </a:lnTo>
                  <a:lnTo>
                    <a:pt x="44070" y="33046"/>
                  </a:lnTo>
                  <a:lnTo>
                    <a:pt x="44325" y="32536"/>
                  </a:lnTo>
                  <a:lnTo>
                    <a:pt x="44528" y="32002"/>
                  </a:lnTo>
                  <a:lnTo>
                    <a:pt x="44681" y="30907"/>
                  </a:lnTo>
                  <a:lnTo>
                    <a:pt x="44503" y="29838"/>
                  </a:lnTo>
                  <a:lnTo>
                    <a:pt x="44045" y="28870"/>
                  </a:lnTo>
                  <a:lnTo>
                    <a:pt x="43688" y="28437"/>
                  </a:lnTo>
                  <a:lnTo>
                    <a:pt x="44197" y="28234"/>
                  </a:lnTo>
                  <a:lnTo>
                    <a:pt x="45063" y="27623"/>
                  </a:lnTo>
                  <a:lnTo>
                    <a:pt x="45725" y="26757"/>
                  </a:lnTo>
                  <a:lnTo>
                    <a:pt x="46132" y="25739"/>
                  </a:lnTo>
                  <a:lnTo>
                    <a:pt x="46209" y="25179"/>
                  </a:lnTo>
                  <a:lnTo>
                    <a:pt x="46234" y="24593"/>
                  </a:lnTo>
                  <a:lnTo>
                    <a:pt x="46005" y="23524"/>
                  </a:lnTo>
                  <a:lnTo>
                    <a:pt x="45496" y="22582"/>
                  </a:lnTo>
                  <a:lnTo>
                    <a:pt x="44758" y="21818"/>
                  </a:lnTo>
                  <a:lnTo>
                    <a:pt x="44299" y="21538"/>
                  </a:lnTo>
                  <a:lnTo>
                    <a:pt x="44707" y="21182"/>
                  </a:lnTo>
                  <a:lnTo>
                    <a:pt x="45318" y="20291"/>
                  </a:lnTo>
                  <a:lnTo>
                    <a:pt x="45674" y="19272"/>
                  </a:lnTo>
                  <a:lnTo>
                    <a:pt x="45750" y="18178"/>
                  </a:lnTo>
                  <a:lnTo>
                    <a:pt x="45623" y="17617"/>
                  </a:lnTo>
                  <a:lnTo>
                    <a:pt x="45470" y="17083"/>
                  </a:lnTo>
                  <a:lnTo>
                    <a:pt x="44910" y="16115"/>
                  </a:lnTo>
                  <a:lnTo>
                    <a:pt x="44121" y="15403"/>
                  </a:lnTo>
                  <a:lnTo>
                    <a:pt x="43154" y="14919"/>
                  </a:lnTo>
                  <a:lnTo>
                    <a:pt x="42619" y="14792"/>
                  </a:lnTo>
                  <a:lnTo>
                    <a:pt x="42899" y="14308"/>
                  </a:lnTo>
                  <a:lnTo>
                    <a:pt x="43205" y="13289"/>
                  </a:lnTo>
                  <a:lnTo>
                    <a:pt x="43230" y="12195"/>
                  </a:lnTo>
                  <a:lnTo>
                    <a:pt x="42924" y="11151"/>
                  </a:lnTo>
                  <a:lnTo>
                    <a:pt x="42644" y="10642"/>
                  </a:lnTo>
                  <a:lnTo>
                    <a:pt x="42313" y="10184"/>
                  </a:lnTo>
                  <a:lnTo>
                    <a:pt x="41473" y="9471"/>
                  </a:lnTo>
                  <a:lnTo>
                    <a:pt x="40480" y="9038"/>
                  </a:lnTo>
                  <a:lnTo>
                    <a:pt x="39411" y="8885"/>
                  </a:lnTo>
                  <a:lnTo>
                    <a:pt x="38877" y="8936"/>
                  </a:lnTo>
                  <a:lnTo>
                    <a:pt x="38978" y="8401"/>
                  </a:lnTo>
                  <a:lnTo>
                    <a:pt x="38953" y="7332"/>
                  </a:lnTo>
                  <a:lnTo>
                    <a:pt x="38596" y="6314"/>
                  </a:lnTo>
                  <a:lnTo>
                    <a:pt x="37985" y="5397"/>
                  </a:lnTo>
                  <a:lnTo>
                    <a:pt x="37553" y="5041"/>
                  </a:lnTo>
                  <a:lnTo>
                    <a:pt x="37069" y="4710"/>
                  </a:lnTo>
                  <a:lnTo>
                    <a:pt x="36051" y="4303"/>
                  </a:lnTo>
                  <a:lnTo>
                    <a:pt x="34981" y="4201"/>
                  </a:lnTo>
                  <a:lnTo>
                    <a:pt x="33937" y="4404"/>
                  </a:lnTo>
                  <a:lnTo>
                    <a:pt x="33428" y="4608"/>
                  </a:lnTo>
                  <a:lnTo>
                    <a:pt x="33377" y="4073"/>
                  </a:lnTo>
                  <a:lnTo>
                    <a:pt x="32970" y="3081"/>
                  </a:lnTo>
                  <a:lnTo>
                    <a:pt x="32334" y="2215"/>
                  </a:lnTo>
                  <a:lnTo>
                    <a:pt x="31443" y="1553"/>
                  </a:lnTo>
                  <a:lnTo>
                    <a:pt x="30908" y="1349"/>
                  </a:lnTo>
                  <a:lnTo>
                    <a:pt x="30373" y="1171"/>
                  </a:lnTo>
                  <a:lnTo>
                    <a:pt x="29279" y="1120"/>
                  </a:lnTo>
                  <a:lnTo>
                    <a:pt x="28235" y="1375"/>
                  </a:lnTo>
                  <a:lnTo>
                    <a:pt x="27293" y="1909"/>
                  </a:lnTo>
                  <a:lnTo>
                    <a:pt x="26885" y="2266"/>
                  </a:lnTo>
                  <a:lnTo>
                    <a:pt x="26656" y="1782"/>
                  </a:lnTo>
                  <a:lnTo>
                    <a:pt x="25969" y="967"/>
                  </a:lnTo>
                  <a:lnTo>
                    <a:pt x="25078" y="382"/>
                  </a:lnTo>
                  <a:lnTo>
                    <a:pt x="24009" y="51"/>
                  </a:lnTo>
                  <a:lnTo>
                    <a:pt x="23448" y="0"/>
                  </a:lnTo>
                  <a:close/>
                </a:path>
              </a:pathLst>
            </a:custGeom>
            <a:solidFill>
              <a:srgbClr val="1409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19"/>
            <p:cNvSpPr/>
            <p:nvPr/>
          </p:nvSpPr>
          <p:spPr>
            <a:xfrm>
              <a:off x="6102550" y="866600"/>
              <a:ext cx="68125" cy="190975"/>
            </a:xfrm>
            <a:custGeom>
              <a:rect b="b" l="l" r="r" t="t"/>
              <a:pathLst>
                <a:path extrusionOk="0" h="7639" w="2725">
                  <a:moveTo>
                    <a:pt x="2725" y="0"/>
                  </a:moveTo>
                  <a:lnTo>
                    <a:pt x="2165" y="51"/>
                  </a:lnTo>
                  <a:lnTo>
                    <a:pt x="1172" y="459"/>
                  </a:lnTo>
                  <a:lnTo>
                    <a:pt x="434" y="1197"/>
                  </a:lnTo>
                  <a:lnTo>
                    <a:pt x="26" y="2190"/>
                  </a:lnTo>
                  <a:lnTo>
                    <a:pt x="1" y="2750"/>
                  </a:lnTo>
                  <a:lnTo>
                    <a:pt x="1" y="4914"/>
                  </a:lnTo>
                  <a:lnTo>
                    <a:pt x="26" y="5474"/>
                  </a:lnTo>
                  <a:lnTo>
                    <a:pt x="434" y="6467"/>
                  </a:lnTo>
                  <a:lnTo>
                    <a:pt x="1172" y="7205"/>
                  </a:lnTo>
                  <a:lnTo>
                    <a:pt x="2165" y="7613"/>
                  </a:lnTo>
                  <a:lnTo>
                    <a:pt x="2725" y="7638"/>
                  </a:lnTo>
                  <a:lnTo>
                    <a:pt x="2725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19"/>
            <p:cNvSpPr/>
            <p:nvPr/>
          </p:nvSpPr>
          <p:spPr>
            <a:xfrm>
              <a:off x="6847225" y="866600"/>
              <a:ext cx="68125" cy="190975"/>
            </a:xfrm>
            <a:custGeom>
              <a:rect b="b" l="l" r="r" t="t"/>
              <a:pathLst>
                <a:path extrusionOk="0" h="7639" w="2725">
                  <a:moveTo>
                    <a:pt x="1" y="0"/>
                  </a:moveTo>
                  <a:lnTo>
                    <a:pt x="1" y="7638"/>
                  </a:lnTo>
                  <a:lnTo>
                    <a:pt x="535" y="7613"/>
                  </a:lnTo>
                  <a:lnTo>
                    <a:pt x="1528" y="7205"/>
                  </a:lnTo>
                  <a:lnTo>
                    <a:pt x="2266" y="6467"/>
                  </a:lnTo>
                  <a:lnTo>
                    <a:pt x="2674" y="5474"/>
                  </a:lnTo>
                  <a:lnTo>
                    <a:pt x="2725" y="4914"/>
                  </a:lnTo>
                  <a:lnTo>
                    <a:pt x="2725" y="2750"/>
                  </a:lnTo>
                  <a:lnTo>
                    <a:pt x="2674" y="2190"/>
                  </a:lnTo>
                  <a:lnTo>
                    <a:pt x="2266" y="1197"/>
                  </a:lnTo>
                  <a:lnTo>
                    <a:pt x="1528" y="459"/>
                  </a:lnTo>
                  <a:lnTo>
                    <a:pt x="535" y="5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19"/>
            <p:cNvSpPr/>
            <p:nvPr/>
          </p:nvSpPr>
          <p:spPr>
            <a:xfrm>
              <a:off x="6403600" y="1254850"/>
              <a:ext cx="210700" cy="264150"/>
            </a:xfrm>
            <a:custGeom>
              <a:rect b="b" l="l" r="r" t="t"/>
              <a:pathLst>
                <a:path extrusionOk="0" h="10566" w="8428">
                  <a:moveTo>
                    <a:pt x="1" y="0"/>
                  </a:moveTo>
                  <a:lnTo>
                    <a:pt x="1" y="10566"/>
                  </a:lnTo>
                  <a:lnTo>
                    <a:pt x="8428" y="10566"/>
                  </a:lnTo>
                  <a:lnTo>
                    <a:pt x="8428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19"/>
            <p:cNvSpPr/>
            <p:nvPr/>
          </p:nvSpPr>
          <p:spPr>
            <a:xfrm>
              <a:off x="6157925" y="439525"/>
              <a:ext cx="701425" cy="875800"/>
            </a:xfrm>
            <a:custGeom>
              <a:rect b="b" l="l" r="r" t="t"/>
              <a:pathLst>
                <a:path extrusionOk="0" h="35032" w="28057">
                  <a:moveTo>
                    <a:pt x="14028" y="1"/>
                  </a:moveTo>
                  <a:lnTo>
                    <a:pt x="13316" y="26"/>
                  </a:lnTo>
                  <a:lnTo>
                    <a:pt x="11890" y="153"/>
                  </a:lnTo>
                  <a:lnTo>
                    <a:pt x="10515" y="433"/>
                  </a:lnTo>
                  <a:lnTo>
                    <a:pt x="9217" y="841"/>
                  </a:lnTo>
                  <a:lnTo>
                    <a:pt x="7944" y="1375"/>
                  </a:lnTo>
                  <a:lnTo>
                    <a:pt x="6747" y="2037"/>
                  </a:lnTo>
                  <a:lnTo>
                    <a:pt x="5627" y="2776"/>
                  </a:lnTo>
                  <a:lnTo>
                    <a:pt x="4609" y="3641"/>
                  </a:lnTo>
                  <a:lnTo>
                    <a:pt x="3641" y="4583"/>
                  </a:lnTo>
                  <a:lnTo>
                    <a:pt x="2801" y="5627"/>
                  </a:lnTo>
                  <a:lnTo>
                    <a:pt x="2037" y="6747"/>
                  </a:lnTo>
                  <a:lnTo>
                    <a:pt x="1375" y="7944"/>
                  </a:lnTo>
                  <a:lnTo>
                    <a:pt x="866" y="9191"/>
                  </a:lnTo>
                  <a:lnTo>
                    <a:pt x="433" y="10515"/>
                  </a:lnTo>
                  <a:lnTo>
                    <a:pt x="153" y="11890"/>
                  </a:lnTo>
                  <a:lnTo>
                    <a:pt x="26" y="13316"/>
                  </a:lnTo>
                  <a:lnTo>
                    <a:pt x="1" y="14028"/>
                  </a:lnTo>
                  <a:lnTo>
                    <a:pt x="1" y="21004"/>
                  </a:lnTo>
                  <a:lnTo>
                    <a:pt x="26" y="21717"/>
                  </a:lnTo>
                  <a:lnTo>
                    <a:pt x="153" y="23143"/>
                  </a:lnTo>
                  <a:lnTo>
                    <a:pt x="433" y="24517"/>
                  </a:lnTo>
                  <a:lnTo>
                    <a:pt x="866" y="25841"/>
                  </a:lnTo>
                  <a:lnTo>
                    <a:pt x="1375" y="27089"/>
                  </a:lnTo>
                  <a:lnTo>
                    <a:pt x="2037" y="28285"/>
                  </a:lnTo>
                  <a:lnTo>
                    <a:pt x="2801" y="29405"/>
                  </a:lnTo>
                  <a:lnTo>
                    <a:pt x="3641" y="30449"/>
                  </a:lnTo>
                  <a:lnTo>
                    <a:pt x="4609" y="31391"/>
                  </a:lnTo>
                  <a:lnTo>
                    <a:pt x="5627" y="32257"/>
                  </a:lnTo>
                  <a:lnTo>
                    <a:pt x="6747" y="32995"/>
                  </a:lnTo>
                  <a:lnTo>
                    <a:pt x="7944" y="33657"/>
                  </a:lnTo>
                  <a:lnTo>
                    <a:pt x="9217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316" y="35006"/>
                  </a:lnTo>
                  <a:lnTo>
                    <a:pt x="14028" y="35032"/>
                  </a:lnTo>
                  <a:lnTo>
                    <a:pt x="14767" y="35006"/>
                  </a:lnTo>
                  <a:lnTo>
                    <a:pt x="16167" y="34879"/>
                  </a:lnTo>
                  <a:lnTo>
                    <a:pt x="17542" y="34599"/>
                  </a:lnTo>
                  <a:lnTo>
                    <a:pt x="18866" y="34192"/>
                  </a:lnTo>
                  <a:lnTo>
                    <a:pt x="20113" y="33657"/>
                  </a:lnTo>
                  <a:lnTo>
                    <a:pt x="21310" y="32995"/>
                  </a:lnTo>
                  <a:lnTo>
                    <a:pt x="22430" y="32257"/>
                  </a:lnTo>
                  <a:lnTo>
                    <a:pt x="23474" y="31391"/>
                  </a:lnTo>
                  <a:lnTo>
                    <a:pt x="24416" y="30449"/>
                  </a:lnTo>
                  <a:lnTo>
                    <a:pt x="25281" y="29405"/>
                  </a:lnTo>
                  <a:lnTo>
                    <a:pt x="26045" y="28285"/>
                  </a:lnTo>
                  <a:lnTo>
                    <a:pt x="26682" y="27089"/>
                  </a:lnTo>
                  <a:lnTo>
                    <a:pt x="27216" y="25841"/>
                  </a:lnTo>
                  <a:lnTo>
                    <a:pt x="27624" y="24517"/>
                  </a:lnTo>
                  <a:lnTo>
                    <a:pt x="27904" y="23143"/>
                  </a:lnTo>
                  <a:lnTo>
                    <a:pt x="28056" y="21717"/>
                  </a:lnTo>
                  <a:lnTo>
                    <a:pt x="28056" y="21004"/>
                  </a:lnTo>
                  <a:lnTo>
                    <a:pt x="28056" y="14028"/>
                  </a:lnTo>
                  <a:lnTo>
                    <a:pt x="28056" y="13316"/>
                  </a:lnTo>
                  <a:lnTo>
                    <a:pt x="27904" y="11890"/>
                  </a:lnTo>
                  <a:lnTo>
                    <a:pt x="27624" y="10515"/>
                  </a:lnTo>
                  <a:lnTo>
                    <a:pt x="27216" y="9191"/>
                  </a:lnTo>
                  <a:lnTo>
                    <a:pt x="26682" y="7944"/>
                  </a:lnTo>
                  <a:lnTo>
                    <a:pt x="26045" y="6747"/>
                  </a:lnTo>
                  <a:lnTo>
                    <a:pt x="25281" y="5627"/>
                  </a:lnTo>
                  <a:lnTo>
                    <a:pt x="24416" y="4583"/>
                  </a:lnTo>
                  <a:lnTo>
                    <a:pt x="23474" y="3641"/>
                  </a:lnTo>
                  <a:lnTo>
                    <a:pt x="22430" y="2776"/>
                  </a:lnTo>
                  <a:lnTo>
                    <a:pt x="21310" y="2037"/>
                  </a:lnTo>
                  <a:lnTo>
                    <a:pt x="20113" y="1375"/>
                  </a:lnTo>
                  <a:lnTo>
                    <a:pt x="18866" y="841"/>
                  </a:lnTo>
                  <a:lnTo>
                    <a:pt x="17542" y="433"/>
                  </a:lnTo>
                  <a:lnTo>
                    <a:pt x="16167" y="153"/>
                  </a:lnTo>
                  <a:lnTo>
                    <a:pt x="14767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6B3F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19"/>
            <p:cNvSpPr/>
            <p:nvPr/>
          </p:nvSpPr>
          <p:spPr>
            <a:xfrm>
              <a:off x="6282675" y="933425"/>
              <a:ext cx="91050" cy="90400"/>
            </a:xfrm>
            <a:custGeom>
              <a:rect b="b" l="l" r="r" t="t"/>
              <a:pathLst>
                <a:path extrusionOk="0" h="3616" w="3642">
                  <a:moveTo>
                    <a:pt x="1834" y="1"/>
                  </a:moveTo>
                  <a:lnTo>
                    <a:pt x="1452" y="26"/>
                  </a:lnTo>
                  <a:lnTo>
                    <a:pt x="815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1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815" y="3310"/>
                  </a:lnTo>
                  <a:lnTo>
                    <a:pt x="1452" y="3590"/>
                  </a:lnTo>
                  <a:lnTo>
                    <a:pt x="1834" y="3616"/>
                  </a:lnTo>
                  <a:lnTo>
                    <a:pt x="2190" y="3590"/>
                  </a:lnTo>
                  <a:lnTo>
                    <a:pt x="2852" y="3310"/>
                  </a:lnTo>
                  <a:lnTo>
                    <a:pt x="3336" y="2827"/>
                  </a:lnTo>
                  <a:lnTo>
                    <a:pt x="3616" y="2165"/>
                  </a:lnTo>
                  <a:lnTo>
                    <a:pt x="3641" y="1808"/>
                  </a:lnTo>
                  <a:lnTo>
                    <a:pt x="3616" y="1426"/>
                  </a:lnTo>
                  <a:lnTo>
                    <a:pt x="3336" y="790"/>
                  </a:lnTo>
                  <a:lnTo>
                    <a:pt x="2852" y="281"/>
                  </a:lnTo>
                  <a:lnTo>
                    <a:pt x="2190" y="26"/>
                  </a:lnTo>
                  <a:lnTo>
                    <a:pt x="1834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19"/>
            <p:cNvSpPr/>
            <p:nvPr/>
          </p:nvSpPr>
          <p:spPr>
            <a:xfrm>
              <a:off x="6643550" y="933425"/>
              <a:ext cx="91050" cy="90400"/>
            </a:xfrm>
            <a:custGeom>
              <a:rect b="b" l="l" r="r" t="t"/>
              <a:pathLst>
                <a:path extrusionOk="0" h="3616" w="3642">
                  <a:moveTo>
                    <a:pt x="1834" y="1"/>
                  </a:moveTo>
                  <a:lnTo>
                    <a:pt x="1452" y="26"/>
                  </a:lnTo>
                  <a:lnTo>
                    <a:pt x="790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1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90" y="3310"/>
                  </a:lnTo>
                  <a:lnTo>
                    <a:pt x="1452" y="3590"/>
                  </a:lnTo>
                  <a:lnTo>
                    <a:pt x="1834" y="3616"/>
                  </a:lnTo>
                  <a:lnTo>
                    <a:pt x="2190" y="3590"/>
                  </a:lnTo>
                  <a:lnTo>
                    <a:pt x="2852" y="3310"/>
                  </a:lnTo>
                  <a:lnTo>
                    <a:pt x="3336" y="2827"/>
                  </a:lnTo>
                  <a:lnTo>
                    <a:pt x="3616" y="2165"/>
                  </a:lnTo>
                  <a:lnTo>
                    <a:pt x="3641" y="1808"/>
                  </a:lnTo>
                  <a:lnTo>
                    <a:pt x="3616" y="1426"/>
                  </a:lnTo>
                  <a:lnTo>
                    <a:pt x="3336" y="790"/>
                  </a:lnTo>
                  <a:lnTo>
                    <a:pt x="2852" y="281"/>
                  </a:lnTo>
                  <a:lnTo>
                    <a:pt x="2190" y="26"/>
                  </a:lnTo>
                  <a:lnTo>
                    <a:pt x="1834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19"/>
            <p:cNvSpPr/>
            <p:nvPr/>
          </p:nvSpPr>
          <p:spPr>
            <a:xfrm>
              <a:off x="5987350" y="1359225"/>
              <a:ext cx="1042575" cy="210050"/>
            </a:xfrm>
            <a:custGeom>
              <a:rect b="b" l="l" r="r" t="t"/>
              <a:pathLst>
                <a:path extrusionOk="0" h="8402" w="41703">
                  <a:moveTo>
                    <a:pt x="16651" y="1"/>
                  </a:moveTo>
                  <a:lnTo>
                    <a:pt x="12323" y="153"/>
                  </a:lnTo>
                  <a:lnTo>
                    <a:pt x="11177" y="179"/>
                  </a:lnTo>
                  <a:lnTo>
                    <a:pt x="9140" y="484"/>
                  </a:lnTo>
                  <a:lnTo>
                    <a:pt x="7307" y="1070"/>
                  </a:lnTo>
                  <a:lnTo>
                    <a:pt x="5703" y="1910"/>
                  </a:lnTo>
                  <a:lnTo>
                    <a:pt x="4227" y="2979"/>
                  </a:lnTo>
                  <a:lnTo>
                    <a:pt x="2903" y="4303"/>
                  </a:lnTo>
                  <a:lnTo>
                    <a:pt x="1706" y="5805"/>
                  </a:lnTo>
                  <a:lnTo>
                    <a:pt x="561" y="7485"/>
                  </a:lnTo>
                  <a:lnTo>
                    <a:pt x="1" y="8402"/>
                  </a:lnTo>
                  <a:lnTo>
                    <a:pt x="41702" y="8402"/>
                  </a:lnTo>
                  <a:lnTo>
                    <a:pt x="41168" y="7485"/>
                  </a:lnTo>
                  <a:lnTo>
                    <a:pt x="40022" y="5805"/>
                  </a:lnTo>
                  <a:lnTo>
                    <a:pt x="38800" y="4303"/>
                  </a:lnTo>
                  <a:lnTo>
                    <a:pt x="37476" y="2979"/>
                  </a:lnTo>
                  <a:lnTo>
                    <a:pt x="36025" y="1910"/>
                  </a:lnTo>
                  <a:lnTo>
                    <a:pt x="34396" y="1070"/>
                  </a:lnTo>
                  <a:lnTo>
                    <a:pt x="32588" y="484"/>
                  </a:lnTo>
                  <a:lnTo>
                    <a:pt x="30526" y="179"/>
                  </a:lnTo>
                  <a:lnTo>
                    <a:pt x="29406" y="153"/>
                  </a:lnTo>
                  <a:lnTo>
                    <a:pt x="25078" y="1"/>
                  </a:lnTo>
                  <a:lnTo>
                    <a:pt x="25052" y="433"/>
                  </a:lnTo>
                  <a:lnTo>
                    <a:pt x="24874" y="1248"/>
                  </a:lnTo>
                  <a:lnTo>
                    <a:pt x="24568" y="2012"/>
                  </a:lnTo>
                  <a:lnTo>
                    <a:pt x="24110" y="2674"/>
                  </a:lnTo>
                  <a:lnTo>
                    <a:pt x="23550" y="3259"/>
                  </a:lnTo>
                  <a:lnTo>
                    <a:pt x="22863" y="3692"/>
                  </a:lnTo>
                  <a:lnTo>
                    <a:pt x="22124" y="4023"/>
                  </a:lnTo>
                  <a:lnTo>
                    <a:pt x="21284" y="4201"/>
                  </a:lnTo>
                  <a:lnTo>
                    <a:pt x="20419" y="4201"/>
                  </a:lnTo>
                  <a:lnTo>
                    <a:pt x="19604" y="4023"/>
                  </a:lnTo>
                  <a:lnTo>
                    <a:pt x="18840" y="3692"/>
                  </a:lnTo>
                  <a:lnTo>
                    <a:pt x="18178" y="3259"/>
                  </a:lnTo>
                  <a:lnTo>
                    <a:pt x="17593" y="2674"/>
                  </a:lnTo>
                  <a:lnTo>
                    <a:pt x="17160" y="2012"/>
                  </a:lnTo>
                  <a:lnTo>
                    <a:pt x="16829" y="1248"/>
                  </a:lnTo>
                  <a:lnTo>
                    <a:pt x="16651" y="433"/>
                  </a:lnTo>
                  <a:lnTo>
                    <a:pt x="16651" y="1"/>
                  </a:lnTo>
                  <a:close/>
                </a:path>
              </a:pathLst>
            </a:custGeom>
            <a:solidFill>
              <a:srgbClr val="F14C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19"/>
            <p:cNvSpPr/>
            <p:nvPr/>
          </p:nvSpPr>
          <p:spPr>
            <a:xfrm>
              <a:off x="6364150" y="1359225"/>
              <a:ext cx="288975" cy="148950"/>
            </a:xfrm>
            <a:custGeom>
              <a:rect b="b" l="l" r="r" t="t"/>
              <a:pathLst>
                <a:path extrusionOk="0" h="5958" w="11559">
                  <a:moveTo>
                    <a:pt x="1579" y="1"/>
                  </a:moveTo>
                  <a:lnTo>
                    <a:pt x="26" y="51"/>
                  </a:lnTo>
                  <a:lnTo>
                    <a:pt x="0" y="128"/>
                  </a:lnTo>
                  <a:lnTo>
                    <a:pt x="0" y="179"/>
                  </a:lnTo>
                  <a:lnTo>
                    <a:pt x="26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324" y="3870"/>
                  </a:lnTo>
                  <a:lnTo>
                    <a:pt x="2113" y="4659"/>
                  </a:lnTo>
                  <a:lnTo>
                    <a:pt x="3030" y="5270"/>
                  </a:lnTo>
                  <a:lnTo>
                    <a:pt x="4074" y="5703"/>
                  </a:lnTo>
                  <a:lnTo>
                    <a:pt x="5194" y="5958"/>
                  </a:lnTo>
                  <a:lnTo>
                    <a:pt x="6390" y="5958"/>
                  </a:lnTo>
                  <a:lnTo>
                    <a:pt x="7511" y="5703"/>
                  </a:lnTo>
                  <a:lnTo>
                    <a:pt x="8555" y="5270"/>
                  </a:lnTo>
                  <a:lnTo>
                    <a:pt x="9471" y="4659"/>
                  </a:lnTo>
                  <a:lnTo>
                    <a:pt x="10260" y="3870"/>
                  </a:lnTo>
                  <a:lnTo>
                    <a:pt x="10871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59" y="179"/>
                  </a:lnTo>
                  <a:lnTo>
                    <a:pt x="11559" y="128"/>
                  </a:lnTo>
                  <a:lnTo>
                    <a:pt x="11559" y="51"/>
                  </a:lnTo>
                  <a:lnTo>
                    <a:pt x="10006" y="1"/>
                  </a:lnTo>
                  <a:lnTo>
                    <a:pt x="9980" y="433"/>
                  </a:lnTo>
                  <a:lnTo>
                    <a:pt x="9802" y="1248"/>
                  </a:lnTo>
                  <a:lnTo>
                    <a:pt x="9496" y="2012"/>
                  </a:lnTo>
                  <a:lnTo>
                    <a:pt x="9038" y="2674"/>
                  </a:lnTo>
                  <a:lnTo>
                    <a:pt x="8478" y="3259"/>
                  </a:lnTo>
                  <a:lnTo>
                    <a:pt x="7791" y="3692"/>
                  </a:lnTo>
                  <a:lnTo>
                    <a:pt x="7052" y="4023"/>
                  </a:lnTo>
                  <a:lnTo>
                    <a:pt x="6212" y="4201"/>
                  </a:lnTo>
                  <a:lnTo>
                    <a:pt x="5347" y="4201"/>
                  </a:lnTo>
                  <a:lnTo>
                    <a:pt x="4532" y="4023"/>
                  </a:lnTo>
                  <a:lnTo>
                    <a:pt x="3768" y="3692"/>
                  </a:lnTo>
                  <a:lnTo>
                    <a:pt x="3106" y="3259"/>
                  </a:lnTo>
                  <a:lnTo>
                    <a:pt x="2521" y="2674"/>
                  </a:lnTo>
                  <a:lnTo>
                    <a:pt x="2088" y="2012"/>
                  </a:lnTo>
                  <a:lnTo>
                    <a:pt x="1757" y="1248"/>
                  </a:lnTo>
                  <a:lnTo>
                    <a:pt x="1579" y="433"/>
                  </a:lnTo>
                  <a:lnTo>
                    <a:pt x="1579" y="1"/>
                  </a:lnTo>
                  <a:close/>
                </a:path>
              </a:pathLst>
            </a:custGeom>
            <a:solidFill>
              <a:srgbClr val="F472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19"/>
            <p:cNvSpPr/>
            <p:nvPr/>
          </p:nvSpPr>
          <p:spPr>
            <a:xfrm>
              <a:off x="6457075" y="974800"/>
              <a:ext cx="99950" cy="119675"/>
            </a:xfrm>
            <a:custGeom>
              <a:rect b="b" l="l" r="r" t="t"/>
              <a:pathLst>
                <a:path extrusionOk="0" h="4787" w="3998">
                  <a:moveTo>
                    <a:pt x="1884" y="0"/>
                  </a:moveTo>
                  <a:lnTo>
                    <a:pt x="1655" y="306"/>
                  </a:lnTo>
                  <a:lnTo>
                    <a:pt x="1553" y="586"/>
                  </a:lnTo>
                  <a:lnTo>
                    <a:pt x="0" y="4252"/>
                  </a:lnTo>
                  <a:lnTo>
                    <a:pt x="0" y="4303"/>
                  </a:lnTo>
                  <a:lnTo>
                    <a:pt x="0" y="4354"/>
                  </a:lnTo>
                  <a:lnTo>
                    <a:pt x="484" y="4558"/>
                  </a:lnTo>
                  <a:lnTo>
                    <a:pt x="1477" y="4787"/>
                  </a:lnTo>
                  <a:lnTo>
                    <a:pt x="2495" y="4787"/>
                  </a:lnTo>
                  <a:lnTo>
                    <a:pt x="3514" y="4558"/>
                  </a:lnTo>
                  <a:lnTo>
                    <a:pt x="3997" y="4354"/>
                  </a:lnTo>
                  <a:lnTo>
                    <a:pt x="3997" y="4303"/>
                  </a:lnTo>
                  <a:lnTo>
                    <a:pt x="3972" y="4252"/>
                  </a:lnTo>
                  <a:lnTo>
                    <a:pt x="2419" y="586"/>
                  </a:lnTo>
                  <a:lnTo>
                    <a:pt x="2343" y="306"/>
                  </a:lnTo>
                  <a:lnTo>
                    <a:pt x="2113" y="0"/>
                  </a:lnTo>
                  <a:close/>
                </a:path>
              </a:pathLst>
            </a:custGeom>
            <a:solidFill>
              <a:srgbClr val="8255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19"/>
            <p:cNvSpPr/>
            <p:nvPr/>
          </p:nvSpPr>
          <p:spPr>
            <a:xfrm>
              <a:off x="6457075" y="1083625"/>
              <a:ext cx="99950" cy="37575"/>
            </a:xfrm>
            <a:custGeom>
              <a:rect b="b" l="l" r="r" t="t"/>
              <a:pathLst>
                <a:path extrusionOk="0" h="1503" w="3998">
                  <a:moveTo>
                    <a:pt x="0" y="1"/>
                  </a:moveTo>
                  <a:lnTo>
                    <a:pt x="0" y="306"/>
                  </a:lnTo>
                  <a:lnTo>
                    <a:pt x="331" y="841"/>
                  </a:lnTo>
                  <a:lnTo>
                    <a:pt x="917" y="1248"/>
                  </a:lnTo>
                  <a:lnTo>
                    <a:pt x="1553" y="1477"/>
                  </a:lnTo>
                  <a:lnTo>
                    <a:pt x="1833" y="1503"/>
                  </a:lnTo>
                  <a:lnTo>
                    <a:pt x="2139" y="1503"/>
                  </a:lnTo>
                  <a:lnTo>
                    <a:pt x="2419" y="1477"/>
                  </a:lnTo>
                  <a:lnTo>
                    <a:pt x="3081" y="1248"/>
                  </a:lnTo>
                  <a:lnTo>
                    <a:pt x="3641" y="841"/>
                  </a:lnTo>
                  <a:lnTo>
                    <a:pt x="3997" y="306"/>
                  </a:lnTo>
                  <a:lnTo>
                    <a:pt x="3997" y="1"/>
                  </a:lnTo>
                  <a:lnTo>
                    <a:pt x="3514" y="205"/>
                  </a:lnTo>
                  <a:lnTo>
                    <a:pt x="2495" y="434"/>
                  </a:lnTo>
                  <a:lnTo>
                    <a:pt x="1477" y="434"/>
                  </a:lnTo>
                  <a:lnTo>
                    <a:pt x="484" y="2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19"/>
            <p:cNvSpPr/>
            <p:nvPr/>
          </p:nvSpPr>
          <p:spPr>
            <a:xfrm>
              <a:off x="6301775" y="949350"/>
              <a:ext cx="26750" cy="26100"/>
            </a:xfrm>
            <a:custGeom>
              <a:rect b="b" l="l" r="r" t="t"/>
              <a:pathLst>
                <a:path extrusionOk="0" h="1044" w="1070">
                  <a:moveTo>
                    <a:pt x="535" y="0"/>
                  </a:moveTo>
                  <a:lnTo>
                    <a:pt x="331" y="26"/>
                  </a:lnTo>
                  <a:lnTo>
                    <a:pt x="26" y="306"/>
                  </a:lnTo>
                  <a:lnTo>
                    <a:pt x="0" y="509"/>
                  </a:lnTo>
                  <a:lnTo>
                    <a:pt x="26" y="738"/>
                  </a:lnTo>
                  <a:lnTo>
                    <a:pt x="331" y="1018"/>
                  </a:lnTo>
                  <a:lnTo>
                    <a:pt x="535" y="1044"/>
                  </a:lnTo>
                  <a:lnTo>
                    <a:pt x="739" y="1018"/>
                  </a:lnTo>
                  <a:lnTo>
                    <a:pt x="1044" y="738"/>
                  </a:lnTo>
                  <a:lnTo>
                    <a:pt x="1070" y="509"/>
                  </a:lnTo>
                  <a:lnTo>
                    <a:pt x="1044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19"/>
            <p:cNvSpPr/>
            <p:nvPr/>
          </p:nvSpPr>
          <p:spPr>
            <a:xfrm>
              <a:off x="6662650" y="949350"/>
              <a:ext cx="26750" cy="26100"/>
            </a:xfrm>
            <a:custGeom>
              <a:rect b="b" l="l" r="r" t="t"/>
              <a:pathLst>
                <a:path extrusionOk="0" h="1044" w="1070">
                  <a:moveTo>
                    <a:pt x="535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1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35" y="1044"/>
                  </a:lnTo>
                  <a:lnTo>
                    <a:pt x="739" y="1018"/>
                  </a:lnTo>
                  <a:lnTo>
                    <a:pt x="1019" y="738"/>
                  </a:lnTo>
                  <a:lnTo>
                    <a:pt x="1070" y="509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19"/>
            <p:cNvSpPr/>
            <p:nvPr/>
          </p:nvSpPr>
          <p:spPr>
            <a:xfrm>
              <a:off x="6255300" y="1037175"/>
              <a:ext cx="146425" cy="68750"/>
            </a:xfrm>
            <a:custGeom>
              <a:rect b="b" l="l" r="r" t="t"/>
              <a:pathLst>
                <a:path extrusionOk="0" h="2750" w="5857">
                  <a:moveTo>
                    <a:pt x="1376" y="0"/>
                  </a:moveTo>
                  <a:lnTo>
                    <a:pt x="1096" y="26"/>
                  </a:lnTo>
                  <a:lnTo>
                    <a:pt x="612" y="229"/>
                  </a:lnTo>
                  <a:lnTo>
                    <a:pt x="230" y="611"/>
                  </a:lnTo>
                  <a:lnTo>
                    <a:pt x="26" y="1095"/>
                  </a:lnTo>
                  <a:lnTo>
                    <a:pt x="1" y="1375"/>
                  </a:lnTo>
                  <a:lnTo>
                    <a:pt x="26" y="1655"/>
                  </a:lnTo>
                  <a:lnTo>
                    <a:pt x="230" y="2164"/>
                  </a:lnTo>
                  <a:lnTo>
                    <a:pt x="612" y="2521"/>
                  </a:lnTo>
                  <a:lnTo>
                    <a:pt x="1096" y="2750"/>
                  </a:lnTo>
                  <a:lnTo>
                    <a:pt x="4762" y="2750"/>
                  </a:lnTo>
                  <a:lnTo>
                    <a:pt x="5245" y="2521"/>
                  </a:lnTo>
                  <a:lnTo>
                    <a:pt x="5627" y="2164"/>
                  </a:lnTo>
                  <a:lnTo>
                    <a:pt x="5831" y="1655"/>
                  </a:lnTo>
                  <a:lnTo>
                    <a:pt x="5856" y="1375"/>
                  </a:lnTo>
                  <a:lnTo>
                    <a:pt x="5831" y="1095"/>
                  </a:lnTo>
                  <a:lnTo>
                    <a:pt x="5627" y="611"/>
                  </a:lnTo>
                  <a:lnTo>
                    <a:pt x="5245" y="229"/>
                  </a:lnTo>
                  <a:lnTo>
                    <a:pt x="4762" y="26"/>
                  </a:lnTo>
                  <a:lnTo>
                    <a:pt x="4482" y="0"/>
                  </a:lnTo>
                  <a:close/>
                </a:path>
              </a:pathLst>
            </a:custGeom>
            <a:solidFill>
              <a:srgbClr val="6E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19"/>
            <p:cNvSpPr/>
            <p:nvPr/>
          </p:nvSpPr>
          <p:spPr>
            <a:xfrm>
              <a:off x="6616200" y="1037175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611"/>
                  </a:lnTo>
                  <a:lnTo>
                    <a:pt x="25" y="1095"/>
                  </a:lnTo>
                  <a:lnTo>
                    <a:pt x="0" y="1375"/>
                  </a:lnTo>
                  <a:lnTo>
                    <a:pt x="25" y="1655"/>
                  </a:lnTo>
                  <a:lnTo>
                    <a:pt x="229" y="2164"/>
                  </a:lnTo>
                  <a:lnTo>
                    <a:pt x="586" y="2521"/>
                  </a:lnTo>
                  <a:lnTo>
                    <a:pt x="1095" y="2750"/>
                  </a:lnTo>
                  <a:lnTo>
                    <a:pt x="4735" y="2750"/>
                  </a:lnTo>
                  <a:lnTo>
                    <a:pt x="5245" y="2521"/>
                  </a:lnTo>
                  <a:lnTo>
                    <a:pt x="5601" y="2164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611"/>
                  </a:lnTo>
                  <a:lnTo>
                    <a:pt x="5245" y="229"/>
                  </a:lnTo>
                  <a:lnTo>
                    <a:pt x="4735" y="26"/>
                  </a:lnTo>
                  <a:lnTo>
                    <a:pt x="4455" y="0"/>
                  </a:lnTo>
                  <a:close/>
                </a:path>
              </a:pathLst>
            </a:custGeom>
            <a:solidFill>
              <a:srgbClr val="6E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19"/>
            <p:cNvSpPr/>
            <p:nvPr/>
          </p:nvSpPr>
          <p:spPr>
            <a:xfrm>
              <a:off x="6273125" y="857050"/>
              <a:ext cx="110775" cy="21675"/>
            </a:xfrm>
            <a:custGeom>
              <a:rect b="b" l="l" r="r" t="t"/>
              <a:pathLst>
                <a:path extrusionOk="0" fill="none" h="867" w="4431">
                  <a:moveTo>
                    <a:pt x="4431" y="866"/>
                  </a:moveTo>
                  <a:lnTo>
                    <a:pt x="4176" y="662"/>
                  </a:lnTo>
                  <a:lnTo>
                    <a:pt x="3667" y="306"/>
                  </a:lnTo>
                  <a:lnTo>
                    <a:pt x="2801" y="1"/>
                  </a:lnTo>
                  <a:lnTo>
                    <a:pt x="1605" y="1"/>
                  </a:lnTo>
                  <a:lnTo>
                    <a:pt x="764" y="306"/>
                  </a:lnTo>
                  <a:lnTo>
                    <a:pt x="230" y="662"/>
                  </a:lnTo>
                  <a:lnTo>
                    <a:pt x="1" y="866"/>
                  </a:lnTo>
                </a:path>
              </a:pathLst>
            </a:custGeom>
            <a:noFill/>
            <a:ln cap="rnd" cmpd="sng" w="21000">
              <a:solidFill>
                <a:srgbClr val="14090B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19"/>
            <p:cNvSpPr/>
            <p:nvPr/>
          </p:nvSpPr>
          <p:spPr>
            <a:xfrm>
              <a:off x="6634000" y="857050"/>
              <a:ext cx="110150" cy="21675"/>
            </a:xfrm>
            <a:custGeom>
              <a:rect b="b" l="l" r="r" t="t"/>
              <a:pathLst>
                <a:path extrusionOk="0" fill="none" h="867" w="4406">
                  <a:moveTo>
                    <a:pt x="4405" y="866"/>
                  </a:moveTo>
                  <a:lnTo>
                    <a:pt x="4176" y="662"/>
                  </a:lnTo>
                  <a:lnTo>
                    <a:pt x="3667" y="306"/>
                  </a:lnTo>
                  <a:lnTo>
                    <a:pt x="2801" y="1"/>
                  </a:lnTo>
                  <a:lnTo>
                    <a:pt x="1605" y="1"/>
                  </a:lnTo>
                  <a:lnTo>
                    <a:pt x="739" y="306"/>
                  </a:lnTo>
                  <a:lnTo>
                    <a:pt x="230" y="662"/>
                  </a:lnTo>
                  <a:lnTo>
                    <a:pt x="1" y="866"/>
                  </a:lnTo>
                </a:path>
              </a:pathLst>
            </a:custGeom>
            <a:noFill/>
            <a:ln cap="rnd" cmpd="sng" w="21000">
              <a:solidFill>
                <a:srgbClr val="14090B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19"/>
            <p:cNvSpPr/>
            <p:nvPr/>
          </p:nvSpPr>
          <p:spPr>
            <a:xfrm>
              <a:off x="6446875" y="1172750"/>
              <a:ext cx="123500" cy="35650"/>
            </a:xfrm>
            <a:custGeom>
              <a:rect b="b" l="l" r="r" t="t"/>
              <a:pathLst>
                <a:path extrusionOk="0" h="1426" w="4940">
                  <a:moveTo>
                    <a:pt x="1" y="0"/>
                  </a:moveTo>
                  <a:lnTo>
                    <a:pt x="154" y="306"/>
                  </a:lnTo>
                  <a:lnTo>
                    <a:pt x="612" y="815"/>
                  </a:lnTo>
                  <a:lnTo>
                    <a:pt x="1274" y="1197"/>
                  </a:lnTo>
                  <a:lnTo>
                    <a:pt x="2038" y="1400"/>
                  </a:lnTo>
                  <a:lnTo>
                    <a:pt x="2470" y="1426"/>
                  </a:lnTo>
                  <a:lnTo>
                    <a:pt x="2903" y="1400"/>
                  </a:lnTo>
                  <a:lnTo>
                    <a:pt x="3667" y="1197"/>
                  </a:lnTo>
                  <a:lnTo>
                    <a:pt x="4329" y="815"/>
                  </a:lnTo>
                  <a:lnTo>
                    <a:pt x="4787" y="306"/>
                  </a:lnTo>
                  <a:lnTo>
                    <a:pt x="4940" y="0"/>
                  </a:lnTo>
                  <a:close/>
                </a:path>
              </a:pathLst>
            </a:custGeom>
            <a:solidFill>
              <a:srgbClr val="5A10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19"/>
            <p:cNvSpPr/>
            <p:nvPr/>
          </p:nvSpPr>
          <p:spPr>
            <a:xfrm>
              <a:off x="6081550" y="405800"/>
              <a:ext cx="852250" cy="528300"/>
            </a:xfrm>
            <a:custGeom>
              <a:rect b="b" l="l" r="r" t="t"/>
              <a:pathLst>
                <a:path extrusionOk="0" h="21132" w="34090">
                  <a:moveTo>
                    <a:pt x="17185" y="0"/>
                  </a:moveTo>
                  <a:lnTo>
                    <a:pt x="16345" y="51"/>
                  </a:lnTo>
                  <a:lnTo>
                    <a:pt x="14741" y="153"/>
                  </a:lnTo>
                  <a:lnTo>
                    <a:pt x="11839" y="739"/>
                  </a:lnTo>
                  <a:lnTo>
                    <a:pt x="9344" y="1681"/>
                  </a:lnTo>
                  <a:lnTo>
                    <a:pt x="7231" y="2928"/>
                  </a:lnTo>
                  <a:lnTo>
                    <a:pt x="5474" y="4430"/>
                  </a:lnTo>
                  <a:lnTo>
                    <a:pt x="4023" y="6110"/>
                  </a:lnTo>
                  <a:lnTo>
                    <a:pt x="2852" y="7943"/>
                  </a:lnTo>
                  <a:lnTo>
                    <a:pt x="1910" y="9827"/>
                  </a:lnTo>
                  <a:lnTo>
                    <a:pt x="1223" y="11762"/>
                  </a:lnTo>
                  <a:lnTo>
                    <a:pt x="713" y="13621"/>
                  </a:lnTo>
                  <a:lnTo>
                    <a:pt x="230" y="16268"/>
                  </a:lnTo>
                  <a:lnTo>
                    <a:pt x="1" y="20291"/>
                  </a:lnTo>
                  <a:lnTo>
                    <a:pt x="26" y="20902"/>
                  </a:lnTo>
                  <a:lnTo>
                    <a:pt x="408" y="20978"/>
                  </a:lnTo>
                  <a:lnTo>
                    <a:pt x="1146" y="20978"/>
                  </a:lnTo>
                  <a:lnTo>
                    <a:pt x="1910" y="20826"/>
                  </a:lnTo>
                  <a:lnTo>
                    <a:pt x="2597" y="20520"/>
                  </a:lnTo>
                  <a:lnTo>
                    <a:pt x="3234" y="20087"/>
                  </a:lnTo>
                  <a:lnTo>
                    <a:pt x="3769" y="19502"/>
                  </a:lnTo>
                  <a:lnTo>
                    <a:pt x="4150" y="18814"/>
                  </a:lnTo>
                  <a:lnTo>
                    <a:pt x="4354" y="18000"/>
                  </a:lnTo>
                  <a:lnTo>
                    <a:pt x="4380" y="17541"/>
                  </a:lnTo>
                  <a:lnTo>
                    <a:pt x="4812" y="17363"/>
                  </a:lnTo>
                  <a:lnTo>
                    <a:pt x="5474" y="16727"/>
                  </a:lnTo>
                  <a:lnTo>
                    <a:pt x="5678" y="16294"/>
                  </a:lnTo>
                  <a:lnTo>
                    <a:pt x="5805" y="15810"/>
                  </a:lnTo>
                  <a:lnTo>
                    <a:pt x="5729" y="14868"/>
                  </a:lnTo>
                  <a:lnTo>
                    <a:pt x="5500" y="14461"/>
                  </a:lnTo>
                  <a:lnTo>
                    <a:pt x="5983" y="14435"/>
                  </a:lnTo>
                  <a:lnTo>
                    <a:pt x="6849" y="14028"/>
                  </a:lnTo>
                  <a:lnTo>
                    <a:pt x="7180" y="13672"/>
                  </a:lnTo>
                  <a:lnTo>
                    <a:pt x="7460" y="13264"/>
                  </a:lnTo>
                  <a:lnTo>
                    <a:pt x="7664" y="12297"/>
                  </a:lnTo>
                  <a:lnTo>
                    <a:pt x="7587" y="11839"/>
                  </a:lnTo>
                  <a:lnTo>
                    <a:pt x="7587" y="11839"/>
                  </a:lnTo>
                  <a:lnTo>
                    <a:pt x="8071" y="11940"/>
                  </a:lnTo>
                  <a:lnTo>
                    <a:pt x="9038" y="11813"/>
                  </a:lnTo>
                  <a:lnTo>
                    <a:pt x="9471" y="11559"/>
                  </a:lnTo>
                  <a:lnTo>
                    <a:pt x="9675" y="11406"/>
                  </a:lnTo>
                  <a:lnTo>
                    <a:pt x="10006" y="11024"/>
                  </a:lnTo>
                  <a:lnTo>
                    <a:pt x="10337" y="10362"/>
                  </a:lnTo>
                  <a:lnTo>
                    <a:pt x="10388" y="9878"/>
                  </a:lnTo>
                  <a:lnTo>
                    <a:pt x="10821" y="10133"/>
                  </a:lnTo>
                  <a:lnTo>
                    <a:pt x="11533" y="10235"/>
                  </a:lnTo>
                  <a:lnTo>
                    <a:pt x="12043" y="10184"/>
                  </a:lnTo>
                  <a:lnTo>
                    <a:pt x="12297" y="10107"/>
                  </a:lnTo>
                  <a:lnTo>
                    <a:pt x="12552" y="10006"/>
                  </a:lnTo>
                  <a:lnTo>
                    <a:pt x="12959" y="9725"/>
                  </a:lnTo>
                  <a:lnTo>
                    <a:pt x="13443" y="9165"/>
                  </a:lnTo>
                  <a:lnTo>
                    <a:pt x="13621" y="8707"/>
                  </a:lnTo>
                  <a:lnTo>
                    <a:pt x="13978" y="9038"/>
                  </a:lnTo>
                  <a:lnTo>
                    <a:pt x="14665" y="9318"/>
                  </a:lnTo>
                  <a:lnTo>
                    <a:pt x="15174" y="9395"/>
                  </a:lnTo>
                  <a:lnTo>
                    <a:pt x="15429" y="9369"/>
                  </a:lnTo>
                  <a:lnTo>
                    <a:pt x="15683" y="9344"/>
                  </a:lnTo>
                  <a:lnTo>
                    <a:pt x="16167" y="9165"/>
                  </a:lnTo>
                  <a:lnTo>
                    <a:pt x="16778" y="8707"/>
                  </a:lnTo>
                  <a:lnTo>
                    <a:pt x="17058" y="8300"/>
                  </a:lnTo>
                  <a:lnTo>
                    <a:pt x="17313" y="8707"/>
                  </a:lnTo>
                  <a:lnTo>
                    <a:pt x="17924" y="9165"/>
                  </a:lnTo>
                  <a:lnTo>
                    <a:pt x="18407" y="9344"/>
                  </a:lnTo>
                  <a:lnTo>
                    <a:pt x="18662" y="9369"/>
                  </a:lnTo>
                  <a:lnTo>
                    <a:pt x="18942" y="9395"/>
                  </a:lnTo>
                  <a:lnTo>
                    <a:pt x="19426" y="9318"/>
                  </a:lnTo>
                  <a:lnTo>
                    <a:pt x="20113" y="9038"/>
                  </a:lnTo>
                  <a:lnTo>
                    <a:pt x="20495" y="8682"/>
                  </a:lnTo>
                  <a:lnTo>
                    <a:pt x="20648" y="9165"/>
                  </a:lnTo>
                  <a:lnTo>
                    <a:pt x="21131" y="9725"/>
                  </a:lnTo>
                  <a:lnTo>
                    <a:pt x="21564" y="10006"/>
                  </a:lnTo>
                  <a:lnTo>
                    <a:pt x="21793" y="10107"/>
                  </a:lnTo>
                  <a:lnTo>
                    <a:pt x="22048" y="10184"/>
                  </a:lnTo>
                  <a:lnTo>
                    <a:pt x="22557" y="10235"/>
                  </a:lnTo>
                  <a:lnTo>
                    <a:pt x="23270" y="10107"/>
                  </a:lnTo>
                  <a:lnTo>
                    <a:pt x="23703" y="9878"/>
                  </a:lnTo>
                  <a:lnTo>
                    <a:pt x="23754" y="10362"/>
                  </a:lnTo>
                  <a:lnTo>
                    <a:pt x="24085" y="11024"/>
                  </a:lnTo>
                  <a:lnTo>
                    <a:pt x="24416" y="11406"/>
                  </a:lnTo>
                  <a:lnTo>
                    <a:pt x="24619" y="11559"/>
                  </a:lnTo>
                  <a:lnTo>
                    <a:pt x="25078" y="11813"/>
                  </a:lnTo>
                  <a:lnTo>
                    <a:pt x="26045" y="11940"/>
                  </a:lnTo>
                  <a:lnTo>
                    <a:pt x="26503" y="11813"/>
                  </a:lnTo>
                  <a:lnTo>
                    <a:pt x="26427" y="12297"/>
                  </a:lnTo>
                  <a:lnTo>
                    <a:pt x="26631" y="13239"/>
                  </a:lnTo>
                  <a:lnTo>
                    <a:pt x="26911" y="13672"/>
                  </a:lnTo>
                  <a:lnTo>
                    <a:pt x="27267" y="14028"/>
                  </a:lnTo>
                  <a:lnTo>
                    <a:pt x="28133" y="14410"/>
                  </a:lnTo>
                  <a:lnTo>
                    <a:pt x="28591" y="14435"/>
                  </a:lnTo>
                  <a:lnTo>
                    <a:pt x="28387" y="14868"/>
                  </a:lnTo>
                  <a:lnTo>
                    <a:pt x="28285" y="15785"/>
                  </a:lnTo>
                  <a:lnTo>
                    <a:pt x="28438" y="16268"/>
                  </a:lnTo>
                  <a:lnTo>
                    <a:pt x="28642" y="16727"/>
                  </a:lnTo>
                  <a:lnTo>
                    <a:pt x="29329" y="17363"/>
                  </a:lnTo>
                  <a:lnTo>
                    <a:pt x="29762" y="17541"/>
                  </a:lnTo>
                  <a:lnTo>
                    <a:pt x="29787" y="18000"/>
                  </a:lnTo>
                  <a:lnTo>
                    <a:pt x="29991" y="18840"/>
                  </a:lnTo>
                  <a:lnTo>
                    <a:pt x="30373" y="19578"/>
                  </a:lnTo>
                  <a:lnTo>
                    <a:pt x="30908" y="20189"/>
                  </a:lnTo>
                  <a:lnTo>
                    <a:pt x="31544" y="20673"/>
                  </a:lnTo>
                  <a:lnTo>
                    <a:pt x="32257" y="20978"/>
                  </a:lnTo>
                  <a:lnTo>
                    <a:pt x="32995" y="21131"/>
                  </a:lnTo>
                  <a:lnTo>
                    <a:pt x="33734" y="21055"/>
                  </a:lnTo>
                  <a:lnTo>
                    <a:pt x="34090" y="20902"/>
                  </a:lnTo>
                  <a:lnTo>
                    <a:pt x="34090" y="20240"/>
                  </a:lnTo>
                  <a:lnTo>
                    <a:pt x="33555" y="15937"/>
                  </a:lnTo>
                  <a:lnTo>
                    <a:pt x="32893" y="13137"/>
                  </a:lnTo>
                  <a:lnTo>
                    <a:pt x="32257" y="11151"/>
                  </a:lnTo>
                  <a:lnTo>
                    <a:pt x="31417" y="9165"/>
                  </a:lnTo>
                  <a:lnTo>
                    <a:pt x="30373" y="7205"/>
                  </a:lnTo>
                  <a:lnTo>
                    <a:pt x="29075" y="5372"/>
                  </a:lnTo>
                  <a:lnTo>
                    <a:pt x="27496" y="3692"/>
                  </a:lnTo>
                  <a:lnTo>
                    <a:pt x="25638" y="2241"/>
                  </a:lnTo>
                  <a:lnTo>
                    <a:pt x="23448" y="1120"/>
                  </a:lnTo>
                  <a:lnTo>
                    <a:pt x="21564" y="509"/>
                  </a:lnTo>
                  <a:lnTo>
                    <a:pt x="20189" y="229"/>
                  </a:lnTo>
                  <a:lnTo>
                    <a:pt x="18738" y="51"/>
                  </a:lnTo>
                  <a:lnTo>
                    <a:pt x="17185" y="0"/>
                  </a:lnTo>
                  <a:close/>
                </a:path>
              </a:pathLst>
            </a:custGeom>
            <a:solidFill>
              <a:srgbClr val="1409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19"/>
            <p:cNvSpPr/>
            <p:nvPr/>
          </p:nvSpPr>
          <p:spPr>
            <a:xfrm>
              <a:off x="7025450" y="970350"/>
              <a:ext cx="357075" cy="585575"/>
            </a:xfrm>
            <a:custGeom>
              <a:rect b="b" l="l" r="r" t="t"/>
              <a:pathLst>
                <a:path extrusionOk="0" h="23423" w="14283">
                  <a:moveTo>
                    <a:pt x="9216" y="0"/>
                  </a:moveTo>
                  <a:lnTo>
                    <a:pt x="8783" y="77"/>
                  </a:lnTo>
                  <a:lnTo>
                    <a:pt x="8427" y="357"/>
                  </a:lnTo>
                  <a:lnTo>
                    <a:pt x="8172" y="738"/>
                  </a:lnTo>
                  <a:lnTo>
                    <a:pt x="8096" y="993"/>
                  </a:lnTo>
                  <a:lnTo>
                    <a:pt x="6365" y="8529"/>
                  </a:lnTo>
                  <a:lnTo>
                    <a:pt x="6059" y="8453"/>
                  </a:lnTo>
                  <a:lnTo>
                    <a:pt x="7587" y="1757"/>
                  </a:lnTo>
                  <a:lnTo>
                    <a:pt x="7638" y="1502"/>
                  </a:lnTo>
                  <a:lnTo>
                    <a:pt x="7587" y="1019"/>
                  </a:lnTo>
                  <a:lnTo>
                    <a:pt x="7383" y="637"/>
                  </a:lnTo>
                  <a:lnTo>
                    <a:pt x="7027" y="357"/>
                  </a:lnTo>
                  <a:lnTo>
                    <a:pt x="6823" y="280"/>
                  </a:lnTo>
                  <a:lnTo>
                    <a:pt x="6619" y="255"/>
                  </a:lnTo>
                  <a:lnTo>
                    <a:pt x="6187" y="357"/>
                  </a:lnTo>
                  <a:lnTo>
                    <a:pt x="5830" y="611"/>
                  </a:lnTo>
                  <a:lnTo>
                    <a:pt x="5576" y="1019"/>
                  </a:lnTo>
                  <a:lnTo>
                    <a:pt x="5499" y="1273"/>
                  </a:lnTo>
                  <a:lnTo>
                    <a:pt x="3386" y="10413"/>
                  </a:lnTo>
                  <a:lnTo>
                    <a:pt x="3157" y="9547"/>
                  </a:lnTo>
                  <a:lnTo>
                    <a:pt x="2648" y="8172"/>
                  </a:lnTo>
                  <a:lnTo>
                    <a:pt x="2139" y="7205"/>
                  </a:lnTo>
                  <a:lnTo>
                    <a:pt x="1629" y="6594"/>
                  </a:lnTo>
                  <a:lnTo>
                    <a:pt x="968" y="6110"/>
                  </a:lnTo>
                  <a:lnTo>
                    <a:pt x="382" y="6034"/>
                  </a:lnTo>
                  <a:lnTo>
                    <a:pt x="331" y="6059"/>
                  </a:lnTo>
                  <a:lnTo>
                    <a:pt x="178" y="6136"/>
                  </a:lnTo>
                  <a:lnTo>
                    <a:pt x="0" y="6441"/>
                  </a:lnTo>
                  <a:lnTo>
                    <a:pt x="0" y="6950"/>
                  </a:lnTo>
                  <a:lnTo>
                    <a:pt x="26" y="7052"/>
                  </a:lnTo>
                  <a:lnTo>
                    <a:pt x="560" y="9980"/>
                  </a:lnTo>
                  <a:lnTo>
                    <a:pt x="1171" y="13493"/>
                  </a:lnTo>
                  <a:lnTo>
                    <a:pt x="1222" y="13875"/>
                  </a:lnTo>
                  <a:lnTo>
                    <a:pt x="1426" y="14537"/>
                  </a:lnTo>
                  <a:lnTo>
                    <a:pt x="1909" y="15301"/>
                  </a:lnTo>
                  <a:lnTo>
                    <a:pt x="2953" y="16116"/>
                  </a:lnTo>
                  <a:lnTo>
                    <a:pt x="3157" y="16192"/>
                  </a:lnTo>
                  <a:lnTo>
                    <a:pt x="1859" y="21844"/>
                  </a:lnTo>
                  <a:lnTo>
                    <a:pt x="8809" y="23422"/>
                  </a:lnTo>
                  <a:lnTo>
                    <a:pt x="10158" y="17669"/>
                  </a:lnTo>
                  <a:lnTo>
                    <a:pt x="10285" y="17694"/>
                  </a:lnTo>
                  <a:lnTo>
                    <a:pt x="10718" y="17592"/>
                  </a:lnTo>
                  <a:lnTo>
                    <a:pt x="11202" y="17312"/>
                  </a:lnTo>
                  <a:lnTo>
                    <a:pt x="11635" y="16778"/>
                  </a:lnTo>
                  <a:lnTo>
                    <a:pt x="11762" y="16396"/>
                  </a:lnTo>
                  <a:lnTo>
                    <a:pt x="12093" y="14944"/>
                  </a:lnTo>
                  <a:lnTo>
                    <a:pt x="12831" y="11737"/>
                  </a:lnTo>
                  <a:lnTo>
                    <a:pt x="13086" y="10617"/>
                  </a:lnTo>
                  <a:lnTo>
                    <a:pt x="13213" y="10107"/>
                  </a:lnTo>
                  <a:lnTo>
                    <a:pt x="14232" y="5627"/>
                  </a:lnTo>
                  <a:lnTo>
                    <a:pt x="14282" y="5397"/>
                  </a:lnTo>
                  <a:lnTo>
                    <a:pt x="14232" y="4965"/>
                  </a:lnTo>
                  <a:lnTo>
                    <a:pt x="14028" y="4608"/>
                  </a:lnTo>
                  <a:lnTo>
                    <a:pt x="13722" y="4354"/>
                  </a:lnTo>
                  <a:lnTo>
                    <a:pt x="13519" y="4277"/>
                  </a:lnTo>
                  <a:lnTo>
                    <a:pt x="13315" y="4252"/>
                  </a:lnTo>
                  <a:lnTo>
                    <a:pt x="12933" y="4354"/>
                  </a:lnTo>
                  <a:lnTo>
                    <a:pt x="12602" y="4583"/>
                  </a:lnTo>
                  <a:lnTo>
                    <a:pt x="12373" y="4965"/>
                  </a:lnTo>
                  <a:lnTo>
                    <a:pt x="12297" y="5194"/>
                  </a:lnTo>
                  <a:lnTo>
                    <a:pt x="11253" y="9649"/>
                  </a:lnTo>
                  <a:lnTo>
                    <a:pt x="10871" y="9573"/>
                  </a:lnTo>
                  <a:lnTo>
                    <a:pt x="12322" y="3284"/>
                  </a:lnTo>
                  <a:lnTo>
                    <a:pt x="12373" y="3030"/>
                  </a:lnTo>
                  <a:lnTo>
                    <a:pt x="12322" y="2546"/>
                  </a:lnTo>
                  <a:lnTo>
                    <a:pt x="12093" y="2164"/>
                  </a:lnTo>
                  <a:lnTo>
                    <a:pt x="11762" y="1884"/>
                  </a:lnTo>
                  <a:lnTo>
                    <a:pt x="11558" y="1808"/>
                  </a:lnTo>
                  <a:lnTo>
                    <a:pt x="11329" y="1782"/>
                  </a:lnTo>
                  <a:lnTo>
                    <a:pt x="10922" y="1884"/>
                  </a:lnTo>
                  <a:lnTo>
                    <a:pt x="10565" y="2139"/>
                  </a:lnTo>
                  <a:lnTo>
                    <a:pt x="10285" y="2546"/>
                  </a:lnTo>
                  <a:lnTo>
                    <a:pt x="10235" y="2801"/>
                  </a:lnTo>
                  <a:lnTo>
                    <a:pt x="8783" y="9089"/>
                  </a:lnTo>
                  <a:lnTo>
                    <a:pt x="8452" y="9013"/>
                  </a:lnTo>
                  <a:lnTo>
                    <a:pt x="10209" y="1477"/>
                  </a:lnTo>
                  <a:lnTo>
                    <a:pt x="10235" y="1222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49" y="77"/>
                  </a:lnTo>
                  <a:lnTo>
                    <a:pt x="9420" y="26"/>
                  </a:lnTo>
                  <a:lnTo>
                    <a:pt x="9216" y="0"/>
                  </a:lnTo>
                  <a:close/>
                </a:path>
              </a:pathLst>
            </a:custGeom>
            <a:solidFill>
              <a:srgbClr val="6B3F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19"/>
            <p:cNvSpPr/>
            <p:nvPr/>
          </p:nvSpPr>
          <p:spPr>
            <a:xfrm>
              <a:off x="7109450" y="1230025"/>
              <a:ext cx="675" cy="25"/>
            </a:xfrm>
            <a:custGeom>
              <a:rect b="b" l="l" r="r" t="t"/>
              <a:pathLst>
                <a:path extrusionOk="0" h="1" w="27">
                  <a:moveTo>
                    <a:pt x="1" y="0"/>
                  </a:moveTo>
                  <a:lnTo>
                    <a:pt x="1" y="0"/>
                  </a:lnTo>
                  <a:lnTo>
                    <a:pt x="26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19"/>
            <p:cNvSpPr/>
            <p:nvPr/>
          </p:nvSpPr>
          <p:spPr>
            <a:xfrm>
              <a:off x="7143175" y="1174650"/>
              <a:ext cx="190975" cy="55400"/>
            </a:xfrm>
            <a:custGeom>
              <a:rect b="b" l="l" r="r" t="t"/>
              <a:pathLst>
                <a:path extrusionOk="0" h="2216" w="7639">
                  <a:moveTo>
                    <a:pt x="103" y="0"/>
                  </a:moveTo>
                  <a:lnTo>
                    <a:pt x="1" y="484"/>
                  </a:lnTo>
                  <a:lnTo>
                    <a:pt x="7537" y="2215"/>
                  </a:lnTo>
                  <a:lnTo>
                    <a:pt x="7639" y="1732"/>
                  </a:lnTo>
                  <a:lnTo>
                    <a:pt x="6544" y="1477"/>
                  </a:lnTo>
                  <a:lnTo>
                    <a:pt x="6162" y="1401"/>
                  </a:lnTo>
                  <a:lnTo>
                    <a:pt x="4074" y="917"/>
                  </a:lnTo>
                  <a:lnTo>
                    <a:pt x="3743" y="841"/>
                  </a:lnTo>
                  <a:lnTo>
                    <a:pt x="3769" y="841"/>
                  </a:lnTo>
                  <a:lnTo>
                    <a:pt x="1656" y="357"/>
                  </a:lnTo>
                  <a:lnTo>
                    <a:pt x="1350" y="281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19"/>
            <p:cNvSpPr/>
            <p:nvPr/>
          </p:nvSpPr>
          <p:spPr>
            <a:xfrm>
              <a:off x="7110100" y="1223650"/>
              <a:ext cx="105675" cy="159150"/>
            </a:xfrm>
            <a:custGeom>
              <a:rect b="b" l="l" r="r" t="t"/>
              <a:pathLst>
                <a:path extrusionOk="0" h="6366" w="4227">
                  <a:moveTo>
                    <a:pt x="51" y="1"/>
                  </a:moveTo>
                  <a:lnTo>
                    <a:pt x="51" y="26"/>
                  </a:lnTo>
                  <a:lnTo>
                    <a:pt x="0" y="255"/>
                  </a:lnTo>
                  <a:lnTo>
                    <a:pt x="229" y="306"/>
                  </a:lnTo>
                  <a:lnTo>
                    <a:pt x="1120" y="612"/>
                  </a:lnTo>
                  <a:lnTo>
                    <a:pt x="1859" y="1019"/>
                  </a:lnTo>
                  <a:lnTo>
                    <a:pt x="2597" y="1656"/>
                  </a:lnTo>
                  <a:lnTo>
                    <a:pt x="3259" y="2572"/>
                  </a:lnTo>
                  <a:lnTo>
                    <a:pt x="3717" y="3794"/>
                  </a:lnTo>
                  <a:lnTo>
                    <a:pt x="3895" y="5347"/>
                  </a:lnTo>
                  <a:lnTo>
                    <a:pt x="3819" y="6315"/>
                  </a:lnTo>
                  <a:lnTo>
                    <a:pt x="4099" y="6365"/>
                  </a:lnTo>
                  <a:lnTo>
                    <a:pt x="4150" y="6213"/>
                  </a:lnTo>
                  <a:lnTo>
                    <a:pt x="4226" y="5118"/>
                  </a:lnTo>
                  <a:lnTo>
                    <a:pt x="4175" y="4125"/>
                  </a:lnTo>
                  <a:lnTo>
                    <a:pt x="3895" y="3005"/>
                  </a:lnTo>
                  <a:lnTo>
                    <a:pt x="3335" y="1936"/>
                  </a:lnTo>
                  <a:lnTo>
                    <a:pt x="2393" y="968"/>
                  </a:lnTo>
                  <a:lnTo>
                    <a:pt x="1375" y="383"/>
                  </a:lnTo>
                  <a:lnTo>
                    <a:pt x="535" y="103"/>
                  </a:lnTo>
                  <a:lnTo>
                    <a:pt x="51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19"/>
            <p:cNvSpPr/>
            <p:nvPr/>
          </p:nvSpPr>
          <p:spPr>
            <a:xfrm>
              <a:off x="7087825" y="1403775"/>
              <a:ext cx="183950" cy="84675"/>
            </a:xfrm>
            <a:custGeom>
              <a:rect b="b" l="l" r="r" t="t"/>
              <a:pathLst>
                <a:path extrusionOk="0" h="3387" w="7358">
                  <a:moveTo>
                    <a:pt x="407" y="1"/>
                  </a:moveTo>
                  <a:lnTo>
                    <a:pt x="0" y="1783"/>
                  </a:lnTo>
                  <a:lnTo>
                    <a:pt x="6950" y="3387"/>
                  </a:lnTo>
                  <a:lnTo>
                    <a:pt x="7358" y="1605"/>
                  </a:lnTo>
                  <a:lnTo>
                    <a:pt x="407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19"/>
            <p:cNvSpPr/>
            <p:nvPr/>
          </p:nvSpPr>
          <p:spPr>
            <a:xfrm>
              <a:off x="7048350" y="1425425"/>
              <a:ext cx="237425" cy="100575"/>
            </a:xfrm>
            <a:custGeom>
              <a:rect b="b" l="l" r="r" t="t"/>
              <a:pathLst>
                <a:path extrusionOk="0" h="4023" w="9497">
                  <a:moveTo>
                    <a:pt x="433" y="0"/>
                  </a:moveTo>
                  <a:lnTo>
                    <a:pt x="1" y="1935"/>
                  </a:lnTo>
                  <a:lnTo>
                    <a:pt x="9064" y="4023"/>
                  </a:lnTo>
                  <a:lnTo>
                    <a:pt x="9497" y="2113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F472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19"/>
            <p:cNvSpPr/>
            <p:nvPr/>
          </p:nvSpPr>
          <p:spPr>
            <a:xfrm>
              <a:off x="7026075" y="1463600"/>
              <a:ext cx="251425" cy="105675"/>
            </a:xfrm>
            <a:custGeom>
              <a:rect b="b" l="l" r="r" t="t"/>
              <a:pathLst>
                <a:path extrusionOk="0" h="4227" w="10057">
                  <a:moveTo>
                    <a:pt x="968" y="1"/>
                  </a:moveTo>
                  <a:lnTo>
                    <a:pt x="1" y="4227"/>
                  </a:lnTo>
                  <a:lnTo>
                    <a:pt x="9548" y="4227"/>
                  </a:lnTo>
                  <a:lnTo>
                    <a:pt x="10057" y="2088"/>
                  </a:lnTo>
                  <a:lnTo>
                    <a:pt x="968" y="1"/>
                  </a:lnTo>
                  <a:close/>
                </a:path>
              </a:pathLst>
            </a:custGeom>
            <a:solidFill>
              <a:srgbClr val="F14C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7" name="Google Shape;377;p19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0"/>
          <p:cNvSpPr txBox="1"/>
          <p:nvPr>
            <p:ph type="title"/>
          </p:nvPr>
        </p:nvSpPr>
        <p:spPr>
          <a:xfrm>
            <a:off x="3244425" y="815575"/>
            <a:ext cx="3361500" cy="74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383" name="Google Shape;383;p20"/>
          <p:cNvSpPr txBox="1"/>
          <p:nvPr>
            <p:ph idx="1" type="body"/>
          </p:nvPr>
        </p:nvSpPr>
        <p:spPr>
          <a:xfrm>
            <a:off x="3244425" y="1632575"/>
            <a:ext cx="3958800" cy="250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A complex idea can be conveyed with just a single still image, namely making it possible to absorb large amounts of data quickly.</a:t>
            </a:r>
            <a:endParaRPr/>
          </a:p>
        </p:txBody>
      </p:sp>
      <p:grpSp>
        <p:nvGrpSpPr>
          <p:cNvPr id="384" name="Google Shape;384;p20"/>
          <p:cNvGrpSpPr/>
          <p:nvPr/>
        </p:nvGrpSpPr>
        <p:grpSpPr>
          <a:xfrm flipH="1">
            <a:off x="7488547" y="3753778"/>
            <a:ext cx="1655447" cy="1389731"/>
            <a:chOff x="238125" y="394325"/>
            <a:chExt cx="1399600" cy="1174950"/>
          </a:xfrm>
        </p:grpSpPr>
        <p:sp>
          <p:nvSpPr>
            <p:cNvPr id="385" name="Google Shape;385;p20"/>
            <p:cNvSpPr/>
            <p:nvPr/>
          </p:nvSpPr>
          <p:spPr>
            <a:xfrm>
              <a:off x="352675" y="866600"/>
              <a:ext cx="68125" cy="190975"/>
            </a:xfrm>
            <a:custGeom>
              <a:rect b="b" l="l" r="r" t="t"/>
              <a:pathLst>
                <a:path extrusionOk="0" h="7639" w="2725">
                  <a:moveTo>
                    <a:pt x="2725" y="0"/>
                  </a:moveTo>
                  <a:lnTo>
                    <a:pt x="2190" y="51"/>
                  </a:lnTo>
                  <a:lnTo>
                    <a:pt x="1197" y="459"/>
                  </a:lnTo>
                  <a:lnTo>
                    <a:pt x="459" y="1197"/>
                  </a:lnTo>
                  <a:lnTo>
                    <a:pt x="52" y="2190"/>
                  </a:lnTo>
                  <a:lnTo>
                    <a:pt x="1" y="2750"/>
                  </a:lnTo>
                  <a:lnTo>
                    <a:pt x="1" y="4914"/>
                  </a:lnTo>
                  <a:lnTo>
                    <a:pt x="52" y="5474"/>
                  </a:lnTo>
                  <a:lnTo>
                    <a:pt x="459" y="6467"/>
                  </a:lnTo>
                  <a:lnTo>
                    <a:pt x="1197" y="7205"/>
                  </a:lnTo>
                  <a:lnTo>
                    <a:pt x="2190" y="7613"/>
                  </a:lnTo>
                  <a:lnTo>
                    <a:pt x="2725" y="7638"/>
                  </a:lnTo>
                  <a:lnTo>
                    <a:pt x="2725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20"/>
            <p:cNvSpPr/>
            <p:nvPr/>
          </p:nvSpPr>
          <p:spPr>
            <a:xfrm>
              <a:off x="1097350" y="866600"/>
              <a:ext cx="68125" cy="190975"/>
            </a:xfrm>
            <a:custGeom>
              <a:rect b="b" l="l" r="r" t="t"/>
              <a:pathLst>
                <a:path extrusionOk="0" h="7639" w="2725">
                  <a:moveTo>
                    <a:pt x="0" y="0"/>
                  </a:moveTo>
                  <a:lnTo>
                    <a:pt x="0" y="7638"/>
                  </a:lnTo>
                  <a:lnTo>
                    <a:pt x="561" y="7613"/>
                  </a:lnTo>
                  <a:lnTo>
                    <a:pt x="1553" y="7205"/>
                  </a:lnTo>
                  <a:lnTo>
                    <a:pt x="2292" y="6467"/>
                  </a:lnTo>
                  <a:lnTo>
                    <a:pt x="2699" y="5474"/>
                  </a:lnTo>
                  <a:lnTo>
                    <a:pt x="2725" y="4914"/>
                  </a:lnTo>
                  <a:lnTo>
                    <a:pt x="2725" y="2750"/>
                  </a:lnTo>
                  <a:lnTo>
                    <a:pt x="2699" y="2190"/>
                  </a:lnTo>
                  <a:lnTo>
                    <a:pt x="2292" y="1197"/>
                  </a:lnTo>
                  <a:lnTo>
                    <a:pt x="1553" y="459"/>
                  </a:lnTo>
                  <a:lnTo>
                    <a:pt x="561" y="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20"/>
            <p:cNvSpPr/>
            <p:nvPr/>
          </p:nvSpPr>
          <p:spPr>
            <a:xfrm>
              <a:off x="654375" y="1254850"/>
              <a:ext cx="210675" cy="264150"/>
            </a:xfrm>
            <a:custGeom>
              <a:rect b="b" l="l" r="r" t="t"/>
              <a:pathLst>
                <a:path extrusionOk="0" h="10566" w="8427">
                  <a:moveTo>
                    <a:pt x="0" y="0"/>
                  </a:moveTo>
                  <a:lnTo>
                    <a:pt x="0" y="10566"/>
                  </a:lnTo>
                  <a:lnTo>
                    <a:pt x="8427" y="10566"/>
                  </a:lnTo>
                  <a:lnTo>
                    <a:pt x="8427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20"/>
            <p:cNvSpPr/>
            <p:nvPr/>
          </p:nvSpPr>
          <p:spPr>
            <a:xfrm>
              <a:off x="408675" y="439525"/>
              <a:ext cx="701425" cy="875800"/>
            </a:xfrm>
            <a:custGeom>
              <a:rect b="b" l="l" r="r" t="t"/>
              <a:pathLst>
                <a:path extrusionOk="0" h="35032" w="28057">
                  <a:moveTo>
                    <a:pt x="14029" y="1"/>
                  </a:moveTo>
                  <a:lnTo>
                    <a:pt x="13290" y="26"/>
                  </a:lnTo>
                  <a:lnTo>
                    <a:pt x="11890" y="153"/>
                  </a:lnTo>
                  <a:lnTo>
                    <a:pt x="10515" y="433"/>
                  </a:lnTo>
                  <a:lnTo>
                    <a:pt x="9192" y="841"/>
                  </a:lnTo>
                  <a:lnTo>
                    <a:pt x="7944" y="1375"/>
                  </a:lnTo>
                  <a:lnTo>
                    <a:pt x="6748" y="2037"/>
                  </a:lnTo>
                  <a:lnTo>
                    <a:pt x="5627" y="2776"/>
                  </a:lnTo>
                  <a:lnTo>
                    <a:pt x="4584" y="3641"/>
                  </a:lnTo>
                  <a:lnTo>
                    <a:pt x="3642" y="4583"/>
                  </a:lnTo>
                  <a:lnTo>
                    <a:pt x="2776" y="5627"/>
                  </a:lnTo>
                  <a:lnTo>
                    <a:pt x="2038" y="6747"/>
                  </a:lnTo>
                  <a:lnTo>
                    <a:pt x="1376" y="7944"/>
                  </a:lnTo>
                  <a:lnTo>
                    <a:pt x="841" y="9191"/>
                  </a:lnTo>
                  <a:lnTo>
                    <a:pt x="434" y="10515"/>
                  </a:lnTo>
                  <a:lnTo>
                    <a:pt x="154" y="11890"/>
                  </a:lnTo>
                  <a:lnTo>
                    <a:pt x="1" y="13316"/>
                  </a:lnTo>
                  <a:lnTo>
                    <a:pt x="1" y="14028"/>
                  </a:lnTo>
                  <a:lnTo>
                    <a:pt x="1" y="21004"/>
                  </a:lnTo>
                  <a:lnTo>
                    <a:pt x="1" y="21717"/>
                  </a:lnTo>
                  <a:lnTo>
                    <a:pt x="154" y="23143"/>
                  </a:lnTo>
                  <a:lnTo>
                    <a:pt x="434" y="24517"/>
                  </a:lnTo>
                  <a:lnTo>
                    <a:pt x="841" y="25841"/>
                  </a:lnTo>
                  <a:lnTo>
                    <a:pt x="1376" y="27089"/>
                  </a:lnTo>
                  <a:lnTo>
                    <a:pt x="2038" y="28285"/>
                  </a:lnTo>
                  <a:lnTo>
                    <a:pt x="2776" y="29405"/>
                  </a:lnTo>
                  <a:lnTo>
                    <a:pt x="3642" y="30449"/>
                  </a:lnTo>
                  <a:lnTo>
                    <a:pt x="4584" y="31391"/>
                  </a:lnTo>
                  <a:lnTo>
                    <a:pt x="5627" y="32257"/>
                  </a:lnTo>
                  <a:lnTo>
                    <a:pt x="6748" y="32995"/>
                  </a:lnTo>
                  <a:lnTo>
                    <a:pt x="7944" y="33657"/>
                  </a:lnTo>
                  <a:lnTo>
                    <a:pt x="9192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06"/>
                  </a:lnTo>
                  <a:lnTo>
                    <a:pt x="14029" y="35032"/>
                  </a:lnTo>
                  <a:lnTo>
                    <a:pt x="14742" y="35006"/>
                  </a:lnTo>
                  <a:lnTo>
                    <a:pt x="16167" y="34879"/>
                  </a:lnTo>
                  <a:lnTo>
                    <a:pt x="17542" y="34599"/>
                  </a:lnTo>
                  <a:lnTo>
                    <a:pt x="18841" y="34192"/>
                  </a:lnTo>
                  <a:lnTo>
                    <a:pt x="20113" y="33657"/>
                  </a:lnTo>
                  <a:lnTo>
                    <a:pt x="21310" y="32995"/>
                  </a:lnTo>
                  <a:lnTo>
                    <a:pt x="22430" y="32257"/>
                  </a:lnTo>
                  <a:lnTo>
                    <a:pt x="23449" y="31391"/>
                  </a:lnTo>
                  <a:lnTo>
                    <a:pt x="24416" y="30449"/>
                  </a:lnTo>
                  <a:lnTo>
                    <a:pt x="25282" y="29405"/>
                  </a:lnTo>
                  <a:lnTo>
                    <a:pt x="26020" y="28285"/>
                  </a:lnTo>
                  <a:lnTo>
                    <a:pt x="26682" y="27089"/>
                  </a:lnTo>
                  <a:lnTo>
                    <a:pt x="27216" y="25841"/>
                  </a:lnTo>
                  <a:lnTo>
                    <a:pt x="27624" y="24517"/>
                  </a:lnTo>
                  <a:lnTo>
                    <a:pt x="27904" y="23143"/>
                  </a:lnTo>
                  <a:lnTo>
                    <a:pt x="28031" y="21717"/>
                  </a:lnTo>
                  <a:lnTo>
                    <a:pt x="28057" y="21004"/>
                  </a:lnTo>
                  <a:lnTo>
                    <a:pt x="28057" y="14028"/>
                  </a:lnTo>
                  <a:lnTo>
                    <a:pt x="28031" y="13316"/>
                  </a:lnTo>
                  <a:lnTo>
                    <a:pt x="27904" y="11890"/>
                  </a:lnTo>
                  <a:lnTo>
                    <a:pt x="27624" y="10515"/>
                  </a:lnTo>
                  <a:lnTo>
                    <a:pt x="27216" y="9191"/>
                  </a:lnTo>
                  <a:lnTo>
                    <a:pt x="26682" y="7944"/>
                  </a:lnTo>
                  <a:lnTo>
                    <a:pt x="26020" y="6747"/>
                  </a:lnTo>
                  <a:lnTo>
                    <a:pt x="25282" y="5627"/>
                  </a:lnTo>
                  <a:lnTo>
                    <a:pt x="24416" y="4583"/>
                  </a:lnTo>
                  <a:lnTo>
                    <a:pt x="23449" y="3641"/>
                  </a:lnTo>
                  <a:lnTo>
                    <a:pt x="22430" y="2776"/>
                  </a:lnTo>
                  <a:lnTo>
                    <a:pt x="21310" y="2037"/>
                  </a:lnTo>
                  <a:lnTo>
                    <a:pt x="20113" y="1375"/>
                  </a:lnTo>
                  <a:lnTo>
                    <a:pt x="18841" y="841"/>
                  </a:lnTo>
                  <a:lnTo>
                    <a:pt x="17542" y="433"/>
                  </a:lnTo>
                  <a:lnTo>
                    <a:pt x="16167" y="153"/>
                  </a:lnTo>
                  <a:lnTo>
                    <a:pt x="14742" y="26"/>
                  </a:lnTo>
                  <a:lnTo>
                    <a:pt x="14029" y="1"/>
                  </a:lnTo>
                  <a:close/>
                </a:path>
              </a:pathLst>
            </a:custGeom>
            <a:solidFill>
              <a:srgbClr val="C08A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20"/>
            <p:cNvSpPr/>
            <p:nvPr/>
          </p:nvSpPr>
          <p:spPr>
            <a:xfrm>
              <a:off x="533425" y="933425"/>
              <a:ext cx="91050" cy="90400"/>
            </a:xfrm>
            <a:custGeom>
              <a:rect b="b" l="l" r="r" t="t"/>
              <a:pathLst>
                <a:path extrusionOk="0" h="3616" w="3642">
                  <a:moveTo>
                    <a:pt x="1834" y="1"/>
                  </a:moveTo>
                  <a:lnTo>
                    <a:pt x="1452" y="26"/>
                  </a:lnTo>
                  <a:lnTo>
                    <a:pt x="790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1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90" y="3310"/>
                  </a:lnTo>
                  <a:lnTo>
                    <a:pt x="1452" y="3590"/>
                  </a:lnTo>
                  <a:lnTo>
                    <a:pt x="1834" y="3616"/>
                  </a:lnTo>
                  <a:lnTo>
                    <a:pt x="2190" y="3590"/>
                  </a:lnTo>
                  <a:lnTo>
                    <a:pt x="2852" y="3310"/>
                  </a:lnTo>
                  <a:lnTo>
                    <a:pt x="3336" y="2827"/>
                  </a:lnTo>
                  <a:lnTo>
                    <a:pt x="3616" y="2165"/>
                  </a:lnTo>
                  <a:lnTo>
                    <a:pt x="3642" y="1808"/>
                  </a:lnTo>
                  <a:lnTo>
                    <a:pt x="3616" y="1426"/>
                  </a:lnTo>
                  <a:lnTo>
                    <a:pt x="3336" y="790"/>
                  </a:lnTo>
                  <a:lnTo>
                    <a:pt x="2852" y="281"/>
                  </a:lnTo>
                  <a:lnTo>
                    <a:pt x="2190" y="26"/>
                  </a:lnTo>
                  <a:lnTo>
                    <a:pt x="1834" y="1"/>
                  </a:lnTo>
                  <a:close/>
                </a:path>
              </a:pathLst>
            </a:custGeom>
            <a:solidFill>
              <a:srgbClr val="5931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20"/>
            <p:cNvSpPr/>
            <p:nvPr/>
          </p:nvSpPr>
          <p:spPr>
            <a:xfrm>
              <a:off x="894325" y="933425"/>
              <a:ext cx="91025" cy="90400"/>
            </a:xfrm>
            <a:custGeom>
              <a:rect b="b" l="l" r="r" t="t"/>
              <a:pathLst>
                <a:path extrusionOk="0" h="3616" w="3641">
                  <a:moveTo>
                    <a:pt x="1808" y="1"/>
                  </a:moveTo>
                  <a:lnTo>
                    <a:pt x="1451" y="26"/>
                  </a:lnTo>
                  <a:lnTo>
                    <a:pt x="789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0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89" y="3310"/>
                  </a:lnTo>
                  <a:lnTo>
                    <a:pt x="1451" y="3590"/>
                  </a:lnTo>
                  <a:lnTo>
                    <a:pt x="1808" y="3616"/>
                  </a:lnTo>
                  <a:lnTo>
                    <a:pt x="2190" y="3590"/>
                  </a:lnTo>
                  <a:lnTo>
                    <a:pt x="2826" y="3310"/>
                  </a:lnTo>
                  <a:lnTo>
                    <a:pt x="3335" y="2827"/>
                  </a:lnTo>
                  <a:lnTo>
                    <a:pt x="3615" y="2165"/>
                  </a:lnTo>
                  <a:lnTo>
                    <a:pt x="3641" y="1808"/>
                  </a:lnTo>
                  <a:lnTo>
                    <a:pt x="3615" y="1426"/>
                  </a:lnTo>
                  <a:lnTo>
                    <a:pt x="3335" y="790"/>
                  </a:lnTo>
                  <a:lnTo>
                    <a:pt x="2826" y="281"/>
                  </a:lnTo>
                  <a:lnTo>
                    <a:pt x="2190" y="26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5931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20"/>
            <p:cNvSpPr/>
            <p:nvPr/>
          </p:nvSpPr>
          <p:spPr>
            <a:xfrm>
              <a:off x="238125" y="1359225"/>
              <a:ext cx="1042550" cy="210050"/>
            </a:xfrm>
            <a:custGeom>
              <a:rect b="b" l="l" r="r" t="t"/>
              <a:pathLst>
                <a:path extrusionOk="0" h="8402" w="41702">
                  <a:moveTo>
                    <a:pt x="16625" y="1"/>
                  </a:moveTo>
                  <a:lnTo>
                    <a:pt x="12297" y="153"/>
                  </a:lnTo>
                  <a:lnTo>
                    <a:pt x="11176" y="179"/>
                  </a:lnTo>
                  <a:lnTo>
                    <a:pt x="9140" y="484"/>
                  </a:lnTo>
                  <a:lnTo>
                    <a:pt x="7307" y="1070"/>
                  </a:lnTo>
                  <a:lnTo>
                    <a:pt x="5677" y="1910"/>
                  </a:lnTo>
                  <a:lnTo>
                    <a:pt x="4226" y="2979"/>
                  </a:lnTo>
                  <a:lnTo>
                    <a:pt x="2902" y="4303"/>
                  </a:lnTo>
                  <a:lnTo>
                    <a:pt x="1680" y="5805"/>
                  </a:lnTo>
                  <a:lnTo>
                    <a:pt x="560" y="7485"/>
                  </a:lnTo>
                  <a:lnTo>
                    <a:pt x="0" y="8402"/>
                  </a:lnTo>
                  <a:lnTo>
                    <a:pt x="41702" y="8402"/>
                  </a:lnTo>
                  <a:lnTo>
                    <a:pt x="41141" y="7485"/>
                  </a:lnTo>
                  <a:lnTo>
                    <a:pt x="39996" y="5805"/>
                  </a:lnTo>
                  <a:lnTo>
                    <a:pt x="38799" y="4303"/>
                  </a:lnTo>
                  <a:lnTo>
                    <a:pt x="37475" y="2979"/>
                  </a:lnTo>
                  <a:lnTo>
                    <a:pt x="36024" y="1910"/>
                  </a:lnTo>
                  <a:lnTo>
                    <a:pt x="34395" y="1070"/>
                  </a:lnTo>
                  <a:lnTo>
                    <a:pt x="32562" y="484"/>
                  </a:lnTo>
                  <a:lnTo>
                    <a:pt x="30525" y="179"/>
                  </a:lnTo>
                  <a:lnTo>
                    <a:pt x="29380" y="153"/>
                  </a:lnTo>
                  <a:lnTo>
                    <a:pt x="25051" y="1"/>
                  </a:lnTo>
                  <a:lnTo>
                    <a:pt x="25051" y="433"/>
                  </a:lnTo>
                  <a:lnTo>
                    <a:pt x="24873" y="1248"/>
                  </a:lnTo>
                  <a:lnTo>
                    <a:pt x="24568" y="2012"/>
                  </a:lnTo>
                  <a:lnTo>
                    <a:pt x="24110" y="2674"/>
                  </a:lnTo>
                  <a:lnTo>
                    <a:pt x="23524" y="3259"/>
                  </a:lnTo>
                  <a:lnTo>
                    <a:pt x="22862" y="3692"/>
                  </a:lnTo>
                  <a:lnTo>
                    <a:pt x="22098" y="4023"/>
                  </a:lnTo>
                  <a:lnTo>
                    <a:pt x="21284" y="4201"/>
                  </a:lnTo>
                  <a:lnTo>
                    <a:pt x="20418" y="4201"/>
                  </a:lnTo>
                  <a:lnTo>
                    <a:pt x="19603" y="4023"/>
                  </a:lnTo>
                  <a:lnTo>
                    <a:pt x="18840" y="3692"/>
                  </a:lnTo>
                  <a:lnTo>
                    <a:pt x="18178" y="3259"/>
                  </a:lnTo>
                  <a:lnTo>
                    <a:pt x="17592" y="2674"/>
                  </a:lnTo>
                  <a:lnTo>
                    <a:pt x="17134" y="2012"/>
                  </a:lnTo>
                  <a:lnTo>
                    <a:pt x="16828" y="1248"/>
                  </a:lnTo>
                  <a:lnTo>
                    <a:pt x="16650" y="433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20"/>
            <p:cNvSpPr/>
            <p:nvPr/>
          </p:nvSpPr>
          <p:spPr>
            <a:xfrm>
              <a:off x="614900" y="1359225"/>
              <a:ext cx="288975" cy="148950"/>
            </a:xfrm>
            <a:custGeom>
              <a:rect b="b" l="l" r="r" t="t"/>
              <a:pathLst>
                <a:path extrusionOk="0" h="5958" w="11559">
                  <a:moveTo>
                    <a:pt x="1554" y="1"/>
                  </a:moveTo>
                  <a:lnTo>
                    <a:pt x="1" y="51"/>
                  </a:lnTo>
                  <a:lnTo>
                    <a:pt x="1" y="128"/>
                  </a:lnTo>
                  <a:lnTo>
                    <a:pt x="1" y="179"/>
                  </a:lnTo>
                  <a:lnTo>
                    <a:pt x="26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324" y="3870"/>
                  </a:lnTo>
                  <a:lnTo>
                    <a:pt x="2088" y="4659"/>
                  </a:lnTo>
                  <a:lnTo>
                    <a:pt x="3030" y="5270"/>
                  </a:lnTo>
                  <a:lnTo>
                    <a:pt x="4049" y="5703"/>
                  </a:lnTo>
                  <a:lnTo>
                    <a:pt x="5194" y="5958"/>
                  </a:lnTo>
                  <a:lnTo>
                    <a:pt x="6365" y="5958"/>
                  </a:lnTo>
                  <a:lnTo>
                    <a:pt x="7486" y="5703"/>
                  </a:lnTo>
                  <a:lnTo>
                    <a:pt x="8529" y="5270"/>
                  </a:lnTo>
                  <a:lnTo>
                    <a:pt x="9446" y="4659"/>
                  </a:lnTo>
                  <a:lnTo>
                    <a:pt x="10235" y="3870"/>
                  </a:lnTo>
                  <a:lnTo>
                    <a:pt x="10872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59" y="179"/>
                  </a:lnTo>
                  <a:lnTo>
                    <a:pt x="11559" y="128"/>
                  </a:lnTo>
                  <a:lnTo>
                    <a:pt x="11533" y="51"/>
                  </a:lnTo>
                  <a:lnTo>
                    <a:pt x="9980" y="1"/>
                  </a:lnTo>
                  <a:lnTo>
                    <a:pt x="9980" y="433"/>
                  </a:lnTo>
                  <a:lnTo>
                    <a:pt x="9802" y="1248"/>
                  </a:lnTo>
                  <a:lnTo>
                    <a:pt x="9497" y="2012"/>
                  </a:lnTo>
                  <a:lnTo>
                    <a:pt x="9039" y="2674"/>
                  </a:lnTo>
                  <a:lnTo>
                    <a:pt x="8453" y="3259"/>
                  </a:lnTo>
                  <a:lnTo>
                    <a:pt x="7791" y="3692"/>
                  </a:lnTo>
                  <a:lnTo>
                    <a:pt x="7027" y="4023"/>
                  </a:lnTo>
                  <a:lnTo>
                    <a:pt x="6213" y="4201"/>
                  </a:lnTo>
                  <a:lnTo>
                    <a:pt x="5347" y="4201"/>
                  </a:lnTo>
                  <a:lnTo>
                    <a:pt x="4532" y="4023"/>
                  </a:lnTo>
                  <a:lnTo>
                    <a:pt x="3769" y="3692"/>
                  </a:lnTo>
                  <a:lnTo>
                    <a:pt x="3107" y="3259"/>
                  </a:lnTo>
                  <a:lnTo>
                    <a:pt x="2521" y="2674"/>
                  </a:lnTo>
                  <a:lnTo>
                    <a:pt x="2063" y="2012"/>
                  </a:lnTo>
                  <a:lnTo>
                    <a:pt x="1757" y="1248"/>
                  </a:lnTo>
                  <a:lnTo>
                    <a:pt x="1579" y="433"/>
                  </a:lnTo>
                  <a:lnTo>
                    <a:pt x="1554" y="1"/>
                  </a:lnTo>
                  <a:close/>
                </a:path>
              </a:pathLst>
            </a:custGeom>
            <a:solidFill>
              <a:srgbClr val="52C5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20"/>
            <p:cNvSpPr/>
            <p:nvPr/>
          </p:nvSpPr>
          <p:spPr>
            <a:xfrm>
              <a:off x="716100" y="974800"/>
              <a:ext cx="82775" cy="119675"/>
            </a:xfrm>
            <a:custGeom>
              <a:rect b="b" l="l" r="r" t="t"/>
              <a:pathLst>
                <a:path extrusionOk="0" h="4787" w="3311">
                  <a:moveTo>
                    <a:pt x="1554" y="0"/>
                  </a:moveTo>
                  <a:lnTo>
                    <a:pt x="1375" y="306"/>
                  </a:lnTo>
                  <a:lnTo>
                    <a:pt x="1299" y="586"/>
                  </a:lnTo>
                  <a:lnTo>
                    <a:pt x="26" y="4252"/>
                  </a:lnTo>
                  <a:lnTo>
                    <a:pt x="1" y="4303"/>
                  </a:lnTo>
                  <a:lnTo>
                    <a:pt x="1" y="4354"/>
                  </a:lnTo>
                  <a:lnTo>
                    <a:pt x="408" y="4558"/>
                  </a:lnTo>
                  <a:lnTo>
                    <a:pt x="1223" y="4787"/>
                  </a:lnTo>
                  <a:lnTo>
                    <a:pt x="2063" y="4787"/>
                  </a:lnTo>
                  <a:lnTo>
                    <a:pt x="2903" y="4558"/>
                  </a:lnTo>
                  <a:lnTo>
                    <a:pt x="3310" y="4354"/>
                  </a:lnTo>
                  <a:lnTo>
                    <a:pt x="3310" y="4303"/>
                  </a:lnTo>
                  <a:lnTo>
                    <a:pt x="3285" y="4252"/>
                  </a:lnTo>
                  <a:lnTo>
                    <a:pt x="2012" y="586"/>
                  </a:lnTo>
                  <a:lnTo>
                    <a:pt x="1935" y="306"/>
                  </a:lnTo>
                  <a:lnTo>
                    <a:pt x="1757" y="0"/>
                  </a:lnTo>
                  <a:close/>
                </a:path>
              </a:pathLst>
            </a:custGeom>
            <a:solidFill>
              <a:srgbClr val="D3A6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20"/>
            <p:cNvSpPr/>
            <p:nvPr/>
          </p:nvSpPr>
          <p:spPr>
            <a:xfrm>
              <a:off x="716100" y="1083625"/>
              <a:ext cx="82775" cy="37575"/>
            </a:xfrm>
            <a:custGeom>
              <a:rect b="b" l="l" r="r" t="t"/>
              <a:pathLst>
                <a:path extrusionOk="0" h="1503" w="3311">
                  <a:moveTo>
                    <a:pt x="1" y="1"/>
                  </a:moveTo>
                  <a:lnTo>
                    <a:pt x="1" y="306"/>
                  </a:lnTo>
                  <a:lnTo>
                    <a:pt x="281" y="841"/>
                  </a:lnTo>
                  <a:lnTo>
                    <a:pt x="764" y="1248"/>
                  </a:lnTo>
                  <a:lnTo>
                    <a:pt x="1299" y="1477"/>
                  </a:lnTo>
                  <a:lnTo>
                    <a:pt x="1528" y="1503"/>
                  </a:lnTo>
                  <a:lnTo>
                    <a:pt x="1783" y="1503"/>
                  </a:lnTo>
                  <a:lnTo>
                    <a:pt x="2012" y="1477"/>
                  </a:lnTo>
                  <a:lnTo>
                    <a:pt x="2546" y="1248"/>
                  </a:lnTo>
                  <a:lnTo>
                    <a:pt x="3030" y="841"/>
                  </a:lnTo>
                  <a:lnTo>
                    <a:pt x="3310" y="306"/>
                  </a:lnTo>
                  <a:lnTo>
                    <a:pt x="3310" y="1"/>
                  </a:lnTo>
                  <a:lnTo>
                    <a:pt x="2903" y="205"/>
                  </a:lnTo>
                  <a:lnTo>
                    <a:pt x="2063" y="434"/>
                  </a:lnTo>
                  <a:lnTo>
                    <a:pt x="1223" y="434"/>
                  </a:lnTo>
                  <a:lnTo>
                    <a:pt x="408" y="20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20"/>
            <p:cNvSpPr/>
            <p:nvPr/>
          </p:nvSpPr>
          <p:spPr>
            <a:xfrm>
              <a:off x="552525" y="949350"/>
              <a:ext cx="26750" cy="26100"/>
            </a:xfrm>
            <a:custGeom>
              <a:rect b="b" l="l" r="r" t="t"/>
              <a:pathLst>
                <a:path extrusionOk="0" h="1044" w="1070">
                  <a:moveTo>
                    <a:pt x="535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1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35" y="1044"/>
                  </a:lnTo>
                  <a:lnTo>
                    <a:pt x="739" y="1018"/>
                  </a:lnTo>
                  <a:lnTo>
                    <a:pt x="1019" y="738"/>
                  </a:lnTo>
                  <a:lnTo>
                    <a:pt x="1070" y="509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20"/>
            <p:cNvSpPr/>
            <p:nvPr/>
          </p:nvSpPr>
          <p:spPr>
            <a:xfrm>
              <a:off x="913400" y="949350"/>
              <a:ext cx="26125" cy="26100"/>
            </a:xfrm>
            <a:custGeom>
              <a:rect b="b" l="l" r="r" t="t"/>
              <a:pathLst>
                <a:path extrusionOk="0" h="1044" w="1045">
                  <a:moveTo>
                    <a:pt x="510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1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10" y="1044"/>
                  </a:lnTo>
                  <a:lnTo>
                    <a:pt x="739" y="1018"/>
                  </a:lnTo>
                  <a:lnTo>
                    <a:pt x="1019" y="738"/>
                  </a:lnTo>
                  <a:lnTo>
                    <a:pt x="1045" y="509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20"/>
            <p:cNvSpPr/>
            <p:nvPr/>
          </p:nvSpPr>
          <p:spPr>
            <a:xfrm>
              <a:off x="506075" y="1037175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611"/>
                  </a:lnTo>
                  <a:lnTo>
                    <a:pt x="26" y="1095"/>
                  </a:lnTo>
                  <a:lnTo>
                    <a:pt x="0" y="1375"/>
                  </a:lnTo>
                  <a:lnTo>
                    <a:pt x="26" y="1655"/>
                  </a:lnTo>
                  <a:lnTo>
                    <a:pt x="229" y="2164"/>
                  </a:lnTo>
                  <a:lnTo>
                    <a:pt x="586" y="2521"/>
                  </a:lnTo>
                  <a:lnTo>
                    <a:pt x="1095" y="2750"/>
                  </a:lnTo>
                  <a:lnTo>
                    <a:pt x="4736" y="2750"/>
                  </a:lnTo>
                  <a:lnTo>
                    <a:pt x="5245" y="2521"/>
                  </a:lnTo>
                  <a:lnTo>
                    <a:pt x="5601" y="2164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611"/>
                  </a:lnTo>
                  <a:lnTo>
                    <a:pt x="5245" y="229"/>
                  </a:lnTo>
                  <a:lnTo>
                    <a:pt x="4736" y="26"/>
                  </a:lnTo>
                  <a:lnTo>
                    <a:pt x="4455" y="0"/>
                  </a:lnTo>
                  <a:close/>
                </a:path>
              </a:pathLst>
            </a:custGeom>
            <a:solidFill>
              <a:srgbClr val="C66C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20"/>
            <p:cNvSpPr/>
            <p:nvPr/>
          </p:nvSpPr>
          <p:spPr>
            <a:xfrm>
              <a:off x="866950" y="1037175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611"/>
                  </a:lnTo>
                  <a:lnTo>
                    <a:pt x="0" y="1095"/>
                  </a:lnTo>
                  <a:lnTo>
                    <a:pt x="0" y="1375"/>
                  </a:lnTo>
                  <a:lnTo>
                    <a:pt x="0" y="1655"/>
                  </a:lnTo>
                  <a:lnTo>
                    <a:pt x="229" y="2164"/>
                  </a:lnTo>
                  <a:lnTo>
                    <a:pt x="586" y="2521"/>
                  </a:lnTo>
                  <a:lnTo>
                    <a:pt x="1095" y="2750"/>
                  </a:lnTo>
                  <a:lnTo>
                    <a:pt x="4736" y="2750"/>
                  </a:lnTo>
                  <a:lnTo>
                    <a:pt x="5219" y="2521"/>
                  </a:lnTo>
                  <a:lnTo>
                    <a:pt x="5601" y="2164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611"/>
                  </a:lnTo>
                  <a:lnTo>
                    <a:pt x="5219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C66C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20"/>
            <p:cNvSpPr/>
            <p:nvPr/>
          </p:nvSpPr>
          <p:spPr>
            <a:xfrm>
              <a:off x="363500" y="394325"/>
              <a:ext cx="791800" cy="526400"/>
            </a:xfrm>
            <a:custGeom>
              <a:rect b="b" l="l" r="r" t="t"/>
              <a:pathLst>
                <a:path extrusionOk="0" h="21056" w="31672">
                  <a:moveTo>
                    <a:pt x="15836" y="1"/>
                  </a:moveTo>
                  <a:lnTo>
                    <a:pt x="15021" y="26"/>
                  </a:lnTo>
                  <a:lnTo>
                    <a:pt x="13417" y="179"/>
                  </a:lnTo>
                  <a:lnTo>
                    <a:pt x="11890" y="510"/>
                  </a:lnTo>
                  <a:lnTo>
                    <a:pt x="10388" y="968"/>
                  </a:lnTo>
                  <a:lnTo>
                    <a:pt x="8962" y="1554"/>
                  </a:lnTo>
                  <a:lnTo>
                    <a:pt x="7638" y="2292"/>
                  </a:lnTo>
                  <a:lnTo>
                    <a:pt x="6365" y="3158"/>
                  </a:lnTo>
                  <a:lnTo>
                    <a:pt x="5194" y="4125"/>
                  </a:lnTo>
                  <a:lnTo>
                    <a:pt x="4125" y="5195"/>
                  </a:lnTo>
                  <a:lnTo>
                    <a:pt x="3157" y="6366"/>
                  </a:lnTo>
                  <a:lnTo>
                    <a:pt x="2292" y="7639"/>
                  </a:lnTo>
                  <a:lnTo>
                    <a:pt x="1553" y="8988"/>
                  </a:lnTo>
                  <a:lnTo>
                    <a:pt x="968" y="10388"/>
                  </a:lnTo>
                  <a:lnTo>
                    <a:pt x="484" y="11890"/>
                  </a:lnTo>
                  <a:lnTo>
                    <a:pt x="179" y="13418"/>
                  </a:lnTo>
                  <a:lnTo>
                    <a:pt x="26" y="15022"/>
                  </a:lnTo>
                  <a:lnTo>
                    <a:pt x="0" y="15836"/>
                  </a:lnTo>
                  <a:lnTo>
                    <a:pt x="0" y="21055"/>
                  </a:lnTo>
                  <a:lnTo>
                    <a:pt x="739" y="20597"/>
                  </a:lnTo>
                  <a:lnTo>
                    <a:pt x="2979" y="19044"/>
                  </a:lnTo>
                  <a:lnTo>
                    <a:pt x="5729" y="16702"/>
                  </a:lnTo>
                  <a:lnTo>
                    <a:pt x="7893" y="14411"/>
                  </a:lnTo>
                  <a:lnTo>
                    <a:pt x="9293" y="12654"/>
                  </a:lnTo>
                  <a:lnTo>
                    <a:pt x="9980" y="11687"/>
                  </a:lnTo>
                  <a:lnTo>
                    <a:pt x="10031" y="11839"/>
                  </a:lnTo>
                  <a:lnTo>
                    <a:pt x="10591" y="12883"/>
                  </a:lnTo>
                  <a:lnTo>
                    <a:pt x="11279" y="13825"/>
                  </a:lnTo>
                  <a:lnTo>
                    <a:pt x="12272" y="14894"/>
                  </a:lnTo>
                  <a:lnTo>
                    <a:pt x="13595" y="15989"/>
                  </a:lnTo>
                  <a:lnTo>
                    <a:pt x="15301" y="17007"/>
                  </a:lnTo>
                  <a:lnTo>
                    <a:pt x="17414" y="17822"/>
                  </a:lnTo>
                  <a:lnTo>
                    <a:pt x="18662" y="18102"/>
                  </a:lnTo>
                  <a:lnTo>
                    <a:pt x="18713" y="17440"/>
                  </a:lnTo>
                  <a:lnTo>
                    <a:pt x="18611" y="14971"/>
                  </a:lnTo>
                  <a:lnTo>
                    <a:pt x="18764" y="15098"/>
                  </a:lnTo>
                  <a:lnTo>
                    <a:pt x="20393" y="16346"/>
                  </a:lnTo>
                  <a:lnTo>
                    <a:pt x="22735" y="17720"/>
                  </a:lnTo>
                  <a:lnTo>
                    <a:pt x="24772" y="18662"/>
                  </a:lnTo>
                  <a:lnTo>
                    <a:pt x="27216" y="19579"/>
                  </a:lnTo>
                  <a:lnTo>
                    <a:pt x="30067" y="20368"/>
                  </a:lnTo>
                  <a:lnTo>
                    <a:pt x="31671" y="20674"/>
                  </a:lnTo>
                  <a:lnTo>
                    <a:pt x="31671" y="15836"/>
                  </a:lnTo>
                  <a:lnTo>
                    <a:pt x="31646" y="15022"/>
                  </a:lnTo>
                  <a:lnTo>
                    <a:pt x="31493" y="13418"/>
                  </a:lnTo>
                  <a:lnTo>
                    <a:pt x="31162" y="11890"/>
                  </a:lnTo>
                  <a:lnTo>
                    <a:pt x="30704" y="10388"/>
                  </a:lnTo>
                  <a:lnTo>
                    <a:pt x="30093" y="8988"/>
                  </a:lnTo>
                  <a:lnTo>
                    <a:pt x="29380" y="7639"/>
                  </a:lnTo>
                  <a:lnTo>
                    <a:pt x="28514" y="6366"/>
                  </a:lnTo>
                  <a:lnTo>
                    <a:pt x="27547" y="5195"/>
                  </a:lnTo>
                  <a:lnTo>
                    <a:pt x="26478" y="4125"/>
                  </a:lnTo>
                  <a:lnTo>
                    <a:pt x="25306" y="3158"/>
                  </a:lnTo>
                  <a:lnTo>
                    <a:pt x="24034" y="2292"/>
                  </a:lnTo>
                  <a:lnTo>
                    <a:pt x="22684" y="1554"/>
                  </a:lnTo>
                  <a:lnTo>
                    <a:pt x="21284" y="968"/>
                  </a:lnTo>
                  <a:lnTo>
                    <a:pt x="19782" y="510"/>
                  </a:lnTo>
                  <a:lnTo>
                    <a:pt x="18254" y="179"/>
                  </a:lnTo>
                  <a:lnTo>
                    <a:pt x="16650" y="26"/>
                  </a:lnTo>
                  <a:lnTo>
                    <a:pt x="15836" y="1"/>
                  </a:lnTo>
                  <a:close/>
                </a:path>
              </a:pathLst>
            </a:custGeom>
            <a:solidFill>
              <a:srgbClr val="542D1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20"/>
            <p:cNvSpPr/>
            <p:nvPr/>
          </p:nvSpPr>
          <p:spPr>
            <a:xfrm>
              <a:off x="523900" y="857050"/>
              <a:ext cx="110125" cy="21675"/>
            </a:xfrm>
            <a:custGeom>
              <a:rect b="b" l="l" r="r" t="t"/>
              <a:pathLst>
                <a:path extrusionOk="0" fill="none" h="867" w="4405">
                  <a:moveTo>
                    <a:pt x="4404" y="866"/>
                  </a:moveTo>
                  <a:lnTo>
                    <a:pt x="4175" y="662"/>
                  </a:lnTo>
                  <a:lnTo>
                    <a:pt x="3666" y="306"/>
                  </a:lnTo>
                  <a:lnTo>
                    <a:pt x="2800" y="1"/>
                  </a:lnTo>
                  <a:lnTo>
                    <a:pt x="1604" y="1"/>
                  </a:lnTo>
                  <a:lnTo>
                    <a:pt x="738" y="306"/>
                  </a:lnTo>
                  <a:lnTo>
                    <a:pt x="229" y="662"/>
                  </a:lnTo>
                  <a:lnTo>
                    <a:pt x="0" y="866"/>
                  </a:lnTo>
                </a:path>
              </a:pathLst>
            </a:custGeom>
            <a:noFill/>
            <a:ln cap="rnd" cmpd="sng" w="21000">
              <a:solidFill>
                <a:srgbClr val="713C23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20"/>
            <p:cNvSpPr/>
            <p:nvPr/>
          </p:nvSpPr>
          <p:spPr>
            <a:xfrm>
              <a:off x="884775" y="857050"/>
              <a:ext cx="110125" cy="21675"/>
            </a:xfrm>
            <a:custGeom>
              <a:rect b="b" l="l" r="r" t="t"/>
              <a:pathLst>
                <a:path extrusionOk="0" fill="none" h="867" w="4405">
                  <a:moveTo>
                    <a:pt x="4405" y="866"/>
                  </a:moveTo>
                  <a:lnTo>
                    <a:pt x="4175" y="662"/>
                  </a:lnTo>
                  <a:lnTo>
                    <a:pt x="3641" y="306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38" y="306"/>
                  </a:lnTo>
                  <a:lnTo>
                    <a:pt x="229" y="662"/>
                  </a:lnTo>
                  <a:lnTo>
                    <a:pt x="0" y="866"/>
                  </a:lnTo>
                </a:path>
              </a:pathLst>
            </a:custGeom>
            <a:noFill/>
            <a:ln cap="rnd" cmpd="sng" w="21000">
              <a:solidFill>
                <a:srgbClr val="713C23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20"/>
            <p:cNvSpPr/>
            <p:nvPr/>
          </p:nvSpPr>
          <p:spPr>
            <a:xfrm>
              <a:off x="697650" y="1161925"/>
              <a:ext cx="123500" cy="35650"/>
            </a:xfrm>
            <a:custGeom>
              <a:rect b="b" l="l" r="r" t="t"/>
              <a:pathLst>
                <a:path extrusionOk="0" fill="none" h="1426" w="4940">
                  <a:moveTo>
                    <a:pt x="0" y="0"/>
                  </a:moveTo>
                  <a:lnTo>
                    <a:pt x="128" y="306"/>
                  </a:lnTo>
                  <a:lnTo>
                    <a:pt x="611" y="815"/>
                  </a:lnTo>
                  <a:lnTo>
                    <a:pt x="1248" y="1197"/>
                  </a:lnTo>
                  <a:lnTo>
                    <a:pt x="2037" y="1426"/>
                  </a:lnTo>
                  <a:lnTo>
                    <a:pt x="2470" y="1426"/>
                  </a:lnTo>
                  <a:lnTo>
                    <a:pt x="2903" y="1426"/>
                  </a:lnTo>
                  <a:lnTo>
                    <a:pt x="3666" y="1222"/>
                  </a:lnTo>
                  <a:lnTo>
                    <a:pt x="4303" y="840"/>
                  </a:lnTo>
                  <a:lnTo>
                    <a:pt x="4787" y="331"/>
                  </a:lnTo>
                  <a:lnTo>
                    <a:pt x="4939" y="26"/>
                  </a:lnTo>
                </a:path>
              </a:pathLst>
            </a:custGeom>
            <a:noFill/>
            <a:ln cap="rnd" cmpd="sng" w="21000">
              <a:solidFill>
                <a:srgbClr val="AE4C3F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20"/>
            <p:cNvSpPr/>
            <p:nvPr/>
          </p:nvSpPr>
          <p:spPr>
            <a:xfrm>
              <a:off x="1280650" y="970350"/>
              <a:ext cx="357075" cy="585575"/>
            </a:xfrm>
            <a:custGeom>
              <a:rect b="b" l="l" r="r" t="t"/>
              <a:pathLst>
                <a:path extrusionOk="0" h="23423" w="14283">
                  <a:moveTo>
                    <a:pt x="9217" y="0"/>
                  </a:moveTo>
                  <a:lnTo>
                    <a:pt x="8784" y="77"/>
                  </a:lnTo>
                  <a:lnTo>
                    <a:pt x="8427" y="357"/>
                  </a:lnTo>
                  <a:lnTo>
                    <a:pt x="8173" y="738"/>
                  </a:lnTo>
                  <a:lnTo>
                    <a:pt x="8096" y="993"/>
                  </a:lnTo>
                  <a:lnTo>
                    <a:pt x="6365" y="8529"/>
                  </a:lnTo>
                  <a:lnTo>
                    <a:pt x="6060" y="8453"/>
                  </a:lnTo>
                  <a:lnTo>
                    <a:pt x="7587" y="1757"/>
                  </a:lnTo>
                  <a:lnTo>
                    <a:pt x="7638" y="1502"/>
                  </a:lnTo>
                  <a:lnTo>
                    <a:pt x="7587" y="1019"/>
                  </a:lnTo>
                  <a:lnTo>
                    <a:pt x="7384" y="637"/>
                  </a:lnTo>
                  <a:lnTo>
                    <a:pt x="7027" y="357"/>
                  </a:lnTo>
                  <a:lnTo>
                    <a:pt x="6824" y="280"/>
                  </a:lnTo>
                  <a:lnTo>
                    <a:pt x="6620" y="255"/>
                  </a:lnTo>
                  <a:lnTo>
                    <a:pt x="6187" y="357"/>
                  </a:lnTo>
                  <a:lnTo>
                    <a:pt x="5831" y="611"/>
                  </a:lnTo>
                  <a:lnTo>
                    <a:pt x="5576" y="1019"/>
                  </a:lnTo>
                  <a:lnTo>
                    <a:pt x="5500" y="1273"/>
                  </a:lnTo>
                  <a:lnTo>
                    <a:pt x="3387" y="10413"/>
                  </a:lnTo>
                  <a:lnTo>
                    <a:pt x="3157" y="9547"/>
                  </a:lnTo>
                  <a:lnTo>
                    <a:pt x="2648" y="8172"/>
                  </a:lnTo>
                  <a:lnTo>
                    <a:pt x="2139" y="7205"/>
                  </a:lnTo>
                  <a:lnTo>
                    <a:pt x="1630" y="6594"/>
                  </a:lnTo>
                  <a:lnTo>
                    <a:pt x="968" y="6110"/>
                  </a:lnTo>
                  <a:lnTo>
                    <a:pt x="408" y="6034"/>
                  </a:lnTo>
                  <a:lnTo>
                    <a:pt x="332" y="6059"/>
                  </a:lnTo>
                  <a:lnTo>
                    <a:pt x="179" y="6136"/>
                  </a:lnTo>
                  <a:lnTo>
                    <a:pt x="1" y="6441"/>
                  </a:lnTo>
                  <a:lnTo>
                    <a:pt x="1" y="6950"/>
                  </a:lnTo>
                  <a:lnTo>
                    <a:pt x="51" y="7052"/>
                  </a:lnTo>
                  <a:lnTo>
                    <a:pt x="561" y="9980"/>
                  </a:lnTo>
                  <a:lnTo>
                    <a:pt x="1172" y="13493"/>
                  </a:lnTo>
                  <a:lnTo>
                    <a:pt x="1223" y="13875"/>
                  </a:lnTo>
                  <a:lnTo>
                    <a:pt x="1426" y="14537"/>
                  </a:lnTo>
                  <a:lnTo>
                    <a:pt x="1910" y="15301"/>
                  </a:lnTo>
                  <a:lnTo>
                    <a:pt x="2954" y="16116"/>
                  </a:lnTo>
                  <a:lnTo>
                    <a:pt x="3183" y="16192"/>
                  </a:lnTo>
                  <a:lnTo>
                    <a:pt x="1859" y="21844"/>
                  </a:lnTo>
                  <a:lnTo>
                    <a:pt x="8809" y="23422"/>
                  </a:lnTo>
                  <a:lnTo>
                    <a:pt x="10159" y="17669"/>
                  </a:lnTo>
                  <a:lnTo>
                    <a:pt x="10286" y="17694"/>
                  </a:lnTo>
                  <a:lnTo>
                    <a:pt x="10719" y="17592"/>
                  </a:lnTo>
                  <a:lnTo>
                    <a:pt x="11228" y="17312"/>
                  </a:lnTo>
                  <a:lnTo>
                    <a:pt x="11635" y="16778"/>
                  </a:lnTo>
                  <a:lnTo>
                    <a:pt x="11763" y="16396"/>
                  </a:lnTo>
                  <a:lnTo>
                    <a:pt x="12094" y="14944"/>
                  </a:lnTo>
                  <a:lnTo>
                    <a:pt x="12832" y="11737"/>
                  </a:lnTo>
                  <a:lnTo>
                    <a:pt x="13086" y="10617"/>
                  </a:lnTo>
                  <a:lnTo>
                    <a:pt x="13214" y="10107"/>
                  </a:lnTo>
                  <a:lnTo>
                    <a:pt x="14232" y="5627"/>
                  </a:lnTo>
                  <a:lnTo>
                    <a:pt x="14283" y="5397"/>
                  </a:lnTo>
                  <a:lnTo>
                    <a:pt x="14232" y="4965"/>
                  </a:lnTo>
                  <a:lnTo>
                    <a:pt x="14028" y="4608"/>
                  </a:lnTo>
                  <a:lnTo>
                    <a:pt x="13723" y="4354"/>
                  </a:lnTo>
                  <a:lnTo>
                    <a:pt x="13519" y="4277"/>
                  </a:lnTo>
                  <a:lnTo>
                    <a:pt x="13341" y="4252"/>
                  </a:lnTo>
                  <a:lnTo>
                    <a:pt x="12934" y="4354"/>
                  </a:lnTo>
                  <a:lnTo>
                    <a:pt x="12603" y="4583"/>
                  </a:lnTo>
                  <a:lnTo>
                    <a:pt x="12374" y="4965"/>
                  </a:lnTo>
                  <a:lnTo>
                    <a:pt x="12297" y="5194"/>
                  </a:lnTo>
                  <a:lnTo>
                    <a:pt x="11253" y="9649"/>
                  </a:lnTo>
                  <a:lnTo>
                    <a:pt x="10872" y="9573"/>
                  </a:lnTo>
                  <a:lnTo>
                    <a:pt x="12323" y="3284"/>
                  </a:lnTo>
                  <a:lnTo>
                    <a:pt x="12374" y="3030"/>
                  </a:lnTo>
                  <a:lnTo>
                    <a:pt x="12323" y="2546"/>
                  </a:lnTo>
                  <a:lnTo>
                    <a:pt x="12094" y="2164"/>
                  </a:lnTo>
                  <a:lnTo>
                    <a:pt x="11763" y="1884"/>
                  </a:lnTo>
                  <a:lnTo>
                    <a:pt x="11559" y="1808"/>
                  </a:lnTo>
                  <a:lnTo>
                    <a:pt x="11330" y="1782"/>
                  </a:lnTo>
                  <a:lnTo>
                    <a:pt x="10922" y="1884"/>
                  </a:lnTo>
                  <a:lnTo>
                    <a:pt x="10566" y="2139"/>
                  </a:lnTo>
                  <a:lnTo>
                    <a:pt x="10286" y="2546"/>
                  </a:lnTo>
                  <a:lnTo>
                    <a:pt x="10235" y="2801"/>
                  </a:lnTo>
                  <a:lnTo>
                    <a:pt x="8784" y="9089"/>
                  </a:lnTo>
                  <a:lnTo>
                    <a:pt x="8478" y="9013"/>
                  </a:lnTo>
                  <a:lnTo>
                    <a:pt x="10210" y="1477"/>
                  </a:lnTo>
                  <a:lnTo>
                    <a:pt x="10235" y="1222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49" y="77"/>
                  </a:lnTo>
                  <a:lnTo>
                    <a:pt x="9420" y="26"/>
                  </a:lnTo>
                  <a:lnTo>
                    <a:pt x="9217" y="0"/>
                  </a:lnTo>
                  <a:close/>
                </a:path>
              </a:pathLst>
            </a:custGeom>
            <a:solidFill>
              <a:srgbClr val="C08A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20"/>
            <p:cNvSpPr/>
            <p:nvPr/>
          </p:nvSpPr>
          <p:spPr>
            <a:xfrm>
              <a:off x="1365300" y="1230025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20"/>
            <p:cNvSpPr/>
            <p:nvPr/>
          </p:nvSpPr>
          <p:spPr>
            <a:xfrm>
              <a:off x="1398400" y="1174650"/>
              <a:ext cx="190975" cy="55400"/>
            </a:xfrm>
            <a:custGeom>
              <a:rect b="b" l="l" r="r" t="t"/>
              <a:pathLst>
                <a:path extrusionOk="0" h="2216" w="7639">
                  <a:moveTo>
                    <a:pt x="102" y="0"/>
                  </a:moveTo>
                  <a:lnTo>
                    <a:pt x="0" y="484"/>
                  </a:lnTo>
                  <a:lnTo>
                    <a:pt x="7536" y="2215"/>
                  </a:lnTo>
                  <a:lnTo>
                    <a:pt x="7638" y="1732"/>
                  </a:lnTo>
                  <a:lnTo>
                    <a:pt x="6569" y="1477"/>
                  </a:lnTo>
                  <a:lnTo>
                    <a:pt x="6543" y="1477"/>
                  </a:lnTo>
                  <a:lnTo>
                    <a:pt x="6162" y="1401"/>
                  </a:lnTo>
                  <a:lnTo>
                    <a:pt x="4074" y="917"/>
                  </a:lnTo>
                  <a:lnTo>
                    <a:pt x="3768" y="841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20"/>
            <p:cNvSpPr/>
            <p:nvPr/>
          </p:nvSpPr>
          <p:spPr>
            <a:xfrm>
              <a:off x="1365300" y="1223650"/>
              <a:ext cx="105675" cy="159150"/>
            </a:xfrm>
            <a:custGeom>
              <a:rect b="b" l="l" r="r" t="t"/>
              <a:pathLst>
                <a:path extrusionOk="0" h="6366" w="4227">
                  <a:moveTo>
                    <a:pt x="77" y="1"/>
                  </a:moveTo>
                  <a:lnTo>
                    <a:pt x="52" y="26"/>
                  </a:lnTo>
                  <a:lnTo>
                    <a:pt x="1" y="255"/>
                  </a:lnTo>
                  <a:lnTo>
                    <a:pt x="230" y="306"/>
                  </a:lnTo>
                  <a:lnTo>
                    <a:pt x="1121" y="612"/>
                  </a:lnTo>
                  <a:lnTo>
                    <a:pt x="1859" y="1019"/>
                  </a:lnTo>
                  <a:lnTo>
                    <a:pt x="2597" y="1656"/>
                  </a:lnTo>
                  <a:lnTo>
                    <a:pt x="3259" y="2572"/>
                  </a:lnTo>
                  <a:lnTo>
                    <a:pt x="3718" y="3794"/>
                  </a:lnTo>
                  <a:lnTo>
                    <a:pt x="3896" y="5347"/>
                  </a:lnTo>
                  <a:lnTo>
                    <a:pt x="3819" y="6315"/>
                  </a:lnTo>
                  <a:lnTo>
                    <a:pt x="4099" y="6365"/>
                  </a:lnTo>
                  <a:lnTo>
                    <a:pt x="4150" y="6213"/>
                  </a:lnTo>
                  <a:lnTo>
                    <a:pt x="4227" y="5118"/>
                  </a:lnTo>
                  <a:lnTo>
                    <a:pt x="4176" y="4125"/>
                  </a:lnTo>
                  <a:lnTo>
                    <a:pt x="3896" y="3005"/>
                  </a:lnTo>
                  <a:lnTo>
                    <a:pt x="3336" y="1936"/>
                  </a:lnTo>
                  <a:lnTo>
                    <a:pt x="2394" y="968"/>
                  </a:lnTo>
                  <a:lnTo>
                    <a:pt x="1375" y="383"/>
                  </a:lnTo>
                  <a:lnTo>
                    <a:pt x="535" y="103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20"/>
            <p:cNvSpPr/>
            <p:nvPr/>
          </p:nvSpPr>
          <p:spPr>
            <a:xfrm>
              <a:off x="1343025" y="1403775"/>
              <a:ext cx="183975" cy="84675"/>
            </a:xfrm>
            <a:custGeom>
              <a:rect b="b" l="l" r="r" t="t"/>
              <a:pathLst>
                <a:path extrusionOk="0" h="3387" w="7359">
                  <a:moveTo>
                    <a:pt x="408" y="1"/>
                  </a:moveTo>
                  <a:lnTo>
                    <a:pt x="1" y="1783"/>
                  </a:lnTo>
                  <a:lnTo>
                    <a:pt x="6951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20"/>
            <p:cNvSpPr/>
            <p:nvPr/>
          </p:nvSpPr>
          <p:spPr>
            <a:xfrm>
              <a:off x="1303575" y="1425425"/>
              <a:ext cx="237425" cy="100575"/>
            </a:xfrm>
            <a:custGeom>
              <a:rect b="b" l="l" r="r" t="t"/>
              <a:pathLst>
                <a:path extrusionOk="0" h="4023" w="9497">
                  <a:moveTo>
                    <a:pt x="433" y="0"/>
                  </a:moveTo>
                  <a:lnTo>
                    <a:pt x="0" y="1935"/>
                  </a:lnTo>
                  <a:lnTo>
                    <a:pt x="9063" y="4023"/>
                  </a:lnTo>
                  <a:lnTo>
                    <a:pt x="9496" y="2113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52C5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20"/>
            <p:cNvSpPr/>
            <p:nvPr/>
          </p:nvSpPr>
          <p:spPr>
            <a:xfrm>
              <a:off x="1281300" y="1463600"/>
              <a:ext cx="251425" cy="105675"/>
            </a:xfrm>
            <a:custGeom>
              <a:rect b="b" l="l" r="r" t="t"/>
              <a:pathLst>
                <a:path extrusionOk="0" h="4227" w="10057">
                  <a:moveTo>
                    <a:pt x="967" y="1"/>
                  </a:moveTo>
                  <a:lnTo>
                    <a:pt x="0" y="4227"/>
                  </a:lnTo>
                  <a:lnTo>
                    <a:pt x="9547" y="4227"/>
                  </a:lnTo>
                  <a:lnTo>
                    <a:pt x="10056" y="2088"/>
                  </a:lnTo>
                  <a:lnTo>
                    <a:pt x="967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descr="photo-1429216967620-ece20ff3a5f9.jpg" id="410" name="Google Shape;410;p20"/>
          <p:cNvPicPr preferRelativeResize="0"/>
          <p:nvPr/>
        </p:nvPicPr>
        <p:blipFill rotWithShape="1">
          <a:blip r:embed="rId3">
            <a:alphaModFix/>
          </a:blip>
          <a:srcRect b="0" l="47451" r="9101" t="0"/>
          <a:stretch/>
        </p:blipFill>
        <p:spPr>
          <a:xfrm>
            <a:off x="0" y="0"/>
            <a:ext cx="297965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20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21"/>
          <p:cNvSpPr txBox="1"/>
          <p:nvPr>
            <p:ph idx="4294967295" type="title"/>
          </p:nvPr>
        </p:nvSpPr>
        <p:spPr>
          <a:xfrm>
            <a:off x="4708250" y="3251575"/>
            <a:ext cx="3265500" cy="109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400">
                <a:solidFill>
                  <a:srgbClr val="FFFFFF"/>
                </a:solidFill>
              </a:rPr>
              <a:t>Want big impact?</a:t>
            </a:r>
            <a:endParaRPr b="0" sz="2400">
              <a:solidFill>
                <a:srgbClr val="FFFFFF"/>
              </a:solidFill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</a:rPr>
              <a:t>Use big image.</a:t>
            </a:r>
            <a:endParaRPr sz="2400">
              <a:solidFill>
                <a:srgbClr val="FFFFFF"/>
              </a:solidFill>
            </a:endParaRPr>
          </a:p>
        </p:txBody>
      </p:sp>
      <p:grpSp>
        <p:nvGrpSpPr>
          <p:cNvPr id="417" name="Google Shape;417;p21"/>
          <p:cNvGrpSpPr/>
          <p:nvPr/>
        </p:nvGrpSpPr>
        <p:grpSpPr>
          <a:xfrm flipH="1">
            <a:off x="7494560" y="3754514"/>
            <a:ext cx="1649444" cy="1388992"/>
            <a:chOff x="2062875" y="1879850"/>
            <a:chExt cx="1394525" cy="1174325"/>
          </a:xfrm>
        </p:grpSpPr>
        <p:sp>
          <p:nvSpPr>
            <p:cNvPr id="418" name="Google Shape;418;p21"/>
            <p:cNvSpPr/>
            <p:nvPr/>
          </p:nvSpPr>
          <p:spPr>
            <a:xfrm>
              <a:off x="2098525" y="2337475"/>
              <a:ext cx="969350" cy="705875"/>
            </a:xfrm>
            <a:custGeom>
              <a:rect b="b" l="l" r="r" t="t"/>
              <a:pathLst>
                <a:path extrusionOk="0" h="28235" w="38774">
                  <a:moveTo>
                    <a:pt x="15505" y="1"/>
                  </a:moveTo>
                  <a:lnTo>
                    <a:pt x="12195" y="153"/>
                  </a:lnTo>
                  <a:lnTo>
                    <a:pt x="11559" y="204"/>
                  </a:lnTo>
                  <a:lnTo>
                    <a:pt x="10107" y="586"/>
                  </a:lnTo>
                  <a:lnTo>
                    <a:pt x="8529" y="1248"/>
                  </a:lnTo>
                  <a:lnTo>
                    <a:pt x="6950" y="2190"/>
                  </a:lnTo>
                  <a:lnTo>
                    <a:pt x="5474" y="3412"/>
                  </a:lnTo>
                  <a:lnTo>
                    <a:pt x="4201" y="4838"/>
                  </a:lnTo>
                  <a:lnTo>
                    <a:pt x="3463" y="6085"/>
                  </a:lnTo>
                  <a:lnTo>
                    <a:pt x="3081" y="6976"/>
                  </a:lnTo>
                  <a:lnTo>
                    <a:pt x="2826" y="7944"/>
                  </a:lnTo>
                  <a:lnTo>
                    <a:pt x="2699" y="8937"/>
                  </a:lnTo>
                  <a:lnTo>
                    <a:pt x="2699" y="9446"/>
                  </a:lnTo>
                  <a:lnTo>
                    <a:pt x="2724" y="10286"/>
                  </a:lnTo>
                  <a:lnTo>
                    <a:pt x="3055" y="11534"/>
                  </a:lnTo>
                  <a:lnTo>
                    <a:pt x="3463" y="12501"/>
                  </a:lnTo>
                  <a:lnTo>
                    <a:pt x="3666" y="13570"/>
                  </a:lnTo>
                  <a:lnTo>
                    <a:pt x="3590" y="14232"/>
                  </a:lnTo>
                  <a:lnTo>
                    <a:pt x="3412" y="15021"/>
                  </a:lnTo>
                  <a:lnTo>
                    <a:pt x="2826" y="16091"/>
                  </a:lnTo>
                  <a:lnTo>
                    <a:pt x="2088" y="16905"/>
                  </a:lnTo>
                  <a:lnTo>
                    <a:pt x="1273" y="17796"/>
                  </a:lnTo>
                  <a:lnTo>
                    <a:pt x="917" y="18407"/>
                  </a:lnTo>
                  <a:lnTo>
                    <a:pt x="637" y="18942"/>
                  </a:lnTo>
                  <a:lnTo>
                    <a:pt x="255" y="20062"/>
                  </a:lnTo>
                  <a:lnTo>
                    <a:pt x="26" y="21208"/>
                  </a:lnTo>
                  <a:lnTo>
                    <a:pt x="0" y="22379"/>
                  </a:lnTo>
                  <a:lnTo>
                    <a:pt x="178" y="23525"/>
                  </a:lnTo>
                  <a:lnTo>
                    <a:pt x="560" y="24619"/>
                  </a:lnTo>
                  <a:lnTo>
                    <a:pt x="1197" y="25587"/>
                  </a:lnTo>
                  <a:lnTo>
                    <a:pt x="2037" y="26427"/>
                  </a:lnTo>
                  <a:lnTo>
                    <a:pt x="2572" y="26783"/>
                  </a:lnTo>
                  <a:lnTo>
                    <a:pt x="2902" y="26962"/>
                  </a:lnTo>
                  <a:lnTo>
                    <a:pt x="4048" y="27292"/>
                  </a:lnTo>
                  <a:lnTo>
                    <a:pt x="6518" y="27674"/>
                  </a:lnTo>
                  <a:lnTo>
                    <a:pt x="11100" y="28056"/>
                  </a:lnTo>
                  <a:lnTo>
                    <a:pt x="16548" y="28234"/>
                  </a:lnTo>
                  <a:lnTo>
                    <a:pt x="22251" y="28234"/>
                  </a:lnTo>
                  <a:lnTo>
                    <a:pt x="27674" y="28056"/>
                  </a:lnTo>
                  <a:lnTo>
                    <a:pt x="32257" y="27674"/>
                  </a:lnTo>
                  <a:lnTo>
                    <a:pt x="34752" y="27292"/>
                  </a:lnTo>
                  <a:lnTo>
                    <a:pt x="35872" y="26962"/>
                  </a:lnTo>
                  <a:lnTo>
                    <a:pt x="36228" y="26783"/>
                  </a:lnTo>
                  <a:lnTo>
                    <a:pt x="36763" y="26427"/>
                  </a:lnTo>
                  <a:lnTo>
                    <a:pt x="37603" y="25587"/>
                  </a:lnTo>
                  <a:lnTo>
                    <a:pt x="38214" y="24619"/>
                  </a:lnTo>
                  <a:lnTo>
                    <a:pt x="38621" y="23525"/>
                  </a:lnTo>
                  <a:lnTo>
                    <a:pt x="38774" y="22379"/>
                  </a:lnTo>
                  <a:lnTo>
                    <a:pt x="38749" y="21208"/>
                  </a:lnTo>
                  <a:lnTo>
                    <a:pt x="38545" y="20062"/>
                  </a:lnTo>
                  <a:lnTo>
                    <a:pt x="38138" y="18942"/>
                  </a:lnTo>
                  <a:lnTo>
                    <a:pt x="37883" y="18407"/>
                  </a:lnTo>
                  <a:lnTo>
                    <a:pt x="37527" y="17796"/>
                  </a:lnTo>
                  <a:lnTo>
                    <a:pt x="36712" y="16905"/>
                  </a:lnTo>
                  <a:lnTo>
                    <a:pt x="35948" y="16091"/>
                  </a:lnTo>
                  <a:lnTo>
                    <a:pt x="35388" y="15021"/>
                  </a:lnTo>
                  <a:lnTo>
                    <a:pt x="35210" y="14232"/>
                  </a:lnTo>
                  <a:lnTo>
                    <a:pt x="35133" y="13570"/>
                  </a:lnTo>
                  <a:lnTo>
                    <a:pt x="35337" y="12501"/>
                  </a:lnTo>
                  <a:lnTo>
                    <a:pt x="35719" y="11534"/>
                  </a:lnTo>
                  <a:lnTo>
                    <a:pt x="36050" y="10286"/>
                  </a:lnTo>
                  <a:lnTo>
                    <a:pt x="36101" y="9446"/>
                  </a:lnTo>
                  <a:lnTo>
                    <a:pt x="36101" y="8937"/>
                  </a:lnTo>
                  <a:lnTo>
                    <a:pt x="35974" y="7944"/>
                  </a:lnTo>
                  <a:lnTo>
                    <a:pt x="35693" y="6976"/>
                  </a:lnTo>
                  <a:lnTo>
                    <a:pt x="35337" y="6085"/>
                  </a:lnTo>
                  <a:lnTo>
                    <a:pt x="34599" y="4838"/>
                  </a:lnTo>
                  <a:lnTo>
                    <a:pt x="33326" y="3412"/>
                  </a:lnTo>
                  <a:lnTo>
                    <a:pt x="31849" y="2190"/>
                  </a:lnTo>
                  <a:lnTo>
                    <a:pt x="30271" y="1248"/>
                  </a:lnTo>
                  <a:lnTo>
                    <a:pt x="28692" y="586"/>
                  </a:lnTo>
                  <a:lnTo>
                    <a:pt x="27241" y="204"/>
                  </a:lnTo>
                  <a:lnTo>
                    <a:pt x="26605" y="153"/>
                  </a:lnTo>
                  <a:lnTo>
                    <a:pt x="23295" y="1"/>
                  </a:lnTo>
                  <a:close/>
                </a:path>
              </a:pathLst>
            </a:custGeom>
            <a:solidFill>
              <a:srgbClr val="9E79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21"/>
            <p:cNvSpPr/>
            <p:nvPr/>
          </p:nvSpPr>
          <p:spPr>
            <a:xfrm>
              <a:off x="2177450" y="2352125"/>
              <a:ext cx="68125" cy="190950"/>
            </a:xfrm>
            <a:custGeom>
              <a:rect b="b" l="l" r="r" t="t"/>
              <a:pathLst>
                <a:path extrusionOk="0" h="7638" w="2725">
                  <a:moveTo>
                    <a:pt x="2724" y="0"/>
                  </a:moveTo>
                  <a:lnTo>
                    <a:pt x="2164" y="26"/>
                  </a:lnTo>
                  <a:lnTo>
                    <a:pt x="1197" y="433"/>
                  </a:lnTo>
                  <a:lnTo>
                    <a:pt x="458" y="1197"/>
                  </a:lnTo>
                  <a:lnTo>
                    <a:pt x="26" y="2164"/>
                  </a:lnTo>
                  <a:lnTo>
                    <a:pt x="0" y="2724"/>
                  </a:lnTo>
                  <a:lnTo>
                    <a:pt x="0" y="4914"/>
                  </a:lnTo>
                  <a:lnTo>
                    <a:pt x="26" y="5448"/>
                  </a:lnTo>
                  <a:lnTo>
                    <a:pt x="458" y="6441"/>
                  </a:lnTo>
                  <a:lnTo>
                    <a:pt x="1197" y="7180"/>
                  </a:lnTo>
                  <a:lnTo>
                    <a:pt x="2164" y="7587"/>
                  </a:lnTo>
                  <a:lnTo>
                    <a:pt x="2724" y="7638"/>
                  </a:lnTo>
                  <a:lnTo>
                    <a:pt x="2724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21"/>
            <p:cNvSpPr/>
            <p:nvPr/>
          </p:nvSpPr>
          <p:spPr>
            <a:xfrm>
              <a:off x="2922100" y="2352125"/>
              <a:ext cx="68150" cy="190950"/>
            </a:xfrm>
            <a:custGeom>
              <a:rect b="b" l="l" r="r" t="t"/>
              <a:pathLst>
                <a:path extrusionOk="0" h="7638" w="2726">
                  <a:moveTo>
                    <a:pt x="1" y="0"/>
                  </a:moveTo>
                  <a:lnTo>
                    <a:pt x="1" y="7638"/>
                  </a:lnTo>
                  <a:lnTo>
                    <a:pt x="561" y="7587"/>
                  </a:lnTo>
                  <a:lnTo>
                    <a:pt x="1528" y="7180"/>
                  </a:lnTo>
                  <a:lnTo>
                    <a:pt x="2267" y="6441"/>
                  </a:lnTo>
                  <a:lnTo>
                    <a:pt x="2700" y="5448"/>
                  </a:lnTo>
                  <a:lnTo>
                    <a:pt x="2725" y="4914"/>
                  </a:lnTo>
                  <a:lnTo>
                    <a:pt x="2725" y="2724"/>
                  </a:lnTo>
                  <a:lnTo>
                    <a:pt x="2700" y="2164"/>
                  </a:lnTo>
                  <a:lnTo>
                    <a:pt x="2267" y="1197"/>
                  </a:lnTo>
                  <a:lnTo>
                    <a:pt x="1528" y="433"/>
                  </a:lnTo>
                  <a:lnTo>
                    <a:pt x="561" y="2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21"/>
            <p:cNvSpPr/>
            <p:nvPr/>
          </p:nvSpPr>
          <p:spPr>
            <a:xfrm>
              <a:off x="2479125" y="2740375"/>
              <a:ext cx="210050" cy="263525"/>
            </a:xfrm>
            <a:custGeom>
              <a:rect b="b" l="l" r="r" t="t"/>
              <a:pathLst>
                <a:path extrusionOk="0" h="10541" w="8402">
                  <a:moveTo>
                    <a:pt x="1" y="0"/>
                  </a:moveTo>
                  <a:lnTo>
                    <a:pt x="1" y="10540"/>
                  </a:lnTo>
                  <a:lnTo>
                    <a:pt x="8402" y="10540"/>
                  </a:lnTo>
                  <a:lnTo>
                    <a:pt x="8402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21"/>
            <p:cNvSpPr/>
            <p:nvPr/>
          </p:nvSpPr>
          <p:spPr>
            <a:xfrm>
              <a:off x="2233450" y="1924400"/>
              <a:ext cx="700775" cy="875825"/>
            </a:xfrm>
            <a:custGeom>
              <a:rect b="b" l="l" r="r" t="t"/>
              <a:pathLst>
                <a:path extrusionOk="0" h="35033" w="28031">
                  <a:moveTo>
                    <a:pt x="14028" y="1"/>
                  </a:moveTo>
                  <a:lnTo>
                    <a:pt x="13290" y="26"/>
                  </a:lnTo>
                  <a:lnTo>
                    <a:pt x="11890" y="179"/>
                  </a:lnTo>
                  <a:lnTo>
                    <a:pt x="10515" y="459"/>
                  </a:lnTo>
                  <a:lnTo>
                    <a:pt x="9191" y="867"/>
                  </a:lnTo>
                  <a:lnTo>
                    <a:pt x="7944" y="1401"/>
                  </a:lnTo>
                  <a:lnTo>
                    <a:pt x="6747" y="2038"/>
                  </a:lnTo>
                  <a:lnTo>
                    <a:pt x="5627" y="2801"/>
                  </a:lnTo>
                  <a:lnTo>
                    <a:pt x="4583" y="3642"/>
                  </a:lnTo>
                  <a:lnTo>
                    <a:pt x="3641" y="4609"/>
                  </a:lnTo>
                  <a:lnTo>
                    <a:pt x="2775" y="5653"/>
                  </a:lnTo>
                  <a:lnTo>
                    <a:pt x="2012" y="6773"/>
                  </a:lnTo>
                  <a:lnTo>
                    <a:pt x="1375" y="7944"/>
                  </a:lnTo>
                  <a:lnTo>
                    <a:pt x="841" y="9217"/>
                  </a:lnTo>
                  <a:lnTo>
                    <a:pt x="433" y="10541"/>
                  </a:lnTo>
                  <a:lnTo>
                    <a:pt x="153" y="11890"/>
                  </a:lnTo>
                  <a:lnTo>
                    <a:pt x="0" y="13316"/>
                  </a:lnTo>
                  <a:lnTo>
                    <a:pt x="0" y="14029"/>
                  </a:lnTo>
                  <a:lnTo>
                    <a:pt x="0" y="21004"/>
                  </a:lnTo>
                  <a:lnTo>
                    <a:pt x="0" y="21743"/>
                  </a:lnTo>
                  <a:lnTo>
                    <a:pt x="153" y="23143"/>
                  </a:lnTo>
                  <a:lnTo>
                    <a:pt x="433" y="24518"/>
                  </a:lnTo>
                  <a:lnTo>
                    <a:pt x="841" y="25842"/>
                  </a:lnTo>
                  <a:lnTo>
                    <a:pt x="1375" y="27089"/>
                  </a:lnTo>
                  <a:lnTo>
                    <a:pt x="2012" y="28286"/>
                  </a:lnTo>
                  <a:lnTo>
                    <a:pt x="2775" y="29406"/>
                  </a:lnTo>
                  <a:lnTo>
                    <a:pt x="3641" y="30450"/>
                  </a:lnTo>
                  <a:lnTo>
                    <a:pt x="4583" y="31392"/>
                  </a:lnTo>
                  <a:lnTo>
                    <a:pt x="5627" y="32257"/>
                  </a:lnTo>
                  <a:lnTo>
                    <a:pt x="6747" y="33021"/>
                  </a:lnTo>
                  <a:lnTo>
                    <a:pt x="7944" y="33657"/>
                  </a:lnTo>
                  <a:lnTo>
                    <a:pt x="9191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32"/>
                  </a:lnTo>
                  <a:lnTo>
                    <a:pt x="14741" y="35032"/>
                  </a:lnTo>
                  <a:lnTo>
                    <a:pt x="16167" y="34879"/>
                  </a:lnTo>
                  <a:lnTo>
                    <a:pt x="17516" y="34599"/>
                  </a:lnTo>
                  <a:lnTo>
                    <a:pt x="18840" y="34192"/>
                  </a:lnTo>
                  <a:lnTo>
                    <a:pt x="20087" y="33657"/>
                  </a:lnTo>
                  <a:lnTo>
                    <a:pt x="21284" y="33021"/>
                  </a:lnTo>
                  <a:lnTo>
                    <a:pt x="22404" y="32257"/>
                  </a:lnTo>
                  <a:lnTo>
                    <a:pt x="23448" y="31392"/>
                  </a:lnTo>
                  <a:lnTo>
                    <a:pt x="24390" y="30450"/>
                  </a:lnTo>
                  <a:lnTo>
                    <a:pt x="25256" y="29406"/>
                  </a:lnTo>
                  <a:lnTo>
                    <a:pt x="26019" y="28286"/>
                  </a:lnTo>
                  <a:lnTo>
                    <a:pt x="26656" y="27089"/>
                  </a:lnTo>
                  <a:lnTo>
                    <a:pt x="27191" y="25842"/>
                  </a:lnTo>
                  <a:lnTo>
                    <a:pt x="27598" y="24518"/>
                  </a:lnTo>
                  <a:lnTo>
                    <a:pt x="27878" y="23143"/>
                  </a:lnTo>
                  <a:lnTo>
                    <a:pt x="28031" y="21743"/>
                  </a:lnTo>
                  <a:lnTo>
                    <a:pt x="28031" y="21004"/>
                  </a:lnTo>
                  <a:lnTo>
                    <a:pt x="28031" y="14029"/>
                  </a:lnTo>
                  <a:lnTo>
                    <a:pt x="28031" y="13316"/>
                  </a:lnTo>
                  <a:lnTo>
                    <a:pt x="27878" y="11890"/>
                  </a:lnTo>
                  <a:lnTo>
                    <a:pt x="27598" y="10541"/>
                  </a:lnTo>
                  <a:lnTo>
                    <a:pt x="27191" y="9217"/>
                  </a:lnTo>
                  <a:lnTo>
                    <a:pt x="26656" y="7944"/>
                  </a:lnTo>
                  <a:lnTo>
                    <a:pt x="26019" y="6773"/>
                  </a:lnTo>
                  <a:lnTo>
                    <a:pt x="25256" y="5653"/>
                  </a:lnTo>
                  <a:lnTo>
                    <a:pt x="24390" y="4609"/>
                  </a:lnTo>
                  <a:lnTo>
                    <a:pt x="23448" y="3642"/>
                  </a:lnTo>
                  <a:lnTo>
                    <a:pt x="22404" y="2801"/>
                  </a:lnTo>
                  <a:lnTo>
                    <a:pt x="21284" y="2038"/>
                  </a:lnTo>
                  <a:lnTo>
                    <a:pt x="20087" y="1401"/>
                  </a:lnTo>
                  <a:lnTo>
                    <a:pt x="18840" y="867"/>
                  </a:lnTo>
                  <a:lnTo>
                    <a:pt x="17516" y="459"/>
                  </a:lnTo>
                  <a:lnTo>
                    <a:pt x="16167" y="179"/>
                  </a:lnTo>
                  <a:lnTo>
                    <a:pt x="14741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F0C1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21"/>
            <p:cNvSpPr/>
            <p:nvPr/>
          </p:nvSpPr>
          <p:spPr>
            <a:xfrm>
              <a:off x="2358200" y="2418300"/>
              <a:ext cx="91050" cy="91050"/>
            </a:xfrm>
            <a:custGeom>
              <a:rect b="b" l="l" r="r" t="t"/>
              <a:pathLst>
                <a:path extrusionOk="0" h="3642" w="3642">
                  <a:moveTo>
                    <a:pt x="1808" y="1"/>
                  </a:moveTo>
                  <a:lnTo>
                    <a:pt x="1452" y="26"/>
                  </a:lnTo>
                  <a:lnTo>
                    <a:pt x="790" y="306"/>
                  </a:lnTo>
                  <a:lnTo>
                    <a:pt x="306" y="790"/>
                  </a:lnTo>
                  <a:lnTo>
                    <a:pt x="26" y="1452"/>
                  </a:lnTo>
                  <a:lnTo>
                    <a:pt x="0" y="1809"/>
                  </a:lnTo>
                  <a:lnTo>
                    <a:pt x="26" y="2190"/>
                  </a:lnTo>
                  <a:lnTo>
                    <a:pt x="306" y="2827"/>
                  </a:lnTo>
                  <a:lnTo>
                    <a:pt x="790" y="3336"/>
                  </a:lnTo>
                  <a:lnTo>
                    <a:pt x="1452" y="3616"/>
                  </a:lnTo>
                  <a:lnTo>
                    <a:pt x="1808" y="3642"/>
                  </a:lnTo>
                  <a:lnTo>
                    <a:pt x="2190" y="3616"/>
                  </a:lnTo>
                  <a:lnTo>
                    <a:pt x="2826" y="3336"/>
                  </a:lnTo>
                  <a:lnTo>
                    <a:pt x="3336" y="2827"/>
                  </a:lnTo>
                  <a:lnTo>
                    <a:pt x="3616" y="2190"/>
                  </a:lnTo>
                  <a:lnTo>
                    <a:pt x="3641" y="1809"/>
                  </a:lnTo>
                  <a:lnTo>
                    <a:pt x="3616" y="1452"/>
                  </a:lnTo>
                  <a:lnTo>
                    <a:pt x="3336" y="790"/>
                  </a:lnTo>
                  <a:lnTo>
                    <a:pt x="2826" y="306"/>
                  </a:lnTo>
                  <a:lnTo>
                    <a:pt x="2190" y="26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21"/>
            <p:cNvSpPr/>
            <p:nvPr/>
          </p:nvSpPr>
          <p:spPr>
            <a:xfrm>
              <a:off x="2718450" y="2418300"/>
              <a:ext cx="91025" cy="91050"/>
            </a:xfrm>
            <a:custGeom>
              <a:rect b="b" l="l" r="r" t="t"/>
              <a:pathLst>
                <a:path extrusionOk="0" h="3642" w="3641">
                  <a:moveTo>
                    <a:pt x="1833" y="1"/>
                  </a:moveTo>
                  <a:lnTo>
                    <a:pt x="1451" y="26"/>
                  </a:lnTo>
                  <a:lnTo>
                    <a:pt x="815" y="306"/>
                  </a:lnTo>
                  <a:lnTo>
                    <a:pt x="306" y="790"/>
                  </a:lnTo>
                  <a:lnTo>
                    <a:pt x="26" y="1452"/>
                  </a:lnTo>
                  <a:lnTo>
                    <a:pt x="0" y="1809"/>
                  </a:lnTo>
                  <a:lnTo>
                    <a:pt x="26" y="2190"/>
                  </a:lnTo>
                  <a:lnTo>
                    <a:pt x="306" y="2827"/>
                  </a:lnTo>
                  <a:lnTo>
                    <a:pt x="815" y="3336"/>
                  </a:lnTo>
                  <a:lnTo>
                    <a:pt x="1451" y="3616"/>
                  </a:lnTo>
                  <a:lnTo>
                    <a:pt x="1833" y="3642"/>
                  </a:lnTo>
                  <a:lnTo>
                    <a:pt x="2190" y="3616"/>
                  </a:lnTo>
                  <a:lnTo>
                    <a:pt x="2851" y="3336"/>
                  </a:lnTo>
                  <a:lnTo>
                    <a:pt x="3335" y="2827"/>
                  </a:lnTo>
                  <a:lnTo>
                    <a:pt x="3615" y="2190"/>
                  </a:lnTo>
                  <a:lnTo>
                    <a:pt x="3641" y="1809"/>
                  </a:lnTo>
                  <a:lnTo>
                    <a:pt x="3615" y="1452"/>
                  </a:lnTo>
                  <a:lnTo>
                    <a:pt x="3335" y="790"/>
                  </a:lnTo>
                  <a:lnTo>
                    <a:pt x="2851" y="306"/>
                  </a:lnTo>
                  <a:lnTo>
                    <a:pt x="2190" y="26"/>
                  </a:lnTo>
                  <a:lnTo>
                    <a:pt x="1833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21"/>
            <p:cNvSpPr/>
            <p:nvPr/>
          </p:nvSpPr>
          <p:spPr>
            <a:xfrm>
              <a:off x="2062875" y="2844100"/>
              <a:ext cx="1041925" cy="210075"/>
            </a:xfrm>
            <a:custGeom>
              <a:rect b="b" l="l" r="r" t="t"/>
              <a:pathLst>
                <a:path extrusionOk="0" h="8403" w="41677">
                  <a:moveTo>
                    <a:pt x="16625" y="1"/>
                  </a:moveTo>
                  <a:lnTo>
                    <a:pt x="12297" y="154"/>
                  </a:lnTo>
                  <a:lnTo>
                    <a:pt x="11177" y="179"/>
                  </a:lnTo>
                  <a:lnTo>
                    <a:pt x="9115" y="485"/>
                  </a:lnTo>
                  <a:lnTo>
                    <a:pt x="7307" y="1070"/>
                  </a:lnTo>
                  <a:lnTo>
                    <a:pt x="5678" y="1910"/>
                  </a:lnTo>
                  <a:lnTo>
                    <a:pt x="4227" y="3005"/>
                  </a:lnTo>
                  <a:lnTo>
                    <a:pt x="2903" y="4303"/>
                  </a:lnTo>
                  <a:lnTo>
                    <a:pt x="1681" y="5805"/>
                  </a:lnTo>
                  <a:lnTo>
                    <a:pt x="535" y="7486"/>
                  </a:lnTo>
                  <a:lnTo>
                    <a:pt x="0" y="8402"/>
                  </a:lnTo>
                  <a:lnTo>
                    <a:pt x="41677" y="8402"/>
                  </a:lnTo>
                  <a:lnTo>
                    <a:pt x="41142" y="7486"/>
                  </a:lnTo>
                  <a:lnTo>
                    <a:pt x="39996" y="5805"/>
                  </a:lnTo>
                  <a:lnTo>
                    <a:pt x="38774" y="4303"/>
                  </a:lnTo>
                  <a:lnTo>
                    <a:pt x="37450" y="3005"/>
                  </a:lnTo>
                  <a:lnTo>
                    <a:pt x="35999" y="1910"/>
                  </a:lnTo>
                  <a:lnTo>
                    <a:pt x="34370" y="1070"/>
                  </a:lnTo>
                  <a:lnTo>
                    <a:pt x="32562" y="485"/>
                  </a:lnTo>
                  <a:lnTo>
                    <a:pt x="30500" y="179"/>
                  </a:lnTo>
                  <a:lnTo>
                    <a:pt x="29380" y="154"/>
                  </a:lnTo>
                  <a:lnTo>
                    <a:pt x="25052" y="1"/>
                  </a:lnTo>
                  <a:lnTo>
                    <a:pt x="25027" y="434"/>
                  </a:lnTo>
                  <a:lnTo>
                    <a:pt x="24874" y="1248"/>
                  </a:lnTo>
                  <a:lnTo>
                    <a:pt x="24543" y="2012"/>
                  </a:lnTo>
                  <a:lnTo>
                    <a:pt x="24085" y="2674"/>
                  </a:lnTo>
                  <a:lnTo>
                    <a:pt x="23524" y="3260"/>
                  </a:lnTo>
                  <a:lnTo>
                    <a:pt x="22863" y="3718"/>
                  </a:lnTo>
                  <a:lnTo>
                    <a:pt x="22099" y="4023"/>
                  </a:lnTo>
                  <a:lnTo>
                    <a:pt x="21284" y="4202"/>
                  </a:lnTo>
                  <a:lnTo>
                    <a:pt x="20418" y="4202"/>
                  </a:lnTo>
                  <a:lnTo>
                    <a:pt x="19578" y="4023"/>
                  </a:lnTo>
                  <a:lnTo>
                    <a:pt x="18840" y="3718"/>
                  </a:lnTo>
                  <a:lnTo>
                    <a:pt x="18153" y="3260"/>
                  </a:lnTo>
                  <a:lnTo>
                    <a:pt x="17593" y="2674"/>
                  </a:lnTo>
                  <a:lnTo>
                    <a:pt x="17134" y="2012"/>
                  </a:lnTo>
                  <a:lnTo>
                    <a:pt x="16803" y="1248"/>
                  </a:lnTo>
                  <a:lnTo>
                    <a:pt x="16651" y="434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5C26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21"/>
            <p:cNvSpPr/>
            <p:nvPr/>
          </p:nvSpPr>
          <p:spPr>
            <a:xfrm>
              <a:off x="2439675" y="2844100"/>
              <a:ext cx="288325" cy="149600"/>
            </a:xfrm>
            <a:custGeom>
              <a:rect b="b" l="l" r="r" t="t"/>
              <a:pathLst>
                <a:path extrusionOk="0" h="5984" w="11533">
                  <a:moveTo>
                    <a:pt x="1553" y="1"/>
                  </a:moveTo>
                  <a:lnTo>
                    <a:pt x="0" y="52"/>
                  </a:lnTo>
                  <a:lnTo>
                    <a:pt x="0" y="128"/>
                  </a:lnTo>
                  <a:lnTo>
                    <a:pt x="0" y="205"/>
                  </a:lnTo>
                  <a:lnTo>
                    <a:pt x="0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299" y="3871"/>
                  </a:lnTo>
                  <a:lnTo>
                    <a:pt x="2088" y="4660"/>
                  </a:lnTo>
                  <a:lnTo>
                    <a:pt x="3004" y="5296"/>
                  </a:lnTo>
                  <a:lnTo>
                    <a:pt x="4048" y="5729"/>
                  </a:lnTo>
                  <a:lnTo>
                    <a:pt x="5168" y="5958"/>
                  </a:lnTo>
                  <a:lnTo>
                    <a:pt x="5779" y="5984"/>
                  </a:lnTo>
                  <a:lnTo>
                    <a:pt x="6365" y="5958"/>
                  </a:lnTo>
                  <a:lnTo>
                    <a:pt x="7485" y="5729"/>
                  </a:lnTo>
                  <a:lnTo>
                    <a:pt x="8529" y="5296"/>
                  </a:lnTo>
                  <a:lnTo>
                    <a:pt x="9445" y="4660"/>
                  </a:lnTo>
                  <a:lnTo>
                    <a:pt x="10235" y="3871"/>
                  </a:lnTo>
                  <a:lnTo>
                    <a:pt x="10846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33" y="205"/>
                  </a:lnTo>
                  <a:lnTo>
                    <a:pt x="11533" y="128"/>
                  </a:lnTo>
                  <a:lnTo>
                    <a:pt x="11533" y="52"/>
                  </a:lnTo>
                  <a:lnTo>
                    <a:pt x="9980" y="1"/>
                  </a:lnTo>
                  <a:lnTo>
                    <a:pt x="9955" y="434"/>
                  </a:lnTo>
                  <a:lnTo>
                    <a:pt x="9802" y="1248"/>
                  </a:lnTo>
                  <a:lnTo>
                    <a:pt x="9471" y="2012"/>
                  </a:lnTo>
                  <a:lnTo>
                    <a:pt x="9013" y="2674"/>
                  </a:lnTo>
                  <a:lnTo>
                    <a:pt x="8452" y="3260"/>
                  </a:lnTo>
                  <a:lnTo>
                    <a:pt x="7791" y="3718"/>
                  </a:lnTo>
                  <a:lnTo>
                    <a:pt x="7027" y="4023"/>
                  </a:lnTo>
                  <a:lnTo>
                    <a:pt x="6212" y="4202"/>
                  </a:lnTo>
                  <a:lnTo>
                    <a:pt x="5346" y="4202"/>
                  </a:lnTo>
                  <a:lnTo>
                    <a:pt x="4506" y="4023"/>
                  </a:lnTo>
                  <a:lnTo>
                    <a:pt x="3768" y="3718"/>
                  </a:lnTo>
                  <a:lnTo>
                    <a:pt x="3081" y="3260"/>
                  </a:lnTo>
                  <a:lnTo>
                    <a:pt x="2521" y="2674"/>
                  </a:lnTo>
                  <a:lnTo>
                    <a:pt x="2062" y="2012"/>
                  </a:lnTo>
                  <a:lnTo>
                    <a:pt x="1731" y="1248"/>
                  </a:lnTo>
                  <a:lnTo>
                    <a:pt x="1579" y="434"/>
                  </a:lnTo>
                  <a:lnTo>
                    <a:pt x="1553" y="1"/>
                  </a:lnTo>
                  <a:close/>
                </a:path>
              </a:pathLst>
            </a:custGeom>
            <a:solidFill>
              <a:srgbClr val="993C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21"/>
            <p:cNvSpPr/>
            <p:nvPr/>
          </p:nvSpPr>
          <p:spPr>
            <a:xfrm>
              <a:off x="2540875" y="2459675"/>
              <a:ext cx="82125" cy="119700"/>
            </a:xfrm>
            <a:custGeom>
              <a:rect b="b" l="l" r="r" t="t"/>
              <a:pathLst>
                <a:path extrusionOk="0" h="4788" w="3285">
                  <a:moveTo>
                    <a:pt x="1553" y="1"/>
                  </a:moveTo>
                  <a:lnTo>
                    <a:pt x="1375" y="306"/>
                  </a:lnTo>
                  <a:lnTo>
                    <a:pt x="1298" y="586"/>
                  </a:lnTo>
                  <a:lnTo>
                    <a:pt x="0" y="4252"/>
                  </a:lnTo>
                  <a:lnTo>
                    <a:pt x="0" y="4303"/>
                  </a:lnTo>
                  <a:lnTo>
                    <a:pt x="0" y="4354"/>
                  </a:lnTo>
                  <a:lnTo>
                    <a:pt x="407" y="4558"/>
                  </a:lnTo>
                  <a:lnTo>
                    <a:pt x="1222" y="4787"/>
                  </a:lnTo>
                  <a:lnTo>
                    <a:pt x="2062" y="4787"/>
                  </a:lnTo>
                  <a:lnTo>
                    <a:pt x="2902" y="4558"/>
                  </a:lnTo>
                  <a:lnTo>
                    <a:pt x="3284" y="4354"/>
                  </a:lnTo>
                  <a:lnTo>
                    <a:pt x="3284" y="4303"/>
                  </a:lnTo>
                  <a:lnTo>
                    <a:pt x="3284" y="4252"/>
                  </a:lnTo>
                  <a:lnTo>
                    <a:pt x="2011" y="586"/>
                  </a:lnTo>
                  <a:lnTo>
                    <a:pt x="1935" y="306"/>
                  </a:lnTo>
                  <a:lnTo>
                    <a:pt x="1731" y="1"/>
                  </a:lnTo>
                  <a:close/>
                </a:path>
              </a:pathLst>
            </a:custGeom>
            <a:solidFill>
              <a:srgbClr val="FDE3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21"/>
            <p:cNvSpPr/>
            <p:nvPr/>
          </p:nvSpPr>
          <p:spPr>
            <a:xfrm>
              <a:off x="2540875" y="2568525"/>
              <a:ext cx="82125" cy="38200"/>
            </a:xfrm>
            <a:custGeom>
              <a:rect b="b" l="l" r="r" t="t"/>
              <a:pathLst>
                <a:path extrusionOk="0" h="1528" w="3285">
                  <a:moveTo>
                    <a:pt x="0" y="0"/>
                  </a:moveTo>
                  <a:lnTo>
                    <a:pt x="0" y="306"/>
                  </a:lnTo>
                  <a:lnTo>
                    <a:pt x="280" y="840"/>
                  </a:lnTo>
                  <a:lnTo>
                    <a:pt x="764" y="1273"/>
                  </a:lnTo>
                  <a:lnTo>
                    <a:pt x="1298" y="1502"/>
                  </a:lnTo>
                  <a:lnTo>
                    <a:pt x="1528" y="1528"/>
                  </a:lnTo>
                  <a:lnTo>
                    <a:pt x="1782" y="1528"/>
                  </a:lnTo>
                  <a:lnTo>
                    <a:pt x="2011" y="1502"/>
                  </a:lnTo>
                  <a:lnTo>
                    <a:pt x="2521" y="1273"/>
                  </a:lnTo>
                  <a:lnTo>
                    <a:pt x="3004" y="840"/>
                  </a:lnTo>
                  <a:lnTo>
                    <a:pt x="3284" y="306"/>
                  </a:lnTo>
                  <a:lnTo>
                    <a:pt x="3284" y="0"/>
                  </a:lnTo>
                  <a:lnTo>
                    <a:pt x="2902" y="204"/>
                  </a:lnTo>
                  <a:lnTo>
                    <a:pt x="2062" y="433"/>
                  </a:lnTo>
                  <a:lnTo>
                    <a:pt x="1222" y="433"/>
                  </a:lnTo>
                  <a:lnTo>
                    <a:pt x="407" y="2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21"/>
            <p:cNvSpPr/>
            <p:nvPr/>
          </p:nvSpPr>
          <p:spPr>
            <a:xfrm>
              <a:off x="2377300" y="2434225"/>
              <a:ext cx="26100" cy="26750"/>
            </a:xfrm>
            <a:custGeom>
              <a:rect b="b" l="l" r="r" t="t"/>
              <a:pathLst>
                <a:path extrusionOk="0" h="1070" w="1044">
                  <a:moveTo>
                    <a:pt x="509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0" y="535"/>
                  </a:lnTo>
                  <a:lnTo>
                    <a:pt x="26" y="739"/>
                  </a:lnTo>
                  <a:lnTo>
                    <a:pt x="306" y="1019"/>
                  </a:lnTo>
                  <a:lnTo>
                    <a:pt x="509" y="1070"/>
                  </a:lnTo>
                  <a:lnTo>
                    <a:pt x="738" y="1019"/>
                  </a:lnTo>
                  <a:lnTo>
                    <a:pt x="1019" y="739"/>
                  </a:lnTo>
                  <a:lnTo>
                    <a:pt x="1044" y="535"/>
                  </a:lnTo>
                  <a:lnTo>
                    <a:pt x="1019" y="306"/>
                  </a:lnTo>
                  <a:lnTo>
                    <a:pt x="738" y="26"/>
                  </a:lnTo>
                  <a:lnTo>
                    <a:pt x="5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21"/>
            <p:cNvSpPr/>
            <p:nvPr/>
          </p:nvSpPr>
          <p:spPr>
            <a:xfrm>
              <a:off x="2737525" y="2434225"/>
              <a:ext cx="26775" cy="26750"/>
            </a:xfrm>
            <a:custGeom>
              <a:rect b="b" l="l" r="r" t="t"/>
              <a:pathLst>
                <a:path extrusionOk="0" h="1070" w="1071">
                  <a:moveTo>
                    <a:pt x="535" y="0"/>
                  </a:moveTo>
                  <a:lnTo>
                    <a:pt x="332" y="26"/>
                  </a:lnTo>
                  <a:lnTo>
                    <a:pt x="26" y="306"/>
                  </a:lnTo>
                  <a:lnTo>
                    <a:pt x="1" y="535"/>
                  </a:lnTo>
                  <a:lnTo>
                    <a:pt x="26" y="739"/>
                  </a:lnTo>
                  <a:lnTo>
                    <a:pt x="332" y="1019"/>
                  </a:lnTo>
                  <a:lnTo>
                    <a:pt x="535" y="1070"/>
                  </a:lnTo>
                  <a:lnTo>
                    <a:pt x="739" y="1019"/>
                  </a:lnTo>
                  <a:lnTo>
                    <a:pt x="1045" y="739"/>
                  </a:lnTo>
                  <a:lnTo>
                    <a:pt x="1070" y="535"/>
                  </a:lnTo>
                  <a:lnTo>
                    <a:pt x="1045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21"/>
            <p:cNvSpPr/>
            <p:nvPr/>
          </p:nvSpPr>
          <p:spPr>
            <a:xfrm>
              <a:off x="2330825" y="2522700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50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30" y="586"/>
                  </a:lnTo>
                  <a:lnTo>
                    <a:pt x="1" y="1095"/>
                  </a:lnTo>
                  <a:lnTo>
                    <a:pt x="1" y="1375"/>
                  </a:lnTo>
                  <a:lnTo>
                    <a:pt x="1" y="1655"/>
                  </a:lnTo>
                  <a:lnTo>
                    <a:pt x="230" y="2139"/>
                  </a:lnTo>
                  <a:lnTo>
                    <a:pt x="586" y="2521"/>
                  </a:lnTo>
                  <a:lnTo>
                    <a:pt x="1095" y="2724"/>
                  </a:lnTo>
                  <a:lnTo>
                    <a:pt x="1350" y="2750"/>
                  </a:lnTo>
                  <a:lnTo>
                    <a:pt x="4456" y="2750"/>
                  </a:lnTo>
                  <a:lnTo>
                    <a:pt x="4736" y="2724"/>
                  </a:lnTo>
                  <a:lnTo>
                    <a:pt x="5220" y="2521"/>
                  </a:lnTo>
                  <a:lnTo>
                    <a:pt x="5602" y="2139"/>
                  </a:lnTo>
                  <a:lnTo>
                    <a:pt x="5805" y="1655"/>
                  </a:lnTo>
                  <a:lnTo>
                    <a:pt x="5831" y="1375"/>
                  </a:lnTo>
                  <a:lnTo>
                    <a:pt x="5805" y="1095"/>
                  </a:lnTo>
                  <a:lnTo>
                    <a:pt x="5602" y="586"/>
                  </a:lnTo>
                  <a:lnTo>
                    <a:pt x="5220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F59A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21"/>
            <p:cNvSpPr/>
            <p:nvPr/>
          </p:nvSpPr>
          <p:spPr>
            <a:xfrm>
              <a:off x="2691075" y="2522700"/>
              <a:ext cx="146400" cy="68750"/>
            </a:xfrm>
            <a:custGeom>
              <a:rect b="b" l="l" r="r" t="t"/>
              <a:pathLst>
                <a:path extrusionOk="0" h="2750" w="5856">
                  <a:moveTo>
                    <a:pt x="1375" y="0"/>
                  </a:moveTo>
                  <a:lnTo>
                    <a:pt x="1095" y="26"/>
                  </a:lnTo>
                  <a:lnTo>
                    <a:pt x="611" y="229"/>
                  </a:lnTo>
                  <a:lnTo>
                    <a:pt x="229" y="586"/>
                  </a:lnTo>
                  <a:lnTo>
                    <a:pt x="26" y="1095"/>
                  </a:lnTo>
                  <a:lnTo>
                    <a:pt x="0" y="1375"/>
                  </a:lnTo>
                  <a:lnTo>
                    <a:pt x="26" y="1655"/>
                  </a:lnTo>
                  <a:lnTo>
                    <a:pt x="229" y="2139"/>
                  </a:lnTo>
                  <a:lnTo>
                    <a:pt x="611" y="2521"/>
                  </a:lnTo>
                  <a:lnTo>
                    <a:pt x="1095" y="2724"/>
                  </a:lnTo>
                  <a:lnTo>
                    <a:pt x="1375" y="2750"/>
                  </a:lnTo>
                  <a:lnTo>
                    <a:pt x="4481" y="2750"/>
                  </a:lnTo>
                  <a:lnTo>
                    <a:pt x="4761" y="2724"/>
                  </a:lnTo>
                  <a:lnTo>
                    <a:pt x="5245" y="2521"/>
                  </a:lnTo>
                  <a:lnTo>
                    <a:pt x="5627" y="2139"/>
                  </a:lnTo>
                  <a:lnTo>
                    <a:pt x="5830" y="1655"/>
                  </a:lnTo>
                  <a:lnTo>
                    <a:pt x="5856" y="1375"/>
                  </a:lnTo>
                  <a:lnTo>
                    <a:pt x="5830" y="1095"/>
                  </a:lnTo>
                  <a:lnTo>
                    <a:pt x="5627" y="586"/>
                  </a:lnTo>
                  <a:lnTo>
                    <a:pt x="5245" y="229"/>
                  </a:lnTo>
                  <a:lnTo>
                    <a:pt x="4761" y="26"/>
                  </a:lnTo>
                  <a:lnTo>
                    <a:pt x="4481" y="0"/>
                  </a:lnTo>
                  <a:close/>
                </a:path>
              </a:pathLst>
            </a:custGeom>
            <a:solidFill>
              <a:srgbClr val="F59A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21"/>
            <p:cNvSpPr/>
            <p:nvPr/>
          </p:nvSpPr>
          <p:spPr>
            <a:xfrm>
              <a:off x="2188250" y="1879850"/>
              <a:ext cx="791175" cy="525750"/>
            </a:xfrm>
            <a:custGeom>
              <a:rect b="b" l="l" r="r" t="t"/>
              <a:pathLst>
                <a:path extrusionOk="0" h="21030" w="31647">
                  <a:moveTo>
                    <a:pt x="15022" y="1"/>
                  </a:moveTo>
                  <a:lnTo>
                    <a:pt x="13418" y="154"/>
                  </a:lnTo>
                  <a:lnTo>
                    <a:pt x="11865" y="485"/>
                  </a:lnTo>
                  <a:lnTo>
                    <a:pt x="10388" y="943"/>
                  </a:lnTo>
                  <a:lnTo>
                    <a:pt x="8962" y="1554"/>
                  </a:lnTo>
                  <a:lnTo>
                    <a:pt x="7613" y="2267"/>
                  </a:lnTo>
                  <a:lnTo>
                    <a:pt x="6366" y="3132"/>
                  </a:lnTo>
                  <a:lnTo>
                    <a:pt x="5194" y="4100"/>
                  </a:lnTo>
                  <a:lnTo>
                    <a:pt x="4100" y="5169"/>
                  </a:lnTo>
                  <a:lnTo>
                    <a:pt x="3132" y="6340"/>
                  </a:lnTo>
                  <a:lnTo>
                    <a:pt x="2292" y="7613"/>
                  </a:lnTo>
                  <a:lnTo>
                    <a:pt x="1554" y="8962"/>
                  </a:lnTo>
                  <a:lnTo>
                    <a:pt x="943" y="10388"/>
                  </a:lnTo>
                  <a:lnTo>
                    <a:pt x="485" y="11865"/>
                  </a:lnTo>
                  <a:lnTo>
                    <a:pt x="179" y="13418"/>
                  </a:lnTo>
                  <a:lnTo>
                    <a:pt x="1" y="14996"/>
                  </a:lnTo>
                  <a:lnTo>
                    <a:pt x="1" y="15811"/>
                  </a:lnTo>
                  <a:lnTo>
                    <a:pt x="1" y="21030"/>
                  </a:lnTo>
                  <a:lnTo>
                    <a:pt x="1325" y="20622"/>
                  </a:lnTo>
                  <a:lnTo>
                    <a:pt x="3336" y="19630"/>
                  </a:lnTo>
                  <a:lnTo>
                    <a:pt x="4736" y="18484"/>
                  </a:lnTo>
                  <a:lnTo>
                    <a:pt x="5729" y="17262"/>
                  </a:lnTo>
                  <a:lnTo>
                    <a:pt x="6798" y="15327"/>
                  </a:lnTo>
                  <a:lnTo>
                    <a:pt x="7995" y="13418"/>
                  </a:lnTo>
                  <a:lnTo>
                    <a:pt x="9166" y="12221"/>
                  </a:lnTo>
                  <a:lnTo>
                    <a:pt x="9955" y="11661"/>
                  </a:lnTo>
                  <a:lnTo>
                    <a:pt x="9981" y="11814"/>
                  </a:lnTo>
                  <a:lnTo>
                    <a:pt x="10388" y="13061"/>
                  </a:lnTo>
                  <a:lnTo>
                    <a:pt x="11152" y="14436"/>
                  </a:lnTo>
                  <a:lnTo>
                    <a:pt x="11890" y="15378"/>
                  </a:lnTo>
                  <a:lnTo>
                    <a:pt x="12858" y="16269"/>
                  </a:lnTo>
                  <a:lnTo>
                    <a:pt x="14105" y="17007"/>
                  </a:lnTo>
                  <a:lnTo>
                    <a:pt x="14843" y="17287"/>
                  </a:lnTo>
                  <a:lnTo>
                    <a:pt x="15633" y="17542"/>
                  </a:lnTo>
                  <a:lnTo>
                    <a:pt x="17007" y="17746"/>
                  </a:lnTo>
                  <a:lnTo>
                    <a:pt x="18153" y="17669"/>
                  </a:lnTo>
                  <a:lnTo>
                    <a:pt x="19146" y="17466"/>
                  </a:lnTo>
                  <a:lnTo>
                    <a:pt x="20470" y="17033"/>
                  </a:lnTo>
                  <a:lnTo>
                    <a:pt x="21717" y="16753"/>
                  </a:lnTo>
                  <a:lnTo>
                    <a:pt x="22583" y="16804"/>
                  </a:lnTo>
                  <a:lnTo>
                    <a:pt x="23041" y="16956"/>
                  </a:lnTo>
                  <a:lnTo>
                    <a:pt x="23754" y="17236"/>
                  </a:lnTo>
                  <a:lnTo>
                    <a:pt x="24823" y="17822"/>
                  </a:lnTo>
                  <a:lnTo>
                    <a:pt x="25893" y="18688"/>
                  </a:lnTo>
                  <a:lnTo>
                    <a:pt x="26809" y="19477"/>
                  </a:lnTo>
                  <a:lnTo>
                    <a:pt x="27624" y="19935"/>
                  </a:lnTo>
                  <a:lnTo>
                    <a:pt x="28820" y="20317"/>
                  </a:lnTo>
                  <a:lnTo>
                    <a:pt x="30526" y="20572"/>
                  </a:lnTo>
                  <a:lnTo>
                    <a:pt x="31646" y="20648"/>
                  </a:lnTo>
                  <a:lnTo>
                    <a:pt x="31646" y="15811"/>
                  </a:lnTo>
                  <a:lnTo>
                    <a:pt x="31646" y="14996"/>
                  </a:lnTo>
                  <a:lnTo>
                    <a:pt x="31468" y="13418"/>
                  </a:lnTo>
                  <a:lnTo>
                    <a:pt x="31163" y="11865"/>
                  </a:lnTo>
                  <a:lnTo>
                    <a:pt x="30704" y="10388"/>
                  </a:lnTo>
                  <a:lnTo>
                    <a:pt x="30093" y="8962"/>
                  </a:lnTo>
                  <a:lnTo>
                    <a:pt x="29355" y="7613"/>
                  </a:lnTo>
                  <a:lnTo>
                    <a:pt x="28515" y="6340"/>
                  </a:lnTo>
                  <a:lnTo>
                    <a:pt x="27547" y="5169"/>
                  </a:lnTo>
                  <a:lnTo>
                    <a:pt x="26478" y="4100"/>
                  </a:lnTo>
                  <a:lnTo>
                    <a:pt x="25282" y="3132"/>
                  </a:lnTo>
                  <a:lnTo>
                    <a:pt x="24034" y="2267"/>
                  </a:lnTo>
                  <a:lnTo>
                    <a:pt x="22685" y="1554"/>
                  </a:lnTo>
                  <a:lnTo>
                    <a:pt x="21259" y="943"/>
                  </a:lnTo>
                  <a:lnTo>
                    <a:pt x="19782" y="485"/>
                  </a:lnTo>
                  <a:lnTo>
                    <a:pt x="18229" y="154"/>
                  </a:lnTo>
                  <a:lnTo>
                    <a:pt x="16651" y="1"/>
                  </a:lnTo>
                  <a:close/>
                </a:path>
              </a:pathLst>
            </a:custGeom>
            <a:solidFill>
              <a:srgbClr val="9E79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21"/>
            <p:cNvSpPr/>
            <p:nvPr/>
          </p:nvSpPr>
          <p:spPr>
            <a:xfrm>
              <a:off x="2348025" y="2341925"/>
              <a:ext cx="110750" cy="22300"/>
            </a:xfrm>
            <a:custGeom>
              <a:rect b="b" l="l" r="r" t="t"/>
              <a:pathLst>
                <a:path extrusionOk="0" fill="none" h="892" w="4430">
                  <a:moveTo>
                    <a:pt x="4430" y="892"/>
                  </a:moveTo>
                  <a:lnTo>
                    <a:pt x="4201" y="663"/>
                  </a:lnTo>
                  <a:lnTo>
                    <a:pt x="3666" y="332"/>
                  </a:lnTo>
                  <a:lnTo>
                    <a:pt x="2826" y="1"/>
                  </a:lnTo>
                  <a:lnTo>
                    <a:pt x="1629" y="1"/>
                  </a:lnTo>
                  <a:lnTo>
                    <a:pt x="764" y="332"/>
                  </a:lnTo>
                  <a:lnTo>
                    <a:pt x="255" y="663"/>
                  </a:lnTo>
                  <a:lnTo>
                    <a:pt x="0" y="892"/>
                  </a:lnTo>
                </a:path>
              </a:pathLst>
            </a:custGeom>
            <a:noFill/>
            <a:ln cap="rnd" cmpd="sng" w="21000">
              <a:solidFill>
                <a:srgbClr val="95653C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21"/>
            <p:cNvSpPr/>
            <p:nvPr/>
          </p:nvSpPr>
          <p:spPr>
            <a:xfrm>
              <a:off x="2708900" y="2341925"/>
              <a:ext cx="110775" cy="22300"/>
            </a:xfrm>
            <a:custGeom>
              <a:rect b="b" l="l" r="r" t="t"/>
              <a:pathLst>
                <a:path extrusionOk="0" fill="none" h="892" w="4431">
                  <a:moveTo>
                    <a:pt x="4430" y="892"/>
                  </a:moveTo>
                  <a:lnTo>
                    <a:pt x="4175" y="663"/>
                  </a:lnTo>
                  <a:lnTo>
                    <a:pt x="3666" y="332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64" y="332"/>
                  </a:lnTo>
                  <a:lnTo>
                    <a:pt x="229" y="663"/>
                  </a:lnTo>
                  <a:lnTo>
                    <a:pt x="0" y="892"/>
                  </a:lnTo>
                </a:path>
              </a:pathLst>
            </a:custGeom>
            <a:noFill/>
            <a:ln cap="rnd" cmpd="sng" w="21000">
              <a:solidFill>
                <a:srgbClr val="95653C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21"/>
            <p:cNvSpPr/>
            <p:nvPr/>
          </p:nvSpPr>
          <p:spPr>
            <a:xfrm>
              <a:off x="2521775" y="2657625"/>
              <a:ext cx="124125" cy="35675"/>
            </a:xfrm>
            <a:custGeom>
              <a:rect b="b" l="l" r="r" t="t"/>
              <a:pathLst>
                <a:path extrusionOk="0" h="1427" w="4965">
                  <a:moveTo>
                    <a:pt x="0" y="0"/>
                  </a:moveTo>
                  <a:lnTo>
                    <a:pt x="153" y="306"/>
                  </a:lnTo>
                  <a:lnTo>
                    <a:pt x="637" y="815"/>
                  </a:lnTo>
                  <a:lnTo>
                    <a:pt x="1273" y="1197"/>
                  </a:lnTo>
                  <a:lnTo>
                    <a:pt x="2062" y="1426"/>
                  </a:lnTo>
                  <a:lnTo>
                    <a:pt x="2903" y="1426"/>
                  </a:lnTo>
                  <a:lnTo>
                    <a:pt x="3692" y="1222"/>
                  </a:lnTo>
                  <a:lnTo>
                    <a:pt x="4328" y="841"/>
                  </a:lnTo>
                  <a:lnTo>
                    <a:pt x="4812" y="331"/>
                  </a:lnTo>
                  <a:lnTo>
                    <a:pt x="4965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64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21"/>
            <p:cNvSpPr/>
            <p:nvPr/>
          </p:nvSpPr>
          <p:spPr>
            <a:xfrm>
              <a:off x="3100950" y="2455225"/>
              <a:ext cx="356450" cy="586225"/>
            </a:xfrm>
            <a:custGeom>
              <a:rect b="b" l="l" r="r" t="t"/>
              <a:pathLst>
                <a:path extrusionOk="0" h="23449" w="14258">
                  <a:moveTo>
                    <a:pt x="9192" y="1"/>
                  </a:moveTo>
                  <a:lnTo>
                    <a:pt x="8784" y="102"/>
                  </a:lnTo>
                  <a:lnTo>
                    <a:pt x="8402" y="357"/>
                  </a:lnTo>
                  <a:lnTo>
                    <a:pt x="8148" y="764"/>
                  </a:lnTo>
                  <a:lnTo>
                    <a:pt x="8071" y="993"/>
                  </a:lnTo>
                  <a:lnTo>
                    <a:pt x="6340" y="8529"/>
                  </a:lnTo>
                  <a:lnTo>
                    <a:pt x="6035" y="8453"/>
                  </a:lnTo>
                  <a:lnTo>
                    <a:pt x="7588" y="1757"/>
                  </a:lnTo>
                  <a:lnTo>
                    <a:pt x="7613" y="1503"/>
                  </a:lnTo>
                  <a:lnTo>
                    <a:pt x="7562" y="1044"/>
                  </a:lnTo>
                  <a:lnTo>
                    <a:pt x="7358" y="637"/>
                  </a:lnTo>
                  <a:lnTo>
                    <a:pt x="7027" y="357"/>
                  </a:lnTo>
                  <a:lnTo>
                    <a:pt x="6798" y="306"/>
                  </a:lnTo>
                  <a:lnTo>
                    <a:pt x="6595" y="255"/>
                  </a:lnTo>
                  <a:lnTo>
                    <a:pt x="6162" y="357"/>
                  </a:lnTo>
                  <a:lnTo>
                    <a:pt x="5805" y="637"/>
                  </a:lnTo>
                  <a:lnTo>
                    <a:pt x="5551" y="1019"/>
                  </a:lnTo>
                  <a:lnTo>
                    <a:pt x="5475" y="1273"/>
                  </a:lnTo>
                  <a:lnTo>
                    <a:pt x="3361" y="10439"/>
                  </a:lnTo>
                  <a:lnTo>
                    <a:pt x="3132" y="9548"/>
                  </a:lnTo>
                  <a:lnTo>
                    <a:pt x="2623" y="8173"/>
                  </a:lnTo>
                  <a:lnTo>
                    <a:pt x="2114" y="7231"/>
                  </a:lnTo>
                  <a:lnTo>
                    <a:pt x="1630" y="6594"/>
                  </a:lnTo>
                  <a:lnTo>
                    <a:pt x="943" y="6111"/>
                  </a:lnTo>
                  <a:lnTo>
                    <a:pt x="383" y="6034"/>
                  </a:lnTo>
                  <a:lnTo>
                    <a:pt x="332" y="6060"/>
                  </a:lnTo>
                  <a:lnTo>
                    <a:pt x="154" y="6136"/>
                  </a:lnTo>
                  <a:lnTo>
                    <a:pt x="1" y="6442"/>
                  </a:lnTo>
                  <a:lnTo>
                    <a:pt x="1" y="6951"/>
                  </a:lnTo>
                  <a:lnTo>
                    <a:pt x="26" y="7078"/>
                  </a:lnTo>
                  <a:lnTo>
                    <a:pt x="561" y="10006"/>
                  </a:lnTo>
                  <a:lnTo>
                    <a:pt x="1147" y="13494"/>
                  </a:lnTo>
                  <a:lnTo>
                    <a:pt x="1197" y="13901"/>
                  </a:lnTo>
                  <a:lnTo>
                    <a:pt x="1427" y="14563"/>
                  </a:lnTo>
                  <a:lnTo>
                    <a:pt x="1885" y="15327"/>
                  </a:lnTo>
                  <a:lnTo>
                    <a:pt x="2929" y="16116"/>
                  </a:lnTo>
                  <a:lnTo>
                    <a:pt x="3158" y="16192"/>
                  </a:lnTo>
                  <a:lnTo>
                    <a:pt x="1859" y="21844"/>
                  </a:lnTo>
                  <a:lnTo>
                    <a:pt x="8784" y="23448"/>
                  </a:lnTo>
                  <a:lnTo>
                    <a:pt x="10133" y="17694"/>
                  </a:lnTo>
                  <a:lnTo>
                    <a:pt x="10261" y="17694"/>
                  </a:lnTo>
                  <a:lnTo>
                    <a:pt x="10694" y="17618"/>
                  </a:lnTo>
                  <a:lnTo>
                    <a:pt x="11203" y="17338"/>
                  </a:lnTo>
                  <a:lnTo>
                    <a:pt x="11610" y="16803"/>
                  </a:lnTo>
                  <a:lnTo>
                    <a:pt x="11737" y="16396"/>
                  </a:lnTo>
                  <a:lnTo>
                    <a:pt x="12068" y="14970"/>
                  </a:lnTo>
                  <a:lnTo>
                    <a:pt x="12832" y="11737"/>
                  </a:lnTo>
                  <a:lnTo>
                    <a:pt x="13087" y="10617"/>
                  </a:lnTo>
                  <a:lnTo>
                    <a:pt x="13189" y="10108"/>
                  </a:lnTo>
                  <a:lnTo>
                    <a:pt x="14232" y="5652"/>
                  </a:lnTo>
                  <a:lnTo>
                    <a:pt x="14258" y="5423"/>
                  </a:lnTo>
                  <a:lnTo>
                    <a:pt x="14207" y="4965"/>
                  </a:lnTo>
                  <a:lnTo>
                    <a:pt x="14029" y="4609"/>
                  </a:lnTo>
                  <a:lnTo>
                    <a:pt x="13698" y="4354"/>
                  </a:lnTo>
                  <a:lnTo>
                    <a:pt x="13520" y="4303"/>
                  </a:lnTo>
                  <a:lnTo>
                    <a:pt x="13316" y="4252"/>
                  </a:lnTo>
                  <a:lnTo>
                    <a:pt x="12908" y="4354"/>
                  </a:lnTo>
                  <a:lnTo>
                    <a:pt x="12578" y="4609"/>
                  </a:lnTo>
                  <a:lnTo>
                    <a:pt x="12348" y="4965"/>
                  </a:lnTo>
                  <a:lnTo>
                    <a:pt x="12272" y="5194"/>
                  </a:lnTo>
                  <a:lnTo>
                    <a:pt x="11254" y="9675"/>
                  </a:lnTo>
                  <a:lnTo>
                    <a:pt x="10872" y="9573"/>
                  </a:lnTo>
                  <a:lnTo>
                    <a:pt x="12323" y="3285"/>
                  </a:lnTo>
                  <a:lnTo>
                    <a:pt x="12348" y="3030"/>
                  </a:lnTo>
                  <a:lnTo>
                    <a:pt x="12297" y="2572"/>
                  </a:lnTo>
                  <a:lnTo>
                    <a:pt x="12094" y="2165"/>
                  </a:lnTo>
                  <a:lnTo>
                    <a:pt x="11763" y="1884"/>
                  </a:lnTo>
                  <a:lnTo>
                    <a:pt x="11534" y="1834"/>
                  </a:lnTo>
                  <a:lnTo>
                    <a:pt x="11330" y="1783"/>
                  </a:lnTo>
                  <a:lnTo>
                    <a:pt x="10897" y="1884"/>
                  </a:lnTo>
                  <a:lnTo>
                    <a:pt x="10541" y="2165"/>
                  </a:lnTo>
                  <a:lnTo>
                    <a:pt x="10286" y="2546"/>
                  </a:lnTo>
                  <a:lnTo>
                    <a:pt x="10210" y="2801"/>
                  </a:lnTo>
                  <a:lnTo>
                    <a:pt x="8759" y="9089"/>
                  </a:lnTo>
                  <a:lnTo>
                    <a:pt x="8453" y="9013"/>
                  </a:lnTo>
                  <a:lnTo>
                    <a:pt x="10184" y="1503"/>
                  </a:lnTo>
                  <a:lnTo>
                    <a:pt x="10235" y="1248"/>
                  </a:lnTo>
                  <a:lnTo>
                    <a:pt x="10159" y="764"/>
                  </a:lnTo>
                  <a:lnTo>
                    <a:pt x="9955" y="357"/>
                  </a:lnTo>
                  <a:lnTo>
                    <a:pt x="9624" y="102"/>
                  </a:lnTo>
                  <a:lnTo>
                    <a:pt x="9421" y="26"/>
                  </a:lnTo>
                  <a:lnTo>
                    <a:pt x="9192" y="1"/>
                  </a:lnTo>
                  <a:close/>
                </a:path>
              </a:pathLst>
            </a:custGeom>
            <a:solidFill>
              <a:srgbClr val="F0C1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21"/>
            <p:cNvSpPr/>
            <p:nvPr/>
          </p:nvSpPr>
          <p:spPr>
            <a:xfrm>
              <a:off x="3184975" y="2714900"/>
              <a:ext cx="25" cy="675"/>
            </a:xfrm>
            <a:custGeom>
              <a:rect b="b" l="l" r="r" t="t"/>
              <a:pathLst>
                <a:path extrusionOk="0" h="27" w="1">
                  <a:moveTo>
                    <a:pt x="0" y="1"/>
                  </a:moveTo>
                  <a:lnTo>
                    <a:pt x="0" y="1"/>
                  </a:lnTo>
                  <a:lnTo>
                    <a:pt x="0" y="26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21"/>
            <p:cNvSpPr/>
            <p:nvPr/>
          </p:nvSpPr>
          <p:spPr>
            <a:xfrm>
              <a:off x="3218075" y="2659525"/>
              <a:ext cx="190950" cy="55400"/>
            </a:xfrm>
            <a:custGeom>
              <a:rect b="b" l="l" r="r" t="t"/>
              <a:pathLst>
                <a:path extrusionOk="0" h="2216" w="7638">
                  <a:moveTo>
                    <a:pt x="102" y="1"/>
                  </a:moveTo>
                  <a:lnTo>
                    <a:pt x="0" y="485"/>
                  </a:lnTo>
                  <a:lnTo>
                    <a:pt x="7536" y="2216"/>
                  </a:lnTo>
                  <a:lnTo>
                    <a:pt x="7638" y="1732"/>
                  </a:lnTo>
                  <a:lnTo>
                    <a:pt x="6569" y="1503"/>
                  </a:lnTo>
                  <a:lnTo>
                    <a:pt x="6187" y="1401"/>
                  </a:lnTo>
                  <a:lnTo>
                    <a:pt x="4074" y="917"/>
                  </a:lnTo>
                  <a:lnTo>
                    <a:pt x="3768" y="841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21"/>
            <p:cNvSpPr/>
            <p:nvPr/>
          </p:nvSpPr>
          <p:spPr>
            <a:xfrm>
              <a:off x="3184975" y="2708550"/>
              <a:ext cx="105675" cy="159775"/>
            </a:xfrm>
            <a:custGeom>
              <a:rect b="b" l="l" r="r" t="t"/>
              <a:pathLst>
                <a:path extrusionOk="0" h="6391" w="4227">
                  <a:moveTo>
                    <a:pt x="77" y="0"/>
                  </a:moveTo>
                  <a:lnTo>
                    <a:pt x="51" y="51"/>
                  </a:lnTo>
                  <a:lnTo>
                    <a:pt x="0" y="280"/>
                  </a:lnTo>
                  <a:lnTo>
                    <a:pt x="230" y="306"/>
                  </a:lnTo>
                  <a:lnTo>
                    <a:pt x="1121" y="637"/>
                  </a:lnTo>
                  <a:lnTo>
                    <a:pt x="1859" y="1044"/>
                  </a:lnTo>
                  <a:lnTo>
                    <a:pt x="2597" y="1680"/>
                  </a:lnTo>
                  <a:lnTo>
                    <a:pt x="3259" y="2571"/>
                  </a:lnTo>
                  <a:lnTo>
                    <a:pt x="3717" y="3794"/>
                  </a:lnTo>
                  <a:lnTo>
                    <a:pt x="3896" y="5372"/>
                  </a:lnTo>
                  <a:lnTo>
                    <a:pt x="3819" y="6314"/>
                  </a:lnTo>
                  <a:lnTo>
                    <a:pt x="4125" y="6390"/>
                  </a:lnTo>
                  <a:lnTo>
                    <a:pt x="4150" y="6212"/>
                  </a:lnTo>
                  <a:lnTo>
                    <a:pt x="4227" y="5117"/>
                  </a:lnTo>
                  <a:lnTo>
                    <a:pt x="4176" y="4124"/>
                  </a:lnTo>
                  <a:lnTo>
                    <a:pt x="3896" y="3030"/>
                  </a:lnTo>
                  <a:lnTo>
                    <a:pt x="3361" y="1935"/>
                  </a:lnTo>
                  <a:lnTo>
                    <a:pt x="2419" y="968"/>
                  </a:lnTo>
                  <a:lnTo>
                    <a:pt x="1401" y="407"/>
                  </a:lnTo>
                  <a:lnTo>
                    <a:pt x="561" y="102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21"/>
            <p:cNvSpPr/>
            <p:nvPr/>
          </p:nvSpPr>
          <p:spPr>
            <a:xfrm>
              <a:off x="3162700" y="2888650"/>
              <a:ext cx="183950" cy="84675"/>
            </a:xfrm>
            <a:custGeom>
              <a:rect b="b" l="l" r="r" t="t"/>
              <a:pathLst>
                <a:path extrusionOk="0" h="3387" w="7358">
                  <a:moveTo>
                    <a:pt x="408" y="1"/>
                  </a:moveTo>
                  <a:lnTo>
                    <a:pt x="0" y="1783"/>
                  </a:lnTo>
                  <a:lnTo>
                    <a:pt x="6951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21"/>
            <p:cNvSpPr/>
            <p:nvPr/>
          </p:nvSpPr>
          <p:spPr>
            <a:xfrm>
              <a:off x="3123225" y="2910950"/>
              <a:ext cx="238075" cy="100575"/>
            </a:xfrm>
            <a:custGeom>
              <a:rect b="b" l="l" r="r" t="t"/>
              <a:pathLst>
                <a:path extrusionOk="0" h="4023" w="9523">
                  <a:moveTo>
                    <a:pt x="434" y="0"/>
                  </a:moveTo>
                  <a:lnTo>
                    <a:pt x="1" y="1909"/>
                  </a:lnTo>
                  <a:lnTo>
                    <a:pt x="9064" y="4023"/>
                  </a:lnTo>
                  <a:lnTo>
                    <a:pt x="9523" y="2088"/>
                  </a:lnTo>
                  <a:lnTo>
                    <a:pt x="434" y="0"/>
                  </a:lnTo>
                  <a:close/>
                </a:path>
              </a:pathLst>
            </a:custGeom>
            <a:solidFill>
              <a:srgbClr val="993C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21"/>
            <p:cNvSpPr/>
            <p:nvPr/>
          </p:nvSpPr>
          <p:spPr>
            <a:xfrm>
              <a:off x="3100950" y="2948500"/>
              <a:ext cx="251450" cy="105675"/>
            </a:xfrm>
            <a:custGeom>
              <a:rect b="b" l="l" r="r" t="t"/>
              <a:pathLst>
                <a:path extrusionOk="0" h="4227" w="10058">
                  <a:moveTo>
                    <a:pt x="994" y="0"/>
                  </a:moveTo>
                  <a:lnTo>
                    <a:pt x="1" y="4226"/>
                  </a:lnTo>
                  <a:lnTo>
                    <a:pt x="9573" y="4226"/>
                  </a:lnTo>
                  <a:lnTo>
                    <a:pt x="10057" y="2088"/>
                  </a:lnTo>
                  <a:lnTo>
                    <a:pt x="994" y="0"/>
                  </a:lnTo>
                  <a:close/>
                </a:path>
              </a:pathLst>
            </a:custGeom>
            <a:solidFill>
              <a:srgbClr val="5C26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44" name="Google Shape;444;p21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22"/>
          <p:cNvSpPr txBox="1"/>
          <p:nvPr>
            <p:ph type="title"/>
          </p:nvPr>
        </p:nvSpPr>
        <p:spPr>
          <a:xfrm>
            <a:off x="653625" y="739375"/>
            <a:ext cx="5969100" cy="74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explain your ideas</a:t>
            </a:r>
            <a:endParaRPr/>
          </a:p>
        </p:txBody>
      </p:sp>
      <p:sp>
        <p:nvSpPr>
          <p:cNvPr id="450" name="Google Shape;450;p22"/>
          <p:cNvSpPr/>
          <p:nvPr/>
        </p:nvSpPr>
        <p:spPr>
          <a:xfrm>
            <a:off x="780200" y="1732325"/>
            <a:ext cx="2133000" cy="2133000"/>
          </a:xfrm>
          <a:prstGeom prst="ellipse">
            <a:avLst/>
          </a:prstGeom>
          <a:solidFill>
            <a:srgbClr val="993CA3"/>
          </a:solidFill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White</a:t>
            </a:r>
            <a:endParaRPr b="1">
              <a:solidFill>
                <a:srgbClr val="FFFFFF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51" name="Google Shape;451;p22"/>
          <p:cNvSpPr/>
          <p:nvPr/>
        </p:nvSpPr>
        <p:spPr>
          <a:xfrm>
            <a:off x="4424450" y="1732325"/>
            <a:ext cx="2133000" cy="2133000"/>
          </a:xfrm>
          <a:prstGeom prst="ellipse">
            <a:avLst/>
          </a:prstGeom>
          <a:solidFill>
            <a:srgbClr val="52C5BF"/>
          </a:solidFill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Black</a:t>
            </a:r>
            <a:endParaRPr b="1">
              <a:solidFill>
                <a:srgbClr val="FFFFFF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grpSp>
        <p:nvGrpSpPr>
          <p:cNvPr id="452" name="Google Shape;452;p22"/>
          <p:cNvGrpSpPr/>
          <p:nvPr/>
        </p:nvGrpSpPr>
        <p:grpSpPr>
          <a:xfrm flipH="1">
            <a:off x="7488534" y="3637864"/>
            <a:ext cx="1655476" cy="1505645"/>
            <a:chOff x="4163225" y="296325"/>
            <a:chExt cx="1399625" cy="1272950"/>
          </a:xfrm>
        </p:grpSpPr>
        <p:sp>
          <p:nvSpPr>
            <p:cNvPr id="453" name="Google Shape;453;p22"/>
            <p:cNvSpPr/>
            <p:nvPr/>
          </p:nvSpPr>
          <p:spPr>
            <a:xfrm>
              <a:off x="4209700" y="296325"/>
              <a:ext cx="949000" cy="996100"/>
            </a:xfrm>
            <a:custGeom>
              <a:rect b="b" l="l" r="r" t="t"/>
              <a:pathLst>
                <a:path extrusionOk="0" h="39844" w="37960">
                  <a:moveTo>
                    <a:pt x="16727" y="0"/>
                  </a:moveTo>
                  <a:lnTo>
                    <a:pt x="16345" y="26"/>
                  </a:lnTo>
                  <a:lnTo>
                    <a:pt x="15963" y="102"/>
                  </a:lnTo>
                  <a:lnTo>
                    <a:pt x="15275" y="382"/>
                  </a:lnTo>
                  <a:lnTo>
                    <a:pt x="14715" y="815"/>
                  </a:lnTo>
                  <a:lnTo>
                    <a:pt x="14308" y="1401"/>
                  </a:lnTo>
                  <a:lnTo>
                    <a:pt x="14155" y="1706"/>
                  </a:lnTo>
                  <a:lnTo>
                    <a:pt x="13850" y="1502"/>
                  </a:lnTo>
                  <a:lnTo>
                    <a:pt x="13188" y="1222"/>
                  </a:lnTo>
                  <a:lnTo>
                    <a:pt x="12450" y="1146"/>
                  </a:lnTo>
                  <a:lnTo>
                    <a:pt x="11711" y="1222"/>
                  </a:lnTo>
                  <a:lnTo>
                    <a:pt x="11355" y="1375"/>
                  </a:lnTo>
                  <a:lnTo>
                    <a:pt x="10998" y="1528"/>
                  </a:lnTo>
                  <a:lnTo>
                    <a:pt x="10413" y="1986"/>
                  </a:lnTo>
                  <a:lnTo>
                    <a:pt x="10005" y="2546"/>
                  </a:lnTo>
                  <a:lnTo>
                    <a:pt x="9776" y="3183"/>
                  </a:lnTo>
                  <a:lnTo>
                    <a:pt x="9725" y="3539"/>
                  </a:lnTo>
                  <a:lnTo>
                    <a:pt x="9394" y="3412"/>
                  </a:lnTo>
                  <a:lnTo>
                    <a:pt x="8656" y="3310"/>
                  </a:lnTo>
                  <a:lnTo>
                    <a:pt x="7943" y="3412"/>
                  </a:lnTo>
                  <a:lnTo>
                    <a:pt x="7256" y="3692"/>
                  </a:lnTo>
                  <a:lnTo>
                    <a:pt x="6925" y="3921"/>
                  </a:lnTo>
                  <a:lnTo>
                    <a:pt x="6645" y="4150"/>
                  </a:lnTo>
                  <a:lnTo>
                    <a:pt x="6212" y="4736"/>
                  </a:lnTo>
                  <a:lnTo>
                    <a:pt x="5983" y="5398"/>
                  </a:lnTo>
                  <a:lnTo>
                    <a:pt x="5932" y="6060"/>
                  </a:lnTo>
                  <a:lnTo>
                    <a:pt x="6008" y="6416"/>
                  </a:lnTo>
                  <a:lnTo>
                    <a:pt x="5627" y="6390"/>
                  </a:lnTo>
                  <a:lnTo>
                    <a:pt x="4914" y="6467"/>
                  </a:lnTo>
                  <a:lnTo>
                    <a:pt x="4226" y="6747"/>
                  </a:lnTo>
                  <a:lnTo>
                    <a:pt x="3641" y="7180"/>
                  </a:lnTo>
                  <a:lnTo>
                    <a:pt x="3412" y="7485"/>
                  </a:lnTo>
                  <a:lnTo>
                    <a:pt x="3208" y="7791"/>
                  </a:lnTo>
                  <a:lnTo>
                    <a:pt x="2953" y="8453"/>
                  </a:lnTo>
                  <a:lnTo>
                    <a:pt x="2928" y="9140"/>
                  </a:lnTo>
                  <a:lnTo>
                    <a:pt x="3081" y="9802"/>
                  </a:lnTo>
                  <a:lnTo>
                    <a:pt x="3233" y="10133"/>
                  </a:lnTo>
                  <a:lnTo>
                    <a:pt x="2877" y="10184"/>
                  </a:lnTo>
                  <a:lnTo>
                    <a:pt x="2215" y="10464"/>
                  </a:lnTo>
                  <a:lnTo>
                    <a:pt x="1630" y="10897"/>
                  </a:lnTo>
                  <a:lnTo>
                    <a:pt x="1197" y="11482"/>
                  </a:lnTo>
                  <a:lnTo>
                    <a:pt x="1044" y="11813"/>
                  </a:lnTo>
                  <a:lnTo>
                    <a:pt x="942" y="12170"/>
                  </a:lnTo>
                  <a:lnTo>
                    <a:pt x="891" y="12857"/>
                  </a:lnTo>
                  <a:lnTo>
                    <a:pt x="1069" y="13544"/>
                  </a:lnTo>
                  <a:lnTo>
                    <a:pt x="1400" y="14130"/>
                  </a:lnTo>
                  <a:lnTo>
                    <a:pt x="1655" y="14410"/>
                  </a:lnTo>
                  <a:lnTo>
                    <a:pt x="1324" y="14563"/>
                  </a:lnTo>
                  <a:lnTo>
                    <a:pt x="764" y="14996"/>
                  </a:lnTo>
                  <a:lnTo>
                    <a:pt x="331" y="15556"/>
                  </a:lnTo>
                  <a:lnTo>
                    <a:pt x="77" y="16218"/>
                  </a:lnTo>
                  <a:lnTo>
                    <a:pt x="51" y="16574"/>
                  </a:lnTo>
                  <a:lnTo>
                    <a:pt x="26" y="16930"/>
                  </a:lnTo>
                  <a:lnTo>
                    <a:pt x="178" y="17567"/>
                  </a:lnTo>
                  <a:lnTo>
                    <a:pt x="484" y="18127"/>
                  </a:lnTo>
                  <a:lnTo>
                    <a:pt x="917" y="18611"/>
                  </a:lnTo>
                  <a:lnTo>
                    <a:pt x="1197" y="18814"/>
                  </a:lnTo>
                  <a:lnTo>
                    <a:pt x="917" y="18993"/>
                  </a:lnTo>
                  <a:lnTo>
                    <a:pt x="484" y="19451"/>
                  </a:lnTo>
                  <a:lnTo>
                    <a:pt x="178" y="19985"/>
                  </a:lnTo>
                  <a:lnTo>
                    <a:pt x="26" y="20596"/>
                  </a:lnTo>
                  <a:lnTo>
                    <a:pt x="0" y="20902"/>
                  </a:lnTo>
                  <a:lnTo>
                    <a:pt x="26" y="21258"/>
                  </a:lnTo>
                  <a:lnTo>
                    <a:pt x="204" y="21895"/>
                  </a:lnTo>
                  <a:lnTo>
                    <a:pt x="560" y="22455"/>
                  </a:lnTo>
                  <a:lnTo>
                    <a:pt x="1044" y="22913"/>
                  </a:lnTo>
                  <a:lnTo>
                    <a:pt x="1324" y="23091"/>
                  </a:lnTo>
                  <a:lnTo>
                    <a:pt x="1044" y="23321"/>
                  </a:lnTo>
                  <a:lnTo>
                    <a:pt x="637" y="23881"/>
                  </a:lnTo>
                  <a:lnTo>
                    <a:pt x="382" y="24517"/>
                  </a:lnTo>
                  <a:lnTo>
                    <a:pt x="306" y="25205"/>
                  </a:lnTo>
                  <a:lnTo>
                    <a:pt x="382" y="25561"/>
                  </a:lnTo>
                  <a:lnTo>
                    <a:pt x="458" y="25917"/>
                  </a:lnTo>
                  <a:lnTo>
                    <a:pt x="815" y="26554"/>
                  </a:lnTo>
                  <a:lnTo>
                    <a:pt x="1324" y="27063"/>
                  </a:lnTo>
                  <a:lnTo>
                    <a:pt x="1960" y="27419"/>
                  </a:lnTo>
                  <a:lnTo>
                    <a:pt x="2291" y="27521"/>
                  </a:lnTo>
                  <a:lnTo>
                    <a:pt x="2088" y="27801"/>
                  </a:lnTo>
                  <a:lnTo>
                    <a:pt x="1859" y="28463"/>
                  </a:lnTo>
                  <a:lnTo>
                    <a:pt x="1782" y="29151"/>
                  </a:lnTo>
                  <a:lnTo>
                    <a:pt x="1935" y="29838"/>
                  </a:lnTo>
                  <a:lnTo>
                    <a:pt x="2088" y="30169"/>
                  </a:lnTo>
                  <a:lnTo>
                    <a:pt x="2291" y="30475"/>
                  </a:lnTo>
                  <a:lnTo>
                    <a:pt x="2801" y="30984"/>
                  </a:lnTo>
                  <a:lnTo>
                    <a:pt x="3437" y="31340"/>
                  </a:lnTo>
                  <a:lnTo>
                    <a:pt x="4150" y="31518"/>
                  </a:lnTo>
                  <a:lnTo>
                    <a:pt x="4506" y="31544"/>
                  </a:lnTo>
                  <a:lnTo>
                    <a:pt x="4405" y="31875"/>
                  </a:lnTo>
                  <a:lnTo>
                    <a:pt x="4354" y="32562"/>
                  </a:lnTo>
                  <a:lnTo>
                    <a:pt x="4481" y="33224"/>
                  </a:lnTo>
                  <a:lnTo>
                    <a:pt x="4812" y="33861"/>
                  </a:lnTo>
                  <a:lnTo>
                    <a:pt x="5066" y="34141"/>
                  </a:lnTo>
                  <a:lnTo>
                    <a:pt x="5347" y="34395"/>
                  </a:lnTo>
                  <a:lnTo>
                    <a:pt x="5983" y="34752"/>
                  </a:lnTo>
                  <a:lnTo>
                    <a:pt x="6696" y="34955"/>
                  </a:lnTo>
                  <a:lnTo>
                    <a:pt x="7434" y="34955"/>
                  </a:lnTo>
                  <a:lnTo>
                    <a:pt x="7791" y="34879"/>
                  </a:lnTo>
                  <a:lnTo>
                    <a:pt x="7791" y="35210"/>
                  </a:lnTo>
                  <a:lnTo>
                    <a:pt x="7918" y="35872"/>
                  </a:lnTo>
                  <a:lnTo>
                    <a:pt x="8249" y="36508"/>
                  </a:lnTo>
                  <a:lnTo>
                    <a:pt x="8758" y="37017"/>
                  </a:lnTo>
                  <a:lnTo>
                    <a:pt x="9089" y="37221"/>
                  </a:lnTo>
                  <a:lnTo>
                    <a:pt x="9420" y="37399"/>
                  </a:lnTo>
                  <a:lnTo>
                    <a:pt x="10158" y="37578"/>
                  </a:lnTo>
                  <a:lnTo>
                    <a:pt x="10871" y="37578"/>
                  </a:lnTo>
                  <a:lnTo>
                    <a:pt x="11584" y="37399"/>
                  </a:lnTo>
                  <a:lnTo>
                    <a:pt x="11915" y="37247"/>
                  </a:lnTo>
                  <a:lnTo>
                    <a:pt x="11991" y="37578"/>
                  </a:lnTo>
                  <a:lnTo>
                    <a:pt x="12322" y="38189"/>
                  </a:lnTo>
                  <a:lnTo>
                    <a:pt x="12831" y="38698"/>
                  </a:lnTo>
                  <a:lnTo>
                    <a:pt x="13468" y="39054"/>
                  </a:lnTo>
                  <a:lnTo>
                    <a:pt x="13824" y="39181"/>
                  </a:lnTo>
                  <a:lnTo>
                    <a:pt x="14206" y="39258"/>
                  </a:lnTo>
                  <a:lnTo>
                    <a:pt x="14970" y="39258"/>
                  </a:lnTo>
                  <a:lnTo>
                    <a:pt x="15683" y="39054"/>
                  </a:lnTo>
                  <a:lnTo>
                    <a:pt x="16294" y="38698"/>
                  </a:lnTo>
                  <a:lnTo>
                    <a:pt x="16574" y="38469"/>
                  </a:lnTo>
                  <a:lnTo>
                    <a:pt x="16752" y="38749"/>
                  </a:lnTo>
                  <a:lnTo>
                    <a:pt x="17236" y="39258"/>
                  </a:lnTo>
                  <a:lnTo>
                    <a:pt x="17872" y="39614"/>
                  </a:lnTo>
                  <a:lnTo>
                    <a:pt x="18585" y="39818"/>
                  </a:lnTo>
                  <a:lnTo>
                    <a:pt x="18992" y="39843"/>
                  </a:lnTo>
                  <a:lnTo>
                    <a:pt x="19069" y="39843"/>
                  </a:lnTo>
                  <a:lnTo>
                    <a:pt x="19451" y="39818"/>
                  </a:lnTo>
                  <a:lnTo>
                    <a:pt x="20164" y="39614"/>
                  </a:lnTo>
                  <a:lnTo>
                    <a:pt x="20800" y="39258"/>
                  </a:lnTo>
                  <a:lnTo>
                    <a:pt x="21284" y="38749"/>
                  </a:lnTo>
                  <a:lnTo>
                    <a:pt x="21462" y="38443"/>
                  </a:lnTo>
                  <a:lnTo>
                    <a:pt x="21742" y="38698"/>
                  </a:lnTo>
                  <a:lnTo>
                    <a:pt x="22353" y="39054"/>
                  </a:lnTo>
                  <a:lnTo>
                    <a:pt x="23066" y="39232"/>
                  </a:lnTo>
                  <a:lnTo>
                    <a:pt x="23804" y="39232"/>
                  </a:lnTo>
                  <a:lnTo>
                    <a:pt x="24186" y="39156"/>
                  </a:lnTo>
                  <a:lnTo>
                    <a:pt x="24568" y="39029"/>
                  </a:lnTo>
                  <a:lnTo>
                    <a:pt x="25204" y="38672"/>
                  </a:lnTo>
                  <a:lnTo>
                    <a:pt x="25688" y="38163"/>
                  </a:lnTo>
                  <a:lnTo>
                    <a:pt x="26019" y="37527"/>
                  </a:lnTo>
                  <a:lnTo>
                    <a:pt x="26121" y="37196"/>
                  </a:lnTo>
                  <a:lnTo>
                    <a:pt x="26452" y="37374"/>
                  </a:lnTo>
                  <a:lnTo>
                    <a:pt x="27139" y="37552"/>
                  </a:lnTo>
                  <a:lnTo>
                    <a:pt x="27878" y="37552"/>
                  </a:lnTo>
                  <a:lnTo>
                    <a:pt x="28616" y="37374"/>
                  </a:lnTo>
                  <a:lnTo>
                    <a:pt x="28947" y="37196"/>
                  </a:lnTo>
                  <a:lnTo>
                    <a:pt x="29278" y="36966"/>
                  </a:lnTo>
                  <a:lnTo>
                    <a:pt x="29762" y="36457"/>
                  </a:lnTo>
                  <a:lnTo>
                    <a:pt x="30093" y="35846"/>
                  </a:lnTo>
                  <a:lnTo>
                    <a:pt x="30245" y="35159"/>
                  </a:lnTo>
                  <a:lnTo>
                    <a:pt x="30220" y="34828"/>
                  </a:lnTo>
                  <a:lnTo>
                    <a:pt x="30576" y="34904"/>
                  </a:lnTo>
                  <a:lnTo>
                    <a:pt x="31315" y="34904"/>
                  </a:lnTo>
                  <a:lnTo>
                    <a:pt x="32027" y="34701"/>
                  </a:lnTo>
                  <a:lnTo>
                    <a:pt x="32664" y="34344"/>
                  </a:lnTo>
                  <a:lnTo>
                    <a:pt x="32944" y="34090"/>
                  </a:lnTo>
                  <a:lnTo>
                    <a:pt x="33198" y="33810"/>
                  </a:lnTo>
                  <a:lnTo>
                    <a:pt x="33529" y="33173"/>
                  </a:lnTo>
                  <a:lnTo>
                    <a:pt x="33657" y="32511"/>
                  </a:lnTo>
                  <a:lnTo>
                    <a:pt x="33606" y="31824"/>
                  </a:lnTo>
                  <a:lnTo>
                    <a:pt x="33504" y="31493"/>
                  </a:lnTo>
                  <a:lnTo>
                    <a:pt x="33860" y="31467"/>
                  </a:lnTo>
                  <a:lnTo>
                    <a:pt x="34573" y="31289"/>
                  </a:lnTo>
                  <a:lnTo>
                    <a:pt x="35184" y="30933"/>
                  </a:lnTo>
                  <a:lnTo>
                    <a:pt x="35719" y="30424"/>
                  </a:lnTo>
                  <a:lnTo>
                    <a:pt x="35897" y="30093"/>
                  </a:lnTo>
                  <a:lnTo>
                    <a:pt x="36075" y="29762"/>
                  </a:lnTo>
                  <a:lnTo>
                    <a:pt x="36203" y="29074"/>
                  </a:lnTo>
                  <a:lnTo>
                    <a:pt x="36152" y="28387"/>
                  </a:lnTo>
                  <a:lnTo>
                    <a:pt x="35897" y="27750"/>
                  </a:lnTo>
                  <a:lnTo>
                    <a:pt x="35693" y="27445"/>
                  </a:lnTo>
                  <a:lnTo>
                    <a:pt x="36024" y="27343"/>
                  </a:lnTo>
                  <a:lnTo>
                    <a:pt x="36661" y="26987"/>
                  </a:lnTo>
                  <a:lnTo>
                    <a:pt x="37170" y="26477"/>
                  </a:lnTo>
                  <a:lnTo>
                    <a:pt x="37501" y="25841"/>
                  </a:lnTo>
                  <a:lnTo>
                    <a:pt x="37603" y="25510"/>
                  </a:lnTo>
                  <a:lnTo>
                    <a:pt x="37654" y="25128"/>
                  </a:lnTo>
                  <a:lnTo>
                    <a:pt x="37603" y="24441"/>
                  </a:lnTo>
                  <a:lnTo>
                    <a:pt x="37348" y="23804"/>
                  </a:lnTo>
                  <a:lnTo>
                    <a:pt x="36915" y="23244"/>
                  </a:lnTo>
                  <a:lnTo>
                    <a:pt x="36635" y="23041"/>
                  </a:lnTo>
                  <a:lnTo>
                    <a:pt x="36941" y="22837"/>
                  </a:lnTo>
                  <a:lnTo>
                    <a:pt x="37399" y="22379"/>
                  </a:lnTo>
                  <a:lnTo>
                    <a:pt x="37756" y="21819"/>
                  </a:lnTo>
                  <a:lnTo>
                    <a:pt x="37934" y="21182"/>
                  </a:lnTo>
                  <a:lnTo>
                    <a:pt x="37959" y="20851"/>
                  </a:lnTo>
                  <a:lnTo>
                    <a:pt x="37934" y="20520"/>
                  </a:lnTo>
                  <a:lnTo>
                    <a:pt x="37781" y="19909"/>
                  </a:lnTo>
                  <a:lnTo>
                    <a:pt x="37476" y="19374"/>
                  </a:lnTo>
                  <a:lnTo>
                    <a:pt x="37043" y="18916"/>
                  </a:lnTo>
                  <a:lnTo>
                    <a:pt x="36788" y="18738"/>
                  </a:lnTo>
                  <a:lnTo>
                    <a:pt x="37043" y="18560"/>
                  </a:lnTo>
                  <a:lnTo>
                    <a:pt x="37476" y="18076"/>
                  </a:lnTo>
                  <a:lnTo>
                    <a:pt x="37781" y="17491"/>
                  </a:lnTo>
                  <a:lnTo>
                    <a:pt x="37934" y="16854"/>
                  </a:lnTo>
                  <a:lnTo>
                    <a:pt x="37908" y="16523"/>
                  </a:lnTo>
                  <a:lnTo>
                    <a:pt x="37883" y="16141"/>
                  </a:lnTo>
                  <a:lnTo>
                    <a:pt x="37628" y="15479"/>
                  </a:lnTo>
                  <a:lnTo>
                    <a:pt x="37196" y="14919"/>
                  </a:lnTo>
                  <a:lnTo>
                    <a:pt x="36635" y="14486"/>
                  </a:lnTo>
                  <a:lnTo>
                    <a:pt x="36304" y="14334"/>
                  </a:lnTo>
                  <a:lnTo>
                    <a:pt x="36534" y="14079"/>
                  </a:lnTo>
                  <a:lnTo>
                    <a:pt x="36890" y="13468"/>
                  </a:lnTo>
                  <a:lnTo>
                    <a:pt x="37043" y="12806"/>
                  </a:lnTo>
                  <a:lnTo>
                    <a:pt x="36992" y="12093"/>
                  </a:lnTo>
                  <a:lnTo>
                    <a:pt x="36890" y="11737"/>
                  </a:lnTo>
                  <a:lnTo>
                    <a:pt x="36737" y="11406"/>
                  </a:lnTo>
                  <a:lnTo>
                    <a:pt x="36304" y="10820"/>
                  </a:lnTo>
                  <a:lnTo>
                    <a:pt x="35719" y="10388"/>
                  </a:lnTo>
                  <a:lnTo>
                    <a:pt x="35057" y="10133"/>
                  </a:lnTo>
                  <a:lnTo>
                    <a:pt x="34701" y="10057"/>
                  </a:lnTo>
                  <a:lnTo>
                    <a:pt x="34853" y="9751"/>
                  </a:lnTo>
                  <a:lnTo>
                    <a:pt x="35006" y="9089"/>
                  </a:lnTo>
                  <a:lnTo>
                    <a:pt x="34955" y="8402"/>
                  </a:lnTo>
                  <a:lnTo>
                    <a:pt x="34701" y="7740"/>
                  </a:lnTo>
                  <a:lnTo>
                    <a:pt x="34497" y="7434"/>
                  </a:lnTo>
                  <a:lnTo>
                    <a:pt x="34268" y="7129"/>
                  </a:lnTo>
                  <a:lnTo>
                    <a:pt x="33682" y="6696"/>
                  </a:lnTo>
                  <a:lnTo>
                    <a:pt x="32995" y="6416"/>
                  </a:lnTo>
                  <a:lnTo>
                    <a:pt x="32282" y="6340"/>
                  </a:lnTo>
                  <a:lnTo>
                    <a:pt x="31900" y="6365"/>
                  </a:lnTo>
                  <a:lnTo>
                    <a:pt x="31976" y="6034"/>
                  </a:lnTo>
                  <a:lnTo>
                    <a:pt x="31926" y="5347"/>
                  </a:lnTo>
                  <a:lnTo>
                    <a:pt x="31696" y="4685"/>
                  </a:lnTo>
                  <a:lnTo>
                    <a:pt x="31264" y="4099"/>
                  </a:lnTo>
                  <a:lnTo>
                    <a:pt x="30958" y="3870"/>
                  </a:lnTo>
                  <a:lnTo>
                    <a:pt x="30653" y="3641"/>
                  </a:lnTo>
                  <a:lnTo>
                    <a:pt x="29965" y="3361"/>
                  </a:lnTo>
                  <a:lnTo>
                    <a:pt x="29227" y="3285"/>
                  </a:lnTo>
                  <a:lnTo>
                    <a:pt x="28514" y="3386"/>
                  </a:lnTo>
                  <a:lnTo>
                    <a:pt x="28158" y="3514"/>
                  </a:lnTo>
                  <a:lnTo>
                    <a:pt x="28132" y="3157"/>
                  </a:lnTo>
                  <a:lnTo>
                    <a:pt x="27878" y="2521"/>
                  </a:lnTo>
                  <a:lnTo>
                    <a:pt x="27470" y="1935"/>
                  </a:lnTo>
                  <a:lnTo>
                    <a:pt x="26885" y="1502"/>
                  </a:lnTo>
                  <a:lnTo>
                    <a:pt x="26528" y="1324"/>
                  </a:lnTo>
                  <a:lnTo>
                    <a:pt x="26172" y="1197"/>
                  </a:lnTo>
                  <a:lnTo>
                    <a:pt x="25434" y="1121"/>
                  </a:lnTo>
                  <a:lnTo>
                    <a:pt x="24695" y="1222"/>
                  </a:lnTo>
                  <a:lnTo>
                    <a:pt x="24033" y="1477"/>
                  </a:lnTo>
                  <a:lnTo>
                    <a:pt x="23728" y="1706"/>
                  </a:lnTo>
                  <a:lnTo>
                    <a:pt x="23601" y="1375"/>
                  </a:lnTo>
                  <a:lnTo>
                    <a:pt x="23168" y="815"/>
                  </a:lnTo>
                  <a:lnTo>
                    <a:pt x="22608" y="382"/>
                  </a:lnTo>
                  <a:lnTo>
                    <a:pt x="21920" y="77"/>
                  </a:lnTo>
                  <a:lnTo>
                    <a:pt x="21538" y="26"/>
                  </a:lnTo>
                  <a:lnTo>
                    <a:pt x="21156" y="0"/>
                  </a:lnTo>
                  <a:lnTo>
                    <a:pt x="20393" y="102"/>
                  </a:lnTo>
                  <a:lnTo>
                    <a:pt x="19731" y="382"/>
                  </a:lnTo>
                  <a:lnTo>
                    <a:pt x="19171" y="815"/>
                  </a:lnTo>
                  <a:lnTo>
                    <a:pt x="18942" y="1095"/>
                  </a:lnTo>
                  <a:lnTo>
                    <a:pt x="18712" y="815"/>
                  </a:lnTo>
                  <a:lnTo>
                    <a:pt x="18152" y="382"/>
                  </a:lnTo>
                  <a:lnTo>
                    <a:pt x="17490" y="102"/>
                  </a:lnTo>
                  <a:lnTo>
                    <a:pt x="16727" y="0"/>
                  </a:lnTo>
                  <a:close/>
                </a:path>
              </a:pathLst>
            </a:custGeom>
            <a:solidFill>
              <a:srgbClr val="1409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22"/>
            <p:cNvSpPr/>
            <p:nvPr/>
          </p:nvSpPr>
          <p:spPr>
            <a:xfrm>
              <a:off x="4277800" y="866600"/>
              <a:ext cx="68125" cy="190975"/>
            </a:xfrm>
            <a:custGeom>
              <a:rect b="b" l="l" r="r" t="t"/>
              <a:pathLst>
                <a:path extrusionOk="0" h="7639" w="2725">
                  <a:moveTo>
                    <a:pt x="2724" y="0"/>
                  </a:moveTo>
                  <a:lnTo>
                    <a:pt x="2164" y="51"/>
                  </a:lnTo>
                  <a:lnTo>
                    <a:pt x="1197" y="459"/>
                  </a:lnTo>
                  <a:lnTo>
                    <a:pt x="459" y="1197"/>
                  </a:lnTo>
                  <a:lnTo>
                    <a:pt x="26" y="2190"/>
                  </a:lnTo>
                  <a:lnTo>
                    <a:pt x="0" y="2750"/>
                  </a:lnTo>
                  <a:lnTo>
                    <a:pt x="0" y="4914"/>
                  </a:lnTo>
                  <a:lnTo>
                    <a:pt x="26" y="5474"/>
                  </a:lnTo>
                  <a:lnTo>
                    <a:pt x="459" y="6467"/>
                  </a:lnTo>
                  <a:lnTo>
                    <a:pt x="1197" y="7205"/>
                  </a:lnTo>
                  <a:lnTo>
                    <a:pt x="2164" y="7613"/>
                  </a:lnTo>
                  <a:lnTo>
                    <a:pt x="2724" y="7638"/>
                  </a:lnTo>
                  <a:lnTo>
                    <a:pt x="2724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22"/>
            <p:cNvSpPr/>
            <p:nvPr/>
          </p:nvSpPr>
          <p:spPr>
            <a:xfrm>
              <a:off x="5022475" y="866600"/>
              <a:ext cx="68125" cy="190975"/>
            </a:xfrm>
            <a:custGeom>
              <a:rect b="b" l="l" r="r" t="t"/>
              <a:pathLst>
                <a:path extrusionOk="0" h="7639" w="2725">
                  <a:moveTo>
                    <a:pt x="0" y="0"/>
                  </a:moveTo>
                  <a:lnTo>
                    <a:pt x="0" y="7638"/>
                  </a:lnTo>
                  <a:lnTo>
                    <a:pt x="560" y="7613"/>
                  </a:lnTo>
                  <a:lnTo>
                    <a:pt x="1528" y="7205"/>
                  </a:lnTo>
                  <a:lnTo>
                    <a:pt x="2266" y="6467"/>
                  </a:lnTo>
                  <a:lnTo>
                    <a:pt x="2699" y="5474"/>
                  </a:lnTo>
                  <a:lnTo>
                    <a:pt x="2724" y="4914"/>
                  </a:lnTo>
                  <a:lnTo>
                    <a:pt x="2724" y="2750"/>
                  </a:lnTo>
                  <a:lnTo>
                    <a:pt x="2699" y="2190"/>
                  </a:lnTo>
                  <a:lnTo>
                    <a:pt x="2266" y="1197"/>
                  </a:lnTo>
                  <a:lnTo>
                    <a:pt x="1528" y="459"/>
                  </a:lnTo>
                  <a:lnTo>
                    <a:pt x="560" y="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22"/>
            <p:cNvSpPr/>
            <p:nvPr/>
          </p:nvSpPr>
          <p:spPr>
            <a:xfrm>
              <a:off x="4579475" y="1254850"/>
              <a:ext cx="210075" cy="264150"/>
            </a:xfrm>
            <a:custGeom>
              <a:rect b="b" l="l" r="r" t="t"/>
              <a:pathLst>
                <a:path extrusionOk="0" h="10566" w="8403">
                  <a:moveTo>
                    <a:pt x="1" y="0"/>
                  </a:moveTo>
                  <a:lnTo>
                    <a:pt x="1" y="10566"/>
                  </a:lnTo>
                  <a:lnTo>
                    <a:pt x="8402" y="10566"/>
                  </a:lnTo>
                  <a:lnTo>
                    <a:pt x="8402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22"/>
            <p:cNvSpPr/>
            <p:nvPr/>
          </p:nvSpPr>
          <p:spPr>
            <a:xfrm>
              <a:off x="4333800" y="439525"/>
              <a:ext cx="700775" cy="875800"/>
            </a:xfrm>
            <a:custGeom>
              <a:rect b="b" l="l" r="r" t="t"/>
              <a:pathLst>
                <a:path extrusionOk="0" h="35032" w="28031">
                  <a:moveTo>
                    <a:pt x="14028" y="1"/>
                  </a:moveTo>
                  <a:lnTo>
                    <a:pt x="13290" y="26"/>
                  </a:lnTo>
                  <a:lnTo>
                    <a:pt x="11890" y="153"/>
                  </a:lnTo>
                  <a:lnTo>
                    <a:pt x="10515" y="433"/>
                  </a:lnTo>
                  <a:lnTo>
                    <a:pt x="9191" y="841"/>
                  </a:lnTo>
                  <a:lnTo>
                    <a:pt x="7944" y="1375"/>
                  </a:lnTo>
                  <a:lnTo>
                    <a:pt x="6747" y="2037"/>
                  </a:lnTo>
                  <a:lnTo>
                    <a:pt x="5627" y="2776"/>
                  </a:lnTo>
                  <a:lnTo>
                    <a:pt x="4583" y="3641"/>
                  </a:lnTo>
                  <a:lnTo>
                    <a:pt x="3641" y="4583"/>
                  </a:lnTo>
                  <a:lnTo>
                    <a:pt x="2776" y="5627"/>
                  </a:lnTo>
                  <a:lnTo>
                    <a:pt x="2012" y="6747"/>
                  </a:lnTo>
                  <a:lnTo>
                    <a:pt x="1375" y="7944"/>
                  </a:lnTo>
                  <a:lnTo>
                    <a:pt x="841" y="9191"/>
                  </a:lnTo>
                  <a:lnTo>
                    <a:pt x="433" y="10515"/>
                  </a:lnTo>
                  <a:lnTo>
                    <a:pt x="153" y="11890"/>
                  </a:lnTo>
                  <a:lnTo>
                    <a:pt x="1" y="13316"/>
                  </a:lnTo>
                  <a:lnTo>
                    <a:pt x="1" y="14028"/>
                  </a:lnTo>
                  <a:lnTo>
                    <a:pt x="1" y="21004"/>
                  </a:lnTo>
                  <a:lnTo>
                    <a:pt x="1" y="21717"/>
                  </a:lnTo>
                  <a:lnTo>
                    <a:pt x="153" y="23143"/>
                  </a:lnTo>
                  <a:lnTo>
                    <a:pt x="433" y="24517"/>
                  </a:lnTo>
                  <a:lnTo>
                    <a:pt x="841" y="25841"/>
                  </a:lnTo>
                  <a:lnTo>
                    <a:pt x="1375" y="27089"/>
                  </a:lnTo>
                  <a:lnTo>
                    <a:pt x="2012" y="28285"/>
                  </a:lnTo>
                  <a:lnTo>
                    <a:pt x="2776" y="29405"/>
                  </a:lnTo>
                  <a:lnTo>
                    <a:pt x="3641" y="30449"/>
                  </a:lnTo>
                  <a:lnTo>
                    <a:pt x="4583" y="31391"/>
                  </a:lnTo>
                  <a:lnTo>
                    <a:pt x="5627" y="32257"/>
                  </a:lnTo>
                  <a:lnTo>
                    <a:pt x="6747" y="32995"/>
                  </a:lnTo>
                  <a:lnTo>
                    <a:pt x="7944" y="33657"/>
                  </a:lnTo>
                  <a:lnTo>
                    <a:pt x="9191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06"/>
                  </a:lnTo>
                  <a:lnTo>
                    <a:pt x="14028" y="35032"/>
                  </a:lnTo>
                  <a:lnTo>
                    <a:pt x="14741" y="35006"/>
                  </a:lnTo>
                  <a:lnTo>
                    <a:pt x="16167" y="34879"/>
                  </a:lnTo>
                  <a:lnTo>
                    <a:pt x="17516" y="34599"/>
                  </a:lnTo>
                  <a:lnTo>
                    <a:pt x="18840" y="34192"/>
                  </a:lnTo>
                  <a:lnTo>
                    <a:pt x="20088" y="33657"/>
                  </a:lnTo>
                  <a:lnTo>
                    <a:pt x="21284" y="32995"/>
                  </a:lnTo>
                  <a:lnTo>
                    <a:pt x="22404" y="32257"/>
                  </a:lnTo>
                  <a:lnTo>
                    <a:pt x="23448" y="31391"/>
                  </a:lnTo>
                  <a:lnTo>
                    <a:pt x="24390" y="30449"/>
                  </a:lnTo>
                  <a:lnTo>
                    <a:pt x="25256" y="29405"/>
                  </a:lnTo>
                  <a:lnTo>
                    <a:pt x="26020" y="28285"/>
                  </a:lnTo>
                  <a:lnTo>
                    <a:pt x="26656" y="27089"/>
                  </a:lnTo>
                  <a:lnTo>
                    <a:pt x="27191" y="25841"/>
                  </a:lnTo>
                  <a:lnTo>
                    <a:pt x="27598" y="24517"/>
                  </a:lnTo>
                  <a:lnTo>
                    <a:pt x="27878" y="23143"/>
                  </a:lnTo>
                  <a:lnTo>
                    <a:pt x="28031" y="21717"/>
                  </a:lnTo>
                  <a:lnTo>
                    <a:pt x="28031" y="21004"/>
                  </a:lnTo>
                  <a:lnTo>
                    <a:pt x="28031" y="14028"/>
                  </a:lnTo>
                  <a:lnTo>
                    <a:pt x="28031" y="13316"/>
                  </a:lnTo>
                  <a:lnTo>
                    <a:pt x="27878" y="11890"/>
                  </a:lnTo>
                  <a:lnTo>
                    <a:pt x="27598" y="10515"/>
                  </a:lnTo>
                  <a:lnTo>
                    <a:pt x="27191" y="9191"/>
                  </a:lnTo>
                  <a:lnTo>
                    <a:pt x="26656" y="7944"/>
                  </a:lnTo>
                  <a:lnTo>
                    <a:pt x="26020" y="6747"/>
                  </a:lnTo>
                  <a:lnTo>
                    <a:pt x="25256" y="5627"/>
                  </a:lnTo>
                  <a:lnTo>
                    <a:pt x="24390" y="4583"/>
                  </a:lnTo>
                  <a:lnTo>
                    <a:pt x="23448" y="3641"/>
                  </a:lnTo>
                  <a:lnTo>
                    <a:pt x="22404" y="2776"/>
                  </a:lnTo>
                  <a:lnTo>
                    <a:pt x="21284" y="2037"/>
                  </a:lnTo>
                  <a:lnTo>
                    <a:pt x="20088" y="1375"/>
                  </a:lnTo>
                  <a:lnTo>
                    <a:pt x="18840" y="841"/>
                  </a:lnTo>
                  <a:lnTo>
                    <a:pt x="17516" y="433"/>
                  </a:lnTo>
                  <a:lnTo>
                    <a:pt x="16167" y="153"/>
                  </a:lnTo>
                  <a:lnTo>
                    <a:pt x="14741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6B3F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22"/>
            <p:cNvSpPr/>
            <p:nvPr/>
          </p:nvSpPr>
          <p:spPr>
            <a:xfrm>
              <a:off x="4458550" y="933425"/>
              <a:ext cx="91050" cy="90400"/>
            </a:xfrm>
            <a:custGeom>
              <a:rect b="b" l="l" r="r" t="t"/>
              <a:pathLst>
                <a:path extrusionOk="0" h="3616" w="3642">
                  <a:moveTo>
                    <a:pt x="1808" y="1"/>
                  </a:moveTo>
                  <a:lnTo>
                    <a:pt x="1452" y="26"/>
                  </a:lnTo>
                  <a:lnTo>
                    <a:pt x="790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1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90" y="3310"/>
                  </a:lnTo>
                  <a:lnTo>
                    <a:pt x="1452" y="3590"/>
                  </a:lnTo>
                  <a:lnTo>
                    <a:pt x="1808" y="3616"/>
                  </a:lnTo>
                  <a:lnTo>
                    <a:pt x="2190" y="3590"/>
                  </a:lnTo>
                  <a:lnTo>
                    <a:pt x="2826" y="3310"/>
                  </a:lnTo>
                  <a:lnTo>
                    <a:pt x="3336" y="2827"/>
                  </a:lnTo>
                  <a:lnTo>
                    <a:pt x="3616" y="2165"/>
                  </a:lnTo>
                  <a:lnTo>
                    <a:pt x="3641" y="1808"/>
                  </a:lnTo>
                  <a:lnTo>
                    <a:pt x="3616" y="1426"/>
                  </a:lnTo>
                  <a:lnTo>
                    <a:pt x="3336" y="790"/>
                  </a:lnTo>
                  <a:lnTo>
                    <a:pt x="2826" y="281"/>
                  </a:lnTo>
                  <a:lnTo>
                    <a:pt x="2190" y="26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22"/>
            <p:cNvSpPr/>
            <p:nvPr/>
          </p:nvSpPr>
          <p:spPr>
            <a:xfrm>
              <a:off x="4818800" y="933425"/>
              <a:ext cx="91025" cy="90400"/>
            </a:xfrm>
            <a:custGeom>
              <a:rect b="b" l="l" r="r" t="t"/>
              <a:pathLst>
                <a:path extrusionOk="0" h="3616" w="3641">
                  <a:moveTo>
                    <a:pt x="1833" y="1"/>
                  </a:moveTo>
                  <a:lnTo>
                    <a:pt x="1451" y="26"/>
                  </a:lnTo>
                  <a:lnTo>
                    <a:pt x="815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0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815" y="3310"/>
                  </a:lnTo>
                  <a:lnTo>
                    <a:pt x="1451" y="3590"/>
                  </a:lnTo>
                  <a:lnTo>
                    <a:pt x="1833" y="3616"/>
                  </a:lnTo>
                  <a:lnTo>
                    <a:pt x="2190" y="3590"/>
                  </a:lnTo>
                  <a:lnTo>
                    <a:pt x="2852" y="3310"/>
                  </a:lnTo>
                  <a:lnTo>
                    <a:pt x="3335" y="2827"/>
                  </a:lnTo>
                  <a:lnTo>
                    <a:pt x="3615" y="2165"/>
                  </a:lnTo>
                  <a:lnTo>
                    <a:pt x="3641" y="1808"/>
                  </a:lnTo>
                  <a:lnTo>
                    <a:pt x="3615" y="1426"/>
                  </a:lnTo>
                  <a:lnTo>
                    <a:pt x="3335" y="790"/>
                  </a:lnTo>
                  <a:lnTo>
                    <a:pt x="2852" y="281"/>
                  </a:lnTo>
                  <a:lnTo>
                    <a:pt x="2190" y="26"/>
                  </a:lnTo>
                  <a:lnTo>
                    <a:pt x="1833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22"/>
            <p:cNvSpPr/>
            <p:nvPr/>
          </p:nvSpPr>
          <p:spPr>
            <a:xfrm>
              <a:off x="4163225" y="1359225"/>
              <a:ext cx="1041925" cy="210050"/>
            </a:xfrm>
            <a:custGeom>
              <a:rect b="b" l="l" r="r" t="t"/>
              <a:pathLst>
                <a:path extrusionOk="0" h="8402" w="41677">
                  <a:moveTo>
                    <a:pt x="16625" y="1"/>
                  </a:moveTo>
                  <a:lnTo>
                    <a:pt x="12297" y="153"/>
                  </a:lnTo>
                  <a:lnTo>
                    <a:pt x="11177" y="179"/>
                  </a:lnTo>
                  <a:lnTo>
                    <a:pt x="9115" y="484"/>
                  </a:lnTo>
                  <a:lnTo>
                    <a:pt x="7307" y="1070"/>
                  </a:lnTo>
                  <a:lnTo>
                    <a:pt x="5678" y="1910"/>
                  </a:lnTo>
                  <a:lnTo>
                    <a:pt x="4227" y="2979"/>
                  </a:lnTo>
                  <a:lnTo>
                    <a:pt x="2903" y="4303"/>
                  </a:lnTo>
                  <a:lnTo>
                    <a:pt x="1681" y="5805"/>
                  </a:lnTo>
                  <a:lnTo>
                    <a:pt x="535" y="7485"/>
                  </a:lnTo>
                  <a:lnTo>
                    <a:pt x="1" y="8402"/>
                  </a:lnTo>
                  <a:lnTo>
                    <a:pt x="41677" y="8402"/>
                  </a:lnTo>
                  <a:lnTo>
                    <a:pt x="41142" y="7485"/>
                  </a:lnTo>
                  <a:lnTo>
                    <a:pt x="39996" y="5805"/>
                  </a:lnTo>
                  <a:lnTo>
                    <a:pt x="38774" y="4303"/>
                  </a:lnTo>
                  <a:lnTo>
                    <a:pt x="37451" y="2979"/>
                  </a:lnTo>
                  <a:lnTo>
                    <a:pt x="35999" y="1910"/>
                  </a:lnTo>
                  <a:lnTo>
                    <a:pt x="34370" y="1070"/>
                  </a:lnTo>
                  <a:lnTo>
                    <a:pt x="32563" y="484"/>
                  </a:lnTo>
                  <a:lnTo>
                    <a:pt x="30500" y="179"/>
                  </a:lnTo>
                  <a:lnTo>
                    <a:pt x="29380" y="153"/>
                  </a:lnTo>
                  <a:lnTo>
                    <a:pt x="25052" y="1"/>
                  </a:lnTo>
                  <a:lnTo>
                    <a:pt x="25027" y="433"/>
                  </a:lnTo>
                  <a:lnTo>
                    <a:pt x="24874" y="1248"/>
                  </a:lnTo>
                  <a:lnTo>
                    <a:pt x="24543" y="2012"/>
                  </a:lnTo>
                  <a:lnTo>
                    <a:pt x="24085" y="2674"/>
                  </a:lnTo>
                  <a:lnTo>
                    <a:pt x="23525" y="3259"/>
                  </a:lnTo>
                  <a:lnTo>
                    <a:pt x="22863" y="3692"/>
                  </a:lnTo>
                  <a:lnTo>
                    <a:pt x="22099" y="4023"/>
                  </a:lnTo>
                  <a:lnTo>
                    <a:pt x="21284" y="4201"/>
                  </a:lnTo>
                  <a:lnTo>
                    <a:pt x="20419" y="4201"/>
                  </a:lnTo>
                  <a:lnTo>
                    <a:pt x="19579" y="4023"/>
                  </a:lnTo>
                  <a:lnTo>
                    <a:pt x="18840" y="3692"/>
                  </a:lnTo>
                  <a:lnTo>
                    <a:pt x="18153" y="3259"/>
                  </a:lnTo>
                  <a:lnTo>
                    <a:pt x="17593" y="2674"/>
                  </a:lnTo>
                  <a:lnTo>
                    <a:pt x="17134" y="2012"/>
                  </a:lnTo>
                  <a:lnTo>
                    <a:pt x="16803" y="1248"/>
                  </a:lnTo>
                  <a:lnTo>
                    <a:pt x="16651" y="433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4679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22"/>
            <p:cNvSpPr/>
            <p:nvPr/>
          </p:nvSpPr>
          <p:spPr>
            <a:xfrm>
              <a:off x="4540025" y="1359225"/>
              <a:ext cx="288350" cy="148950"/>
            </a:xfrm>
            <a:custGeom>
              <a:rect b="b" l="l" r="r" t="t"/>
              <a:pathLst>
                <a:path extrusionOk="0" h="5958" w="11534">
                  <a:moveTo>
                    <a:pt x="1553" y="1"/>
                  </a:moveTo>
                  <a:lnTo>
                    <a:pt x="0" y="51"/>
                  </a:lnTo>
                  <a:lnTo>
                    <a:pt x="0" y="128"/>
                  </a:lnTo>
                  <a:lnTo>
                    <a:pt x="0" y="179"/>
                  </a:lnTo>
                  <a:lnTo>
                    <a:pt x="0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299" y="3870"/>
                  </a:lnTo>
                  <a:lnTo>
                    <a:pt x="2088" y="4659"/>
                  </a:lnTo>
                  <a:lnTo>
                    <a:pt x="3004" y="5270"/>
                  </a:lnTo>
                  <a:lnTo>
                    <a:pt x="4048" y="5703"/>
                  </a:lnTo>
                  <a:lnTo>
                    <a:pt x="5168" y="5958"/>
                  </a:lnTo>
                  <a:lnTo>
                    <a:pt x="6365" y="5958"/>
                  </a:lnTo>
                  <a:lnTo>
                    <a:pt x="7485" y="5703"/>
                  </a:lnTo>
                  <a:lnTo>
                    <a:pt x="8529" y="5270"/>
                  </a:lnTo>
                  <a:lnTo>
                    <a:pt x="9446" y="4659"/>
                  </a:lnTo>
                  <a:lnTo>
                    <a:pt x="10235" y="3870"/>
                  </a:lnTo>
                  <a:lnTo>
                    <a:pt x="10846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33" y="179"/>
                  </a:lnTo>
                  <a:lnTo>
                    <a:pt x="11533" y="128"/>
                  </a:lnTo>
                  <a:lnTo>
                    <a:pt x="11533" y="51"/>
                  </a:lnTo>
                  <a:lnTo>
                    <a:pt x="9980" y="1"/>
                  </a:lnTo>
                  <a:lnTo>
                    <a:pt x="9955" y="433"/>
                  </a:lnTo>
                  <a:lnTo>
                    <a:pt x="9802" y="1248"/>
                  </a:lnTo>
                  <a:lnTo>
                    <a:pt x="9471" y="2012"/>
                  </a:lnTo>
                  <a:lnTo>
                    <a:pt x="9013" y="2674"/>
                  </a:lnTo>
                  <a:lnTo>
                    <a:pt x="8453" y="3259"/>
                  </a:lnTo>
                  <a:lnTo>
                    <a:pt x="7791" y="3692"/>
                  </a:lnTo>
                  <a:lnTo>
                    <a:pt x="7027" y="4023"/>
                  </a:lnTo>
                  <a:lnTo>
                    <a:pt x="6212" y="4201"/>
                  </a:lnTo>
                  <a:lnTo>
                    <a:pt x="5347" y="4201"/>
                  </a:lnTo>
                  <a:lnTo>
                    <a:pt x="4507" y="4023"/>
                  </a:lnTo>
                  <a:lnTo>
                    <a:pt x="3768" y="3692"/>
                  </a:lnTo>
                  <a:lnTo>
                    <a:pt x="3081" y="3259"/>
                  </a:lnTo>
                  <a:lnTo>
                    <a:pt x="2521" y="2674"/>
                  </a:lnTo>
                  <a:lnTo>
                    <a:pt x="2062" y="2012"/>
                  </a:lnTo>
                  <a:lnTo>
                    <a:pt x="1731" y="1248"/>
                  </a:lnTo>
                  <a:lnTo>
                    <a:pt x="1579" y="433"/>
                  </a:lnTo>
                  <a:lnTo>
                    <a:pt x="1553" y="1"/>
                  </a:lnTo>
                  <a:close/>
                </a:path>
              </a:pathLst>
            </a:custGeom>
            <a:solidFill>
              <a:srgbClr val="6CAE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22"/>
            <p:cNvSpPr/>
            <p:nvPr/>
          </p:nvSpPr>
          <p:spPr>
            <a:xfrm>
              <a:off x="4632300" y="974800"/>
              <a:ext cx="99950" cy="119675"/>
            </a:xfrm>
            <a:custGeom>
              <a:rect b="b" l="l" r="r" t="t"/>
              <a:pathLst>
                <a:path extrusionOk="0" h="4787" w="3998">
                  <a:moveTo>
                    <a:pt x="1885" y="0"/>
                  </a:moveTo>
                  <a:lnTo>
                    <a:pt x="1656" y="306"/>
                  </a:lnTo>
                  <a:lnTo>
                    <a:pt x="1579" y="586"/>
                  </a:lnTo>
                  <a:lnTo>
                    <a:pt x="26" y="4252"/>
                  </a:lnTo>
                  <a:lnTo>
                    <a:pt x="1" y="4303"/>
                  </a:lnTo>
                  <a:lnTo>
                    <a:pt x="1" y="4354"/>
                  </a:lnTo>
                  <a:lnTo>
                    <a:pt x="485" y="4558"/>
                  </a:lnTo>
                  <a:lnTo>
                    <a:pt x="1503" y="4787"/>
                  </a:lnTo>
                  <a:lnTo>
                    <a:pt x="2521" y="4787"/>
                  </a:lnTo>
                  <a:lnTo>
                    <a:pt x="3514" y="4558"/>
                  </a:lnTo>
                  <a:lnTo>
                    <a:pt x="3998" y="4354"/>
                  </a:lnTo>
                  <a:lnTo>
                    <a:pt x="3998" y="4303"/>
                  </a:lnTo>
                  <a:lnTo>
                    <a:pt x="3998" y="4252"/>
                  </a:lnTo>
                  <a:lnTo>
                    <a:pt x="2445" y="586"/>
                  </a:lnTo>
                  <a:lnTo>
                    <a:pt x="2343" y="306"/>
                  </a:lnTo>
                  <a:lnTo>
                    <a:pt x="2114" y="0"/>
                  </a:lnTo>
                  <a:close/>
                </a:path>
              </a:pathLst>
            </a:custGeom>
            <a:solidFill>
              <a:srgbClr val="8255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22"/>
            <p:cNvSpPr/>
            <p:nvPr/>
          </p:nvSpPr>
          <p:spPr>
            <a:xfrm>
              <a:off x="4632300" y="1083625"/>
              <a:ext cx="99950" cy="37575"/>
            </a:xfrm>
            <a:custGeom>
              <a:rect b="b" l="l" r="r" t="t"/>
              <a:pathLst>
                <a:path extrusionOk="0" h="1503" w="3998">
                  <a:moveTo>
                    <a:pt x="1" y="1"/>
                  </a:moveTo>
                  <a:lnTo>
                    <a:pt x="1" y="306"/>
                  </a:lnTo>
                  <a:lnTo>
                    <a:pt x="357" y="841"/>
                  </a:lnTo>
                  <a:lnTo>
                    <a:pt x="917" y="1248"/>
                  </a:lnTo>
                  <a:lnTo>
                    <a:pt x="1579" y="1477"/>
                  </a:lnTo>
                  <a:lnTo>
                    <a:pt x="1834" y="1503"/>
                  </a:lnTo>
                  <a:lnTo>
                    <a:pt x="2165" y="1503"/>
                  </a:lnTo>
                  <a:lnTo>
                    <a:pt x="2445" y="1477"/>
                  </a:lnTo>
                  <a:lnTo>
                    <a:pt x="3081" y="1248"/>
                  </a:lnTo>
                  <a:lnTo>
                    <a:pt x="3667" y="841"/>
                  </a:lnTo>
                  <a:lnTo>
                    <a:pt x="3998" y="306"/>
                  </a:lnTo>
                  <a:lnTo>
                    <a:pt x="3998" y="1"/>
                  </a:lnTo>
                  <a:lnTo>
                    <a:pt x="3514" y="205"/>
                  </a:lnTo>
                  <a:lnTo>
                    <a:pt x="2521" y="434"/>
                  </a:lnTo>
                  <a:lnTo>
                    <a:pt x="1503" y="434"/>
                  </a:lnTo>
                  <a:lnTo>
                    <a:pt x="485" y="20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22"/>
            <p:cNvSpPr/>
            <p:nvPr/>
          </p:nvSpPr>
          <p:spPr>
            <a:xfrm>
              <a:off x="4477650" y="949350"/>
              <a:ext cx="26125" cy="26100"/>
            </a:xfrm>
            <a:custGeom>
              <a:rect b="b" l="l" r="r" t="t"/>
              <a:pathLst>
                <a:path extrusionOk="0" h="1044" w="1045">
                  <a:moveTo>
                    <a:pt x="510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0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10" y="1044"/>
                  </a:lnTo>
                  <a:lnTo>
                    <a:pt x="739" y="1018"/>
                  </a:lnTo>
                  <a:lnTo>
                    <a:pt x="1019" y="738"/>
                  </a:lnTo>
                  <a:lnTo>
                    <a:pt x="1044" y="509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22"/>
            <p:cNvSpPr/>
            <p:nvPr/>
          </p:nvSpPr>
          <p:spPr>
            <a:xfrm>
              <a:off x="4837900" y="949350"/>
              <a:ext cx="26750" cy="26100"/>
            </a:xfrm>
            <a:custGeom>
              <a:rect b="b" l="l" r="r" t="t"/>
              <a:pathLst>
                <a:path extrusionOk="0" h="1044" w="1070">
                  <a:moveTo>
                    <a:pt x="535" y="0"/>
                  </a:moveTo>
                  <a:lnTo>
                    <a:pt x="331" y="26"/>
                  </a:lnTo>
                  <a:lnTo>
                    <a:pt x="25" y="306"/>
                  </a:lnTo>
                  <a:lnTo>
                    <a:pt x="0" y="509"/>
                  </a:lnTo>
                  <a:lnTo>
                    <a:pt x="25" y="738"/>
                  </a:lnTo>
                  <a:lnTo>
                    <a:pt x="331" y="1018"/>
                  </a:lnTo>
                  <a:lnTo>
                    <a:pt x="535" y="1044"/>
                  </a:lnTo>
                  <a:lnTo>
                    <a:pt x="738" y="1018"/>
                  </a:lnTo>
                  <a:lnTo>
                    <a:pt x="1044" y="738"/>
                  </a:lnTo>
                  <a:lnTo>
                    <a:pt x="1069" y="509"/>
                  </a:lnTo>
                  <a:lnTo>
                    <a:pt x="1044" y="306"/>
                  </a:lnTo>
                  <a:lnTo>
                    <a:pt x="738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22"/>
            <p:cNvSpPr/>
            <p:nvPr/>
          </p:nvSpPr>
          <p:spPr>
            <a:xfrm>
              <a:off x="4431175" y="1037175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50" y="0"/>
                  </a:moveTo>
                  <a:lnTo>
                    <a:pt x="1096" y="26"/>
                  </a:lnTo>
                  <a:lnTo>
                    <a:pt x="586" y="229"/>
                  </a:lnTo>
                  <a:lnTo>
                    <a:pt x="230" y="611"/>
                  </a:lnTo>
                  <a:lnTo>
                    <a:pt x="1" y="1095"/>
                  </a:lnTo>
                  <a:lnTo>
                    <a:pt x="1" y="1375"/>
                  </a:lnTo>
                  <a:lnTo>
                    <a:pt x="1" y="1655"/>
                  </a:lnTo>
                  <a:lnTo>
                    <a:pt x="230" y="2164"/>
                  </a:lnTo>
                  <a:lnTo>
                    <a:pt x="586" y="2521"/>
                  </a:lnTo>
                  <a:lnTo>
                    <a:pt x="1096" y="2750"/>
                  </a:lnTo>
                  <a:lnTo>
                    <a:pt x="4736" y="2750"/>
                  </a:lnTo>
                  <a:lnTo>
                    <a:pt x="5220" y="2521"/>
                  </a:lnTo>
                  <a:lnTo>
                    <a:pt x="5602" y="2164"/>
                  </a:lnTo>
                  <a:lnTo>
                    <a:pt x="5805" y="1655"/>
                  </a:lnTo>
                  <a:lnTo>
                    <a:pt x="5831" y="1375"/>
                  </a:lnTo>
                  <a:lnTo>
                    <a:pt x="5805" y="1095"/>
                  </a:lnTo>
                  <a:lnTo>
                    <a:pt x="5602" y="611"/>
                  </a:lnTo>
                  <a:lnTo>
                    <a:pt x="5220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6E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22"/>
            <p:cNvSpPr/>
            <p:nvPr/>
          </p:nvSpPr>
          <p:spPr>
            <a:xfrm>
              <a:off x="4791425" y="1037175"/>
              <a:ext cx="146425" cy="68750"/>
            </a:xfrm>
            <a:custGeom>
              <a:rect b="b" l="l" r="r" t="t"/>
              <a:pathLst>
                <a:path extrusionOk="0" h="2750" w="5857">
                  <a:moveTo>
                    <a:pt x="1375" y="0"/>
                  </a:moveTo>
                  <a:lnTo>
                    <a:pt x="1095" y="26"/>
                  </a:lnTo>
                  <a:lnTo>
                    <a:pt x="612" y="229"/>
                  </a:lnTo>
                  <a:lnTo>
                    <a:pt x="230" y="611"/>
                  </a:lnTo>
                  <a:lnTo>
                    <a:pt x="26" y="1095"/>
                  </a:lnTo>
                  <a:lnTo>
                    <a:pt x="1" y="1375"/>
                  </a:lnTo>
                  <a:lnTo>
                    <a:pt x="26" y="1655"/>
                  </a:lnTo>
                  <a:lnTo>
                    <a:pt x="230" y="2164"/>
                  </a:lnTo>
                  <a:lnTo>
                    <a:pt x="612" y="2521"/>
                  </a:lnTo>
                  <a:lnTo>
                    <a:pt x="1095" y="2750"/>
                  </a:lnTo>
                  <a:lnTo>
                    <a:pt x="4761" y="2750"/>
                  </a:lnTo>
                  <a:lnTo>
                    <a:pt x="5245" y="2521"/>
                  </a:lnTo>
                  <a:lnTo>
                    <a:pt x="5627" y="2164"/>
                  </a:lnTo>
                  <a:lnTo>
                    <a:pt x="5831" y="1655"/>
                  </a:lnTo>
                  <a:lnTo>
                    <a:pt x="5856" y="1375"/>
                  </a:lnTo>
                  <a:lnTo>
                    <a:pt x="5831" y="1095"/>
                  </a:lnTo>
                  <a:lnTo>
                    <a:pt x="5627" y="611"/>
                  </a:lnTo>
                  <a:lnTo>
                    <a:pt x="5245" y="229"/>
                  </a:lnTo>
                  <a:lnTo>
                    <a:pt x="4761" y="26"/>
                  </a:lnTo>
                  <a:lnTo>
                    <a:pt x="4481" y="0"/>
                  </a:lnTo>
                  <a:close/>
                </a:path>
              </a:pathLst>
            </a:custGeom>
            <a:solidFill>
              <a:srgbClr val="6E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22"/>
            <p:cNvSpPr/>
            <p:nvPr/>
          </p:nvSpPr>
          <p:spPr>
            <a:xfrm>
              <a:off x="4448375" y="857050"/>
              <a:ext cx="110775" cy="21675"/>
            </a:xfrm>
            <a:custGeom>
              <a:rect b="b" l="l" r="r" t="t"/>
              <a:pathLst>
                <a:path extrusionOk="0" fill="none" h="867" w="4431">
                  <a:moveTo>
                    <a:pt x="4430" y="866"/>
                  </a:moveTo>
                  <a:lnTo>
                    <a:pt x="4201" y="662"/>
                  </a:lnTo>
                  <a:lnTo>
                    <a:pt x="3666" y="306"/>
                  </a:lnTo>
                  <a:lnTo>
                    <a:pt x="2826" y="1"/>
                  </a:lnTo>
                  <a:lnTo>
                    <a:pt x="1630" y="1"/>
                  </a:lnTo>
                  <a:lnTo>
                    <a:pt x="764" y="306"/>
                  </a:lnTo>
                  <a:lnTo>
                    <a:pt x="255" y="662"/>
                  </a:lnTo>
                  <a:lnTo>
                    <a:pt x="0" y="866"/>
                  </a:lnTo>
                </a:path>
              </a:pathLst>
            </a:custGeom>
            <a:noFill/>
            <a:ln cap="rnd" cmpd="sng" w="21000">
              <a:solidFill>
                <a:srgbClr val="14090B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22"/>
            <p:cNvSpPr/>
            <p:nvPr/>
          </p:nvSpPr>
          <p:spPr>
            <a:xfrm>
              <a:off x="4809250" y="857050"/>
              <a:ext cx="110775" cy="21675"/>
            </a:xfrm>
            <a:custGeom>
              <a:rect b="b" l="l" r="r" t="t"/>
              <a:pathLst>
                <a:path extrusionOk="0" fill="none" h="867" w="4431">
                  <a:moveTo>
                    <a:pt x="4430" y="866"/>
                  </a:moveTo>
                  <a:lnTo>
                    <a:pt x="4176" y="662"/>
                  </a:lnTo>
                  <a:lnTo>
                    <a:pt x="3666" y="306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64" y="306"/>
                  </a:lnTo>
                  <a:lnTo>
                    <a:pt x="230" y="662"/>
                  </a:lnTo>
                  <a:lnTo>
                    <a:pt x="0" y="866"/>
                  </a:lnTo>
                </a:path>
              </a:pathLst>
            </a:custGeom>
            <a:noFill/>
            <a:ln cap="rnd" cmpd="sng" w="21000">
              <a:solidFill>
                <a:srgbClr val="14090B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22"/>
            <p:cNvSpPr/>
            <p:nvPr/>
          </p:nvSpPr>
          <p:spPr>
            <a:xfrm>
              <a:off x="4622125" y="1161925"/>
              <a:ext cx="124125" cy="35650"/>
            </a:xfrm>
            <a:custGeom>
              <a:rect b="b" l="l" r="r" t="t"/>
              <a:pathLst>
                <a:path extrusionOk="0" fill="none" h="1426" w="4965">
                  <a:moveTo>
                    <a:pt x="0" y="0"/>
                  </a:moveTo>
                  <a:lnTo>
                    <a:pt x="153" y="306"/>
                  </a:lnTo>
                  <a:lnTo>
                    <a:pt x="637" y="815"/>
                  </a:lnTo>
                  <a:lnTo>
                    <a:pt x="1273" y="1197"/>
                  </a:lnTo>
                  <a:lnTo>
                    <a:pt x="2063" y="1426"/>
                  </a:lnTo>
                  <a:lnTo>
                    <a:pt x="2495" y="1426"/>
                  </a:lnTo>
                  <a:lnTo>
                    <a:pt x="2903" y="1426"/>
                  </a:lnTo>
                  <a:lnTo>
                    <a:pt x="3692" y="1222"/>
                  </a:lnTo>
                  <a:lnTo>
                    <a:pt x="4328" y="840"/>
                  </a:lnTo>
                  <a:lnTo>
                    <a:pt x="4812" y="331"/>
                  </a:lnTo>
                  <a:lnTo>
                    <a:pt x="4965" y="26"/>
                  </a:lnTo>
                </a:path>
              </a:pathLst>
            </a:custGeom>
            <a:noFill/>
            <a:ln cap="rnd" cmpd="sng" w="21000">
              <a:solidFill>
                <a:srgbClr val="5A1016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22"/>
            <p:cNvSpPr/>
            <p:nvPr/>
          </p:nvSpPr>
          <p:spPr>
            <a:xfrm>
              <a:off x="4258075" y="405800"/>
              <a:ext cx="852250" cy="528300"/>
            </a:xfrm>
            <a:custGeom>
              <a:rect b="b" l="l" r="r" t="t"/>
              <a:pathLst>
                <a:path extrusionOk="0" h="21132" w="34090">
                  <a:moveTo>
                    <a:pt x="17185" y="0"/>
                  </a:moveTo>
                  <a:lnTo>
                    <a:pt x="16370" y="51"/>
                  </a:lnTo>
                  <a:lnTo>
                    <a:pt x="14741" y="153"/>
                  </a:lnTo>
                  <a:lnTo>
                    <a:pt x="11864" y="739"/>
                  </a:lnTo>
                  <a:lnTo>
                    <a:pt x="9369" y="1681"/>
                  </a:lnTo>
                  <a:lnTo>
                    <a:pt x="7256" y="2928"/>
                  </a:lnTo>
                  <a:lnTo>
                    <a:pt x="5499" y="4430"/>
                  </a:lnTo>
                  <a:lnTo>
                    <a:pt x="4023" y="6110"/>
                  </a:lnTo>
                  <a:lnTo>
                    <a:pt x="2851" y="7943"/>
                  </a:lnTo>
                  <a:lnTo>
                    <a:pt x="1935" y="9827"/>
                  </a:lnTo>
                  <a:lnTo>
                    <a:pt x="1222" y="11762"/>
                  </a:lnTo>
                  <a:lnTo>
                    <a:pt x="738" y="13621"/>
                  </a:lnTo>
                  <a:lnTo>
                    <a:pt x="255" y="16268"/>
                  </a:lnTo>
                  <a:lnTo>
                    <a:pt x="0" y="20291"/>
                  </a:lnTo>
                  <a:lnTo>
                    <a:pt x="51" y="20902"/>
                  </a:lnTo>
                  <a:lnTo>
                    <a:pt x="407" y="20978"/>
                  </a:lnTo>
                  <a:lnTo>
                    <a:pt x="1171" y="20978"/>
                  </a:lnTo>
                  <a:lnTo>
                    <a:pt x="1909" y="20826"/>
                  </a:lnTo>
                  <a:lnTo>
                    <a:pt x="2622" y="20520"/>
                  </a:lnTo>
                  <a:lnTo>
                    <a:pt x="3259" y="20087"/>
                  </a:lnTo>
                  <a:lnTo>
                    <a:pt x="3768" y="19502"/>
                  </a:lnTo>
                  <a:lnTo>
                    <a:pt x="4175" y="18814"/>
                  </a:lnTo>
                  <a:lnTo>
                    <a:pt x="4379" y="18000"/>
                  </a:lnTo>
                  <a:lnTo>
                    <a:pt x="4379" y="17541"/>
                  </a:lnTo>
                  <a:lnTo>
                    <a:pt x="4812" y="17363"/>
                  </a:lnTo>
                  <a:lnTo>
                    <a:pt x="5499" y="16727"/>
                  </a:lnTo>
                  <a:lnTo>
                    <a:pt x="5703" y="16294"/>
                  </a:lnTo>
                  <a:lnTo>
                    <a:pt x="5830" y="15810"/>
                  </a:lnTo>
                  <a:lnTo>
                    <a:pt x="5728" y="14868"/>
                  </a:lnTo>
                  <a:lnTo>
                    <a:pt x="5525" y="14461"/>
                  </a:lnTo>
                  <a:lnTo>
                    <a:pt x="5983" y="14435"/>
                  </a:lnTo>
                  <a:lnTo>
                    <a:pt x="6848" y="14028"/>
                  </a:lnTo>
                  <a:lnTo>
                    <a:pt x="7205" y="13672"/>
                  </a:lnTo>
                  <a:lnTo>
                    <a:pt x="7485" y="13264"/>
                  </a:lnTo>
                  <a:lnTo>
                    <a:pt x="7689" y="12297"/>
                  </a:lnTo>
                  <a:lnTo>
                    <a:pt x="7612" y="11839"/>
                  </a:lnTo>
                  <a:lnTo>
                    <a:pt x="8070" y="11940"/>
                  </a:lnTo>
                  <a:lnTo>
                    <a:pt x="9038" y="11813"/>
                  </a:lnTo>
                  <a:lnTo>
                    <a:pt x="9496" y="11559"/>
                  </a:lnTo>
                  <a:lnTo>
                    <a:pt x="9700" y="11406"/>
                  </a:lnTo>
                  <a:lnTo>
                    <a:pt x="10031" y="11024"/>
                  </a:lnTo>
                  <a:lnTo>
                    <a:pt x="10362" y="10362"/>
                  </a:lnTo>
                  <a:lnTo>
                    <a:pt x="10413" y="9878"/>
                  </a:lnTo>
                  <a:lnTo>
                    <a:pt x="10820" y="10133"/>
                  </a:lnTo>
                  <a:lnTo>
                    <a:pt x="11558" y="10235"/>
                  </a:lnTo>
                  <a:lnTo>
                    <a:pt x="12068" y="10184"/>
                  </a:lnTo>
                  <a:lnTo>
                    <a:pt x="12322" y="10107"/>
                  </a:lnTo>
                  <a:lnTo>
                    <a:pt x="12551" y="10006"/>
                  </a:lnTo>
                  <a:lnTo>
                    <a:pt x="12984" y="9725"/>
                  </a:lnTo>
                  <a:lnTo>
                    <a:pt x="13468" y="9165"/>
                  </a:lnTo>
                  <a:lnTo>
                    <a:pt x="13621" y="8707"/>
                  </a:lnTo>
                  <a:lnTo>
                    <a:pt x="13977" y="9038"/>
                  </a:lnTo>
                  <a:lnTo>
                    <a:pt x="14664" y="9318"/>
                  </a:lnTo>
                  <a:lnTo>
                    <a:pt x="15173" y="9395"/>
                  </a:lnTo>
                  <a:lnTo>
                    <a:pt x="15454" y="9369"/>
                  </a:lnTo>
                  <a:lnTo>
                    <a:pt x="15708" y="9344"/>
                  </a:lnTo>
                  <a:lnTo>
                    <a:pt x="16192" y="9165"/>
                  </a:lnTo>
                  <a:lnTo>
                    <a:pt x="16777" y="8707"/>
                  </a:lnTo>
                  <a:lnTo>
                    <a:pt x="17057" y="8300"/>
                  </a:lnTo>
                  <a:lnTo>
                    <a:pt x="17337" y="8707"/>
                  </a:lnTo>
                  <a:lnTo>
                    <a:pt x="17949" y="9165"/>
                  </a:lnTo>
                  <a:lnTo>
                    <a:pt x="18432" y="9344"/>
                  </a:lnTo>
                  <a:lnTo>
                    <a:pt x="18687" y="9369"/>
                  </a:lnTo>
                  <a:lnTo>
                    <a:pt x="18941" y="9395"/>
                  </a:lnTo>
                  <a:lnTo>
                    <a:pt x="19451" y="9318"/>
                  </a:lnTo>
                  <a:lnTo>
                    <a:pt x="20138" y="9038"/>
                  </a:lnTo>
                  <a:lnTo>
                    <a:pt x="20494" y="8682"/>
                  </a:lnTo>
                  <a:lnTo>
                    <a:pt x="20673" y="9165"/>
                  </a:lnTo>
                  <a:lnTo>
                    <a:pt x="21156" y="9725"/>
                  </a:lnTo>
                  <a:lnTo>
                    <a:pt x="21564" y="10006"/>
                  </a:lnTo>
                  <a:lnTo>
                    <a:pt x="21818" y="10107"/>
                  </a:lnTo>
                  <a:lnTo>
                    <a:pt x="22073" y="10184"/>
                  </a:lnTo>
                  <a:lnTo>
                    <a:pt x="22557" y="10235"/>
                  </a:lnTo>
                  <a:lnTo>
                    <a:pt x="23295" y="10107"/>
                  </a:lnTo>
                  <a:lnTo>
                    <a:pt x="23728" y="9878"/>
                  </a:lnTo>
                  <a:lnTo>
                    <a:pt x="23779" y="10362"/>
                  </a:lnTo>
                  <a:lnTo>
                    <a:pt x="24110" y="11024"/>
                  </a:lnTo>
                  <a:lnTo>
                    <a:pt x="24441" y="11406"/>
                  </a:lnTo>
                  <a:lnTo>
                    <a:pt x="24644" y="11559"/>
                  </a:lnTo>
                  <a:lnTo>
                    <a:pt x="25077" y="11813"/>
                  </a:lnTo>
                  <a:lnTo>
                    <a:pt x="26044" y="11940"/>
                  </a:lnTo>
                  <a:lnTo>
                    <a:pt x="26528" y="11813"/>
                  </a:lnTo>
                  <a:lnTo>
                    <a:pt x="26452" y="12297"/>
                  </a:lnTo>
                  <a:lnTo>
                    <a:pt x="26655" y="13239"/>
                  </a:lnTo>
                  <a:lnTo>
                    <a:pt x="26935" y="13672"/>
                  </a:lnTo>
                  <a:lnTo>
                    <a:pt x="27292" y="14028"/>
                  </a:lnTo>
                  <a:lnTo>
                    <a:pt x="28158" y="14410"/>
                  </a:lnTo>
                  <a:lnTo>
                    <a:pt x="28616" y="14435"/>
                  </a:lnTo>
                  <a:lnTo>
                    <a:pt x="28412" y="14868"/>
                  </a:lnTo>
                  <a:lnTo>
                    <a:pt x="28310" y="15785"/>
                  </a:lnTo>
                  <a:lnTo>
                    <a:pt x="28438" y="16268"/>
                  </a:lnTo>
                  <a:lnTo>
                    <a:pt x="28667" y="16727"/>
                  </a:lnTo>
                  <a:lnTo>
                    <a:pt x="29329" y="17363"/>
                  </a:lnTo>
                  <a:lnTo>
                    <a:pt x="29761" y="17541"/>
                  </a:lnTo>
                  <a:lnTo>
                    <a:pt x="29787" y="18000"/>
                  </a:lnTo>
                  <a:lnTo>
                    <a:pt x="30016" y="18840"/>
                  </a:lnTo>
                  <a:lnTo>
                    <a:pt x="30398" y="19578"/>
                  </a:lnTo>
                  <a:lnTo>
                    <a:pt x="30933" y="20189"/>
                  </a:lnTo>
                  <a:lnTo>
                    <a:pt x="31569" y="20673"/>
                  </a:lnTo>
                  <a:lnTo>
                    <a:pt x="32282" y="20978"/>
                  </a:lnTo>
                  <a:lnTo>
                    <a:pt x="33020" y="21131"/>
                  </a:lnTo>
                  <a:lnTo>
                    <a:pt x="33733" y="21055"/>
                  </a:lnTo>
                  <a:lnTo>
                    <a:pt x="34089" y="20902"/>
                  </a:lnTo>
                  <a:lnTo>
                    <a:pt x="34089" y="20240"/>
                  </a:lnTo>
                  <a:lnTo>
                    <a:pt x="33580" y="15937"/>
                  </a:lnTo>
                  <a:lnTo>
                    <a:pt x="32918" y="13137"/>
                  </a:lnTo>
                  <a:lnTo>
                    <a:pt x="32282" y="11151"/>
                  </a:lnTo>
                  <a:lnTo>
                    <a:pt x="31442" y="9165"/>
                  </a:lnTo>
                  <a:lnTo>
                    <a:pt x="30398" y="7205"/>
                  </a:lnTo>
                  <a:lnTo>
                    <a:pt x="29099" y="5372"/>
                  </a:lnTo>
                  <a:lnTo>
                    <a:pt x="27521" y="3692"/>
                  </a:lnTo>
                  <a:lnTo>
                    <a:pt x="25663" y="2241"/>
                  </a:lnTo>
                  <a:lnTo>
                    <a:pt x="23448" y="1120"/>
                  </a:lnTo>
                  <a:lnTo>
                    <a:pt x="21564" y="509"/>
                  </a:lnTo>
                  <a:lnTo>
                    <a:pt x="20214" y="229"/>
                  </a:lnTo>
                  <a:lnTo>
                    <a:pt x="18738" y="51"/>
                  </a:lnTo>
                  <a:lnTo>
                    <a:pt x="17185" y="0"/>
                  </a:lnTo>
                  <a:close/>
                </a:path>
              </a:pathLst>
            </a:custGeom>
            <a:solidFill>
              <a:srgbClr val="1409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22"/>
            <p:cNvSpPr/>
            <p:nvPr/>
          </p:nvSpPr>
          <p:spPr>
            <a:xfrm>
              <a:off x="5205775" y="970350"/>
              <a:ext cx="357075" cy="585575"/>
            </a:xfrm>
            <a:custGeom>
              <a:rect b="b" l="l" r="r" t="t"/>
              <a:pathLst>
                <a:path extrusionOk="0" h="23423" w="14283">
                  <a:moveTo>
                    <a:pt x="9216" y="0"/>
                  </a:moveTo>
                  <a:lnTo>
                    <a:pt x="8784" y="77"/>
                  </a:lnTo>
                  <a:lnTo>
                    <a:pt x="8427" y="357"/>
                  </a:lnTo>
                  <a:lnTo>
                    <a:pt x="8173" y="738"/>
                  </a:lnTo>
                  <a:lnTo>
                    <a:pt x="8096" y="993"/>
                  </a:lnTo>
                  <a:lnTo>
                    <a:pt x="6339" y="8529"/>
                  </a:lnTo>
                  <a:lnTo>
                    <a:pt x="6034" y="8453"/>
                  </a:lnTo>
                  <a:lnTo>
                    <a:pt x="7587" y="1757"/>
                  </a:lnTo>
                  <a:lnTo>
                    <a:pt x="7638" y="1502"/>
                  </a:lnTo>
                  <a:lnTo>
                    <a:pt x="7587" y="1019"/>
                  </a:lnTo>
                  <a:lnTo>
                    <a:pt x="7358" y="637"/>
                  </a:lnTo>
                  <a:lnTo>
                    <a:pt x="7027" y="357"/>
                  </a:lnTo>
                  <a:lnTo>
                    <a:pt x="6823" y="280"/>
                  </a:lnTo>
                  <a:lnTo>
                    <a:pt x="6594" y="255"/>
                  </a:lnTo>
                  <a:lnTo>
                    <a:pt x="6187" y="357"/>
                  </a:lnTo>
                  <a:lnTo>
                    <a:pt x="5830" y="611"/>
                  </a:lnTo>
                  <a:lnTo>
                    <a:pt x="5550" y="1019"/>
                  </a:lnTo>
                  <a:lnTo>
                    <a:pt x="5474" y="1273"/>
                  </a:lnTo>
                  <a:lnTo>
                    <a:pt x="3386" y="10413"/>
                  </a:lnTo>
                  <a:lnTo>
                    <a:pt x="3132" y="9547"/>
                  </a:lnTo>
                  <a:lnTo>
                    <a:pt x="2648" y="8172"/>
                  </a:lnTo>
                  <a:lnTo>
                    <a:pt x="2139" y="7205"/>
                  </a:lnTo>
                  <a:lnTo>
                    <a:pt x="1630" y="6594"/>
                  </a:lnTo>
                  <a:lnTo>
                    <a:pt x="968" y="6110"/>
                  </a:lnTo>
                  <a:lnTo>
                    <a:pt x="382" y="6034"/>
                  </a:lnTo>
                  <a:lnTo>
                    <a:pt x="331" y="6059"/>
                  </a:lnTo>
                  <a:lnTo>
                    <a:pt x="153" y="6136"/>
                  </a:lnTo>
                  <a:lnTo>
                    <a:pt x="0" y="6441"/>
                  </a:lnTo>
                  <a:lnTo>
                    <a:pt x="0" y="6950"/>
                  </a:lnTo>
                  <a:lnTo>
                    <a:pt x="26" y="7052"/>
                  </a:lnTo>
                  <a:lnTo>
                    <a:pt x="560" y="9980"/>
                  </a:lnTo>
                  <a:lnTo>
                    <a:pt x="1146" y="13493"/>
                  </a:lnTo>
                  <a:lnTo>
                    <a:pt x="1222" y="13875"/>
                  </a:lnTo>
                  <a:lnTo>
                    <a:pt x="1426" y="14537"/>
                  </a:lnTo>
                  <a:lnTo>
                    <a:pt x="1910" y="15301"/>
                  </a:lnTo>
                  <a:lnTo>
                    <a:pt x="2953" y="16116"/>
                  </a:lnTo>
                  <a:lnTo>
                    <a:pt x="3157" y="16192"/>
                  </a:lnTo>
                  <a:lnTo>
                    <a:pt x="1859" y="21844"/>
                  </a:lnTo>
                  <a:lnTo>
                    <a:pt x="8784" y="23422"/>
                  </a:lnTo>
                  <a:lnTo>
                    <a:pt x="10158" y="17669"/>
                  </a:lnTo>
                  <a:lnTo>
                    <a:pt x="10286" y="17694"/>
                  </a:lnTo>
                  <a:lnTo>
                    <a:pt x="10693" y="17592"/>
                  </a:lnTo>
                  <a:lnTo>
                    <a:pt x="11202" y="17312"/>
                  </a:lnTo>
                  <a:lnTo>
                    <a:pt x="11635" y="16778"/>
                  </a:lnTo>
                  <a:lnTo>
                    <a:pt x="11762" y="16396"/>
                  </a:lnTo>
                  <a:lnTo>
                    <a:pt x="12093" y="14944"/>
                  </a:lnTo>
                  <a:lnTo>
                    <a:pt x="12831" y="11737"/>
                  </a:lnTo>
                  <a:lnTo>
                    <a:pt x="13086" y="10617"/>
                  </a:lnTo>
                  <a:lnTo>
                    <a:pt x="13213" y="10107"/>
                  </a:lnTo>
                  <a:lnTo>
                    <a:pt x="14232" y="5627"/>
                  </a:lnTo>
                  <a:lnTo>
                    <a:pt x="14283" y="5397"/>
                  </a:lnTo>
                  <a:lnTo>
                    <a:pt x="14232" y="4965"/>
                  </a:lnTo>
                  <a:lnTo>
                    <a:pt x="14028" y="4608"/>
                  </a:lnTo>
                  <a:lnTo>
                    <a:pt x="13723" y="4354"/>
                  </a:lnTo>
                  <a:lnTo>
                    <a:pt x="13519" y="4277"/>
                  </a:lnTo>
                  <a:lnTo>
                    <a:pt x="13315" y="4252"/>
                  </a:lnTo>
                  <a:lnTo>
                    <a:pt x="12933" y="4354"/>
                  </a:lnTo>
                  <a:lnTo>
                    <a:pt x="12602" y="4583"/>
                  </a:lnTo>
                  <a:lnTo>
                    <a:pt x="12348" y="4965"/>
                  </a:lnTo>
                  <a:lnTo>
                    <a:pt x="12297" y="5194"/>
                  </a:lnTo>
                  <a:lnTo>
                    <a:pt x="11253" y="9649"/>
                  </a:lnTo>
                  <a:lnTo>
                    <a:pt x="10871" y="9573"/>
                  </a:lnTo>
                  <a:lnTo>
                    <a:pt x="12322" y="3284"/>
                  </a:lnTo>
                  <a:lnTo>
                    <a:pt x="12373" y="3030"/>
                  </a:lnTo>
                  <a:lnTo>
                    <a:pt x="12297" y="2546"/>
                  </a:lnTo>
                  <a:lnTo>
                    <a:pt x="12093" y="2164"/>
                  </a:lnTo>
                  <a:lnTo>
                    <a:pt x="11762" y="1884"/>
                  </a:lnTo>
                  <a:lnTo>
                    <a:pt x="11559" y="1808"/>
                  </a:lnTo>
                  <a:lnTo>
                    <a:pt x="11329" y="1782"/>
                  </a:lnTo>
                  <a:lnTo>
                    <a:pt x="10922" y="1884"/>
                  </a:lnTo>
                  <a:lnTo>
                    <a:pt x="10540" y="2139"/>
                  </a:lnTo>
                  <a:lnTo>
                    <a:pt x="10286" y="2546"/>
                  </a:lnTo>
                  <a:lnTo>
                    <a:pt x="10209" y="2801"/>
                  </a:lnTo>
                  <a:lnTo>
                    <a:pt x="8758" y="9089"/>
                  </a:lnTo>
                  <a:lnTo>
                    <a:pt x="8453" y="9013"/>
                  </a:lnTo>
                  <a:lnTo>
                    <a:pt x="10184" y="1477"/>
                  </a:lnTo>
                  <a:lnTo>
                    <a:pt x="10235" y="1222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24" y="77"/>
                  </a:lnTo>
                  <a:lnTo>
                    <a:pt x="9420" y="26"/>
                  </a:lnTo>
                  <a:lnTo>
                    <a:pt x="9216" y="0"/>
                  </a:lnTo>
                  <a:close/>
                </a:path>
              </a:pathLst>
            </a:custGeom>
            <a:solidFill>
              <a:srgbClr val="6B3F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22"/>
            <p:cNvSpPr/>
            <p:nvPr/>
          </p:nvSpPr>
          <p:spPr>
            <a:xfrm>
              <a:off x="5289775" y="1230025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22"/>
            <p:cNvSpPr/>
            <p:nvPr/>
          </p:nvSpPr>
          <p:spPr>
            <a:xfrm>
              <a:off x="5322875" y="1174650"/>
              <a:ext cx="191600" cy="55400"/>
            </a:xfrm>
            <a:custGeom>
              <a:rect b="b" l="l" r="r" t="t"/>
              <a:pathLst>
                <a:path extrusionOk="0" h="2216" w="7664">
                  <a:moveTo>
                    <a:pt x="128" y="0"/>
                  </a:moveTo>
                  <a:lnTo>
                    <a:pt x="1" y="484"/>
                  </a:lnTo>
                  <a:lnTo>
                    <a:pt x="7536" y="2215"/>
                  </a:lnTo>
                  <a:lnTo>
                    <a:pt x="7664" y="1732"/>
                  </a:lnTo>
                  <a:lnTo>
                    <a:pt x="6569" y="1477"/>
                  </a:lnTo>
                  <a:lnTo>
                    <a:pt x="6187" y="1401"/>
                  </a:lnTo>
                  <a:lnTo>
                    <a:pt x="4074" y="917"/>
                  </a:lnTo>
                  <a:lnTo>
                    <a:pt x="3769" y="841"/>
                  </a:lnTo>
                  <a:lnTo>
                    <a:pt x="1681" y="357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22"/>
            <p:cNvSpPr/>
            <p:nvPr/>
          </p:nvSpPr>
          <p:spPr>
            <a:xfrm>
              <a:off x="5290425" y="1223650"/>
              <a:ext cx="105675" cy="159150"/>
            </a:xfrm>
            <a:custGeom>
              <a:rect b="b" l="l" r="r" t="t"/>
              <a:pathLst>
                <a:path extrusionOk="0" h="6366" w="4227">
                  <a:moveTo>
                    <a:pt x="51" y="1"/>
                  </a:moveTo>
                  <a:lnTo>
                    <a:pt x="51" y="26"/>
                  </a:lnTo>
                  <a:lnTo>
                    <a:pt x="0" y="255"/>
                  </a:lnTo>
                  <a:lnTo>
                    <a:pt x="204" y="306"/>
                  </a:lnTo>
                  <a:lnTo>
                    <a:pt x="1120" y="612"/>
                  </a:lnTo>
                  <a:lnTo>
                    <a:pt x="1833" y="1019"/>
                  </a:lnTo>
                  <a:lnTo>
                    <a:pt x="2597" y="1656"/>
                  </a:lnTo>
                  <a:lnTo>
                    <a:pt x="3234" y="2572"/>
                  </a:lnTo>
                  <a:lnTo>
                    <a:pt x="3717" y="3794"/>
                  </a:lnTo>
                  <a:lnTo>
                    <a:pt x="3870" y="5347"/>
                  </a:lnTo>
                  <a:lnTo>
                    <a:pt x="3794" y="6315"/>
                  </a:lnTo>
                  <a:lnTo>
                    <a:pt x="4099" y="6365"/>
                  </a:lnTo>
                  <a:lnTo>
                    <a:pt x="4125" y="6213"/>
                  </a:lnTo>
                  <a:lnTo>
                    <a:pt x="4226" y="5118"/>
                  </a:lnTo>
                  <a:lnTo>
                    <a:pt x="4150" y="4125"/>
                  </a:lnTo>
                  <a:lnTo>
                    <a:pt x="3895" y="3005"/>
                  </a:lnTo>
                  <a:lnTo>
                    <a:pt x="3335" y="1936"/>
                  </a:lnTo>
                  <a:lnTo>
                    <a:pt x="2393" y="968"/>
                  </a:lnTo>
                  <a:lnTo>
                    <a:pt x="1375" y="383"/>
                  </a:lnTo>
                  <a:lnTo>
                    <a:pt x="535" y="103"/>
                  </a:lnTo>
                  <a:lnTo>
                    <a:pt x="51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22"/>
            <p:cNvSpPr/>
            <p:nvPr/>
          </p:nvSpPr>
          <p:spPr>
            <a:xfrm>
              <a:off x="5268150" y="1403775"/>
              <a:ext cx="183950" cy="84675"/>
            </a:xfrm>
            <a:custGeom>
              <a:rect b="b" l="l" r="r" t="t"/>
              <a:pathLst>
                <a:path extrusionOk="0" h="3387" w="7358">
                  <a:moveTo>
                    <a:pt x="408" y="1"/>
                  </a:moveTo>
                  <a:lnTo>
                    <a:pt x="0" y="1783"/>
                  </a:lnTo>
                  <a:lnTo>
                    <a:pt x="6950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22"/>
            <p:cNvSpPr/>
            <p:nvPr/>
          </p:nvSpPr>
          <p:spPr>
            <a:xfrm>
              <a:off x="5228050" y="1425425"/>
              <a:ext cx="238050" cy="100575"/>
            </a:xfrm>
            <a:custGeom>
              <a:rect b="b" l="l" r="r" t="t"/>
              <a:pathLst>
                <a:path extrusionOk="0" h="4023" w="9522">
                  <a:moveTo>
                    <a:pt x="459" y="0"/>
                  </a:moveTo>
                  <a:lnTo>
                    <a:pt x="0" y="1935"/>
                  </a:lnTo>
                  <a:lnTo>
                    <a:pt x="9089" y="4023"/>
                  </a:lnTo>
                  <a:lnTo>
                    <a:pt x="9522" y="2113"/>
                  </a:lnTo>
                  <a:lnTo>
                    <a:pt x="459" y="0"/>
                  </a:lnTo>
                  <a:close/>
                </a:path>
              </a:pathLst>
            </a:custGeom>
            <a:solidFill>
              <a:srgbClr val="6CAE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22"/>
            <p:cNvSpPr/>
            <p:nvPr/>
          </p:nvSpPr>
          <p:spPr>
            <a:xfrm>
              <a:off x="5206400" y="1463600"/>
              <a:ext cx="250800" cy="105675"/>
            </a:xfrm>
            <a:custGeom>
              <a:rect b="b" l="l" r="r" t="t"/>
              <a:pathLst>
                <a:path extrusionOk="0" h="4227" w="10032">
                  <a:moveTo>
                    <a:pt x="968" y="1"/>
                  </a:moveTo>
                  <a:lnTo>
                    <a:pt x="1" y="4227"/>
                  </a:lnTo>
                  <a:lnTo>
                    <a:pt x="9548" y="4227"/>
                  </a:lnTo>
                  <a:lnTo>
                    <a:pt x="10031" y="2088"/>
                  </a:lnTo>
                  <a:lnTo>
                    <a:pt x="968" y="1"/>
                  </a:lnTo>
                  <a:close/>
                </a:path>
              </a:pathLst>
            </a:custGeom>
            <a:solidFill>
              <a:srgbClr val="4679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9" name="Google Shape;479;p22"/>
          <p:cNvSpPr/>
          <p:nvPr/>
        </p:nvSpPr>
        <p:spPr>
          <a:xfrm>
            <a:off x="2602325" y="1732325"/>
            <a:ext cx="2133000" cy="2133000"/>
          </a:xfrm>
          <a:prstGeom prst="ellipse">
            <a:avLst/>
          </a:prstGeom>
          <a:solidFill>
            <a:srgbClr val="F58617"/>
          </a:solidFill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Gray</a:t>
            </a:r>
            <a:endParaRPr b="1">
              <a:solidFill>
                <a:srgbClr val="FFFFFF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80" name="Google Shape;480;p22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23"/>
          <p:cNvSpPr txBox="1"/>
          <p:nvPr>
            <p:ph type="title"/>
          </p:nvPr>
        </p:nvSpPr>
        <p:spPr>
          <a:xfrm>
            <a:off x="653625" y="739375"/>
            <a:ext cx="5969100" cy="74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486" name="Google Shape;486;p23"/>
          <p:cNvGraphicFramePr/>
          <p:nvPr/>
        </p:nvGraphicFramePr>
        <p:xfrm>
          <a:off x="671900" y="17168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{D4C8C58F-44D5-481D-81BD-40886A7E72AA}</a:tableStyleId>
              </a:tblPr>
              <a:tblGrid>
                <a:gridCol w="1219600"/>
                <a:gridCol w="1219600"/>
                <a:gridCol w="1219600"/>
                <a:gridCol w="1219600"/>
              </a:tblGrid>
              <a:tr h="657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474F67"/>
                        </a:solidFill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474F67"/>
                          </a:solidFill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A</a:t>
                      </a:r>
                      <a:endParaRPr sz="1100">
                        <a:solidFill>
                          <a:srgbClr val="474F67"/>
                        </a:solidFill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474F67"/>
                          </a:solidFill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B</a:t>
                      </a:r>
                      <a:endParaRPr sz="1100">
                        <a:solidFill>
                          <a:srgbClr val="474F67"/>
                        </a:solidFill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474F67"/>
                          </a:solidFill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C</a:t>
                      </a:r>
                      <a:endParaRPr sz="1100">
                        <a:solidFill>
                          <a:srgbClr val="474F67"/>
                        </a:solidFill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79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474F67"/>
                          </a:solidFill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Yellow</a:t>
                      </a:r>
                      <a:endParaRPr sz="1100">
                        <a:solidFill>
                          <a:srgbClr val="474F67"/>
                        </a:solidFill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474F67"/>
                          </a:solidFill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10</a:t>
                      </a:r>
                      <a:endParaRPr b="1" sz="1800">
                        <a:solidFill>
                          <a:srgbClr val="474F67"/>
                        </a:solidFill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474F67"/>
                          </a:solidFill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20</a:t>
                      </a:r>
                      <a:endParaRPr b="1" sz="1800">
                        <a:solidFill>
                          <a:srgbClr val="474F67"/>
                        </a:solidFill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474F67"/>
                          </a:solidFill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7</a:t>
                      </a:r>
                      <a:endParaRPr b="1" sz="1800">
                        <a:solidFill>
                          <a:srgbClr val="474F67"/>
                        </a:solidFill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79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474F67"/>
                          </a:solidFill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Blue</a:t>
                      </a:r>
                      <a:endParaRPr sz="1100">
                        <a:solidFill>
                          <a:srgbClr val="474F67"/>
                        </a:solidFill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474F67"/>
                          </a:solidFill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30</a:t>
                      </a:r>
                      <a:endParaRPr b="1" sz="1800">
                        <a:solidFill>
                          <a:srgbClr val="474F67"/>
                        </a:solidFill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474F67"/>
                          </a:solidFill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15</a:t>
                      </a:r>
                      <a:endParaRPr b="1" sz="1800">
                        <a:solidFill>
                          <a:srgbClr val="474F67"/>
                        </a:solidFill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474F67"/>
                          </a:solidFill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10</a:t>
                      </a:r>
                      <a:endParaRPr b="1" sz="1800">
                        <a:solidFill>
                          <a:srgbClr val="474F67"/>
                        </a:solidFill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797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474F67"/>
                          </a:solidFill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Orange</a:t>
                      </a:r>
                      <a:endParaRPr sz="1100">
                        <a:solidFill>
                          <a:srgbClr val="474F67"/>
                        </a:solidFill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474F67"/>
                          </a:solidFill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5</a:t>
                      </a:r>
                      <a:endParaRPr b="1" sz="1800">
                        <a:solidFill>
                          <a:srgbClr val="474F67"/>
                        </a:solidFill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474F67"/>
                          </a:solidFill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24</a:t>
                      </a:r>
                      <a:endParaRPr b="1" sz="1800">
                        <a:solidFill>
                          <a:srgbClr val="474F67"/>
                        </a:solidFill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474F67"/>
                          </a:solidFill>
                          <a:latin typeface="ABeeZee"/>
                          <a:ea typeface="ABeeZee"/>
                          <a:cs typeface="ABeeZee"/>
                          <a:sym typeface="ABeeZee"/>
                        </a:rPr>
                        <a:t>16</a:t>
                      </a:r>
                      <a:endParaRPr b="1" sz="1800">
                        <a:solidFill>
                          <a:srgbClr val="474F67"/>
                        </a:solidFill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68575" marB="68575" marR="91425" marL="91425" anchor="ctr">
                    <a:lnL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C9DAF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487" name="Google Shape;487;p23"/>
          <p:cNvGrpSpPr/>
          <p:nvPr/>
        </p:nvGrpSpPr>
        <p:grpSpPr>
          <a:xfrm flipH="1">
            <a:off x="7493797" y="3754514"/>
            <a:ext cx="1650213" cy="1388992"/>
            <a:chOff x="5987350" y="1879850"/>
            <a:chExt cx="1395175" cy="1174325"/>
          </a:xfrm>
        </p:grpSpPr>
        <p:sp>
          <p:nvSpPr>
            <p:cNvPr id="488" name="Google Shape;488;p23"/>
            <p:cNvSpPr/>
            <p:nvPr/>
          </p:nvSpPr>
          <p:spPr>
            <a:xfrm>
              <a:off x="6143300" y="2465400"/>
              <a:ext cx="315075" cy="493925"/>
            </a:xfrm>
            <a:custGeom>
              <a:rect b="b" l="l" r="r" t="t"/>
              <a:pathLst>
                <a:path extrusionOk="0" h="19757" w="12603">
                  <a:moveTo>
                    <a:pt x="0" y="1"/>
                  </a:moveTo>
                  <a:lnTo>
                    <a:pt x="0" y="19757"/>
                  </a:lnTo>
                  <a:lnTo>
                    <a:pt x="12602" y="19757"/>
                  </a:lnTo>
                  <a:lnTo>
                    <a:pt x="12602" y="1"/>
                  </a:lnTo>
                  <a:close/>
                </a:path>
              </a:pathLst>
            </a:custGeom>
            <a:solidFill>
              <a:srgbClr val="111D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23"/>
            <p:cNvSpPr/>
            <p:nvPr/>
          </p:nvSpPr>
          <p:spPr>
            <a:xfrm>
              <a:off x="6555725" y="2465400"/>
              <a:ext cx="315075" cy="493925"/>
            </a:xfrm>
            <a:custGeom>
              <a:rect b="b" l="l" r="r" t="t"/>
              <a:pathLst>
                <a:path extrusionOk="0" h="19757" w="12603">
                  <a:moveTo>
                    <a:pt x="0" y="1"/>
                  </a:moveTo>
                  <a:lnTo>
                    <a:pt x="0" y="19757"/>
                  </a:lnTo>
                  <a:lnTo>
                    <a:pt x="12603" y="19757"/>
                  </a:lnTo>
                  <a:lnTo>
                    <a:pt x="12603" y="1"/>
                  </a:lnTo>
                  <a:close/>
                </a:path>
              </a:pathLst>
            </a:custGeom>
            <a:solidFill>
              <a:srgbClr val="111D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23"/>
            <p:cNvSpPr/>
            <p:nvPr/>
          </p:nvSpPr>
          <p:spPr>
            <a:xfrm>
              <a:off x="6112750" y="2352125"/>
              <a:ext cx="68125" cy="190950"/>
            </a:xfrm>
            <a:custGeom>
              <a:rect b="b" l="l" r="r" t="t"/>
              <a:pathLst>
                <a:path extrusionOk="0" h="7638" w="2725">
                  <a:moveTo>
                    <a:pt x="2724" y="0"/>
                  </a:moveTo>
                  <a:lnTo>
                    <a:pt x="2190" y="26"/>
                  </a:lnTo>
                  <a:lnTo>
                    <a:pt x="1197" y="433"/>
                  </a:lnTo>
                  <a:lnTo>
                    <a:pt x="458" y="1197"/>
                  </a:lnTo>
                  <a:lnTo>
                    <a:pt x="51" y="2164"/>
                  </a:lnTo>
                  <a:lnTo>
                    <a:pt x="0" y="2724"/>
                  </a:lnTo>
                  <a:lnTo>
                    <a:pt x="0" y="4914"/>
                  </a:lnTo>
                  <a:lnTo>
                    <a:pt x="51" y="5448"/>
                  </a:lnTo>
                  <a:lnTo>
                    <a:pt x="458" y="6441"/>
                  </a:lnTo>
                  <a:lnTo>
                    <a:pt x="1197" y="7180"/>
                  </a:lnTo>
                  <a:lnTo>
                    <a:pt x="2190" y="7587"/>
                  </a:lnTo>
                  <a:lnTo>
                    <a:pt x="2724" y="7638"/>
                  </a:lnTo>
                  <a:lnTo>
                    <a:pt x="2724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23"/>
            <p:cNvSpPr/>
            <p:nvPr/>
          </p:nvSpPr>
          <p:spPr>
            <a:xfrm>
              <a:off x="6836400" y="2352125"/>
              <a:ext cx="68125" cy="190950"/>
            </a:xfrm>
            <a:custGeom>
              <a:rect b="b" l="l" r="r" t="t"/>
              <a:pathLst>
                <a:path extrusionOk="0" h="7638" w="2725">
                  <a:moveTo>
                    <a:pt x="1" y="0"/>
                  </a:moveTo>
                  <a:lnTo>
                    <a:pt x="1" y="7638"/>
                  </a:lnTo>
                  <a:lnTo>
                    <a:pt x="561" y="7587"/>
                  </a:lnTo>
                  <a:lnTo>
                    <a:pt x="1528" y="7180"/>
                  </a:lnTo>
                  <a:lnTo>
                    <a:pt x="2267" y="6441"/>
                  </a:lnTo>
                  <a:lnTo>
                    <a:pt x="2699" y="5448"/>
                  </a:lnTo>
                  <a:lnTo>
                    <a:pt x="2725" y="4914"/>
                  </a:lnTo>
                  <a:lnTo>
                    <a:pt x="2725" y="2724"/>
                  </a:lnTo>
                  <a:lnTo>
                    <a:pt x="2699" y="2164"/>
                  </a:lnTo>
                  <a:lnTo>
                    <a:pt x="2267" y="1197"/>
                  </a:lnTo>
                  <a:lnTo>
                    <a:pt x="1528" y="433"/>
                  </a:lnTo>
                  <a:lnTo>
                    <a:pt x="561" y="2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23"/>
            <p:cNvSpPr/>
            <p:nvPr/>
          </p:nvSpPr>
          <p:spPr>
            <a:xfrm>
              <a:off x="6403600" y="2740375"/>
              <a:ext cx="210700" cy="263525"/>
            </a:xfrm>
            <a:custGeom>
              <a:rect b="b" l="l" r="r" t="t"/>
              <a:pathLst>
                <a:path extrusionOk="0" h="10541" w="8428">
                  <a:moveTo>
                    <a:pt x="1" y="0"/>
                  </a:moveTo>
                  <a:lnTo>
                    <a:pt x="1" y="10540"/>
                  </a:lnTo>
                  <a:lnTo>
                    <a:pt x="8428" y="10540"/>
                  </a:lnTo>
                  <a:lnTo>
                    <a:pt x="8428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23"/>
            <p:cNvSpPr/>
            <p:nvPr/>
          </p:nvSpPr>
          <p:spPr>
            <a:xfrm>
              <a:off x="6157925" y="1924400"/>
              <a:ext cx="701425" cy="875825"/>
            </a:xfrm>
            <a:custGeom>
              <a:rect b="b" l="l" r="r" t="t"/>
              <a:pathLst>
                <a:path extrusionOk="0" h="35033" w="28057">
                  <a:moveTo>
                    <a:pt x="14028" y="1"/>
                  </a:moveTo>
                  <a:lnTo>
                    <a:pt x="13316" y="26"/>
                  </a:lnTo>
                  <a:lnTo>
                    <a:pt x="11890" y="179"/>
                  </a:lnTo>
                  <a:lnTo>
                    <a:pt x="10515" y="459"/>
                  </a:lnTo>
                  <a:lnTo>
                    <a:pt x="9217" y="867"/>
                  </a:lnTo>
                  <a:lnTo>
                    <a:pt x="7944" y="1401"/>
                  </a:lnTo>
                  <a:lnTo>
                    <a:pt x="6747" y="2038"/>
                  </a:lnTo>
                  <a:lnTo>
                    <a:pt x="5627" y="2801"/>
                  </a:lnTo>
                  <a:lnTo>
                    <a:pt x="4609" y="3642"/>
                  </a:lnTo>
                  <a:lnTo>
                    <a:pt x="3641" y="4609"/>
                  </a:lnTo>
                  <a:lnTo>
                    <a:pt x="2801" y="5653"/>
                  </a:lnTo>
                  <a:lnTo>
                    <a:pt x="2037" y="6773"/>
                  </a:lnTo>
                  <a:lnTo>
                    <a:pt x="1375" y="7944"/>
                  </a:lnTo>
                  <a:lnTo>
                    <a:pt x="866" y="9217"/>
                  </a:lnTo>
                  <a:lnTo>
                    <a:pt x="433" y="10541"/>
                  </a:lnTo>
                  <a:lnTo>
                    <a:pt x="153" y="11890"/>
                  </a:lnTo>
                  <a:lnTo>
                    <a:pt x="26" y="13316"/>
                  </a:lnTo>
                  <a:lnTo>
                    <a:pt x="1" y="14029"/>
                  </a:lnTo>
                  <a:lnTo>
                    <a:pt x="1" y="21004"/>
                  </a:lnTo>
                  <a:lnTo>
                    <a:pt x="26" y="21743"/>
                  </a:lnTo>
                  <a:lnTo>
                    <a:pt x="153" y="23143"/>
                  </a:lnTo>
                  <a:lnTo>
                    <a:pt x="433" y="24518"/>
                  </a:lnTo>
                  <a:lnTo>
                    <a:pt x="866" y="25842"/>
                  </a:lnTo>
                  <a:lnTo>
                    <a:pt x="1375" y="27089"/>
                  </a:lnTo>
                  <a:lnTo>
                    <a:pt x="2037" y="28286"/>
                  </a:lnTo>
                  <a:lnTo>
                    <a:pt x="2801" y="29406"/>
                  </a:lnTo>
                  <a:lnTo>
                    <a:pt x="3641" y="30450"/>
                  </a:lnTo>
                  <a:lnTo>
                    <a:pt x="4609" y="31392"/>
                  </a:lnTo>
                  <a:lnTo>
                    <a:pt x="5627" y="32257"/>
                  </a:lnTo>
                  <a:lnTo>
                    <a:pt x="6747" y="33021"/>
                  </a:lnTo>
                  <a:lnTo>
                    <a:pt x="7944" y="33657"/>
                  </a:lnTo>
                  <a:lnTo>
                    <a:pt x="9217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316" y="35032"/>
                  </a:lnTo>
                  <a:lnTo>
                    <a:pt x="14767" y="35032"/>
                  </a:lnTo>
                  <a:lnTo>
                    <a:pt x="16167" y="34879"/>
                  </a:lnTo>
                  <a:lnTo>
                    <a:pt x="17542" y="34599"/>
                  </a:lnTo>
                  <a:lnTo>
                    <a:pt x="18866" y="34192"/>
                  </a:lnTo>
                  <a:lnTo>
                    <a:pt x="20113" y="33657"/>
                  </a:lnTo>
                  <a:lnTo>
                    <a:pt x="21310" y="33021"/>
                  </a:lnTo>
                  <a:lnTo>
                    <a:pt x="22430" y="32257"/>
                  </a:lnTo>
                  <a:lnTo>
                    <a:pt x="23474" y="31392"/>
                  </a:lnTo>
                  <a:lnTo>
                    <a:pt x="24416" y="30450"/>
                  </a:lnTo>
                  <a:lnTo>
                    <a:pt x="25281" y="29406"/>
                  </a:lnTo>
                  <a:lnTo>
                    <a:pt x="26045" y="28286"/>
                  </a:lnTo>
                  <a:lnTo>
                    <a:pt x="26682" y="27089"/>
                  </a:lnTo>
                  <a:lnTo>
                    <a:pt x="27216" y="25842"/>
                  </a:lnTo>
                  <a:lnTo>
                    <a:pt x="27624" y="24518"/>
                  </a:lnTo>
                  <a:lnTo>
                    <a:pt x="27904" y="23143"/>
                  </a:lnTo>
                  <a:lnTo>
                    <a:pt x="28056" y="21743"/>
                  </a:lnTo>
                  <a:lnTo>
                    <a:pt x="28056" y="21004"/>
                  </a:lnTo>
                  <a:lnTo>
                    <a:pt x="28056" y="14029"/>
                  </a:lnTo>
                  <a:lnTo>
                    <a:pt x="28056" y="13316"/>
                  </a:lnTo>
                  <a:lnTo>
                    <a:pt x="27904" y="11890"/>
                  </a:lnTo>
                  <a:lnTo>
                    <a:pt x="27624" y="10541"/>
                  </a:lnTo>
                  <a:lnTo>
                    <a:pt x="27216" y="9217"/>
                  </a:lnTo>
                  <a:lnTo>
                    <a:pt x="26682" y="7944"/>
                  </a:lnTo>
                  <a:lnTo>
                    <a:pt x="26045" y="6773"/>
                  </a:lnTo>
                  <a:lnTo>
                    <a:pt x="25281" y="5653"/>
                  </a:lnTo>
                  <a:lnTo>
                    <a:pt x="24416" y="4609"/>
                  </a:lnTo>
                  <a:lnTo>
                    <a:pt x="23474" y="3642"/>
                  </a:lnTo>
                  <a:lnTo>
                    <a:pt x="22430" y="2801"/>
                  </a:lnTo>
                  <a:lnTo>
                    <a:pt x="21310" y="2038"/>
                  </a:lnTo>
                  <a:lnTo>
                    <a:pt x="20113" y="1401"/>
                  </a:lnTo>
                  <a:lnTo>
                    <a:pt x="18866" y="867"/>
                  </a:lnTo>
                  <a:lnTo>
                    <a:pt x="17542" y="459"/>
                  </a:lnTo>
                  <a:lnTo>
                    <a:pt x="16167" y="179"/>
                  </a:lnTo>
                  <a:lnTo>
                    <a:pt x="14767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F2D1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23"/>
            <p:cNvSpPr/>
            <p:nvPr/>
          </p:nvSpPr>
          <p:spPr>
            <a:xfrm>
              <a:off x="5987350" y="2844100"/>
              <a:ext cx="1042575" cy="210075"/>
            </a:xfrm>
            <a:custGeom>
              <a:rect b="b" l="l" r="r" t="t"/>
              <a:pathLst>
                <a:path extrusionOk="0" h="8403" w="41703">
                  <a:moveTo>
                    <a:pt x="16651" y="1"/>
                  </a:moveTo>
                  <a:lnTo>
                    <a:pt x="12323" y="154"/>
                  </a:lnTo>
                  <a:lnTo>
                    <a:pt x="11177" y="179"/>
                  </a:lnTo>
                  <a:lnTo>
                    <a:pt x="9140" y="485"/>
                  </a:lnTo>
                  <a:lnTo>
                    <a:pt x="7307" y="1070"/>
                  </a:lnTo>
                  <a:lnTo>
                    <a:pt x="5703" y="1910"/>
                  </a:lnTo>
                  <a:lnTo>
                    <a:pt x="4227" y="3005"/>
                  </a:lnTo>
                  <a:lnTo>
                    <a:pt x="2903" y="4303"/>
                  </a:lnTo>
                  <a:lnTo>
                    <a:pt x="1706" y="5805"/>
                  </a:lnTo>
                  <a:lnTo>
                    <a:pt x="561" y="7486"/>
                  </a:lnTo>
                  <a:lnTo>
                    <a:pt x="1" y="8402"/>
                  </a:lnTo>
                  <a:lnTo>
                    <a:pt x="41702" y="8402"/>
                  </a:lnTo>
                  <a:lnTo>
                    <a:pt x="41168" y="7486"/>
                  </a:lnTo>
                  <a:lnTo>
                    <a:pt x="40022" y="5805"/>
                  </a:lnTo>
                  <a:lnTo>
                    <a:pt x="38800" y="4303"/>
                  </a:lnTo>
                  <a:lnTo>
                    <a:pt x="37476" y="3005"/>
                  </a:lnTo>
                  <a:lnTo>
                    <a:pt x="36025" y="1910"/>
                  </a:lnTo>
                  <a:lnTo>
                    <a:pt x="34396" y="1070"/>
                  </a:lnTo>
                  <a:lnTo>
                    <a:pt x="32588" y="485"/>
                  </a:lnTo>
                  <a:lnTo>
                    <a:pt x="30526" y="179"/>
                  </a:lnTo>
                  <a:lnTo>
                    <a:pt x="29406" y="154"/>
                  </a:lnTo>
                  <a:lnTo>
                    <a:pt x="25078" y="1"/>
                  </a:lnTo>
                  <a:lnTo>
                    <a:pt x="25052" y="434"/>
                  </a:lnTo>
                  <a:lnTo>
                    <a:pt x="24874" y="1248"/>
                  </a:lnTo>
                  <a:lnTo>
                    <a:pt x="24568" y="2012"/>
                  </a:lnTo>
                  <a:lnTo>
                    <a:pt x="24110" y="2674"/>
                  </a:lnTo>
                  <a:lnTo>
                    <a:pt x="23550" y="3260"/>
                  </a:lnTo>
                  <a:lnTo>
                    <a:pt x="22863" y="3718"/>
                  </a:lnTo>
                  <a:lnTo>
                    <a:pt x="22124" y="4023"/>
                  </a:lnTo>
                  <a:lnTo>
                    <a:pt x="21284" y="4202"/>
                  </a:lnTo>
                  <a:lnTo>
                    <a:pt x="20419" y="4202"/>
                  </a:lnTo>
                  <a:lnTo>
                    <a:pt x="19604" y="4023"/>
                  </a:lnTo>
                  <a:lnTo>
                    <a:pt x="18840" y="3718"/>
                  </a:lnTo>
                  <a:lnTo>
                    <a:pt x="18178" y="3260"/>
                  </a:lnTo>
                  <a:lnTo>
                    <a:pt x="17593" y="2674"/>
                  </a:lnTo>
                  <a:lnTo>
                    <a:pt x="17160" y="2012"/>
                  </a:lnTo>
                  <a:lnTo>
                    <a:pt x="16829" y="1248"/>
                  </a:lnTo>
                  <a:lnTo>
                    <a:pt x="16651" y="434"/>
                  </a:lnTo>
                  <a:lnTo>
                    <a:pt x="16651" y="1"/>
                  </a:lnTo>
                  <a:close/>
                </a:path>
              </a:pathLst>
            </a:custGeom>
            <a:solidFill>
              <a:srgbClr val="CD36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23"/>
            <p:cNvSpPr/>
            <p:nvPr/>
          </p:nvSpPr>
          <p:spPr>
            <a:xfrm>
              <a:off x="6364150" y="2844100"/>
              <a:ext cx="288975" cy="149600"/>
            </a:xfrm>
            <a:custGeom>
              <a:rect b="b" l="l" r="r" t="t"/>
              <a:pathLst>
                <a:path extrusionOk="0" h="5984" w="11559">
                  <a:moveTo>
                    <a:pt x="1579" y="1"/>
                  </a:moveTo>
                  <a:lnTo>
                    <a:pt x="26" y="52"/>
                  </a:lnTo>
                  <a:lnTo>
                    <a:pt x="0" y="128"/>
                  </a:lnTo>
                  <a:lnTo>
                    <a:pt x="0" y="205"/>
                  </a:lnTo>
                  <a:lnTo>
                    <a:pt x="26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324" y="3871"/>
                  </a:lnTo>
                  <a:lnTo>
                    <a:pt x="2113" y="4660"/>
                  </a:lnTo>
                  <a:lnTo>
                    <a:pt x="3030" y="5296"/>
                  </a:lnTo>
                  <a:lnTo>
                    <a:pt x="4074" y="5729"/>
                  </a:lnTo>
                  <a:lnTo>
                    <a:pt x="5194" y="5958"/>
                  </a:lnTo>
                  <a:lnTo>
                    <a:pt x="5779" y="5984"/>
                  </a:lnTo>
                  <a:lnTo>
                    <a:pt x="6390" y="5958"/>
                  </a:lnTo>
                  <a:lnTo>
                    <a:pt x="7511" y="5729"/>
                  </a:lnTo>
                  <a:lnTo>
                    <a:pt x="8555" y="5296"/>
                  </a:lnTo>
                  <a:lnTo>
                    <a:pt x="9471" y="4660"/>
                  </a:lnTo>
                  <a:lnTo>
                    <a:pt x="10260" y="3871"/>
                  </a:lnTo>
                  <a:lnTo>
                    <a:pt x="10871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59" y="205"/>
                  </a:lnTo>
                  <a:lnTo>
                    <a:pt x="11559" y="128"/>
                  </a:lnTo>
                  <a:lnTo>
                    <a:pt x="11559" y="52"/>
                  </a:lnTo>
                  <a:lnTo>
                    <a:pt x="10006" y="1"/>
                  </a:lnTo>
                  <a:lnTo>
                    <a:pt x="9980" y="434"/>
                  </a:lnTo>
                  <a:lnTo>
                    <a:pt x="9802" y="1248"/>
                  </a:lnTo>
                  <a:lnTo>
                    <a:pt x="9496" y="2012"/>
                  </a:lnTo>
                  <a:lnTo>
                    <a:pt x="9038" y="2674"/>
                  </a:lnTo>
                  <a:lnTo>
                    <a:pt x="8478" y="3260"/>
                  </a:lnTo>
                  <a:lnTo>
                    <a:pt x="7791" y="3718"/>
                  </a:lnTo>
                  <a:lnTo>
                    <a:pt x="7052" y="4023"/>
                  </a:lnTo>
                  <a:lnTo>
                    <a:pt x="6212" y="4202"/>
                  </a:lnTo>
                  <a:lnTo>
                    <a:pt x="5347" y="4202"/>
                  </a:lnTo>
                  <a:lnTo>
                    <a:pt x="4532" y="4023"/>
                  </a:lnTo>
                  <a:lnTo>
                    <a:pt x="3768" y="3718"/>
                  </a:lnTo>
                  <a:lnTo>
                    <a:pt x="3106" y="3260"/>
                  </a:lnTo>
                  <a:lnTo>
                    <a:pt x="2521" y="2674"/>
                  </a:lnTo>
                  <a:lnTo>
                    <a:pt x="2088" y="2012"/>
                  </a:lnTo>
                  <a:lnTo>
                    <a:pt x="1757" y="1248"/>
                  </a:lnTo>
                  <a:lnTo>
                    <a:pt x="1579" y="434"/>
                  </a:lnTo>
                  <a:lnTo>
                    <a:pt x="1579" y="1"/>
                  </a:lnTo>
                  <a:close/>
                </a:path>
              </a:pathLst>
            </a:custGeom>
            <a:solidFill>
              <a:srgbClr val="F35E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23"/>
            <p:cNvSpPr/>
            <p:nvPr/>
          </p:nvSpPr>
          <p:spPr>
            <a:xfrm>
              <a:off x="6457075" y="2459675"/>
              <a:ext cx="99950" cy="119700"/>
            </a:xfrm>
            <a:custGeom>
              <a:rect b="b" l="l" r="r" t="t"/>
              <a:pathLst>
                <a:path extrusionOk="0" h="4788" w="3998">
                  <a:moveTo>
                    <a:pt x="1884" y="1"/>
                  </a:moveTo>
                  <a:lnTo>
                    <a:pt x="1655" y="306"/>
                  </a:lnTo>
                  <a:lnTo>
                    <a:pt x="1553" y="586"/>
                  </a:lnTo>
                  <a:lnTo>
                    <a:pt x="0" y="4252"/>
                  </a:lnTo>
                  <a:lnTo>
                    <a:pt x="0" y="4303"/>
                  </a:lnTo>
                  <a:lnTo>
                    <a:pt x="0" y="4354"/>
                  </a:lnTo>
                  <a:lnTo>
                    <a:pt x="484" y="4558"/>
                  </a:lnTo>
                  <a:lnTo>
                    <a:pt x="1477" y="4787"/>
                  </a:lnTo>
                  <a:lnTo>
                    <a:pt x="2495" y="4787"/>
                  </a:lnTo>
                  <a:lnTo>
                    <a:pt x="3514" y="4558"/>
                  </a:lnTo>
                  <a:lnTo>
                    <a:pt x="3997" y="4354"/>
                  </a:lnTo>
                  <a:lnTo>
                    <a:pt x="3997" y="4303"/>
                  </a:lnTo>
                  <a:lnTo>
                    <a:pt x="3972" y="4252"/>
                  </a:lnTo>
                  <a:lnTo>
                    <a:pt x="2419" y="586"/>
                  </a:lnTo>
                  <a:lnTo>
                    <a:pt x="2343" y="306"/>
                  </a:lnTo>
                  <a:lnTo>
                    <a:pt x="2113" y="1"/>
                  </a:lnTo>
                  <a:close/>
                </a:path>
              </a:pathLst>
            </a:custGeom>
            <a:solidFill>
              <a:srgbClr val="FEE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23"/>
            <p:cNvSpPr/>
            <p:nvPr/>
          </p:nvSpPr>
          <p:spPr>
            <a:xfrm>
              <a:off x="6457075" y="2568525"/>
              <a:ext cx="99950" cy="38200"/>
            </a:xfrm>
            <a:custGeom>
              <a:rect b="b" l="l" r="r" t="t"/>
              <a:pathLst>
                <a:path extrusionOk="0" h="1528" w="3998">
                  <a:moveTo>
                    <a:pt x="0" y="0"/>
                  </a:moveTo>
                  <a:lnTo>
                    <a:pt x="0" y="306"/>
                  </a:lnTo>
                  <a:lnTo>
                    <a:pt x="331" y="840"/>
                  </a:lnTo>
                  <a:lnTo>
                    <a:pt x="917" y="1273"/>
                  </a:lnTo>
                  <a:lnTo>
                    <a:pt x="1553" y="1502"/>
                  </a:lnTo>
                  <a:lnTo>
                    <a:pt x="1833" y="1528"/>
                  </a:lnTo>
                  <a:lnTo>
                    <a:pt x="2139" y="1528"/>
                  </a:lnTo>
                  <a:lnTo>
                    <a:pt x="2419" y="1502"/>
                  </a:lnTo>
                  <a:lnTo>
                    <a:pt x="3081" y="1273"/>
                  </a:lnTo>
                  <a:lnTo>
                    <a:pt x="3641" y="840"/>
                  </a:lnTo>
                  <a:lnTo>
                    <a:pt x="3997" y="306"/>
                  </a:lnTo>
                  <a:lnTo>
                    <a:pt x="3997" y="0"/>
                  </a:lnTo>
                  <a:lnTo>
                    <a:pt x="3514" y="204"/>
                  </a:lnTo>
                  <a:lnTo>
                    <a:pt x="2495" y="433"/>
                  </a:lnTo>
                  <a:lnTo>
                    <a:pt x="1477" y="433"/>
                  </a:lnTo>
                  <a:lnTo>
                    <a:pt x="484" y="2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23"/>
            <p:cNvSpPr/>
            <p:nvPr/>
          </p:nvSpPr>
          <p:spPr>
            <a:xfrm>
              <a:off x="6255300" y="2522700"/>
              <a:ext cx="146425" cy="68750"/>
            </a:xfrm>
            <a:custGeom>
              <a:rect b="b" l="l" r="r" t="t"/>
              <a:pathLst>
                <a:path extrusionOk="0" h="2750" w="5857">
                  <a:moveTo>
                    <a:pt x="1376" y="0"/>
                  </a:moveTo>
                  <a:lnTo>
                    <a:pt x="1096" y="26"/>
                  </a:lnTo>
                  <a:lnTo>
                    <a:pt x="612" y="229"/>
                  </a:lnTo>
                  <a:lnTo>
                    <a:pt x="230" y="586"/>
                  </a:lnTo>
                  <a:lnTo>
                    <a:pt x="26" y="1095"/>
                  </a:lnTo>
                  <a:lnTo>
                    <a:pt x="1" y="1375"/>
                  </a:lnTo>
                  <a:lnTo>
                    <a:pt x="26" y="1655"/>
                  </a:lnTo>
                  <a:lnTo>
                    <a:pt x="230" y="2139"/>
                  </a:lnTo>
                  <a:lnTo>
                    <a:pt x="612" y="2521"/>
                  </a:lnTo>
                  <a:lnTo>
                    <a:pt x="1096" y="2724"/>
                  </a:lnTo>
                  <a:lnTo>
                    <a:pt x="1376" y="2750"/>
                  </a:lnTo>
                  <a:lnTo>
                    <a:pt x="4482" y="2750"/>
                  </a:lnTo>
                  <a:lnTo>
                    <a:pt x="4762" y="2724"/>
                  </a:lnTo>
                  <a:lnTo>
                    <a:pt x="5245" y="2521"/>
                  </a:lnTo>
                  <a:lnTo>
                    <a:pt x="5627" y="2139"/>
                  </a:lnTo>
                  <a:lnTo>
                    <a:pt x="5831" y="1655"/>
                  </a:lnTo>
                  <a:lnTo>
                    <a:pt x="5856" y="1375"/>
                  </a:lnTo>
                  <a:lnTo>
                    <a:pt x="5831" y="1095"/>
                  </a:lnTo>
                  <a:lnTo>
                    <a:pt x="5627" y="586"/>
                  </a:lnTo>
                  <a:lnTo>
                    <a:pt x="5245" y="229"/>
                  </a:lnTo>
                  <a:lnTo>
                    <a:pt x="4762" y="26"/>
                  </a:lnTo>
                  <a:lnTo>
                    <a:pt x="4482" y="0"/>
                  </a:lnTo>
                  <a:close/>
                </a:path>
              </a:pathLst>
            </a:custGeom>
            <a:solidFill>
              <a:srgbClr val="F1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23"/>
            <p:cNvSpPr/>
            <p:nvPr/>
          </p:nvSpPr>
          <p:spPr>
            <a:xfrm>
              <a:off x="6616200" y="2522700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586"/>
                  </a:lnTo>
                  <a:lnTo>
                    <a:pt x="25" y="1095"/>
                  </a:lnTo>
                  <a:lnTo>
                    <a:pt x="0" y="1375"/>
                  </a:lnTo>
                  <a:lnTo>
                    <a:pt x="25" y="1655"/>
                  </a:lnTo>
                  <a:lnTo>
                    <a:pt x="229" y="2139"/>
                  </a:lnTo>
                  <a:lnTo>
                    <a:pt x="586" y="2521"/>
                  </a:lnTo>
                  <a:lnTo>
                    <a:pt x="1095" y="2724"/>
                  </a:lnTo>
                  <a:lnTo>
                    <a:pt x="1375" y="2750"/>
                  </a:lnTo>
                  <a:lnTo>
                    <a:pt x="4455" y="2750"/>
                  </a:lnTo>
                  <a:lnTo>
                    <a:pt x="4735" y="2724"/>
                  </a:lnTo>
                  <a:lnTo>
                    <a:pt x="5245" y="2521"/>
                  </a:lnTo>
                  <a:lnTo>
                    <a:pt x="5601" y="2139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586"/>
                  </a:lnTo>
                  <a:lnTo>
                    <a:pt x="5245" y="229"/>
                  </a:lnTo>
                  <a:lnTo>
                    <a:pt x="4735" y="26"/>
                  </a:lnTo>
                  <a:lnTo>
                    <a:pt x="4455" y="0"/>
                  </a:lnTo>
                  <a:close/>
                </a:path>
              </a:pathLst>
            </a:custGeom>
            <a:solidFill>
              <a:srgbClr val="F1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23"/>
            <p:cNvSpPr/>
            <p:nvPr/>
          </p:nvSpPr>
          <p:spPr>
            <a:xfrm>
              <a:off x="6112750" y="1879850"/>
              <a:ext cx="791775" cy="541675"/>
            </a:xfrm>
            <a:custGeom>
              <a:rect b="b" l="l" r="r" t="t"/>
              <a:pathLst>
                <a:path extrusionOk="0" h="21667" w="31671">
                  <a:moveTo>
                    <a:pt x="15021" y="1"/>
                  </a:moveTo>
                  <a:lnTo>
                    <a:pt x="13442" y="154"/>
                  </a:lnTo>
                  <a:lnTo>
                    <a:pt x="11889" y="485"/>
                  </a:lnTo>
                  <a:lnTo>
                    <a:pt x="10413" y="943"/>
                  </a:lnTo>
                  <a:lnTo>
                    <a:pt x="8987" y="1554"/>
                  </a:lnTo>
                  <a:lnTo>
                    <a:pt x="7638" y="2267"/>
                  </a:lnTo>
                  <a:lnTo>
                    <a:pt x="6365" y="3132"/>
                  </a:lnTo>
                  <a:lnTo>
                    <a:pt x="5194" y="4100"/>
                  </a:lnTo>
                  <a:lnTo>
                    <a:pt x="4124" y="5169"/>
                  </a:lnTo>
                  <a:lnTo>
                    <a:pt x="3157" y="6340"/>
                  </a:lnTo>
                  <a:lnTo>
                    <a:pt x="2291" y="7613"/>
                  </a:lnTo>
                  <a:lnTo>
                    <a:pt x="1579" y="8962"/>
                  </a:lnTo>
                  <a:lnTo>
                    <a:pt x="968" y="10388"/>
                  </a:lnTo>
                  <a:lnTo>
                    <a:pt x="509" y="11865"/>
                  </a:lnTo>
                  <a:lnTo>
                    <a:pt x="178" y="13418"/>
                  </a:lnTo>
                  <a:lnTo>
                    <a:pt x="26" y="14996"/>
                  </a:lnTo>
                  <a:lnTo>
                    <a:pt x="0" y="15811"/>
                  </a:lnTo>
                  <a:lnTo>
                    <a:pt x="0" y="21463"/>
                  </a:lnTo>
                  <a:lnTo>
                    <a:pt x="357" y="21513"/>
                  </a:lnTo>
                  <a:lnTo>
                    <a:pt x="1146" y="21437"/>
                  </a:lnTo>
                  <a:lnTo>
                    <a:pt x="2037" y="21132"/>
                  </a:lnTo>
                  <a:lnTo>
                    <a:pt x="2953" y="20673"/>
                  </a:lnTo>
                  <a:lnTo>
                    <a:pt x="4303" y="19757"/>
                  </a:lnTo>
                  <a:lnTo>
                    <a:pt x="5856" y="18306"/>
                  </a:lnTo>
                  <a:lnTo>
                    <a:pt x="6416" y="17593"/>
                  </a:lnTo>
                  <a:lnTo>
                    <a:pt x="6899" y="10515"/>
                  </a:lnTo>
                  <a:lnTo>
                    <a:pt x="10846" y="16727"/>
                  </a:lnTo>
                  <a:lnTo>
                    <a:pt x="11431" y="17160"/>
                  </a:lnTo>
                  <a:lnTo>
                    <a:pt x="13417" y="18077"/>
                  </a:lnTo>
                  <a:lnTo>
                    <a:pt x="16065" y="19019"/>
                  </a:lnTo>
                  <a:lnTo>
                    <a:pt x="19171" y="19910"/>
                  </a:lnTo>
                  <a:lnTo>
                    <a:pt x="22455" y="20699"/>
                  </a:lnTo>
                  <a:lnTo>
                    <a:pt x="25663" y="21284"/>
                  </a:lnTo>
                  <a:lnTo>
                    <a:pt x="28539" y="21641"/>
                  </a:lnTo>
                  <a:lnTo>
                    <a:pt x="30856" y="21666"/>
                  </a:lnTo>
                  <a:lnTo>
                    <a:pt x="31671" y="21513"/>
                  </a:lnTo>
                  <a:lnTo>
                    <a:pt x="31671" y="15811"/>
                  </a:lnTo>
                  <a:lnTo>
                    <a:pt x="31645" y="14996"/>
                  </a:lnTo>
                  <a:lnTo>
                    <a:pt x="31493" y="13418"/>
                  </a:lnTo>
                  <a:lnTo>
                    <a:pt x="31187" y="11865"/>
                  </a:lnTo>
                  <a:lnTo>
                    <a:pt x="30703" y="10388"/>
                  </a:lnTo>
                  <a:lnTo>
                    <a:pt x="30118" y="8962"/>
                  </a:lnTo>
                  <a:lnTo>
                    <a:pt x="29380" y="7613"/>
                  </a:lnTo>
                  <a:lnTo>
                    <a:pt x="28514" y="6340"/>
                  </a:lnTo>
                  <a:lnTo>
                    <a:pt x="27547" y="5169"/>
                  </a:lnTo>
                  <a:lnTo>
                    <a:pt x="26477" y="4100"/>
                  </a:lnTo>
                  <a:lnTo>
                    <a:pt x="25306" y="3132"/>
                  </a:lnTo>
                  <a:lnTo>
                    <a:pt x="24059" y="2267"/>
                  </a:lnTo>
                  <a:lnTo>
                    <a:pt x="22709" y="1554"/>
                  </a:lnTo>
                  <a:lnTo>
                    <a:pt x="21284" y="943"/>
                  </a:lnTo>
                  <a:lnTo>
                    <a:pt x="19807" y="485"/>
                  </a:lnTo>
                  <a:lnTo>
                    <a:pt x="18254" y="154"/>
                  </a:lnTo>
                  <a:lnTo>
                    <a:pt x="16650" y="1"/>
                  </a:lnTo>
                  <a:close/>
                </a:path>
              </a:pathLst>
            </a:custGeom>
            <a:solidFill>
              <a:srgbClr val="111D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23"/>
            <p:cNvSpPr/>
            <p:nvPr/>
          </p:nvSpPr>
          <p:spPr>
            <a:xfrm>
              <a:off x="6273125" y="2341925"/>
              <a:ext cx="110775" cy="22300"/>
            </a:xfrm>
            <a:custGeom>
              <a:rect b="b" l="l" r="r" t="t"/>
              <a:pathLst>
                <a:path extrusionOk="0" fill="none" h="892" w="4431">
                  <a:moveTo>
                    <a:pt x="4431" y="892"/>
                  </a:moveTo>
                  <a:lnTo>
                    <a:pt x="4176" y="663"/>
                  </a:lnTo>
                  <a:lnTo>
                    <a:pt x="3667" y="332"/>
                  </a:lnTo>
                  <a:lnTo>
                    <a:pt x="2801" y="1"/>
                  </a:lnTo>
                  <a:lnTo>
                    <a:pt x="1605" y="1"/>
                  </a:lnTo>
                  <a:lnTo>
                    <a:pt x="764" y="332"/>
                  </a:lnTo>
                  <a:lnTo>
                    <a:pt x="230" y="663"/>
                  </a:lnTo>
                  <a:lnTo>
                    <a:pt x="1" y="892"/>
                  </a:lnTo>
                </a:path>
              </a:pathLst>
            </a:custGeom>
            <a:noFill/>
            <a:ln cap="rnd" cmpd="sng" w="21000">
              <a:solidFill>
                <a:srgbClr val="1F2F45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23"/>
            <p:cNvSpPr/>
            <p:nvPr/>
          </p:nvSpPr>
          <p:spPr>
            <a:xfrm>
              <a:off x="6446875" y="2657625"/>
              <a:ext cx="123500" cy="35675"/>
            </a:xfrm>
            <a:custGeom>
              <a:rect b="b" l="l" r="r" t="t"/>
              <a:pathLst>
                <a:path extrusionOk="0" h="1427" w="4940">
                  <a:moveTo>
                    <a:pt x="1" y="0"/>
                  </a:moveTo>
                  <a:lnTo>
                    <a:pt x="154" y="306"/>
                  </a:lnTo>
                  <a:lnTo>
                    <a:pt x="612" y="815"/>
                  </a:lnTo>
                  <a:lnTo>
                    <a:pt x="1274" y="1197"/>
                  </a:lnTo>
                  <a:lnTo>
                    <a:pt x="2038" y="1426"/>
                  </a:lnTo>
                  <a:lnTo>
                    <a:pt x="2903" y="1426"/>
                  </a:lnTo>
                  <a:lnTo>
                    <a:pt x="3667" y="1222"/>
                  </a:lnTo>
                  <a:lnTo>
                    <a:pt x="4329" y="841"/>
                  </a:lnTo>
                  <a:lnTo>
                    <a:pt x="4787" y="331"/>
                  </a:lnTo>
                  <a:lnTo>
                    <a:pt x="4940" y="2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1575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23"/>
            <p:cNvSpPr/>
            <p:nvPr/>
          </p:nvSpPr>
          <p:spPr>
            <a:xfrm>
              <a:off x="6621925" y="2429125"/>
              <a:ext cx="130500" cy="66850"/>
            </a:xfrm>
            <a:custGeom>
              <a:rect b="b" l="l" r="r" t="t"/>
              <a:pathLst>
                <a:path extrusionOk="0" h="2674" w="5220">
                  <a:moveTo>
                    <a:pt x="2852" y="1"/>
                  </a:moveTo>
                  <a:lnTo>
                    <a:pt x="2291" y="103"/>
                  </a:lnTo>
                  <a:lnTo>
                    <a:pt x="1782" y="281"/>
                  </a:lnTo>
                  <a:lnTo>
                    <a:pt x="942" y="866"/>
                  </a:lnTo>
                  <a:lnTo>
                    <a:pt x="102" y="1808"/>
                  </a:lnTo>
                  <a:lnTo>
                    <a:pt x="0" y="1987"/>
                  </a:lnTo>
                  <a:lnTo>
                    <a:pt x="204" y="2114"/>
                  </a:lnTo>
                  <a:lnTo>
                    <a:pt x="1375" y="2547"/>
                  </a:lnTo>
                  <a:lnTo>
                    <a:pt x="2393" y="2674"/>
                  </a:lnTo>
                  <a:lnTo>
                    <a:pt x="2928" y="2572"/>
                  </a:lnTo>
                  <a:lnTo>
                    <a:pt x="3437" y="2394"/>
                  </a:lnTo>
                  <a:lnTo>
                    <a:pt x="4303" y="1808"/>
                  </a:lnTo>
                  <a:lnTo>
                    <a:pt x="5117" y="866"/>
                  </a:lnTo>
                  <a:lnTo>
                    <a:pt x="5219" y="663"/>
                  </a:lnTo>
                  <a:lnTo>
                    <a:pt x="5041" y="561"/>
                  </a:lnTo>
                  <a:lnTo>
                    <a:pt x="3870" y="103"/>
                  </a:lnTo>
                  <a:lnTo>
                    <a:pt x="2852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23"/>
            <p:cNvSpPr/>
            <p:nvPr/>
          </p:nvSpPr>
          <p:spPr>
            <a:xfrm>
              <a:off x="6261675" y="2429125"/>
              <a:ext cx="129875" cy="66850"/>
            </a:xfrm>
            <a:custGeom>
              <a:rect b="b" l="l" r="r" t="t"/>
              <a:pathLst>
                <a:path extrusionOk="0" h="2674" w="5195">
                  <a:moveTo>
                    <a:pt x="2368" y="1"/>
                  </a:moveTo>
                  <a:lnTo>
                    <a:pt x="1350" y="103"/>
                  </a:lnTo>
                  <a:lnTo>
                    <a:pt x="179" y="561"/>
                  </a:lnTo>
                  <a:lnTo>
                    <a:pt x="0" y="663"/>
                  </a:lnTo>
                  <a:lnTo>
                    <a:pt x="102" y="866"/>
                  </a:lnTo>
                  <a:lnTo>
                    <a:pt x="917" y="1808"/>
                  </a:lnTo>
                  <a:lnTo>
                    <a:pt x="1757" y="2394"/>
                  </a:lnTo>
                  <a:lnTo>
                    <a:pt x="2292" y="2572"/>
                  </a:lnTo>
                  <a:lnTo>
                    <a:pt x="2826" y="2674"/>
                  </a:lnTo>
                  <a:lnTo>
                    <a:pt x="3845" y="2547"/>
                  </a:lnTo>
                  <a:lnTo>
                    <a:pt x="5016" y="2114"/>
                  </a:lnTo>
                  <a:lnTo>
                    <a:pt x="5194" y="1987"/>
                  </a:lnTo>
                  <a:lnTo>
                    <a:pt x="5092" y="1808"/>
                  </a:lnTo>
                  <a:lnTo>
                    <a:pt x="4278" y="866"/>
                  </a:lnTo>
                  <a:lnTo>
                    <a:pt x="3437" y="281"/>
                  </a:lnTo>
                  <a:lnTo>
                    <a:pt x="2903" y="103"/>
                  </a:lnTo>
                  <a:lnTo>
                    <a:pt x="2368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23"/>
            <p:cNvSpPr/>
            <p:nvPr/>
          </p:nvSpPr>
          <p:spPr>
            <a:xfrm>
              <a:off x="6294775" y="2438675"/>
              <a:ext cx="26750" cy="26750"/>
            </a:xfrm>
            <a:custGeom>
              <a:rect b="b" l="l" r="r" t="t"/>
              <a:pathLst>
                <a:path extrusionOk="0" h="1070" w="1070">
                  <a:moveTo>
                    <a:pt x="535" y="1"/>
                  </a:moveTo>
                  <a:lnTo>
                    <a:pt x="306" y="26"/>
                  </a:lnTo>
                  <a:lnTo>
                    <a:pt x="26" y="332"/>
                  </a:lnTo>
                  <a:lnTo>
                    <a:pt x="0" y="535"/>
                  </a:lnTo>
                  <a:lnTo>
                    <a:pt x="26" y="739"/>
                  </a:lnTo>
                  <a:lnTo>
                    <a:pt x="306" y="1044"/>
                  </a:lnTo>
                  <a:lnTo>
                    <a:pt x="535" y="1070"/>
                  </a:lnTo>
                  <a:lnTo>
                    <a:pt x="739" y="1044"/>
                  </a:lnTo>
                  <a:lnTo>
                    <a:pt x="1019" y="739"/>
                  </a:lnTo>
                  <a:lnTo>
                    <a:pt x="1070" y="535"/>
                  </a:lnTo>
                  <a:lnTo>
                    <a:pt x="1019" y="332"/>
                  </a:lnTo>
                  <a:lnTo>
                    <a:pt x="739" y="26"/>
                  </a:lnTo>
                  <a:lnTo>
                    <a:pt x="5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23"/>
            <p:cNvSpPr/>
            <p:nvPr/>
          </p:nvSpPr>
          <p:spPr>
            <a:xfrm>
              <a:off x="6660750" y="2445050"/>
              <a:ext cx="26750" cy="26125"/>
            </a:xfrm>
            <a:custGeom>
              <a:rect b="b" l="l" r="r" t="t"/>
              <a:pathLst>
                <a:path extrusionOk="0" h="1045" w="1070">
                  <a:moveTo>
                    <a:pt x="535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0" y="509"/>
                  </a:lnTo>
                  <a:lnTo>
                    <a:pt x="26" y="739"/>
                  </a:lnTo>
                  <a:lnTo>
                    <a:pt x="306" y="1019"/>
                  </a:lnTo>
                  <a:lnTo>
                    <a:pt x="535" y="1044"/>
                  </a:lnTo>
                  <a:lnTo>
                    <a:pt x="738" y="1019"/>
                  </a:lnTo>
                  <a:lnTo>
                    <a:pt x="1019" y="739"/>
                  </a:lnTo>
                  <a:lnTo>
                    <a:pt x="1069" y="509"/>
                  </a:lnTo>
                  <a:lnTo>
                    <a:pt x="1019" y="306"/>
                  </a:lnTo>
                  <a:lnTo>
                    <a:pt x="738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23"/>
            <p:cNvSpPr/>
            <p:nvPr/>
          </p:nvSpPr>
          <p:spPr>
            <a:xfrm>
              <a:off x="7025450" y="2455225"/>
              <a:ext cx="357075" cy="586225"/>
            </a:xfrm>
            <a:custGeom>
              <a:rect b="b" l="l" r="r" t="t"/>
              <a:pathLst>
                <a:path extrusionOk="0" h="23449" w="14283">
                  <a:moveTo>
                    <a:pt x="9216" y="1"/>
                  </a:moveTo>
                  <a:lnTo>
                    <a:pt x="8783" y="102"/>
                  </a:lnTo>
                  <a:lnTo>
                    <a:pt x="8427" y="357"/>
                  </a:lnTo>
                  <a:lnTo>
                    <a:pt x="8172" y="764"/>
                  </a:lnTo>
                  <a:lnTo>
                    <a:pt x="8096" y="993"/>
                  </a:lnTo>
                  <a:lnTo>
                    <a:pt x="6365" y="8529"/>
                  </a:lnTo>
                  <a:lnTo>
                    <a:pt x="6059" y="8453"/>
                  </a:lnTo>
                  <a:lnTo>
                    <a:pt x="7587" y="1757"/>
                  </a:lnTo>
                  <a:lnTo>
                    <a:pt x="7638" y="1503"/>
                  </a:lnTo>
                  <a:lnTo>
                    <a:pt x="7587" y="1044"/>
                  </a:lnTo>
                  <a:lnTo>
                    <a:pt x="7383" y="637"/>
                  </a:lnTo>
                  <a:lnTo>
                    <a:pt x="7027" y="357"/>
                  </a:lnTo>
                  <a:lnTo>
                    <a:pt x="6823" y="306"/>
                  </a:lnTo>
                  <a:lnTo>
                    <a:pt x="6619" y="255"/>
                  </a:lnTo>
                  <a:lnTo>
                    <a:pt x="6187" y="357"/>
                  </a:lnTo>
                  <a:lnTo>
                    <a:pt x="5830" y="637"/>
                  </a:lnTo>
                  <a:lnTo>
                    <a:pt x="5576" y="1019"/>
                  </a:lnTo>
                  <a:lnTo>
                    <a:pt x="5499" y="1273"/>
                  </a:lnTo>
                  <a:lnTo>
                    <a:pt x="3386" y="10439"/>
                  </a:lnTo>
                  <a:lnTo>
                    <a:pt x="3157" y="9548"/>
                  </a:lnTo>
                  <a:lnTo>
                    <a:pt x="2648" y="8173"/>
                  </a:lnTo>
                  <a:lnTo>
                    <a:pt x="2139" y="7231"/>
                  </a:lnTo>
                  <a:lnTo>
                    <a:pt x="1629" y="6594"/>
                  </a:lnTo>
                  <a:lnTo>
                    <a:pt x="968" y="6111"/>
                  </a:lnTo>
                  <a:lnTo>
                    <a:pt x="382" y="6034"/>
                  </a:lnTo>
                  <a:lnTo>
                    <a:pt x="331" y="6060"/>
                  </a:lnTo>
                  <a:lnTo>
                    <a:pt x="178" y="6136"/>
                  </a:lnTo>
                  <a:lnTo>
                    <a:pt x="0" y="6442"/>
                  </a:lnTo>
                  <a:lnTo>
                    <a:pt x="0" y="6951"/>
                  </a:lnTo>
                  <a:lnTo>
                    <a:pt x="26" y="7078"/>
                  </a:lnTo>
                  <a:lnTo>
                    <a:pt x="560" y="10006"/>
                  </a:lnTo>
                  <a:lnTo>
                    <a:pt x="1171" y="13494"/>
                  </a:lnTo>
                  <a:lnTo>
                    <a:pt x="1222" y="13901"/>
                  </a:lnTo>
                  <a:lnTo>
                    <a:pt x="1426" y="14563"/>
                  </a:lnTo>
                  <a:lnTo>
                    <a:pt x="1909" y="15327"/>
                  </a:lnTo>
                  <a:lnTo>
                    <a:pt x="2953" y="16116"/>
                  </a:lnTo>
                  <a:lnTo>
                    <a:pt x="3157" y="16192"/>
                  </a:lnTo>
                  <a:lnTo>
                    <a:pt x="1859" y="21844"/>
                  </a:lnTo>
                  <a:lnTo>
                    <a:pt x="8809" y="23448"/>
                  </a:lnTo>
                  <a:lnTo>
                    <a:pt x="10158" y="17694"/>
                  </a:lnTo>
                  <a:lnTo>
                    <a:pt x="10285" y="17694"/>
                  </a:lnTo>
                  <a:lnTo>
                    <a:pt x="10718" y="17618"/>
                  </a:lnTo>
                  <a:lnTo>
                    <a:pt x="11202" y="17338"/>
                  </a:lnTo>
                  <a:lnTo>
                    <a:pt x="11635" y="16803"/>
                  </a:lnTo>
                  <a:lnTo>
                    <a:pt x="11762" y="16396"/>
                  </a:lnTo>
                  <a:lnTo>
                    <a:pt x="12093" y="14970"/>
                  </a:lnTo>
                  <a:lnTo>
                    <a:pt x="12831" y="11737"/>
                  </a:lnTo>
                  <a:lnTo>
                    <a:pt x="13086" y="10617"/>
                  </a:lnTo>
                  <a:lnTo>
                    <a:pt x="13213" y="10108"/>
                  </a:lnTo>
                  <a:lnTo>
                    <a:pt x="14232" y="5652"/>
                  </a:lnTo>
                  <a:lnTo>
                    <a:pt x="14282" y="5423"/>
                  </a:lnTo>
                  <a:lnTo>
                    <a:pt x="14232" y="4965"/>
                  </a:lnTo>
                  <a:lnTo>
                    <a:pt x="14028" y="4609"/>
                  </a:lnTo>
                  <a:lnTo>
                    <a:pt x="13722" y="4354"/>
                  </a:lnTo>
                  <a:lnTo>
                    <a:pt x="13519" y="4303"/>
                  </a:lnTo>
                  <a:lnTo>
                    <a:pt x="13315" y="4252"/>
                  </a:lnTo>
                  <a:lnTo>
                    <a:pt x="12933" y="4354"/>
                  </a:lnTo>
                  <a:lnTo>
                    <a:pt x="12602" y="4609"/>
                  </a:lnTo>
                  <a:lnTo>
                    <a:pt x="12373" y="4965"/>
                  </a:lnTo>
                  <a:lnTo>
                    <a:pt x="12297" y="5194"/>
                  </a:lnTo>
                  <a:lnTo>
                    <a:pt x="11253" y="9675"/>
                  </a:lnTo>
                  <a:lnTo>
                    <a:pt x="10871" y="9573"/>
                  </a:lnTo>
                  <a:lnTo>
                    <a:pt x="12322" y="3285"/>
                  </a:lnTo>
                  <a:lnTo>
                    <a:pt x="12373" y="3030"/>
                  </a:lnTo>
                  <a:lnTo>
                    <a:pt x="12322" y="2572"/>
                  </a:lnTo>
                  <a:lnTo>
                    <a:pt x="12093" y="2165"/>
                  </a:lnTo>
                  <a:lnTo>
                    <a:pt x="11762" y="1884"/>
                  </a:lnTo>
                  <a:lnTo>
                    <a:pt x="11558" y="1834"/>
                  </a:lnTo>
                  <a:lnTo>
                    <a:pt x="11329" y="1783"/>
                  </a:lnTo>
                  <a:lnTo>
                    <a:pt x="10922" y="1884"/>
                  </a:lnTo>
                  <a:lnTo>
                    <a:pt x="10565" y="2165"/>
                  </a:lnTo>
                  <a:lnTo>
                    <a:pt x="10285" y="2546"/>
                  </a:lnTo>
                  <a:lnTo>
                    <a:pt x="10235" y="2801"/>
                  </a:lnTo>
                  <a:lnTo>
                    <a:pt x="8783" y="9089"/>
                  </a:lnTo>
                  <a:lnTo>
                    <a:pt x="8452" y="9013"/>
                  </a:lnTo>
                  <a:lnTo>
                    <a:pt x="10209" y="1503"/>
                  </a:lnTo>
                  <a:lnTo>
                    <a:pt x="10235" y="1248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49" y="102"/>
                  </a:lnTo>
                  <a:lnTo>
                    <a:pt x="9420" y="26"/>
                  </a:lnTo>
                  <a:lnTo>
                    <a:pt x="9216" y="1"/>
                  </a:lnTo>
                  <a:close/>
                </a:path>
              </a:pathLst>
            </a:custGeom>
            <a:solidFill>
              <a:srgbClr val="F2D1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23"/>
            <p:cNvSpPr/>
            <p:nvPr/>
          </p:nvSpPr>
          <p:spPr>
            <a:xfrm>
              <a:off x="7109450" y="2714900"/>
              <a:ext cx="675" cy="675"/>
            </a:xfrm>
            <a:custGeom>
              <a:rect b="b" l="l" r="r" t="t"/>
              <a:pathLst>
                <a:path extrusionOk="0" h="27" w="27">
                  <a:moveTo>
                    <a:pt x="1" y="1"/>
                  </a:moveTo>
                  <a:lnTo>
                    <a:pt x="1" y="1"/>
                  </a:lnTo>
                  <a:lnTo>
                    <a:pt x="26" y="2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23"/>
            <p:cNvSpPr/>
            <p:nvPr/>
          </p:nvSpPr>
          <p:spPr>
            <a:xfrm>
              <a:off x="7143175" y="2659525"/>
              <a:ext cx="190975" cy="55400"/>
            </a:xfrm>
            <a:custGeom>
              <a:rect b="b" l="l" r="r" t="t"/>
              <a:pathLst>
                <a:path extrusionOk="0" h="2216" w="7639">
                  <a:moveTo>
                    <a:pt x="103" y="1"/>
                  </a:moveTo>
                  <a:lnTo>
                    <a:pt x="1" y="485"/>
                  </a:lnTo>
                  <a:lnTo>
                    <a:pt x="7537" y="2216"/>
                  </a:lnTo>
                  <a:lnTo>
                    <a:pt x="7639" y="1732"/>
                  </a:lnTo>
                  <a:lnTo>
                    <a:pt x="6544" y="1503"/>
                  </a:lnTo>
                  <a:lnTo>
                    <a:pt x="6162" y="1401"/>
                  </a:lnTo>
                  <a:lnTo>
                    <a:pt x="4074" y="917"/>
                  </a:lnTo>
                  <a:lnTo>
                    <a:pt x="3743" y="841"/>
                  </a:lnTo>
                  <a:lnTo>
                    <a:pt x="3769" y="841"/>
                  </a:lnTo>
                  <a:lnTo>
                    <a:pt x="1656" y="357"/>
                  </a:lnTo>
                  <a:lnTo>
                    <a:pt x="1350" y="281"/>
                  </a:lnTo>
                  <a:lnTo>
                    <a:pt x="103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23"/>
            <p:cNvSpPr/>
            <p:nvPr/>
          </p:nvSpPr>
          <p:spPr>
            <a:xfrm>
              <a:off x="7110100" y="2708550"/>
              <a:ext cx="105675" cy="159775"/>
            </a:xfrm>
            <a:custGeom>
              <a:rect b="b" l="l" r="r" t="t"/>
              <a:pathLst>
                <a:path extrusionOk="0" h="6391" w="4227">
                  <a:moveTo>
                    <a:pt x="51" y="0"/>
                  </a:moveTo>
                  <a:lnTo>
                    <a:pt x="51" y="51"/>
                  </a:lnTo>
                  <a:lnTo>
                    <a:pt x="0" y="280"/>
                  </a:lnTo>
                  <a:lnTo>
                    <a:pt x="229" y="306"/>
                  </a:lnTo>
                  <a:lnTo>
                    <a:pt x="1120" y="637"/>
                  </a:lnTo>
                  <a:lnTo>
                    <a:pt x="1859" y="1044"/>
                  </a:lnTo>
                  <a:lnTo>
                    <a:pt x="2597" y="1680"/>
                  </a:lnTo>
                  <a:lnTo>
                    <a:pt x="3259" y="2571"/>
                  </a:lnTo>
                  <a:lnTo>
                    <a:pt x="3717" y="3794"/>
                  </a:lnTo>
                  <a:lnTo>
                    <a:pt x="3895" y="5372"/>
                  </a:lnTo>
                  <a:lnTo>
                    <a:pt x="3819" y="6314"/>
                  </a:lnTo>
                  <a:lnTo>
                    <a:pt x="4099" y="6390"/>
                  </a:lnTo>
                  <a:lnTo>
                    <a:pt x="4150" y="6212"/>
                  </a:lnTo>
                  <a:lnTo>
                    <a:pt x="4226" y="5117"/>
                  </a:lnTo>
                  <a:lnTo>
                    <a:pt x="4175" y="4124"/>
                  </a:lnTo>
                  <a:lnTo>
                    <a:pt x="3895" y="3030"/>
                  </a:lnTo>
                  <a:lnTo>
                    <a:pt x="3335" y="1935"/>
                  </a:lnTo>
                  <a:lnTo>
                    <a:pt x="2393" y="968"/>
                  </a:lnTo>
                  <a:lnTo>
                    <a:pt x="1375" y="407"/>
                  </a:lnTo>
                  <a:lnTo>
                    <a:pt x="535" y="102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23"/>
            <p:cNvSpPr/>
            <p:nvPr/>
          </p:nvSpPr>
          <p:spPr>
            <a:xfrm>
              <a:off x="7087825" y="2888650"/>
              <a:ext cx="183950" cy="84675"/>
            </a:xfrm>
            <a:custGeom>
              <a:rect b="b" l="l" r="r" t="t"/>
              <a:pathLst>
                <a:path extrusionOk="0" h="3387" w="7358">
                  <a:moveTo>
                    <a:pt x="407" y="1"/>
                  </a:moveTo>
                  <a:lnTo>
                    <a:pt x="0" y="1783"/>
                  </a:lnTo>
                  <a:lnTo>
                    <a:pt x="6950" y="3387"/>
                  </a:lnTo>
                  <a:lnTo>
                    <a:pt x="7358" y="1605"/>
                  </a:lnTo>
                  <a:lnTo>
                    <a:pt x="407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23"/>
            <p:cNvSpPr/>
            <p:nvPr/>
          </p:nvSpPr>
          <p:spPr>
            <a:xfrm>
              <a:off x="7048350" y="2910950"/>
              <a:ext cx="237425" cy="100575"/>
            </a:xfrm>
            <a:custGeom>
              <a:rect b="b" l="l" r="r" t="t"/>
              <a:pathLst>
                <a:path extrusionOk="0" h="4023" w="9497">
                  <a:moveTo>
                    <a:pt x="433" y="0"/>
                  </a:moveTo>
                  <a:lnTo>
                    <a:pt x="1" y="1909"/>
                  </a:lnTo>
                  <a:lnTo>
                    <a:pt x="9064" y="4023"/>
                  </a:lnTo>
                  <a:lnTo>
                    <a:pt x="9497" y="208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F35E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23"/>
            <p:cNvSpPr/>
            <p:nvPr/>
          </p:nvSpPr>
          <p:spPr>
            <a:xfrm>
              <a:off x="7026075" y="2948500"/>
              <a:ext cx="251425" cy="105675"/>
            </a:xfrm>
            <a:custGeom>
              <a:rect b="b" l="l" r="r" t="t"/>
              <a:pathLst>
                <a:path extrusionOk="0" h="4227" w="10057">
                  <a:moveTo>
                    <a:pt x="968" y="0"/>
                  </a:moveTo>
                  <a:lnTo>
                    <a:pt x="1" y="4226"/>
                  </a:lnTo>
                  <a:lnTo>
                    <a:pt x="9548" y="4226"/>
                  </a:lnTo>
                  <a:lnTo>
                    <a:pt x="10057" y="2088"/>
                  </a:lnTo>
                  <a:lnTo>
                    <a:pt x="968" y="0"/>
                  </a:lnTo>
                  <a:close/>
                </a:path>
              </a:pathLst>
            </a:custGeom>
            <a:solidFill>
              <a:srgbClr val="CD36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14" name="Google Shape;514;p23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24"/>
          <p:cNvSpPr/>
          <p:nvPr/>
        </p:nvSpPr>
        <p:spPr>
          <a:xfrm>
            <a:off x="514725" y="1095225"/>
            <a:ext cx="6653689" cy="3169671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24"/>
          <p:cNvSpPr txBox="1"/>
          <p:nvPr>
            <p:ph type="title"/>
          </p:nvPr>
        </p:nvSpPr>
        <p:spPr>
          <a:xfrm>
            <a:off x="653625" y="282175"/>
            <a:ext cx="5969100" cy="74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521" name="Google Shape;521;p24"/>
          <p:cNvSpPr/>
          <p:nvPr/>
        </p:nvSpPr>
        <p:spPr>
          <a:xfrm>
            <a:off x="1636725" y="1734100"/>
            <a:ext cx="796200" cy="2025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our office</a:t>
            </a:r>
            <a:endParaRPr sz="1000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grpSp>
        <p:nvGrpSpPr>
          <p:cNvPr id="522" name="Google Shape;522;p24"/>
          <p:cNvGrpSpPr/>
          <p:nvPr/>
        </p:nvGrpSpPr>
        <p:grpSpPr>
          <a:xfrm flipH="1">
            <a:off x="7488547" y="3754514"/>
            <a:ext cx="1655447" cy="1388992"/>
            <a:chOff x="238125" y="1879850"/>
            <a:chExt cx="1399600" cy="1174325"/>
          </a:xfrm>
        </p:grpSpPr>
        <p:sp>
          <p:nvSpPr>
            <p:cNvPr id="523" name="Google Shape;523;p24"/>
            <p:cNvSpPr/>
            <p:nvPr/>
          </p:nvSpPr>
          <p:spPr>
            <a:xfrm>
              <a:off x="352675" y="2352125"/>
              <a:ext cx="68125" cy="190950"/>
            </a:xfrm>
            <a:custGeom>
              <a:rect b="b" l="l" r="r" t="t"/>
              <a:pathLst>
                <a:path extrusionOk="0" h="7638" w="2725">
                  <a:moveTo>
                    <a:pt x="2725" y="0"/>
                  </a:moveTo>
                  <a:lnTo>
                    <a:pt x="2190" y="26"/>
                  </a:lnTo>
                  <a:lnTo>
                    <a:pt x="1197" y="433"/>
                  </a:lnTo>
                  <a:lnTo>
                    <a:pt x="459" y="1197"/>
                  </a:lnTo>
                  <a:lnTo>
                    <a:pt x="52" y="2164"/>
                  </a:lnTo>
                  <a:lnTo>
                    <a:pt x="1" y="2724"/>
                  </a:lnTo>
                  <a:lnTo>
                    <a:pt x="1" y="4914"/>
                  </a:lnTo>
                  <a:lnTo>
                    <a:pt x="52" y="5448"/>
                  </a:lnTo>
                  <a:lnTo>
                    <a:pt x="459" y="6441"/>
                  </a:lnTo>
                  <a:lnTo>
                    <a:pt x="1197" y="7180"/>
                  </a:lnTo>
                  <a:lnTo>
                    <a:pt x="2190" y="7587"/>
                  </a:lnTo>
                  <a:lnTo>
                    <a:pt x="2725" y="7638"/>
                  </a:lnTo>
                  <a:lnTo>
                    <a:pt x="2725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24"/>
            <p:cNvSpPr/>
            <p:nvPr/>
          </p:nvSpPr>
          <p:spPr>
            <a:xfrm>
              <a:off x="1097350" y="2352125"/>
              <a:ext cx="68125" cy="190950"/>
            </a:xfrm>
            <a:custGeom>
              <a:rect b="b" l="l" r="r" t="t"/>
              <a:pathLst>
                <a:path extrusionOk="0" h="7638" w="2725">
                  <a:moveTo>
                    <a:pt x="0" y="0"/>
                  </a:moveTo>
                  <a:lnTo>
                    <a:pt x="0" y="7638"/>
                  </a:lnTo>
                  <a:lnTo>
                    <a:pt x="561" y="7587"/>
                  </a:lnTo>
                  <a:lnTo>
                    <a:pt x="1553" y="7180"/>
                  </a:lnTo>
                  <a:lnTo>
                    <a:pt x="2292" y="6441"/>
                  </a:lnTo>
                  <a:lnTo>
                    <a:pt x="2699" y="5448"/>
                  </a:lnTo>
                  <a:lnTo>
                    <a:pt x="2725" y="4914"/>
                  </a:lnTo>
                  <a:lnTo>
                    <a:pt x="2725" y="2724"/>
                  </a:lnTo>
                  <a:lnTo>
                    <a:pt x="2699" y="2164"/>
                  </a:lnTo>
                  <a:lnTo>
                    <a:pt x="2292" y="1197"/>
                  </a:lnTo>
                  <a:lnTo>
                    <a:pt x="1553" y="433"/>
                  </a:lnTo>
                  <a:lnTo>
                    <a:pt x="561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24"/>
            <p:cNvSpPr/>
            <p:nvPr/>
          </p:nvSpPr>
          <p:spPr>
            <a:xfrm>
              <a:off x="654375" y="2740375"/>
              <a:ext cx="210675" cy="263525"/>
            </a:xfrm>
            <a:custGeom>
              <a:rect b="b" l="l" r="r" t="t"/>
              <a:pathLst>
                <a:path extrusionOk="0" h="10541" w="8427">
                  <a:moveTo>
                    <a:pt x="0" y="0"/>
                  </a:moveTo>
                  <a:lnTo>
                    <a:pt x="0" y="10540"/>
                  </a:lnTo>
                  <a:lnTo>
                    <a:pt x="8427" y="10540"/>
                  </a:lnTo>
                  <a:lnTo>
                    <a:pt x="8427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24"/>
            <p:cNvSpPr/>
            <p:nvPr/>
          </p:nvSpPr>
          <p:spPr>
            <a:xfrm>
              <a:off x="408675" y="1924400"/>
              <a:ext cx="701425" cy="875825"/>
            </a:xfrm>
            <a:custGeom>
              <a:rect b="b" l="l" r="r" t="t"/>
              <a:pathLst>
                <a:path extrusionOk="0" h="35033" w="28057">
                  <a:moveTo>
                    <a:pt x="14029" y="1"/>
                  </a:moveTo>
                  <a:lnTo>
                    <a:pt x="13290" y="26"/>
                  </a:lnTo>
                  <a:lnTo>
                    <a:pt x="11890" y="179"/>
                  </a:lnTo>
                  <a:lnTo>
                    <a:pt x="10515" y="459"/>
                  </a:lnTo>
                  <a:lnTo>
                    <a:pt x="9192" y="867"/>
                  </a:lnTo>
                  <a:lnTo>
                    <a:pt x="7944" y="1401"/>
                  </a:lnTo>
                  <a:lnTo>
                    <a:pt x="6748" y="2038"/>
                  </a:lnTo>
                  <a:lnTo>
                    <a:pt x="5627" y="2801"/>
                  </a:lnTo>
                  <a:lnTo>
                    <a:pt x="4584" y="3642"/>
                  </a:lnTo>
                  <a:lnTo>
                    <a:pt x="3642" y="4609"/>
                  </a:lnTo>
                  <a:lnTo>
                    <a:pt x="2776" y="5653"/>
                  </a:lnTo>
                  <a:lnTo>
                    <a:pt x="2038" y="6773"/>
                  </a:lnTo>
                  <a:lnTo>
                    <a:pt x="1376" y="7944"/>
                  </a:lnTo>
                  <a:lnTo>
                    <a:pt x="841" y="9217"/>
                  </a:lnTo>
                  <a:lnTo>
                    <a:pt x="434" y="10541"/>
                  </a:lnTo>
                  <a:lnTo>
                    <a:pt x="154" y="11890"/>
                  </a:lnTo>
                  <a:lnTo>
                    <a:pt x="1" y="13316"/>
                  </a:lnTo>
                  <a:lnTo>
                    <a:pt x="1" y="14029"/>
                  </a:lnTo>
                  <a:lnTo>
                    <a:pt x="1" y="21004"/>
                  </a:lnTo>
                  <a:lnTo>
                    <a:pt x="1" y="21743"/>
                  </a:lnTo>
                  <a:lnTo>
                    <a:pt x="154" y="23143"/>
                  </a:lnTo>
                  <a:lnTo>
                    <a:pt x="434" y="24518"/>
                  </a:lnTo>
                  <a:lnTo>
                    <a:pt x="841" y="25842"/>
                  </a:lnTo>
                  <a:lnTo>
                    <a:pt x="1376" y="27089"/>
                  </a:lnTo>
                  <a:lnTo>
                    <a:pt x="2038" y="28286"/>
                  </a:lnTo>
                  <a:lnTo>
                    <a:pt x="2776" y="29406"/>
                  </a:lnTo>
                  <a:lnTo>
                    <a:pt x="3642" y="30450"/>
                  </a:lnTo>
                  <a:lnTo>
                    <a:pt x="4584" y="31392"/>
                  </a:lnTo>
                  <a:lnTo>
                    <a:pt x="5627" y="32257"/>
                  </a:lnTo>
                  <a:lnTo>
                    <a:pt x="6748" y="33021"/>
                  </a:lnTo>
                  <a:lnTo>
                    <a:pt x="7944" y="33657"/>
                  </a:lnTo>
                  <a:lnTo>
                    <a:pt x="9192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32"/>
                  </a:lnTo>
                  <a:lnTo>
                    <a:pt x="14742" y="35032"/>
                  </a:lnTo>
                  <a:lnTo>
                    <a:pt x="16167" y="34879"/>
                  </a:lnTo>
                  <a:lnTo>
                    <a:pt x="17542" y="34599"/>
                  </a:lnTo>
                  <a:lnTo>
                    <a:pt x="18841" y="34192"/>
                  </a:lnTo>
                  <a:lnTo>
                    <a:pt x="20113" y="33657"/>
                  </a:lnTo>
                  <a:lnTo>
                    <a:pt x="21310" y="33021"/>
                  </a:lnTo>
                  <a:lnTo>
                    <a:pt x="22430" y="32257"/>
                  </a:lnTo>
                  <a:lnTo>
                    <a:pt x="23449" y="31392"/>
                  </a:lnTo>
                  <a:lnTo>
                    <a:pt x="24416" y="30450"/>
                  </a:lnTo>
                  <a:lnTo>
                    <a:pt x="25282" y="29406"/>
                  </a:lnTo>
                  <a:lnTo>
                    <a:pt x="26020" y="28286"/>
                  </a:lnTo>
                  <a:lnTo>
                    <a:pt x="26682" y="27089"/>
                  </a:lnTo>
                  <a:lnTo>
                    <a:pt x="27216" y="25842"/>
                  </a:lnTo>
                  <a:lnTo>
                    <a:pt x="27624" y="24518"/>
                  </a:lnTo>
                  <a:lnTo>
                    <a:pt x="27904" y="23143"/>
                  </a:lnTo>
                  <a:lnTo>
                    <a:pt x="28031" y="21743"/>
                  </a:lnTo>
                  <a:lnTo>
                    <a:pt x="28057" y="21004"/>
                  </a:lnTo>
                  <a:lnTo>
                    <a:pt x="28057" y="14029"/>
                  </a:lnTo>
                  <a:lnTo>
                    <a:pt x="28031" y="13316"/>
                  </a:lnTo>
                  <a:lnTo>
                    <a:pt x="27904" y="11890"/>
                  </a:lnTo>
                  <a:lnTo>
                    <a:pt x="27624" y="10541"/>
                  </a:lnTo>
                  <a:lnTo>
                    <a:pt x="27216" y="9217"/>
                  </a:lnTo>
                  <a:lnTo>
                    <a:pt x="26682" y="7944"/>
                  </a:lnTo>
                  <a:lnTo>
                    <a:pt x="26020" y="6773"/>
                  </a:lnTo>
                  <a:lnTo>
                    <a:pt x="25282" y="5653"/>
                  </a:lnTo>
                  <a:lnTo>
                    <a:pt x="24416" y="4609"/>
                  </a:lnTo>
                  <a:lnTo>
                    <a:pt x="23449" y="3642"/>
                  </a:lnTo>
                  <a:lnTo>
                    <a:pt x="22430" y="2801"/>
                  </a:lnTo>
                  <a:lnTo>
                    <a:pt x="21310" y="2038"/>
                  </a:lnTo>
                  <a:lnTo>
                    <a:pt x="20113" y="1401"/>
                  </a:lnTo>
                  <a:lnTo>
                    <a:pt x="18841" y="867"/>
                  </a:lnTo>
                  <a:lnTo>
                    <a:pt x="17542" y="459"/>
                  </a:lnTo>
                  <a:lnTo>
                    <a:pt x="16167" y="179"/>
                  </a:lnTo>
                  <a:lnTo>
                    <a:pt x="14742" y="26"/>
                  </a:lnTo>
                  <a:lnTo>
                    <a:pt x="14029" y="1"/>
                  </a:lnTo>
                  <a:close/>
                </a:path>
              </a:pathLst>
            </a:custGeom>
            <a:solidFill>
              <a:srgbClr val="F0C1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24"/>
            <p:cNvSpPr/>
            <p:nvPr/>
          </p:nvSpPr>
          <p:spPr>
            <a:xfrm>
              <a:off x="533425" y="2418300"/>
              <a:ext cx="91050" cy="91050"/>
            </a:xfrm>
            <a:custGeom>
              <a:rect b="b" l="l" r="r" t="t"/>
              <a:pathLst>
                <a:path extrusionOk="0" h="3642" w="3642">
                  <a:moveTo>
                    <a:pt x="1834" y="1"/>
                  </a:moveTo>
                  <a:lnTo>
                    <a:pt x="1452" y="26"/>
                  </a:lnTo>
                  <a:lnTo>
                    <a:pt x="790" y="306"/>
                  </a:lnTo>
                  <a:lnTo>
                    <a:pt x="306" y="790"/>
                  </a:lnTo>
                  <a:lnTo>
                    <a:pt x="26" y="1452"/>
                  </a:lnTo>
                  <a:lnTo>
                    <a:pt x="1" y="1809"/>
                  </a:lnTo>
                  <a:lnTo>
                    <a:pt x="26" y="2190"/>
                  </a:lnTo>
                  <a:lnTo>
                    <a:pt x="306" y="2827"/>
                  </a:lnTo>
                  <a:lnTo>
                    <a:pt x="790" y="3336"/>
                  </a:lnTo>
                  <a:lnTo>
                    <a:pt x="1452" y="3616"/>
                  </a:lnTo>
                  <a:lnTo>
                    <a:pt x="1834" y="3642"/>
                  </a:lnTo>
                  <a:lnTo>
                    <a:pt x="2190" y="3616"/>
                  </a:lnTo>
                  <a:lnTo>
                    <a:pt x="2852" y="3336"/>
                  </a:lnTo>
                  <a:lnTo>
                    <a:pt x="3336" y="2827"/>
                  </a:lnTo>
                  <a:lnTo>
                    <a:pt x="3616" y="2190"/>
                  </a:lnTo>
                  <a:lnTo>
                    <a:pt x="3642" y="1809"/>
                  </a:lnTo>
                  <a:lnTo>
                    <a:pt x="3616" y="1452"/>
                  </a:lnTo>
                  <a:lnTo>
                    <a:pt x="3336" y="790"/>
                  </a:lnTo>
                  <a:lnTo>
                    <a:pt x="2852" y="306"/>
                  </a:lnTo>
                  <a:lnTo>
                    <a:pt x="2190" y="26"/>
                  </a:lnTo>
                  <a:lnTo>
                    <a:pt x="1834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24"/>
            <p:cNvSpPr/>
            <p:nvPr/>
          </p:nvSpPr>
          <p:spPr>
            <a:xfrm>
              <a:off x="894325" y="2418300"/>
              <a:ext cx="91025" cy="91050"/>
            </a:xfrm>
            <a:custGeom>
              <a:rect b="b" l="l" r="r" t="t"/>
              <a:pathLst>
                <a:path extrusionOk="0" h="3642" w="3641">
                  <a:moveTo>
                    <a:pt x="1808" y="1"/>
                  </a:moveTo>
                  <a:lnTo>
                    <a:pt x="1451" y="26"/>
                  </a:lnTo>
                  <a:lnTo>
                    <a:pt x="789" y="306"/>
                  </a:lnTo>
                  <a:lnTo>
                    <a:pt x="306" y="790"/>
                  </a:lnTo>
                  <a:lnTo>
                    <a:pt x="26" y="1452"/>
                  </a:lnTo>
                  <a:lnTo>
                    <a:pt x="0" y="1809"/>
                  </a:lnTo>
                  <a:lnTo>
                    <a:pt x="26" y="2190"/>
                  </a:lnTo>
                  <a:lnTo>
                    <a:pt x="306" y="2827"/>
                  </a:lnTo>
                  <a:lnTo>
                    <a:pt x="789" y="3336"/>
                  </a:lnTo>
                  <a:lnTo>
                    <a:pt x="1451" y="3616"/>
                  </a:lnTo>
                  <a:lnTo>
                    <a:pt x="1808" y="3642"/>
                  </a:lnTo>
                  <a:lnTo>
                    <a:pt x="2190" y="3616"/>
                  </a:lnTo>
                  <a:lnTo>
                    <a:pt x="2826" y="3336"/>
                  </a:lnTo>
                  <a:lnTo>
                    <a:pt x="3335" y="2827"/>
                  </a:lnTo>
                  <a:lnTo>
                    <a:pt x="3615" y="2190"/>
                  </a:lnTo>
                  <a:lnTo>
                    <a:pt x="3641" y="1809"/>
                  </a:lnTo>
                  <a:lnTo>
                    <a:pt x="3615" y="1452"/>
                  </a:lnTo>
                  <a:lnTo>
                    <a:pt x="3335" y="790"/>
                  </a:lnTo>
                  <a:lnTo>
                    <a:pt x="2826" y="306"/>
                  </a:lnTo>
                  <a:lnTo>
                    <a:pt x="2190" y="26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24"/>
            <p:cNvSpPr/>
            <p:nvPr/>
          </p:nvSpPr>
          <p:spPr>
            <a:xfrm>
              <a:off x="238125" y="2844100"/>
              <a:ext cx="1042550" cy="210075"/>
            </a:xfrm>
            <a:custGeom>
              <a:rect b="b" l="l" r="r" t="t"/>
              <a:pathLst>
                <a:path extrusionOk="0" h="8403" w="41702">
                  <a:moveTo>
                    <a:pt x="16625" y="1"/>
                  </a:moveTo>
                  <a:lnTo>
                    <a:pt x="12297" y="154"/>
                  </a:lnTo>
                  <a:lnTo>
                    <a:pt x="11176" y="179"/>
                  </a:lnTo>
                  <a:lnTo>
                    <a:pt x="9140" y="485"/>
                  </a:lnTo>
                  <a:lnTo>
                    <a:pt x="7307" y="1070"/>
                  </a:lnTo>
                  <a:lnTo>
                    <a:pt x="5677" y="1910"/>
                  </a:lnTo>
                  <a:lnTo>
                    <a:pt x="4226" y="3005"/>
                  </a:lnTo>
                  <a:lnTo>
                    <a:pt x="2902" y="4303"/>
                  </a:lnTo>
                  <a:lnTo>
                    <a:pt x="1680" y="5805"/>
                  </a:lnTo>
                  <a:lnTo>
                    <a:pt x="560" y="7486"/>
                  </a:lnTo>
                  <a:lnTo>
                    <a:pt x="0" y="8402"/>
                  </a:lnTo>
                  <a:lnTo>
                    <a:pt x="41702" y="8402"/>
                  </a:lnTo>
                  <a:lnTo>
                    <a:pt x="41141" y="7486"/>
                  </a:lnTo>
                  <a:lnTo>
                    <a:pt x="39996" y="5805"/>
                  </a:lnTo>
                  <a:lnTo>
                    <a:pt x="38799" y="4303"/>
                  </a:lnTo>
                  <a:lnTo>
                    <a:pt x="37475" y="3005"/>
                  </a:lnTo>
                  <a:lnTo>
                    <a:pt x="36024" y="1910"/>
                  </a:lnTo>
                  <a:lnTo>
                    <a:pt x="34395" y="1070"/>
                  </a:lnTo>
                  <a:lnTo>
                    <a:pt x="32562" y="485"/>
                  </a:lnTo>
                  <a:lnTo>
                    <a:pt x="30525" y="179"/>
                  </a:lnTo>
                  <a:lnTo>
                    <a:pt x="29380" y="154"/>
                  </a:lnTo>
                  <a:lnTo>
                    <a:pt x="25051" y="1"/>
                  </a:lnTo>
                  <a:lnTo>
                    <a:pt x="25051" y="434"/>
                  </a:lnTo>
                  <a:lnTo>
                    <a:pt x="24873" y="1248"/>
                  </a:lnTo>
                  <a:lnTo>
                    <a:pt x="24568" y="2012"/>
                  </a:lnTo>
                  <a:lnTo>
                    <a:pt x="24110" y="2674"/>
                  </a:lnTo>
                  <a:lnTo>
                    <a:pt x="23524" y="3260"/>
                  </a:lnTo>
                  <a:lnTo>
                    <a:pt x="22862" y="3718"/>
                  </a:lnTo>
                  <a:lnTo>
                    <a:pt x="22098" y="4023"/>
                  </a:lnTo>
                  <a:lnTo>
                    <a:pt x="21284" y="4202"/>
                  </a:lnTo>
                  <a:lnTo>
                    <a:pt x="20418" y="4202"/>
                  </a:lnTo>
                  <a:lnTo>
                    <a:pt x="19603" y="4023"/>
                  </a:lnTo>
                  <a:lnTo>
                    <a:pt x="18840" y="3718"/>
                  </a:lnTo>
                  <a:lnTo>
                    <a:pt x="18178" y="3260"/>
                  </a:lnTo>
                  <a:lnTo>
                    <a:pt x="17592" y="2674"/>
                  </a:lnTo>
                  <a:lnTo>
                    <a:pt x="17134" y="2012"/>
                  </a:lnTo>
                  <a:lnTo>
                    <a:pt x="16828" y="1248"/>
                  </a:lnTo>
                  <a:lnTo>
                    <a:pt x="16650" y="434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F046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24"/>
            <p:cNvSpPr/>
            <p:nvPr/>
          </p:nvSpPr>
          <p:spPr>
            <a:xfrm>
              <a:off x="614900" y="2844100"/>
              <a:ext cx="288975" cy="149600"/>
            </a:xfrm>
            <a:custGeom>
              <a:rect b="b" l="l" r="r" t="t"/>
              <a:pathLst>
                <a:path extrusionOk="0" h="5984" w="11559">
                  <a:moveTo>
                    <a:pt x="1554" y="1"/>
                  </a:moveTo>
                  <a:lnTo>
                    <a:pt x="1" y="52"/>
                  </a:lnTo>
                  <a:lnTo>
                    <a:pt x="1" y="128"/>
                  </a:lnTo>
                  <a:lnTo>
                    <a:pt x="1" y="205"/>
                  </a:lnTo>
                  <a:lnTo>
                    <a:pt x="26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324" y="3871"/>
                  </a:lnTo>
                  <a:lnTo>
                    <a:pt x="2088" y="4660"/>
                  </a:lnTo>
                  <a:lnTo>
                    <a:pt x="3030" y="5296"/>
                  </a:lnTo>
                  <a:lnTo>
                    <a:pt x="4049" y="5729"/>
                  </a:lnTo>
                  <a:lnTo>
                    <a:pt x="5194" y="5958"/>
                  </a:lnTo>
                  <a:lnTo>
                    <a:pt x="5780" y="5984"/>
                  </a:lnTo>
                  <a:lnTo>
                    <a:pt x="6365" y="5958"/>
                  </a:lnTo>
                  <a:lnTo>
                    <a:pt x="7486" y="5729"/>
                  </a:lnTo>
                  <a:lnTo>
                    <a:pt x="8529" y="5296"/>
                  </a:lnTo>
                  <a:lnTo>
                    <a:pt x="9446" y="4660"/>
                  </a:lnTo>
                  <a:lnTo>
                    <a:pt x="10235" y="3871"/>
                  </a:lnTo>
                  <a:lnTo>
                    <a:pt x="10872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59" y="205"/>
                  </a:lnTo>
                  <a:lnTo>
                    <a:pt x="11559" y="128"/>
                  </a:lnTo>
                  <a:lnTo>
                    <a:pt x="11533" y="52"/>
                  </a:lnTo>
                  <a:lnTo>
                    <a:pt x="9980" y="1"/>
                  </a:lnTo>
                  <a:lnTo>
                    <a:pt x="9980" y="434"/>
                  </a:lnTo>
                  <a:lnTo>
                    <a:pt x="9802" y="1248"/>
                  </a:lnTo>
                  <a:lnTo>
                    <a:pt x="9497" y="2012"/>
                  </a:lnTo>
                  <a:lnTo>
                    <a:pt x="9039" y="2674"/>
                  </a:lnTo>
                  <a:lnTo>
                    <a:pt x="8453" y="3260"/>
                  </a:lnTo>
                  <a:lnTo>
                    <a:pt x="7791" y="3718"/>
                  </a:lnTo>
                  <a:lnTo>
                    <a:pt x="7027" y="4023"/>
                  </a:lnTo>
                  <a:lnTo>
                    <a:pt x="6213" y="4202"/>
                  </a:lnTo>
                  <a:lnTo>
                    <a:pt x="5347" y="4202"/>
                  </a:lnTo>
                  <a:lnTo>
                    <a:pt x="4532" y="4023"/>
                  </a:lnTo>
                  <a:lnTo>
                    <a:pt x="3769" y="3718"/>
                  </a:lnTo>
                  <a:lnTo>
                    <a:pt x="3107" y="3260"/>
                  </a:lnTo>
                  <a:lnTo>
                    <a:pt x="2521" y="2674"/>
                  </a:lnTo>
                  <a:lnTo>
                    <a:pt x="2063" y="2012"/>
                  </a:lnTo>
                  <a:lnTo>
                    <a:pt x="1757" y="1248"/>
                  </a:lnTo>
                  <a:lnTo>
                    <a:pt x="1579" y="434"/>
                  </a:lnTo>
                  <a:lnTo>
                    <a:pt x="1554" y="1"/>
                  </a:lnTo>
                  <a:close/>
                </a:path>
              </a:pathLst>
            </a:custGeom>
            <a:solidFill>
              <a:srgbClr val="F586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24"/>
            <p:cNvSpPr/>
            <p:nvPr/>
          </p:nvSpPr>
          <p:spPr>
            <a:xfrm>
              <a:off x="716100" y="2459675"/>
              <a:ext cx="82775" cy="119700"/>
            </a:xfrm>
            <a:custGeom>
              <a:rect b="b" l="l" r="r" t="t"/>
              <a:pathLst>
                <a:path extrusionOk="0" h="4788" w="3311">
                  <a:moveTo>
                    <a:pt x="1554" y="1"/>
                  </a:moveTo>
                  <a:lnTo>
                    <a:pt x="1375" y="306"/>
                  </a:lnTo>
                  <a:lnTo>
                    <a:pt x="1299" y="586"/>
                  </a:lnTo>
                  <a:lnTo>
                    <a:pt x="26" y="4252"/>
                  </a:lnTo>
                  <a:lnTo>
                    <a:pt x="1" y="4303"/>
                  </a:lnTo>
                  <a:lnTo>
                    <a:pt x="1" y="4354"/>
                  </a:lnTo>
                  <a:lnTo>
                    <a:pt x="408" y="4558"/>
                  </a:lnTo>
                  <a:lnTo>
                    <a:pt x="1223" y="4787"/>
                  </a:lnTo>
                  <a:lnTo>
                    <a:pt x="2063" y="4787"/>
                  </a:lnTo>
                  <a:lnTo>
                    <a:pt x="2903" y="4558"/>
                  </a:lnTo>
                  <a:lnTo>
                    <a:pt x="3310" y="4354"/>
                  </a:lnTo>
                  <a:lnTo>
                    <a:pt x="3310" y="4303"/>
                  </a:lnTo>
                  <a:lnTo>
                    <a:pt x="3285" y="4252"/>
                  </a:lnTo>
                  <a:lnTo>
                    <a:pt x="2012" y="586"/>
                  </a:lnTo>
                  <a:lnTo>
                    <a:pt x="1935" y="306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FDE3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24"/>
            <p:cNvSpPr/>
            <p:nvPr/>
          </p:nvSpPr>
          <p:spPr>
            <a:xfrm>
              <a:off x="716100" y="2568525"/>
              <a:ext cx="82775" cy="38200"/>
            </a:xfrm>
            <a:custGeom>
              <a:rect b="b" l="l" r="r" t="t"/>
              <a:pathLst>
                <a:path extrusionOk="0" h="1528" w="3311">
                  <a:moveTo>
                    <a:pt x="1" y="0"/>
                  </a:moveTo>
                  <a:lnTo>
                    <a:pt x="1" y="306"/>
                  </a:lnTo>
                  <a:lnTo>
                    <a:pt x="281" y="840"/>
                  </a:lnTo>
                  <a:lnTo>
                    <a:pt x="764" y="1273"/>
                  </a:lnTo>
                  <a:lnTo>
                    <a:pt x="1299" y="1502"/>
                  </a:lnTo>
                  <a:lnTo>
                    <a:pt x="1528" y="1528"/>
                  </a:lnTo>
                  <a:lnTo>
                    <a:pt x="1783" y="1528"/>
                  </a:lnTo>
                  <a:lnTo>
                    <a:pt x="2012" y="1502"/>
                  </a:lnTo>
                  <a:lnTo>
                    <a:pt x="2546" y="1273"/>
                  </a:lnTo>
                  <a:lnTo>
                    <a:pt x="3030" y="840"/>
                  </a:lnTo>
                  <a:lnTo>
                    <a:pt x="3310" y="306"/>
                  </a:lnTo>
                  <a:lnTo>
                    <a:pt x="3310" y="0"/>
                  </a:lnTo>
                  <a:lnTo>
                    <a:pt x="2903" y="204"/>
                  </a:lnTo>
                  <a:lnTo>
                    <a:pt x="2063" y="433"/>
                  </a:lnTo>
                  <a:lnTo>
                    <a:pt x="1223" y="433"/>
                  </a:lnTo>
                  <a:lnTo>
                    <a:pt x="408" y="20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24"/>
            <p:cNvSpPr/>
            <p:nvPr/>
          </p:nvSpPr>
          <p:spPr>
            <a:xfrm>
              <a:off x="552525" y="2434225"/>
              <a:ext cx="26750" cy="26750"/>
            </a:xfrm>
            <a:custGeom>
              <a:rect b="b" l="l" r="r" t="t"/>
              <a:pathLst>
                <a:path extrusionOk="0" h="1070" w="1070">
                  <a:moveTo>
                    <a:pt x="535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1" y="535"/>
                  </a:lnTo>
                  <a:lnTo>
                    <a:pt x="26" y="739"/>
                  </a:lnTo>
                  <a:lnTo>
                    <a:pt x="306" y="1019"/>
                  </a:lnTo>
                  <a:lnTo>
                    <a:pt x="535" y="1070"/>
                  </a:lnTo>
                  <a:lnTo>
                    <a:pt x="739" y="1019"/>
                  </a:lnTo>
                  <a:lnTo>
                    <a:pt x="1019" y="739"/>
                  </a:lnTo>
                  <a:lnTo>
                    <a:pt x="1070" y="535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24"/>
            <p:cNvSpPr/>
            <p:nvPr/>
          </p:nvSpPr>
          <p:spPr>
            <a:xfrm>
              <a:off x="913400" y="2434225"/>
              <a:ext cx="26125" cy="26750"/>
            </a:xfrm>
            <a:custGeom>
              <a:rect b="b" l="l" r="r" t="t"/>
              <a:pathLst>
                <a:path extrusionOk="0" h="1070" w="1045">
                  <a:moveTo>
                    <a:pt x="510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1" y="535"/>
                  </a:lnTo>
                  <a:lnTo>
                    <a:pt x="26" y="739"/>
                  </a:lnTo>
                  <a:lnTo>
                    <a:pt x="306" y="1019"/>
                  </a:lnTo>
                  <a:lnTo>
                    <a:pt x="510" y="1070"/>
                  </a:lnTo>
                  <a:lnTo>
                    <a:pt x="739" y="1019"/>
                  </a:lnTo>
                  <a:lnTo>
                    <a:pt x="1019" y="739"/>
                  </a:lnTo>
                  <a:lnTo>
                    <a:pt x="1045" y="535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24"/>
            <p:cNvSpPr/>
            <p:nvPr/>
          </p:nvSpPr>
          <p:spPr>
            <a:xfrm>
              <a:off x="506075" y="2522700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586"/>
                  </a:lnTo>
                  <a:lnTo>
                    <a:pt x="26" y="1095"/>
                  </a:lnTo>
                  <a:lnTo>
                    <a:pt x="0" y="1375"/>
                  </a:lnTo>
                  <a:lnTo>
                    <a:pt x="26" y="1655"/>
                  </a:lnTo>
                  <a:lnTo>
                    <a:pt x="229" y="2139"/>
                  </a:lnTo>
                  <a:lnTo>
                    <a:pt x="586" y="2521"/>
                  </a:lnTo>
                  <a:lnTo>
                    <a:pt x="1095" y="2724"/>
                  </a:lnTo>
                  <a:lnTo>
                    <a:pt x="1375" y="2750"/>
                  </a:lnTo>
                  <a:lnTo>
                    <a:pt x="4455" y="2750"/>
                  </a:lnTo>
                  <a:lnTo>
                    <a:pt x="4736" y="2724"/>
                  </a:lnTo>
                  <a:lnTo>
                    <a:pt x="5245" y="2521"/>
                  </a:lnTo>
                  <a:lnTo>
                    <a:pt x="5601" y="2139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586"/>
                  </a:lnTo>
                  <a:lnTo>
                    <a:pt x="5245" y="229"/>
                  </a:lnTo>
                  <a:lnTo>
                    <a:pt x="4736" y="26"/>
                  </a:lnTo>
                  <a:lnTo>
                    <a:pt x="4455" y="0"/>
                  </a:lnTo>
                  <a:close/>
                </a:path>
              </a:pathLst>
            </a:custGeom>
            <a:solidFill>
              <a:srgbClr val="F59A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24"/>
            <p:cNvSpPr/>
            <p:nvPr/>
          </p:nvSpPr>
          <p:spPr>
            <a:xfrm>
              <a:off x="866950" y="2522700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586"/>
                  </a:lnTo>
                  <a:lnTo>
                    <a:pt x="0" y="1095"/>
                  </a:lnTo>
                  <a:lnTo>
                    <a:pt x="0" y="1375"/>
                  </a:lnTo>
                  <a:lnTo>
                    <a:pt x="0" y="1655"/>
                  </a:lnTo>
                  <a:lnTo>
                    <a:pt x="229" y="2139"/>
                  </a:lnTo>
                  <a:lnTo>
                    <a:pt x="586" y="2521"/>
                  </a:lnTo>
                  <a:lnTo>
                    <a:pt x="1095" y="2724"/>
                  </a:lnTo>
                  <a:lnTo>
                    <a:pt x="1375" y="2750"/>
                  </a:lnTo>
                  <a:lnTo>
                    <a:pt x="4456" y="2750"/>
                  </a:lnTo>
                  <a:lnTo>
                    <a:pt x="4736" y="2724"/>
                  </a:lnTo>
                  <a:lnTo>
                    <a:pt x="5219" y="2521"/>
                  </a:lnTo>
                  <a:lnTo>
                    <a:pt x="5601" y="2139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586"/>
                  </a:lnTo>
                  <a:lnTo>
                    <a:pt x="5219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F59A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24"/>
            <p:cNvSpPr/>
            <p:nvPr/>
          </p:nvSpPr>
          <p:spPr>
            <a:xfrm>
              <a:off x="523900" y="2341925"/>
              <a:ext cx="110125" cy="22300"/>
            </a:xfrm>
            <a:custGeom>
              <a:rect b="b" l="l" r="r" t="t"/>
              <a:pathLst>
                <a:path extrusionOk="0" fill="none" h="892" w="4405">
                  <a:moveTo>
                    <a:pt x="4404" y="892"/>
                  </a:moveTo>
                  <a:lnTo>
                    <a:pt x="4175" y="663"/>
                  </a:lnTo>
                  <a:lnTo>
                    <a:pt x="3666" y="332"/>
                  </a:lnTo>
                  <a:lnTo>
                    <a:pt x="2800" y="1"/>
                  </a:lnTo>
                  <a:lnTo>
                    <a:pt x="1604" y="1"/>
                  </a:lnTo>
                  <a:lnTo>
                    <a:pt x="738" y="332"/>
                  </a:lnTo>
                  <a:lnTo>
                    <a:pt x="229" y="663"/>
                  </a:lnTo>
                  <a:lnTo>
                    <a:pt x="0" y="892"/>
                  </a:lnTo>
                </a:path>
              </a:pathLst>
            </a:custGeom>
            <a:noFill/>
            <a:ln cap="rnd" cmpd="sng" w="21000">
              <a:solidFill>
                <a:srgbClr val="95653C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24"/>
            <p:cNvSpPr/>
            <p:nvPr/>
          </p:nvSpPr>
          <p:spPr>
            <a:xfrm>
              <a:off x="884775" y="2341925"/>
              <a:ext cx="110125" cy="22300"/>
            </a:xfrm>
            <a:custGeom>
              <a:rect b="b" l="l" r="r" t="t"/>
              <a:pathLst>
                <a:path extrusionOk="0" fill="none" h="892" w="4405">
                  <a:moveTo>
                    <a:pt x="4405" y="892"/>
                  </a:moveTo>
                  <a:lnTo>
                    <a:pt x="4175" y="663"/>
                  </a:lnTo>
                  <a:lnTo>
                    <a:pt x="3641" y="332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38" y="332"/>
                  </a:lnTo>
                  <a:lnTo>
                    <a:pt x="229" y="663"/>
                  </a:lnTo>
                  <a:lnTo>
                    <a:pt x="0" y="892"/>
                  </a:lnTo>
                </a:path>
              </a:pathLst>
            </a:custGeom>
            <a:noFill/>
            <a:ln cap="rnd" cmpd="sng" w="21000">
              <a:solidFill>
                <a:srgbClr val="95653C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24"/>
            <p:cNvSpPr/>
            <p:nvPr/>
          </p:nvSpPr>
          <p:spPr>
            <a:xfrm>
              <a:off x="697650" y="2646800"/>
              <a:ext cx="123500" cy="36300"/>
            </a:xfrm>
            <a:custGeom>
              <a:rect b="b" l="l" r="r" t="t"/>
              <a:pathLst>
                <a:path extrusionOk="0" fill="none" h="1452" w="4940">
                  <a:moveTo>
                    <a:pt x="0" y="1"/>
                  </a:moveTo>
                  <a:lnTo>
                    <a:pt x="128" y="306"/>
                  </a:lnTo>
                  <a:lnTo>
                    <a:pt x="611" y="841"/>
                  </a:lnTo>
                  <a:lnTo>
                    <a:pt x="1248" y="1223"/>
                  </a:lnTo>
                  <a:lnTo>
                    <a:pt x="2037" y="1426"/>
                  </a:lnTo>
                  <a:lnTo>
                    <a:pt x="2470" y="1452"/>
                  </a:lnTo>
                  <a:lnTo>
                    <a:pt x="2903" y="1426"/>
                  </a:lnTo>
                  <a:lnTo>
                    <a:pt x="3666" y="1223"/>
                  </a:lnTo>
                  <a:lnTo>
                    <a:pt x="4303" y="841"/>
                  </a:lnTo>
                  <a:lnTo>
                    <a:pt x="4787" y="332"/>
                  </a:lnTo>
                  <a:lnTo>
                    <a:pt x="4939" y="26"/>
                  </a:lnTo>
                </a:path>
              </a:pathLst>
            </a:custGeom>
            <a:noFill/>
            <a:ln cap="rnd" cmpd="sng" w="21000">
              <a:solidFill>
                <a:srgbClr val="D56453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24"/>
            <p:cNvSpPr/>
            <p:nvPr/>
          </p:nvSpPr>
          <p:spPr>
            <a:xfrm>
              <a:off x="364125" y="1879850"/>
              <a:ext cx="791175" cy="525750"/>
            </a:xfrm>
            <a:custGeom>
              <a:rect b="b" l="l" r="r" t="t"/>
              <a:pathLst>
                <a:path extrusionOk="0" h="21030" w="31647">
                  <a:moveTo>
                    <a:pt x="14996" y="1"/>
                  </a:moveTo>
                  <a:lnTo>
                    <a:pt x="13418" y="154"/>
                  </a:lnTo>
                  <a:lnTo>
                    <a:pt x="11865" y="485"/>
                  </a:lnTo>
                  <a:lnTo>
                    <a:pt x="10388" y="943"/>
                  </a:lnTo>
                  <a:lnTo>
                    <a:pt x="8962" y="1554"/>
                  </a:lnTo>
                  <a:lnTo>
                    <a:pt x="7613" y="2267"/>
                  </a:lnTo>
                  <a:lnTo>
                    <a:pt x="6340" y="3132"/>
                  </a:lnTo>
                  <a:lnTo>
                    <a:pt x="5169" y="4100"/>
                  </a:lnTo>
                  <a:lnTo>
                    <a:pt x="4100" y="5169"/>
                  </a:lnTo>
                  <a:lnTo>
                    <a:pt x="3132" y="6340"/>
                  </a:lnTo>
                  <a:lnTo>
                    <a:pt x="2292" y="7613"/>
                  </a:lnTo>
                  <a:lnTo>
                    <a:pt x="1554" y="8962"/>
                  </a:lnTo>
                  <a:lnTo>
                    <a:pt x="943" y="10388"/>
                  </a:lnTo>
                  <a:lnTo>
                    <a:pt x="485" y="11865"/>
                  </a:lnTo>
                  <a:lnTo>
                    <a:pt x="154" y="13418"/>
                  </a:lnTo>
                  <a:lnTo>
                    <a:pt x="1" y="14996"/>
                  </a:lnTo>
                  <a:lnTo>
                    <a:pt x="1" y="15811"/>
                  </a:lnTo>
                  <a:lnTo>
                    <a:pt x="1" y="21030"/>
                  </a:lnTo>
                  <a:lnTo>
                    <a:pt x="1325" y="20622"/>
                  </a:lnTo>
                  <a:lnTo>
                    <a:pt x="3336" y="19630"/>
                  </a:lnTo>
                  <a:lnTo>
                    <a:pt x="4736" y="18484"/>
                  </a:lnTo>
                  <a:lnTo>
                    <a:pt x="5729" y="17262"/>
                  </a:lnTo>
                  <a:lnTo>
                    <a:pt x="6798" y="15327"/>
                  </a:lnTo>
                  <a:lnTo>
                    <a:pt x="7995" y="13418"/>
                  </a:lnTo>
                  <a:lnTo>
                    <a:pt x="9166" y="12221"/>
                  </a:lnTo>
                  <a:lnTo>
                    <a:pt x="9955" y="11661"/>
                  </a:lnTo>
                  <a:lnTo>
                    <a:pt x="9981" y="11814"/>
                  </a:lnTo>
                  <a:lnTo>
                    <a:pt x="10388" y="13061"/>
                  </a:lnTo>
                  <a:lnTo>
                    <a:pt x="11126" y="14436"/>
                  </a:lnTo>
                  <a:lnTo>
                    <a:pt x="11865" y="15378"/>
                  </a:lnTo>
                  <a:lnTo>
                    <a:pt x="12858" y="16269"/>
                  </a:lnTo>
                  <a:lnTo>
                    <a:pt x="14105" y="17007"/>
                  </a:lnTo>
                  <a:lnTo>
                    <a:pt x="14843" y="17287"/>
                  </a:lnTo>
                  <a:lnTo>
                    <a:pt x="15633" y="17542"/>
                  </a:lnTo>
                  <a:lnTo>
                    <a:pt x="16982" y="17746"/>
                  </a:lnTo>
                  <a:lnTo>
                    <a:pt x="18153" y="17669"/>
                  </a:lnTo>
                  <a:lnTo>
                    <a:pt x="19146" y="17466"/>
                  </a:lnTo>
                  <a:lnTo>
                    <a:pt x="20470" y="17033"/>
                  </a:lnTo>
                  <a:lnTo>
                    <a:pt x="21717" y="16753"/>
                  </a:lnTo>
                  <a:lnTo>
                    <a:pt x="22557" y="16804"/>
                  </a:lnTo>
                  <a:lnTo>
                    <a:pt x="23041" y="16956"/>
                  </a:lnTo>
                  <a:lnTo>
                    <a:pt x="23754" y="17236"/>
                  </a:lnTo>
                  <a:lnTo>
                    <a:pt x="24823" y="17822"/>
                  </a:lnTo>
                  <a:lnTo>
                    <a:pt x="25892" y="18688"/>
                  </a:lnTo>
                  <a:lnTo>
                    <a:pt x="26809" y="19477"/>
                  </a:lnTo>
                  <a:lnTo>
                    <a:pt x="27624" y="19935"/>
                  </a:lnTo>
                  <a:lnTo>
                    <a:pt x="28795" y="20317"/>
                  </a:lnTo>
                  <a:lnTo>
                    <a:pt x="30501" y="20572"/>
                  </a:lnTo>
                  <a:lnTo>
                    <a:pt x="31646" y="20648"/>
                  </a:lnTo>
                  <a:lnTo>
                    <a:pt x="31646" y="15811"/>
                  </a:lnTo>
                  <a:lnTo>
                    <a:pt x="31646" y="14996"/>
                  </a:lnTo>
                  <a:lnTo>
                    <a:pt x="31468" y="13418"/>
                  </a:lnTo>
                  <a:lnTo>
                    <a:pt x="31162" y="11865"/>
                  </a:lnTo>
                  <a:lnTo>
                    <a:pt x="30704" y="10388"/>
                  </a:lnTo>
                  <a:lnTo>
                    <a:pt x="30093" y="8962"/>
                  </a:lnTo>
                  <a:lnTo>
                    <a:pt x="29355" y="7613"/>
                  </a:lnTo>
                  <a:lnTo>
                    <a:pt x="28515" y="6340"/>
                  </a:lnTo>
                  <a:lnTo>
                    <a:pt x="27547" y="5169"/>
                  </a:lnTo>
                  <a:lnTo>
                    <a:pt x="26453" y="4100"/>
                  </a:lnTo>
                  <a:lnTo>
                    <a:pt x="25281" y="3132"/>
                  </a:lnTo>
                  <a:lnTo>
                    <a:pt x="24034" y="2267"/>
                  </a:lnTo>
                  <a:lnTo>
                    <a:pt x="22685" y="1554"/>
                  </a:lnTo>
                  <a:lnTo>
                    <a:pt x="21259" y="943"/>
                  </a:lnTo>
                  <a:lnTo>
                    <a:pt x="19782" y="485"/>
                  </a:lnTo>
                  <a:lnTo>
                    <a:pt x="18229" y="154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9E79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24"/>
            <p:cNvSpPr/>
            <p:nvPr/>
          </p:nvSpPr>
          <p:spPr>
            <a:xfrm>
              <a:off x="1280650" y="2455225"/>
              <a:ext cx="357075" cy="586225"/>
            </a:xfrm>
            <a:custGeom>
              <a:rect b="b" l="l" r="r" t="t"/>
              <a:pathLst>
                <a:path extrusionOk="0" h="23449" w="14283">
                  <a:moveTo>
                    <a:pt x="9217" y="1"/>
                  </a:moveTo>
                  <a:lnTo>
                    <a:pt x="8784" y="102"/>
                  </a:lnTo>
                  <a:lnTo>
                    <a:pt x="8427" y="357"/>
                  </a:lnTo>
                  <a:lnTo>
                    <a:pt x="8173" y="764"/>
                  </a:lnTo>
                  <a:lnTo>
                    <a:pt x="8096" y="993"/>
                  </a:lnTo>
                  <a:lnTo>
                    <a:pt x="6365" y="8529"/>
                  </a:lnTo>
                  <a:lnTo>
                    <a:pt x="6060" y="8453"/>
                  </a:lnTo>
                  <a:lnTo>
                    <a:pt x="7587" y="1757"/>
                  </a:lnTo>
                  <a:lnTo>
                    <a:pt x="7638" y="1503"/>
                  </a:lnTo>
                  <a:lnTo>
                    <a:pt x="7587" y="1044"/>
                  </a:lnTo>
                  <a:lnTo>
                    <a:pt x="7384" y="637"/>
                  </a:lnTo>
                  <a:lnTo>
                    <a:pt x="7027" y="357"/>
                  </a:lnTo>
                  <a:lnTo>
                    <a:pt x="6824" y="306"/>
                  </a:lnTo>
                  <a:lnTo>
                    <a:pt x="6620" y="255"/>
                  </a:lnTo>
                  <a:lnTo>
                    <a:pt x="6187" y="357"/>
                  </a:lnTo>
                  <a:lnTo>
                    <a:pt x="5831" y="637"/>
                  </a:lnTo>
                  <a:lnTo>
                    <a:pt x="5576" y="1019"/>
                  </a:lnTo>
                  <a:lnTo>
                    <a:pt x="5500" y="1273"/>
                  </a:lnTo>
                  <a:lnTo>
                    <a:pt x="3387" y="10439"/>
                  </a:lnTo>
                  <a:lnTo>
                    <a:pt x="3157" y="9548"/>
                  </a:lnTo>
                  <a:lnTo>
                    <a:pt x="2648" y="8173"/>
                  </a:lnTo>
                  <a:lnTo>
                    <a:pt x="2139" y="7231"/>
                  </a:lnTo>
                  <a:lnTo>
                    <a:pt x="1630" y="6594"/>
                  </a:lnTo>
                  <a:lnTo>
                    <a:pt x="968" y="6111"/>
                  </a:lnTo>
                  <a:lnTo>
                    <a:pt x="408" y="6034"/>
                  </a:lnTo>
                  <a:lnTo>
                    <a:pt x="332" y="6060"/>
                  </a:lnTo>
                  <a:lnTo>
                    <a:pt x="179" y="6136"/>
                  </a:lnTo>
                  <a:lnTo>
                    <a:pt x="1" y="6442"/>
                  </a:lnTo>
                  <a:lnTo>
                    <a:pt x="1" y="6951"/>
                  </a:lnTo>
                  <a:lnTo>
                    <a:pt x="51" y="7078"/>
                  </a:lnTo>
                  <a:lnTo>
                    <a:pt x="561" y="10006"/>
                  </a:lnTo>
                  <a:lnTo>
                    <a:pt x="1172" y="13494"/>
                  </a:lnTo>
                  <a:lnTo>
                    <a:pt x="1223" y="13901"/>
                  </a:lnTo>
                  <a:lnTo>
                    <a:pt x="1426" y="14563"/>
                  </a:lnTo>
                  <a:lnTo>
                    <a:pt x="1910" y="15327"/>
                  </a:lnTo>
                  <a:lnTo>
                    <a:pt x="2954" y="16116"/>
                  </a:lnTo>
                  <a:lnTo>
                    <a:pt x="3183" y="16192"/>
                  </a:lnTo>
                  <a:lnTo>
                    <a:pt x="1859" y="21844"/>
                  </a:lnTo>
                  <a:lnTo>
                    <a:pt x="8809" y="23448"/>
                  </a:lnTo>
                  <a:lnTo>
                    <a:pt x="10159" y="17694"/>
                  </a:lnTo>
                  <a:lnTo>
                    <a:pt x="10286" y="17694"/>
                  </a:lnTo>
                  <a:lnTo>
                    <a:pt x="10719" y="17618"/>
                  </a:lnTo>
                  <a:lnTo>
                    <a:pt x="11228" y="17338"/>
                  </a:lnTo>
                  <a:lnTo>
                    <a:pt x="11635" y="16803"/>
                  </a:lnTo>
                  <a:lnTo>
                    <a:pt x="11763" y="16396"/>
                  </a:lnTo>
                  <a:lnTo>
                    <a:pt x="12094" y="14970"/>
                  </a:lnTo>
                  <a:lnTo>
                    <a:pt x="12832" y="11737"/>
                  </a:lnTo>
                  <a:lnTo>
                    <a:pt x="13086" y="10617"/>
                  </a:lnTo>
                  <a:lnTo>
                    <a:pt x="13214" y="10108"/>
                  </a:lnTo>
                  <a:lnTo>
                    <a:pt x="14232" y="5652"/>
                  </a:lnTo>
                  <a:lnTo>
                    <a:pt x="14283" y="5423"/>
                  </a:lnTo>
                  <a:lnTo>
                    <a:pt x="14232" y="4965"/>
                  </a:lnTo>
                  <a:lnTo>
                    <a:pt x="14028" y="4609"/>
                  </a:lnTo>
                  <a:lnTo>
                    <a:pt x="13723" y="4354"/>
                  </a:lnTo>
                  <a:lnTo>
                    <a:pt x="13519" y="4303"/>
                  </a:lnTo>
                  <a:lnTo>
                    <a:pt x="13341" y="4252"/>
                  </a:lnTo>
                  <a:lnTo>
                    <a:pt x="12934" y="4354"/>
                  </a:lnTo>
                  <a:lnTo>
                    <a:pt x="12603" y="4609"/>
                  </a:lnTo>
                  <a:lnTo>
                    <a:pt x="12374" y="4965"/>
                  </a:lnTo>
                  <a:lnTo>
                    <a:pt x="12297" y="5194"/>
                  </a:lnTo>
                  <a:lnTo>
                    <a:pt x="11253" y="9675"/>
                  </a:lnTo>
                  <a:lnTo>
                    <a:pt x="10872" y="9573"/>
                  </a:lnTo>
                  <a:lnTo>
                    <a:pt x="12323" y="3285"/>
                  </a:lnTo>
                  <a:lnTo>
                    <a:pt x="12374" y="3030"/>
                  </a:lnTo>
                  <a:lnTo>
                    <a:pt x="12323" y="2572"/>
                  </a:lnTo>
                  <a:lnTo>
                    <a:pt x="12094" y="2165"/>
                  </a:lnTo>
                  <a:lnTo>
                    <a:pt x="11763" y="1884"/>
                  </a:lnTo>
                  <a:lnTo>
                    <a:pt x="11559" y="1834"/>
                  </a:lnTo>
                  <a:lnTo>
                    <a:pt x="11330" y="1783"/>
                  </a:lnTo>
                  <a:lnTo>
                    <a:pt x="10922" y="1884"/>
                  </a:lnTo>
                  <a:lnTo>
                    <a:pt x="10566" y="2165"/>
                  </a:lnTo>
                  <a:lnTo>
                    <a:pt x="10286" y="2546"/>
                  </a:lnTo>
                  <a:lnTo>
                    <a:pt x="10235" y="2801"/>
                  </a:lnTo>
                  <a:lnTo>
                    <a:pt x="8784" y="9089"/>
                  </a:lnTo>
                  <a:lnTo>
                    <a:pt x="8478" y="9013"/>
                  </a:lnTo>
                  <a:lnTo>
                    <a:pt x="10210" y="1503"/>
                  </a:lnTo>
                  <a:lnTo>
                    <a:pt x="10235" y="1248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49" y="102"/>
                  </a:lnTo>
                  <a:lnTo>
                    <a:pt x="9420" y="26"/>
                  </a:lnTo>
                  <a:lnTo>
                    <a:pt x="9217" y="1"/>
                  </a:lnTo>
                  <a:close/>
                </a:path>
              </a:pathLst>
            </a:custGeom>
            <a:solidFill>
              <a:srgbClr val="F0C1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24"/>
            <p:cNvSpPr/>
            <p:nvPr/>
          </p:nvSpPr>
          <p:spPr>
            <a:xfrm>
              <a:off x="1365300" y="2714900"/>
              <a:ext cx="25" cy="675"/>
            </a:xfrm>
            <a:custGeom>
              <a:rect b="b" l="l" r="r" t="t"/>
              <a:pathLst>
                <a:path extrusionOk="0" h="27" w="1">
                  <a:moveTo>
                    <a:pt x="1" y="1"/>
                  </a:moveTo>
                  <a:lnTo>
                    <a:pt x="1" y="1"/>
                  </a:lnTo>
                  <a:lnTo>
                    <a:pt x="1" y="2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24"/>
            <p:cNvSpPr/>
            <p:nvPr/>
          </p:nvSpPr>
          <p:spPr>
            <a:xfrm>
              <a:off x="1398400" y="2659525"/>
              <a:ext cx="190975" cy="55400"/>
            </a:xfrm>
            <a:custGeom>
              <a:rect b="b" l="l" r="r" t="t"/>
              <a:pathLst>
                <a:path extrusionOk="0" h="2216" w="7639">
                  <a:moveTo>
                    <a:pt x="102" y="1"/>
                  </a:moveTo>
                  <a:lnTo>
                    <a:pt x="0" y="485"/>
                  </a:lnTo>
                  <a:lnTo>
                    <a:pt x="7536" y="2216"/>
                  </a:lnTo>
                  <a:lnTo>
                    <a:pt x="7638" y="1732"/>
                  </a:lnTo>
                  <a:lnTo>
                    <a:pt x="6569" y="1503"/>
                  </a:lnTo>
                  <a:lnTo>
                    <a:pt x="6543" y="1503"/>
                  </a:lnTo>
                  <a:lnTo>
                    <a:pt x="6162" y="1401"/>
                  </a:lnTo>
                  <a:lnTo>
                    <a:pt x="4074" y="917"/>
                  </a:lnTo>
                  <a:lnTo>
                    <a:pt x="3768" y="841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24"/>
            <p:cNvSpPr/>
            <p:nvPr/>
          </p:nvSpPr>
          <p:spPr>
            <a:xfrm>
              <a:off x="1365300" y="2708550"/>
              <a:ext cx="105675" cy="159775"/>
            </a:xfrm>
            <a:custGeom>
              <a:rect b="b" l="l" r="r" t="t"/>
              <a:pathLst>
                <a:path extrusionOk="0" h="6391" w="4227">
                  <a:moveTo>
                    <a:pt x="77" y="0"/>
                  </a:moveTo>
                  <a:lnTo>
                    <a:pt x="52" y="51"/>
                  </a:lnTo>
                  <a:lnTo>
                    <a:pt x="1" y="280"/>
                  </a:lnTo>
                  <a:lnTo>
                    <a:pt x="230" y="306"/>
                  </a:lnTo>
                  <a:lnTo>
                    <a:pt x="1121" y="637"/>
                  </a:lnTo>
                  <a:lnTo>
                    <a:pt x="1859" y="1044"/>
                  </a:lnTo>
                  <a:lnTo>
                    <a:pt x="2597" y="1680"/>
                  </a:lnTo>
                  <a:lnTo>
                    <a:pt x="3259" y="2571"/>
                  </a:lnTo>
                  <a:lnTo>
                    <a:pt x="3718" y="3794"/>
                  </a:lnTo>
                  <a:lnTo>
                    <a:pt x="3896" y="5372"/>
                  </a:lnTo>
                  <a:lnTo>
                    <a:pt x="3819" y="6314"/>
                  </a:lnTo>
                  <a:lnTo>
                    <a:pt x="4099" y="6390"/>
                  </a:lnTo>
                  <a:lnTo>
                    <a:pt x="4150" y="6212"/>
                  </a:lnTo>
                  <a:lnTo>
                    <a:pt x="4227" y="5117"/>
                  </a:lnTo>
                  <a:lnTo>
                    <a:pt x="4176" y="4124"/>
                  </a:lnTo>
                  <a:lnTo>
                    <a:pt x="3896" y="3030"/>
                  </a:lnTo>
                  <a:lnTo>
                    <a:pt x="3336" y="1935"/>
                  </a:lnTo>
                  <a:lnTo>
                    <a:pt x="2394" y="968"/>
                  </a:lnTo>
                  <a:lnTo>
                    <a:pt x="1375" y="407"/>
                  </a:lnTo>
                  <a:lnTo>
                    <a:pt x="535" y="102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24"/>
            <p:cNvSpPr/>
            <p:nvPr/>
          </p:nvSpPr>
          <p:spPr>
            <a:xfrm>
              <a:off x="1343025" y="2888650"/>
              <a:ext cx="183975" cy="84675"/>
            </a:xfrm>
            <a:custGeom>
              <a:rect b="b" l="l" r="r" t="t"/>
              <a:pathLst>
                <a:path extrusionOk="0" h="3387" w="7359">
                  <a:moveTo>
                    <a:pt x="408" y="1"/>
                  </a:moveTo>
                  <a:lnTo>
                    <a:pt x="1" y="1783"/>
                  </a:lnTo>
                  <a:lnTo>
                    <a:pt x="6951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24"/>
            <p:cNvSpPr/>
            <p:nvPr/>
          </p:nvSpPr>
          <p:spPr>
            <a:xfrm>
              <a:off x="1303575" y="2910950"/>
              <a:ext cx="237425" cy="100575"/>
            </a:xfrm>
            <a:custGeom>
              <a:rect b="b" l="l" r="r" t="t"/>
              <a:pathLst>
                <a:path extrusionOk="0" h="4023" w="9497">
                  <a:moveTo>
                    <a:pt x="433" y="0"/>
                  </a:moveTo>
                  <a:lnTo>
                    <a:pt x="0" y="1909"/>
                  </a:lnTo>
                  <a:lnTo>
                    <a:pt x="9063" y="4023"/>
                  </a:lnTo>
                  <a:lnTo>
                    <a:pt x="9496" y="208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F586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24"/>
            <p:cNvSpPr/>
            <p:nvPr/>
          </p:nvSpPr>
          <p:spPr>
            <a:xfrm>
              <a:off x="1281300" y="2948500"/>
              <a:ext cx="251425" cy="105675"/>
            </a:xfrm>
            <a:custGeom>
              <a:rect b="b" l="l" r="r" t="t"/>
              <a:pathLst>
                <a:path extrusionOk="0" h="4227" w="10057">
                  <a:moveTo>
                    <a:pt x="967" y="0"/>
                  </a:moveTo>
                  <a:lnTo>
                    <a:pt x="0" y="4226"/>
                  </a:lnTo>
                  <a:lnTo>
                    <a:pt x="9547" y="4226"/>
                  </a:lnTo>
                  <a:lnTo>
                    <a:pt x="10056" y="2088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F046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48" name="Google Shape;548;p24"/>
          <p:cNvSpPr/>
          <p:nvPr/>
        </p:nvSpPr>
        <p:spPr>
          <a:xfrm>
            <a:off x="989400" y="2123325"/>
            <a:ext cx="202500" cy="202500"/>
          </a:xfrm>
          <a:prstGeom prst="mathMultiply">
            <a:avLst>
              <a:gd fmla="val 23520" name="adj1"/>
            </a:avLst>
          </a:prstGeom>
          <a:solidFill>
            <a:srgbClr val="F14C4C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9" name="Google Shape;549;p24"/>
          <p:cNvSpPr/>
          <p:nvPr/>
        </p:nvSpPr>
        <p:spPr>
          <a:xfrm>
            <a:off x="2432925" y="3288225"/>
            <a:ext cx="202500" cy="202500"/>
          </a:xfrm>
          <a:prstGeom prst="mathMultiply">
            <a:avLst>
              <a:gd fmla="val 23520" name="adj1"/>
            </a:avLst>
          </a:prstGeom>
          <a:solidFill>
            <a:srgbClr val="F14C4C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24"/>
          <p:cNvSpPr/>
          <p:nvPr/>
        </p:nvSpPr>
        <p:spPr>
          <a:xfrm>
            <a:off x="3209275" y="1884250"/>
            <a:ext cx="202500" cy="202500"/>
          </a:xfrm>
          <a:prstGeom prst="mathMultiply">
            <a:avLst>
              <a:gd fmla="val 23520" name="adj1"/>
            </a:avLst>
          </a:prstGeom>
          <a:solidFill>
            <a:srgbClr val="F14C4C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1" name="Google Shape;551;p24"/>
          <p:cNvSpPr/>
          <p:nvPr/>
        </p:nvSpPr>
        <p:spPr>
          <a:xfrm>
            <a:off x="3778250" y="3645100"/>
            <a:ext cx="202500" cy="202500"/>
          </a:xfrm>
          <a:prstGeom prst="mathMultiply">
            <a:avLst>
              <a:gd fmla="val 23520" name="adj1"/>
            </a:avLst>
          </a:prstGeom>
          <a:solidFill>
            <a:srgbClr val="F14C4C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24"/>
          <p:cNvSpPr/>
          <p:nvPr/>
        </p:nvSpPr>
        <p:spPr>
          <a:xfrm>
            <a:off x="5544850" y="2325825"/>
            <a:ext cx="202500" cy="202500"/>
          </a:xfrm>
          <a:prstGeom prst="mathMultiply">
            <a:avLst>
              <a:gd fmla="val 23520" name="adj1"/>
            </a:avLst>
          </a:prstGeom>
          <a:solidFill>
            <a:srgbClr val="F14C4C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24"/>
          <p:cNvSpPr/>
          <p:nvPr/>
        </p:nvSpPr>
        <p:spPr>
          <a:xfrm>
            <a:off x="6073325" y="3645100"/>
            <a:ext cx="202500" cy="202500"/>
          </a:xfrm>
          <a:prstGeom prst="mathMultiply">
            <a:avLst>
              <a:gd fmla="val 23520" name="adj1"/>
            </a:avLst>
          </a:prstGeom>
          <a:solidFill>
            <a:srgbClr val="F14C4C"/>
          </a:solidFill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p24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25"/>
          <p:cNvSpPr txBox="1"/>
          <p:nvPr>
            <p:ph idx="4294967295" type="ctrTitle"/>
          </p:nvPr>
        </p:nvSpPr>
        <p:spPr>
          <a:xfrm>
            <a:off x="685800" y="1811942"/>
            <a:ext cx="77724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89,526,124</a:t>
            </a:r>
            <a:endParaRPr sz="9600"/>
          </a:p>
        </p:txBody>
      </p:sp>
      <p:sp>
        <p:nvSpPr>
          <p:cNvPr id="560" name="Google Shape;560;p25"/>
          <p:cNvSpPr txBox="1"/>
          <p:nvPr>
            <p:ph idx="4294967295" type="subTitle"/>
          </p:nvPr>
        </p:nvSpPr>
        <p:spPr>
          <a:xfrm>
            <a:off x="685800" y="2763850"/>
            <a:ext cx="42030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Whoa! That’s a big number, aren’t you proud?</a:t>
            </a:r>
            <a:endParaRPr>
              <a:solidFill>
                <a:srgbClr val="FFFFFF"/>
              </a:solidFill>
            </a:endParaRPr>
          </a:p>
        </p:txBody>
      </p:sp>
      <p:grpSp>
        <p:nvGrpSpPr>
          <p:cNvPr id="561" name="Google Shape;561;p25"/>
          <p:cNvGrpSpPr/>
          <p:nvPr/>
        </p:nvGrpSpPr>
        <p:grpSpPr>
          <a:xfrm flipH="1">
            <a:off x="7494560" y="3753778"/>
            <a:ext cx="1649444" cy="1389731"/>
            <a:chOff x="2062875" y="394325"/>
            <a:chExt cx="1394525" cy="1174950"/>
          </a:xfrm>
        </p:grpSpPr>
        <p:sp>
          <p:nvSpPr>
            <p:cNvPr id="562" name="Google Shape;562;p25"/>
            <p:cNvSpPr/>
            <p:nvPr/>
          </p:nvSpPr>
          <p:spPr>
            <a:xfrm>
              <a:off x="2154525" y="1037175"/>
              <a:ext cx="357725" cy="437275"/>
            </a:xfrm>
            <a:custGeom>
              <a:rect b="b" l="l" r="r" t="t"/>
              <a:pathLst>
                <a:path extrusionOk="0" h="17491" w="14309">
                  <a:moveTo>
                    <a:pt x="1706" y="0"/>
                  </a:moveTo>
                  <a:lnTo>
                    <a:pt x="1" y="17491"/>
                  </a:lnTo>
                  <a:lnTo>
                    <a:pt x="14308" y="17491"/>
                  </a:lnTo>
                  <a:lnTo>
                    <a:pt x="14308" y="0"/>
                  </a:lnTo>
                  <a:close/>
                </a:path>
              </a:pathLst>
            </a:custGeom>
            <a:solidFill>
              <a:srgbClr val="542D1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25"/>
            <p:cNvSpPr/>
            <p:nvPr/>
          </p:nvSpPr>
          <p:spPr>
            <a:xfrm>
              <a:off x="2652250" y="1037175"/>
              <a:ext cx="357075" cy="437275"/>
            </a:xfrm>
            <a:custGeom>
              <a:rect b="b" l="l" r="r" t="t"/>
              <a:pathLst>
                <a:path extrusionOk="0" h="17491" w="14283">
                  <a:moveTo>
                    <a:pt x="0" y="0"/>
                  </a:moveTo>
                  <a:lnTo>
                    <a:pt x="0" y="17491"/>
                  </a:lnTo>
                  <a:lnTo>
                    <a:pt x="14283" y="17491"/>
                  </a:lnTo>
                  <a:lnTo>
                    <a:pt x="12603" y="0"/>
                  </a:lnTo>
                  <a:close/>
                </a:path>
              </a:pathLst>
            </a:custGeom>
            <a:solidFill>
              <a:srgbClr val="542D1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25"/>
            <p:cNvSpPr/>
            <p:nvPr/>
          </p:nvSpPr>
          <p:spPr>
            <a:xfrm>
              <a:off x="2177450" y="866600"/>
              <a:ext cx="68125" cy="190975"/>
            </a:xfrm>
            <a:custGeom>
              <a:rect b="b" l="l" r="r" t="t"/>
              <a:pathLst>
                <a:path extrusionOk="0" h="7639" w="2725">
                  <a:moveTo>
                    <a:pt x="2724" y="0"/>
                  </a:moveTo>
                  <a:lnTo>
                    <a:pt x="2164" y="51"/>
                  </a:lnTo>
                  <a:lnTo>
                    <a:pt x="1197" y="459"/>
                  </a:lnTo>
                  <a:lnTo>
                    <a:pt x="458" y="1197"/>
                  </a:lnTo>
                  <a:lnTo>
                    <a:pt x="26" y="2190"/>
                  </a:lnTo>
                  <a:lnTo>
                    <a:pt x="0" y="2750"/>
                  </a:lnTo>
                  <a:lnTo>
                    <a:pt x="0" y="4914"/>
                  </a:lnTo>
                  <a:lnTo>
                    <a:pt x="26" y="5474"/>
                  </a:lnTo>
                  <a:lnTo>
                    <a:pt x="458" y="6467"/>
                  </a:lnTo>
                  <a:lnTo>
                    <a:pt x="1197" y="7205"/>
                  </a:lnTo>
                  <a:lnTo>
                    <a:pt x="2164" y="7613"/>
                  </a:lnTo>
                  <a:lnTo>
                    <a:pt x="2724" y="7638"/>
                  </a:lnTo>
                  <a:lnTo>
                    <a:pt x="2724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25"/>
            <p:cNvSpPr/>
            <p:nvPr/>
          </p:nvSpPr>
          <p:spPr>
            <a:xfrm>
              <a:off x="2922100" y="866600"/>
              <a:ext cx="68150" cy="190975"/>
            </a:xfrm>
            <a:custGeom>
              <a:rect b="b" l="l" r="r" t="t"/>
              <a:pathLst>
                <a:path extrusionOk="0" h="7639" w="2726">
                  <a:moveTo>
                    <a:pt x="1" y="0"/>
                  </a:moveTo>
                  <a:lnTo>
                    <a:pt x="1" y="7638"/>
                  </a:lnTo>
                  <a:lnTo>
                    <a:pt x="561" y="7613"/>
                  </a:lnTo>
                  <a:lnTo>
                    <a:pt x="1528" y="7205"/>
                  </a:lnTo>
                  <a:lnTo>
                    <a:pt x="2267" y="6467"/>
                  </a:lnTo>
                  <a:lnTo>
                    <a:pt x="2700" y="5474"/>
                  </a:lnTo>
                  <a:lnTo>
                    <a:pt x="2725" y="4914"/>
                  </a:lnTo>
                  <a:lnTo>
                    <a:pt x="2725" y="2750"/>
                  </a:lnTo>
                  <a:lnTo>
                    <a:pt x="2700" y="2190"/>
                  </a:lnTo>
                  <a:lnTo>
                    <a:pt x="2267" y="1197"/>
                  </a:lnTo>
                  <a:lnTo>
                    <a:pt x="1528" y="459"/>
                  </a:lnTo>
                  <a:lnTo>
                    <a:pt x="561" y="5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25"/>
            <p:cNvSpPr/>
            <p:nvPr/>
          </p:nvSpPr>
          <p:spPr>
            <a:xfrm>
              <a:off x="2479125" y="1254850"/>
              <a:ext cx="210050" cy="264150"/>
            </a:xfrm>
            <a:custGeom>
              <a:rect b="b" l="l" r="r" t="t"/>
              <a:pathLst>
                <a:path extrusionOk="0" h="10566" w="8402">
                  <a:moveTo>
                    <a:pt x="1" y="0"/>
                  </a:moveTo>
                  <a:lnTo>
                    <a:pt x="1" y="10566"/>
                  </a:lnTo>
                  <a:lnTo>
                    <a:pt x="8402" y="10566"/>
                  </a:lnTo>
                  <a:lnTo>
                    <a:pt x="8402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25"/>
            <p:cNvSpPr/>
            <p:nvPr/>
          </p:nvSpPr>
          <p:spPr>
            <a:xfrm>
              <a:off x="2233450" y="439525"/>
              <a:ext cx="700775" cy="875800"/>
            </a:xfrm>
            <a:custGeom>
              <a:rect b="b" l="l" r="r" t="t"/>
              <a:pathLst>
                <a:path extrusionOk="0" h="35032" w="28031">
                  <a:moveTo>
                    <a:pt x="14028" y="1"/>
                  </a:moveTo>
                  <a:lnTo>
                    <a:pt x="13290" y="26"/>
                  </a:lnTo>
                  <a:lnTo>
                    <a:pt x="11890" y="153"/>
                  </a:lnTo>
                  <a:lnTo>
                    <a:pt x="10515" y="433"/>
                  </a:lnTo>
                  <a:lnTo>
                    <a:pt x="9191" y="841"/>
                  </a:lnTo>
                  <a:lnTo>
                    <a:pt x="7944" y="1375"/>
                  </a:lnTo>
                  <a:lnTo>
                    <a:pt x="6747" y="2037"/>
                  </a:lnTo>
                  <a:lnTo>
                    <a:pt x="5627" y="2776"/>
                  </a:lnTo>
                  <a:lnTo>
                    <a:pt x="4583" y="3641"/>
                  </a:lnTo>
                  <a:lnTo>
                    <a:pt x="3641" y="4583"/>
                  </a:lnTo>
                  <a:lnTo>
                    <a:pt x="2775" y="5627"/>
                  </a:lnTo>
                  <a:lnTo>
                    <a:pt x="2012" y="6747"/>
                  </a:lnTo>
                  <a:lnTo>
                    <a:pt x="1375" y="7944"/>
                  </a:lnTo>
                  <a:lnTo>
                    <a:pt x="841" y="9191"/>
                  </a:lnTo>
                  <a:lnTo>
                    <a:pt x="433" y="10515"/>
                  </a:lnTo>
                  <a:lnTo>
                    <a:pt x="153" y="11890"/>
                  </a:lnTo>
                  <a:lnTo>
                    <a:pt x="0" y="13316"/>
                  </a:lnTo>
                  <a:lnTo>
                    <a:pt x="0" y="14028"/>
                  </a:lnTo>
                  <a:lnTo>
                    <a:pt x="0" y="21004"/>
                  </a:lnTo>
                  <a:lnTo>
                    <a:pt x="0" y="21717"/>
                  </a:lnTo>
                  <a:lnTo>
                    <a:pt x="153" y="23143"/>
                  </a:lnTo>
                  <a:lnTo>
                    <a:pt x="433" y="24517"/>
                  </a:lnTo>
                  <a:lnTo>
                    <a:pt x="841" y="25841"/>
                  </a:lnTo>
                  <a:lnTo>
                    <a:pt x="1375" y="27089"/>
                  </a:lnTo>
                  <a:lnTo>
                    <a:pt x="2012" y="28285"/>
                  </a:lnTo>
                  <a:lnTo>
                    <a:pt x="2775" y="29405"/>
                  </a:lnTo>
                  <a:lnTo>
                    <a:pt x="3641" y="30449"/>
                  </a:lnTo>
                  <a:lnTo>
                    <a:pt x="4583" y="31391"/>
                  </a:lnTo>
                  <a:lnTo>
                    <a:pt x="5627" y="32257"/>
                  </a:lnTo>
                  <a:lnTo>
                    <a:pt x="6747" y="32995"/>
                  </a:lnTo>
                  <a:lnTo>
                    <a:pt x="7944" y="33657"/>
                  </a:lnTo>
                  <a:lnTo>
                    <a:pt x="9191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06"/>
                  </a:lnTo>
                  <a:lnTo>
                    <a:pt x="14028" y="35032"/>
                  </a:lnTo>
                  <a:lnTo>
                    <a:pt x="14741" y="35006"/>
                  </a:lnTo>
                  <a:lnTo>
                    <a:pt x="16167" y="34879"/>
                  </a:lnTo>
                  <a:lnTo>
                    <a:pt x="17516" y="34599"/>
                  </a:lnTo>
                  <a:lnTo>
                    <a:pt x="18840" y="34192"/>
                  </a:lnTo>
                  <a:lnTo>
                    <a:pt x="20087" y="33657"/>
                  </a:lnTo>
                  <a:lnTo>
                    <a:pt x="21284" y="32995"/>
                  </a:lnTo>
                  <a:lnTo>
                    <a:pt x="22404" y="32257"/>
                  </a:lnTo>
                  <a:lnTo>
                    <a:pt x="23448" y="31391"/>
                  </a:lnTo>
                  <a:lnTo>
                    <a:pt x="24390" y="30449"/>
                  </a:lnTo>
                  <a:lnTo>
                    <a:pt x="25256" y="29405"/>
                  </a:lnTo>
                  <a:lnTo>
                    <a:pt x="26019" y="28285"/>
                  </a:lnTo>
                  <a:lnTo>
                    <a:pt x="26656" y="27089"/>
                  </a:lnTo>
                  <a:lnTo>
                    <a:pt x="27191" y="25841"/>
                  </a:lnTo>
                  <a:lnTo>
                    <a:pt x="27598" y="24517"/>
                  </a:lnTo>
                  <a:lnTo>
                    <a:pt x="27878" y="23143"/>
                  </a:lnTo>
                  <a:lnTo>
                    <a:pt x="28031" y="21717"/>
                  </a:lnTo>
                  <a:lnTo>
                    <a:pt x="28031" y="21004"/>
                  </a:lnTo>
                  <a:lnTo>
                    <a:pt x="28031" y="14028"/>
                  </a:lnTo>
                  <a:lnTo>
                    <a:pt x="28031" y="13316"/>
                  </a:lnTo>
                  <a:lnTo>
                    <a:pt x="27878" y="11890"/>
                  </a:lnTo>
                  <a:lnTo>
                    <a:pt x="27598" y="10515"/>
                  </a:lnTo>
                  <a:lnTo>
                    <a:pt x="27191" y="9191"/>
                  </a:lnTo>
                  <a:lnTo>
                    <a:pt x="26656" y="7944"/>
                  </a:lnTo>
                  <a:lnTo>
                    <a:pt x="26019" y="6747"/>
                  </a:lnTo>
                  <a:lnTo>
                    <a:pt x="25256" y="5627"/>
                  </a:lnTo>
                  <a:lnTo>
                    <a:pt x="24390" y="4583"/>
                  </a:lnTo>
                  <a:lnTo>
                    <a:pt x="23448" y="3641"/>
                  </a:lnTo>
                  <a:lnTo>
                    <a:pt x="22404" y="2776"/>
                  </a:lnTo>
                  <a:lnTo>
                    <a:pt x="21284" y="2037"/>
                  </a:lnTo>
                  <a:lnTo>
                    <a:pt x="20087" y="1375"/>
                  </a:lnTo>
                  <a:lnTo>
                    <a:pt x="18840" y="841"/>
                  </a:lnTo>
                  <a:lnTo>
                    <a:pt x="17516" y="433"/>
                  </a:lnTo>
                  <a:lnTo>
                    <a:pt x="16167" y="153"/>
                  </a:lnTo>
                  <a:lnTo>
                    <a:pt x="14741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C08A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25"/>
            <p:cNvSpPr/>
            <p:nvPr/>
          </p:nvSpPr>
          <p:spPr>
            <a:xfrm>
              <a:off x="2358200" y="933425"/>
              <a:ext cx="91050" cy="90400"/>
            </a:xfrm>
            <a:custGeom>
              <a:rect b="b" l="l" r="r" t="t"/>
              <a:pathLst>
                <a:path extrusionOk="0" h="3616" w="3642">
                  <a:moveTo>
                    <a:pt x="1808" y="1"/>
                  </a:moveTo>
                  <a:lnTo>
                    <a:pt x="1452" y="26"/>
                  </a:lnTo>
                  <a:lnTo>
                    <a:pt x="790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0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90" y="3310"/>
                  </a:lnTo>
                  <a:lnTo>
                    <a:pt x="1452" y="3590"/>
                  </a:lnTo>
                  <a:lnTo>
                    <a:pt x="1808" y="3616"/>
                  </a:lnTo>
                  <a:lnTo>
                    <a:pt x="2190" y="3590"/>
                  </a:lnTo>
                  <a:lnTo>
                    <a:pt x="2826" y="3310"/>
                  </a:lnTo>
                  <a:lnTo>
                    <a:pt x="3336" y="2827"/>
                  </a:lnTo>
                  <a:lnTo>
                    <a:pt x="3616" y="2165"/>
                  </a:lnTo>
                  <a:lnTo>
                    <a:pt x="3641" y="1808"/>
                  </a:lnTo>
                  <a:lnTo>
                    <a:pt x="3616" y="1426"/>
                  </a:lnTo>
                  <a:lnTo>
                    <a:pt x="3336" y="790"/>
                  </a:lnTo>
                  <a:lnTo>
                    <a:pt x="2826" y="281"/>
                  </a:lnTo>
                  <a:lnTo>
                    <a:pt x="2190" y="26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5931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25"/>
            <p:cNvSpPr/>
            <p:nvPr/>
          </p:nvSpPr>
          <p:spPr>
            <a:xfrm>
              <a:off x="2718450" y="933425"/>
              <a:ext cx="91025" cy="90400"/>
            </a:xfrm>
            <a:custGeom>
              <a:rect b="b" l="l" r="r" t="t"/>
              <a:pathLst>
                <a:path extrusionOk="0" h="3616" w="3641">
                  <a:moveTo>
                    <a:pt x="1833" y="1"/>
                  </a:moveTo>
                  <a:lnTo>
                    <a:pt x="1451" y="26"/>
                  </a:lnTo>
                  <a:lnTo>
                    <a:pt x="815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0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815" y="3310"/>
                  </a:lnTo>
                  <a:lnTo>
                    <a:pt x="1451" y="3590"/>
                  </a:lnTo>
                  <a:lnTo>
                    <a:pt x="1833" y="3616"/>
                  </a:lnTo>
                  <a:lnTo>
                    <a:pt x="2190" y="3590"/>
                  </a:lnTo>
                  <a:lnTo>
                    <a:pt x="2851" y="3310"/>
                  </a:lnTo>
                  <a:lnTo>
                    <a:pt x="3335" y="2827"/>
                  </a:lnTo>
                  <a:lnTo>
                    <a:pt x="3615" y="2165"/>
                  </a:lnTo>
                  <a:lnTo>
                    <a:pt x="3641" y="1808"/>
                  </a:lnTo>
                  <a:lnTo>
                    <a:pt x="3615" y="1426"/>
                  </a:lnTo>
                  <a:lnTo>
                    <a:pt x="3335" y="790"/>
                  </a:lnTo>
                  <a:lnTo>
                    <a:pt x="2851" y="281"/>
                  </a:lnTo>
                  <a:lnTo>
                    <a:pt x="2190" y="26"/>
                  </a:lnTo>
                  <a:lnTo>
                    <a:pt x="1833" y="1"/>
                  </a:lnTo>
                  <a:close/>
                </a:path>
              </a:pathLst>
            </a:custGeom>
            <a:solidFill>
              <a:srgbClr val="5931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25"/>
            <p:cNvSpPr/>
            <p:nvPr/>
          </p:nvSpPr>
          <p:spPr>
            <a:xfrm>
              <a:off x="2062875" y="1359225"/>
              <a:ext cx="1041925" cy="210050"/>
            </a:xfrm>
            <a:custGeom>
              <a:rect b="b" l="l" r="r" t="t"/>
              <a:pathLst>
                <a:path extrusionOk="0" h="8402" w="41677">
                  <a:moveTo>
                    <a:pt x="16625" y="1"/>
                  </a:moveTo>
                  <a:lnTo>
                    <a:pt x="12297" y="153"/>
                  </a:lnTo>
                  <a:lnTo>
                    <a:pt x="11177" y="179"/>
                  </a:lnTo>
                  <a:lnTo>
                    <a:pt x="9115" y="484"/>
                  </a:lnTo>
                  <a:lnTo>
                    <a:pt x="7307" y="1070"/>
                  </a:lnTo>
                  <a:lnTo>
                    <a:pt x="5678" y="1910"/>
                  </a:lnTo>
                  <a:lnTo>
                    <a:pt x="4227" y="2979"/>
                  </a:lnTo>
                  <a:lnTo>
                    <a:pt x="2903" y="4303"/>
                  </a:lnTo>
                  <a:lnTo>
                    <a:pt x="1681" y="5805"/>
                  </a:lnTo>
                  <a:lnTo>
                    <a:pt x="535" y="7485"/>
                  </a:lnTo>
                  <a:lnTo>
                    <a:pt x="0" y="8402"/>
                  </a:lnTo>
                  <a:lnTo>
                    <a:pt x="41677" y="8402"/>
                  </a:lnTo>
                  <a:lnTo>
                    <a:pt x="41142" y="7485"/>
                  </a:lnTo>
                  <a:lnTo>
                    <a:pt x="39996" y="5805"/>
                  </a:lnTo>
                  <a:lnTo>
                    <a:pt x="38774" y="4303"/>
                  </a:lnTo>
                  <a:lnTo>
                    <a:pt x="37450" y="2979"/>
                  </a:lnTo>
                  <a:lnTo>
                    <a:pt x="35999" y="1910"/>
                  </a:lnTo>
                  <a:lnTo>
                    <a:pt x="34370" y="1070"/>
                  </a:lnTo>
                  <a:lnTo>
                    <a:pt x="32562" y="484"/>
                  </a:lnTo>
                  <a:lnTo>
                    <a:pt x="30500" y="179"/>
                  </a:lnTo>
                  <a:lnTo>
                    <a:pt x="29380" y="153"/>
                  </a:lnTo>
                  <a:lnTo>
                    <a:pt x="25052" y="1"/>
                  </a:lnTo>
                  <a:lnTo>
                    <a:pt x="25027" y="433"/>
                  </a:lnTo>
                  <a:lnTo>
                    <a:pt x="24874" y="1248"/>
                  </a:lnTo>
                  <a:lnTo>
                    <a:pt x="24543" y="2012"/>
                  </a:lnTo>
                  <a:lnTo>
                    <a:pt x="24085" y="2674"/>
                  </a:lnTo>
                  <a:lnTo>
                    <a:pt x="23524" y="3259"/>
                  </a:lnTo>
                  <a:lnTo>
                    <a:pt x="22863" y="3692"/>
                  </a:lnTo>
                  <a:lnTo>
                    <a:pt x="22099" y="4023"/>
                  </a:lnTo>
                  <a:lnTo>
                    <a:pt x="21284" y="4201"/>
                  </a:lnTo>
                  <a:lnTo>
                    <a:pt x="20418" y="4201"/>
                  </a:lnTo>
                  <a:lnTo>
                    <a:pt x="19578" y="4023"/>
                  </a:lnTo>
                  <a:lnTo>
                    <a:pt x="18840" y="3692"/>
                  </a:lnTo>
                  <a:lnTo>
                    <a:pt x="18153" y="3259"/>
                  </a:lnTo>
                  <a:lnTo>
                    <a:pt x="17593" y="2674"/>
                  </a:lnTo>
                  <a:lnTo>
                    <a:pt x="17134" y="2012"/>
                  </a:lnTo>
                  <a:lnTo>
                    <a:pt x="16803" y="1248"/>
                  </a:lnTo>
                  <a:lnTo>
                    <a:pt x="16651" y="433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F586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25"/>
            <p:cNvSpPr/>
            <p:nvPr/>
          </p:nvSpPr>
          <p:spPr>
            <a:xfrm>
              <a:off x="2439675" y="1359225"/>
              <a:ext cx="288325" cy="148950"/>
            </a:xfrm>
            <a:custGeom>
              <a:rect b="b" l="l" r="r" t="t"/>
              <a:pathLst>
                <a:path extrusionOk="0" h="5958" w="11533">
                  <a:moveTo>
                    <a:pt x="1553" y="1"/>
                  </a:moveTo>
                  <a:lnTo>
                    <a:pt x="0" y="51"/>
                  </a:lnTo>
                  <a:lnTo>
                    <a:pt x="0" y="128"/>
                  </a:lnTo>
                  <a:lnTo>
                    <a:pt x="0" y="179"/>
                  </a:lnTo>
                  <a:lnTo>
                    <a:pt x="0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299" y="3870"/>
                  </a:lnTo>
                  <a:lnTo>
                    <a:pt x="2088" y="4659"/>
                  </a:lnTo>
                  <a:lnTo>
                    <a:pt x="3004" y="5270"/>
                  </a:lnTo>
                  <a:lnTo>
                    <a:pt x="4048" y="5703"/>
                  </a:lnTo>
                  <a:lnTo>
                    <a:pt x="5168" y="5958"/>
                  </a:lnTo>
                  <a:lnTo>
                    <a:pt x="6365" y="5958"/>
                  </a:lnTo>
                  <a:lnTo>
                    <a:pt x="7485" y="5703"/>
                  </a:lnTo>
                  <a:lnTo>
                    <a:pt x="8529" y="5270"/>
                  </a:lnTo>
                  <a:lnTo>
                    <a:pt x="9445" y="4659"/>
                  </a:lnTo>
                  <a:lnTo>
                    <a:pt x="10235" y="3870"/>
                  </a:lnTo>
                  <a:lnTo>
                    <a:pt x="10846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33" y="179"/>
                  </a:lnTo>
                  <a:lnTo>
                    <a:pt x="11533" y="128"/>
                  </a:lnTo>
                  <a:lnTo>
                    <a:pt x="11533" y="51"/>
                  </a:lnTo>
                  <a:lnTo>
                    <a:pt x="9980" y="1"/>
                  </a:lnTo>
                  <a:lnTo>
                    <a:pt x="9955" y="433"/>
                  </a:lnTo>
                  <a:lnTo>
                    <a:pt x="9802" y="1248"/>
                  </a:lnTo>
                  <a:lnTo>
                    <a:pt x="9471" y="2012"/>
                  </a:lnTo>
                  <a:lnTo>
                    <a:pt x="9013" y="2674"/>
                  </a:lnTo>
                  <a:lnTo>
                    <a:pt x="8452" y="3259"/>
                  </a:lnTo>
                  <a:lnTo>
                    <a:pt x="7791" y="3692"/>
                  </a:lnTo>
                  <a:lnTo>
                    <a:pt x="7027" y="4023"/>
                  </a:lnTo>
                  <a:lnTo>
                    <a:pt x="6212" y="4201"/>
                  </a:lnTo>
                  <a:lnTo>
                    <a:pt x="5346" y="4201"/>
                  </a:lnTo>
                  <a:lnTo>
                    <a:pt x="4506" y="4023"/>
                  </a:lnTo>
                  <a:lnTo>
                    <a:pt x="3768" y="3692"/>
                  </a:lnTo>
                  <a:lnTo>
                    <a:pt x="3081" y="3259"/>
                  </a:lnTo>
                  <a:lnTo>
                    <a:pt x="2521" y="2674"/>
                  </a:lnTo>
                  <a:lnTo>
                    <a:pt x="2062" y="2012"/>
                  </a:lnTo>
                  <a:lnTo>
                    <a:pt x="1731" y="1248"/>
                  </a:lnTo>
                  <a:lnTo>
                    <a:pt x="1579" y="433"/>
                  </a:lnTo>
                  <a:lnTo>
                    <a:pt x="1553" y="1"/>
                  </a:lnTo>
                  <a:close/>
                </a:path>
              </a:pathLst>
            </a:custGeom>
            <a:solidFill>
              <a:srgbClr val="E5C11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25"/>
            <p:cNvSpPr/>
            <p:nvPr/>
          </p:nvSpPr>
          <p:spPr>
            <a:xfrm>
              <a:off x="2540875" y="974800"/>
              <a:ext cx="82125" cy="119675"/>
            </a:xfrm>
            <a:custGeom>
              <a:rect b="b" l="l" r="r" t="t"/>
              <a:pathLst>
                <a:path extrusionOk="0" h="4787" w="3285">
                  <a:moveTo>
                    <a:pt x="1553" y="0"/>
                  </a:moveTo>
                  <a:lnTo>
                    <a:pt x="1375" y="306"/>
                  </a:lnTo>
                  <a:lnTo>
                    <a:pt x="1298" y="586"/>
                  </a:lnTo>
                  <a:lnTo>
                    <a:pt x="0" y="4252"/>
                  </a:lnTo>
                  <a:lnTo>
                    <a:pt x="0" y="4303"/>
                  </a:lnTo>
                  <a:lnTo>
                    <a:pt x="0" y="4354"/>
                  </a:lnTo>
                  <a:lnTo>
                    <a:pt x="407" y="4558"/>
                  </a:lnTo>
                  <a:lnTo>
                    <a:pt x="1222" y="4787"/>
                  </a:lnTo>
                  <a:lnTo>
                    <a:pt x="2062" y="4787"/>
                  </a:lnTo>
                  <a:lnTo>
                    <a:pt x="2902" y="4558"/>
                  </a:lnTo>
                  <a:lnTo>
                    <a:pt x="3284" y="4354"/>
                  </a:lnTo>
                  <a:lnTo>
                    <a:pt x="3284" y="4303"/>
                  </a:lnTo>
                  <a:lnTo>
                    <a:pt x="3284" y="4252"/>
                  </a:lnTo>
                  <a:lnTo>
                    <a:pt x="2011" y="586"/>
                  </a:lnTo>
                  <a:lnTo>
                    <a:pt x="1935" y="306"/>
                  </a:lnTo>
                  <a:lnTo>
                    <a:pt x="1731" y="0"/>
                  </a:lnTo>
                  <a:close/>
                </a:path>
              </a:pathLst>
            </a:custGeom>
            <a:solidFill>
              <a:srgbClr val="D3A6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25"/>
            <p:cNvSpPr/>
            <p:nvPr/>
          </p:nvSpPr>
          <p:spPr>
            <a:xfrm>
              <a:off x="2540875" y="1083625"/>
              <a:ext cx="82125" cy="37575"/>
            </a:xfrm>
            <a:custGeom>
              <a:rect b="b" l="l" r="r" t="t"/>
              <a:pathLst>
                <a:path extrusionOk="0" h="1503" w="3285">
                  <a:moveTo>
                    <a:pt x="0" y="1"/>
                  </a:moveTo>
                  <a:lnTo>
                    <a:pt x="0" y="306"/>
                  </a:lnTo>
                  <a:lnTo>
                    <a:pt x="280" y="841"/>
                  </a:lnTo>
                  <a:lnTo>
                    <a:pt x="764" y="1248"/>
                  </a:lnTo>
                  <a:lnTo>
                    <a:pt x="1298" y="1477"/>
                  </a:lnTo>
                  <a:lnTo>
                    <a:pt x="1528" y="1503"/>
                  </a:lnTo>
                  <a:lnTo>
                    <a:pt x="1782" y="1503"/>
                  </a:lnTo>
                  <a:lnTo>
                    <a:pt x="2011" y="1477"/>
                  </a:lnTo>
                  <a:lnTo>
                    <a:pt x="2521" y="1248"/>
                  </a:lnTo>
                  <a:lnTo>
                    <a:pt x="3004" y="841"/>
                  </a:lnTo>
                  <a:lnTo>
                    <a:pt x="3284" y="306"/>
                  </a:lnTo>
                  <a:lnTo>
                    <a:pt x="3284" y="1"/>
                  </a:lnTo>
                  <a:lnTo>
                    <a:pt x="2902" y="205"/>
                  </a:lnTo>
                  <a:lnTo>
                    <a:pt x="2062" y="434"/>
                  </a:lnTo>
                  <a:lnTo>
                    <a:pt x="1222" y="434"/>
                  </a:lnTo>
                  <a:lnTo>
                    <a:pt x="407" y="2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25"/>
            <p:cNvSpPr/>
            <p:nvPr/>
          </p:nvSpPr>
          <p:spPr>
            <a:xfrm>
              <a:off x="2377300" y="949350"/>
              <a:ext cx="26100" cy="26100"/>
            </a:xfrm>
            <a:custGeom>
              <a:rect b="b" l="l" r="r" t="t"/>
              <a:pathLst>
                <a:path extrusionOk="0" h="1044" w="1044">
                  <a:moveTo>
                    <a:pt x="509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0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09" y="1044"/>
                  </a:lnTo>
                  <a:lnTo>
                    <a:pt x="738" y="1018"/>
                  </a:lnTo>
                  <a:lnTo>
                    <a:pt x="1019" y="738"/>
                  </a:lnTo>
                  <a:lnTo>
                    <a:pt x="1044" y="509"/>
                  </a:lnTo>
                  <a:lnTo>
                    <a:pt x="1019" y="306"/>
                  </a:lnTo>
                  <a:lnTo>
                    <a:pt x="738" y="26"/>
                  </a:lnTo>
                  <a:lnTo>
                    <a:pt x="5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25"/>
            <p:cNvSpPr/>
            <p:nvPr/>
          </p:nvSpPr>
          <p:spPr>
            <a:xfrm>
              <a:off x="2737525" y="949350"/>
              <a:ext cx="26775" cy="26100"/>
            </a:xfrm>
            <a:custGeom>
              <a:rect b="b" l="l" r="r" t="t"/>
              <a:pathLst>
                <a:path extrusionOk="0" h="1044" w="1071">
                  <a:moveTo>
                    <a:pt x="535" y="0"/>
                  </a:moveTo>
                  <a:lnTo>
                    <a:pt x="332" y="26"/>
                  </a:lnTo>
                  <a:lnTo>
                    <a:pt x="26" y="306"/>
                  </a:lnTo>
                  <a:lnTo>
                    <a:pt x="1" y="509"/>
                  </a:lnTo>
                  <a:lnTo>
                    <a:pt x="26" y="738"/>
                  </a:lnTo>
                  <a:lnTo>
                    <a:pt x="332" y="1018"/>
                  </a:lnTo>
                  <a:lnTo>
                    <a:pt x="535" y="1044"/>
                  </a:lnTo>
                  <a:lnTo>
                    <a:pt x="739" y="1018"/>
                  </a:lnTo>
                  <a:lnTo>
                    <a:pt x="1045" y="738"/>
                  </a:lnTo>
                  <a:lnTo>
                    <a:pt x="1070" y="509"/>
                  </a:lnTo>
                  <a:lnTo>
                    <a:pt x="1045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25"/>
            <p:cNvSpPr/>
            <p:nvPr/>
          </p:nvSpPr>
          <p:spPr>
            <a:xfrm>
              <a:off x="2330825" y="1037175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50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30" y="611"/>
                  </a:lnTo>
                  <a:lnTo>
                    <a:pt x="1" y="1095"/>
                  </a:lnTo>
                  <a:lnTo>
                    <a:pt x="1" y="1375"/>
                  </a:lnTo>
                  <a:lnTo>
                    <a:pt x="1" y="1655"/>
                  </a:lnTo>
                  <a:lnTo>
                    <a:pt x="230" y="2164"/>
                  </a:lnTo>
                  <a:lnTo>
                    <a:pt x="586" y="2521"/>
                  </a:lnTo>
                  <a:lnTo>
                    <a:pt x="1095" y="2750"/>
                  </a:lnTo>
                  <a:lnTo>
                    <a:pt x="4736" y="2750"/>
                  </a:lnTo>
                  <a:lnTo>
                    <a:pt x="5220" y="2521"/>
                  </a:lnTo>
                  <a:lnTo>
                    <a:pt x="5602" y="2164"/>
                  </a:lnTo>
                  <a:lnTo>
                    <a:pt x="5805" y="1655"/>
                  </a:lnTo>
                  <a:lnTo>
                    <a:pt x="5831" y="1375"/>
                  </a:lnTo>
                  <a:lnTo>
                    <a:pt x="5805" y="1095"/>
                  </a:lnTo>
                  <a:lnTo>
                    <a:pt x="5602" y="611"/>
                  </a:lnTo>
                  <a:lnTo>
                    <a:pt x="5220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C66C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25"/>
            <p:cNvSpPr/>
            <p:nvPr/>
          </p:nvSpPr>
          <p:spPr>
            <a:xfrm>
              <a:off x="2691075" y="1037175"/>
              <a:ext cx="146400" cy="68750"/>
            </a:xfrm>
            <a:custGeom>
              <a:rect b="b" l="l" r="r" t="t"/>
              <a:pathLst>
                <a:path extrusionOk="0" h="2750" w="5856">
                  <a:moveTo>
                    <a:pt x="1375" y="0"/>
                  </a:moveTo>
                  <a:lnTo>
                    <a:pt x="1095" y="26"/>
                  </a:lnTo>
                  <a:lnTo>
                    <a:pt x="611" y="229"/>
                  </a:lnTo>
                  <a:lnTo>
                    <a:pt x="229" y="611"/>
                  </a:lnTo>
                  <a:lnTo>
                    <a:pt x="26" y="1095"/>
                  </a:lnTo>
                  <a:lnTo>
                    <a:pt x="0" y="1375"/>
                  </a:lnTo>
                  <a:lnTo>
                    <a:pt x="26" y="1655"/>
                  </a:lnTo>
                  <a:lnTo>
                    <a:pt x="229" y="2164"/>
                  </a:lnTo>
                  <a:lnTo>
                    <a:pt x="611" y="2521"/>
                  </a:lnTo>
                  <a:lnTo>
                    <a:pt x="1095" y="2750"/>
                  </a:lnTo>
                  <a:lnTo>
                    <a:pt x="4761" y="2750"/>
                  </a:lnTo>
                  <a:lnTo>
                    <a:pt x="5245" y="2521"/>
                  </a:lnTo>
                  <a:lnTo>
                    <a:pt x="5627" y="2164"/>
                  </a:lnTo>
                  <a:lnTo>
                    <a:pt x="5830" y="1655"/>
                  </a:lnTo>
                  <a:lnTo>
                    <a:pt x="5856" y="1375"/>
                  </a:lnTo>
                  <a:lnTo>
                    <a:pt x="5830" y="1095"/>
                  </a:lnTo>
                  <a:lnTo>
                    <a:pt x="5627" y="611"/>
                  </a:lnTo>
                  <a:lnTo>
                    <a:pt x="5245" y="229"/>
                  </a:lnTo>
                  <a:lnTo>
                    <a:pt x="4761" y="26"/>
                  </a:lnTo>
                  <a:lnTo>
                    <a:pt x="4481" y="0"/>
                  </a:lnTo>
                  <a:close/>
                </a:path>
              </a:pathLst>
            </a:custGeom>
            <a:solidFill>
              <a:srgbClr val="C66C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25"/>
            <p:cNvSpPr/>
            <p:nvPr/>
          </p:nvSpPr>
          <p:spPr>
            <a:xfrm>
              <a:off x="2188250" y="394325"/>
              <a:ext cx="791175" cy="526400"/>
            </a:xfrm>
            <a:custGeom>
              <a:rect b="b" l="l" r="r" t="t"/>
              <a:pathLst>
                <a:path extrusionOk="0" h="21056" w="31647">
                  <a:moveTo>
                    <a:pt x="15836" y="1"/>
                  </a:moveTo>
                  <a:lnTo>
                    <a:pt x="15022" y="26"/>
                  </a:lnTo>
                  <a:lnTo>
                    <a:pt x="13418" y="179"/>
                  </a:lnTo>
                  <a:lnTo>
                    <a:pt x="11865" y="510"/>
                  </a:lnTo>
                  <a:lnTo>
                    <a:pt x="10388" y="968"/>
                  </a:lnTo>
                  <a:lnTo>
                    <a:pt x="8962" y="1554"/>
                  </a:lnTo>
                  <a:lnTo>
                    <a:pt x="7613" y="2292"/>
                  </a:lnTo>
                  <a:lnTo>
                    <a:pt x="6366" y="3158"/>
                  </a:lnTo>
                  <a:lnTo>
                    <a:pt x="5194" y="4125"/>
                  </a:lnTo>
                  <a:lnTo>
                    <a:pt x="4100" y="5195"/>
                  </a:lnTo>
                  <a:lnTo>
                    <a:pt x="3132" y="6366"/>
                  </a:lnTo>
                  <a:lnTo>
                    <a:pt x="2292" y="7639"/>
                  </a:lnTo>
                  <a:lnTo>
                    <a:pt x="1554" y="8988"/>
                  </a:lnTo>
                  <a:lnTo>
                    <a:pt x="943" y="10388"/>
                  </a:lnTo>
                  <a:lnTo>
                    <a:pt x="485" y="11890"/>
                  </a:lnTo>
                  <a:lnTo>
                    <a:pt x="179" y="13418"/>
                  </a:lnTo>
                  <a:lnTo>
                    <a:pt x="1" y="15022"/>
                  </a:lnTo>
                  <a:lnTo>
                    <a:pt x="1" y="15836"/>
                  </a:lnTo>
                  <a:lnTo>
                    <a:pt x="1" y="21055"/>
                  </a:lnTo>
                  <a:lnTo>
                    <a:pt x="739" y="20597"/>
                  </a:lnTo>
                  <a:lnTo>
                    <a:pt x="2954" y="19044"/>
                  </a:lnTo>
                  <a:lnTo>
                    <a:pt x="5704" y="16702"/>
                  </a:lnTo>
                  <a:lnTo>
                    <a:pt x="7893" y="14411"/>
                  </a:lnTo>
                  <a:lnTo>
                    <a:pt x="9293" y="12654"/>
                  </a:lnTo>
                  <a:lnTo>
                    <a:pt x="9955" y="11687"/>
                  </a:lnTo>
                  <a:lnTo>
                    <a:pt x="10006" y="11839"/>
                  </a:lnTo>
                  <a:lnTo>
                    <a:pt x="10592" y="12883"/>
                  </a:lnTo>
                  <a:lnTo>
                    <a:pt x="11279" y="13825"/>
                  </a:lnTo>
                  <a:lnTo>
                    <a:pt x="12247" y="14894"/>
                  </a:lnTo>
                  <a:lnTo>
                    <a:pt x="13570" y="15989"/>
                  </a:lnTo>
                  <a:lnTo>
                    <a:pt x="15276" y="17007"/>
                  </a:lnTo>
                  <a:lnTo>
                    <a:pt x="17415" y="17822"/>
                  </a:lnTo>
                  <a:lnTo>
                    <a:pt x="18662" y="18102"/>
                  </a:lnTo>
                  <a:lnTo>
                    <a:pt x="18713" y="17440"/>
                  </a:lnTo>
                  <a:lnTo>
                    <a:pt x="18611" y="14971"/>
                  </a:lnTo>
                  <a:lnTo>
                    <a:pt x="18739" y="15098"/>
                  </a:lnTo>
                  <a:lnTo>
                    <a:pt x="20393" y="16346"/>
                  </a:lnTo>
                  <a:lnTo>
                    <a:pt x="22736" y="17720"/>
                  </a:lnTo>
                  <a:lnTo>
                    <a:pt x="24772" y="18662"/>
                  </a:lnTo>
                  <a:lnTo>
                    <a:pt x="27216" y="19579"/>
                  </a:lnTo>
                  <a:lnTo>
                    <a:pt x="30068" y="20368"/>
                  </a:lnTo>
                  <a:lnTo>
                    <a:pt x="31646" y="20674"/>
                  </a:lnTo>
                  <a:lnTo>
                    <a:pt x="31646" y="15836"/>
                  </a:lnTo>
                  <a:lnTo>
                    <a:pt x="31646" y="15022"/>
                  </a:lnTo>
                  <a:lnTo>
                    <a:pt x="31468" y="13418"/>
                  </a:lnTo>
                  <a:lnTo>
                    <a:pt x="31163" y="11890"/>
                  </a:lnTo>
                  <a:lnTo>
                    <a:pt x="30704" y="10388"/>
                  </a:lnTo>
                  <a:lnTo>
                    <a:pt x="30093" y="8988"/>
                  </a:lnTo>
                  <a:lnTo>
                    <a:pt x="29355" y="7639"/>
                  </a:lnTo>
                  <a:lnTo>
                    <a:pt x="28515" y="6366"/>
                  </a:lnTo>
                  <a:lnTo>
                    <a:pt x="27547" y="5195"/>
                  </a:lnTo>
                  <a:lnTo>
                    <a:pt x="26478" y="4125"/>
                  </a:lnTo>
                  <a:lnTo>
                    <a:pt x="25282" y="3158"/>
                  </a:lnTo>
                  <a:lnTo>
                    <a:pt x="24034" y="2292"/>
                  </a:lnTo>
                  <a:lnTo>
                    <a:pt x="22685" y="1554"/>
                  </a:lnTo>
                  <a:lnTo>
                    <a:pt x="21259" y="968"/>
                  </a:lnTo>
                  <a:lnTo>
                    <a:pt x="19782" y="510"/>
                  </a:lnTo>
                  <a:lnTo>
                    <a:pt x="18229" y="179"/>
                  </a:lnTo>
                  <a:lnTo>
                    <a:pt x="16651" y="26"/>
                  </a:lnTo>
                  <a:lnTo>
                    <a:pt x="15836" y="1"/>
                  </a:lnTo>
                  <a:close/>
                </a:path>
              </a:pathLst>
            </a:custGeom>
            <a:solidFill>
              <a:srgbClr val="542D1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25"/>
            <p:cNvSpPr/>
            <p:nvPr/>
          </p:nvSpPr>
          <p:spPr>
            <a:xfrm>
              <a:off x="2348025" y="857050"/>
              <a:ext cx="110750" cy="21675"/>
            </a:xfrm>
            <a:custGeom>
              <a:rect b="b" l="l" r="r" t="t"/>
              <a:pathLst>
                <a:path extrusionOk="0" fill="none" h="867" w="4430">
                  <a:moveTo>
                    <a:pt x="4430" y="866"/>
                  </a:moveTo>
                  <a:lnTo>
                    <a:pt x="4201" y="662"/>
                  </a:lnTo>
                  <a:lnTo>
                    <a:pt x="3666" y="306"/>
                  </a:lnTo>
                  <a:lnTo>
                    <a:pt x="2826" y="1"/>
                  </a:lnTo>
                  <a:lnTo>
                    <a:pt x="1629" y="1"/>
                  </a:lnTo>
                  <a:lnTo>
                    <a:pt x="764" y="306"/>
                  </a:lnTo>
                  <a:lnTo>
                    <a:pt x="255" y="662"/>
                  </a:lnTo>
                  <a:lnTo>
                    <a:pt x="0" y="866"/>
                  </a:lnTo>
                </a:path>
              </a:pathLst>
            </a:custGeom>
            <a:noFill/>
            <a:ln cap="rnd" cmpd="sng" w="21000">
              <a:solidFill>
                <a:srgbClr val="713C23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0" name="Google Shape;580;p25"/>
            <p:cNvSpPr/>
            <p:nvPr/>
          </p:nvSpPr>
          <p:spPr>
            <a:xfrm>
              <a:off x="2708900" y="857050"/>
              <a:ext cx="110775" cy="21675"/>
            </a:xfrm>
            <a:custGeom>
              <a:rect b="b" l="l" r="r" t="t"/>
              <a:pathLst>
                <a:path extrusionOk="0" fill="none" h="867" w="4431">
                  <a:moveTo>
                    <a:pt x="4430" y="866"/>
                  </a:moveTo>
                  <a:lnTo>
                    <a:pt x="4175" y="662"/>
                  </a:lnTo>
                  <a:lnTo>
                    <a:pt x="3666" y="306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64" y="306"/>
                  </a:lnTo>
                  <a:lnTo>
                    <a:pt x="229" y="662"/>
                  </a:lnTo>
                  <a:lnTo>
                    <a:pt x="0" y="866"/>
                  </a:lnTo>
                </a:path>
              </a:pathLst>
            </a:custGeom>
            <a:noFill/>
            <a:ln cap="rnd" cmpd="sng" w="21000">
              <a:solidFill>
                <a:srgbClr val="713C23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25"/>
            <p:cNvSpPr/>
            <p:nvPr/>
          </p:nvSpPr>
          <p:spPr>
            <a:xfrm>
              <a:off x="2521775" y="1172750"/>
              <a:ext cx="124125" cy="35650"/>
            </a:xfrm>
            <a:custGeom>
              <a:rect b="b" l="l" r="r" t="t"/>
              <a:pathLst>
                <a:path extrusionOk="0" h="1426" w="4965">
                  <a:moveTo>
                    <a:pt x="0" y="0"/>
                  </a:moveTo>
                  <a:lnTo>
                    <a:pt x="153" y="306"/>
                  </a:lnTo>
                  <a:lnTo>
                    <a:pt x="637" y="815"/>
                  </a:lnTo>
                  <a:lnTo>
                    <a:pt x="1273" y="1197"/>
                  </a:lnTo>
                  <a:lnTo>
                    <a:pt x="2062" y="1400"/>
                  </a:lnTo>
                  <a:lnTo>
                    <a:pt x="2495" y="1426"/>
                  </a:lnTo>
                  <a:lnTo>
                    <a:pt x="2903" y="1400"/>
                  </a:lnTo>
                  <a:lnTo>
                    <a:pt x="3692" y="1197"/>
                  </a:lnTo>
                  <a:lnTo>
                    <a:pt x="4328" y="815"/>
                  </a:lnTo>
                  <a:lnTo>
                    <a:pt x="4812" y="306"/>
                  </a:lnTo>
                  <a:lnTo>
                    <a:pt x="4965" y="0"/>
                  </a:lnTo>
                  <a:close/>
                </a:path>
              </a:pathLst>
            </a:custGeom>
            <a:solidFill>
              <a:srgbClr val="AE4C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25"/>
            <p:cNvSpPr/>
            <p:nvPr/>
          </p:nvSpPr>
          <p:spPr>
            <a:xfrm>
              <a:off x="3100950" y="970350"/>
              <a:ext cx="356450" cy="585575"/>
            </a:xfrm>
            <a:custGeom>
              <a:rect b="b" l="l" r="r" t="t"/>
              <a:pathLst>
                <a:path extrusionOk="0" h="23423" w="14258">
                  <a:moveTo>
                    <a:pt x="9192" y="0"/>
                  </a:moveTo>
                  <a:lnTo>
                    <a:pt x="8784" y="77"/>
                  </a:lnTo>
                  <a:lnTo>
                    <a:pt x="8402" y="357"/>
                  </a:lnTo>
                  <a:lnTo>
                    <a:pt x="8148" y="738"/>
                  </a:lnTo>
                  <a:lnTo>
                    <a:pt x="8071" y="993"/>
                  </a:lnTo>
                  <a:lnTo>
                    <a:pt x="6340" y="8529"/>
                  </a:lnTo>
                  <a:lnTo>
                    <a:pt x="6035" y="8453"/>
                  </a:lnTo>
                  <a:lnTo>
                    <a:pt x="7588" y="1757"/>
                  </a:lnTo>
                  <a:lnTo>
                    <a:pt x="7613" y="1502"/>
                  </a:lnTo>
                  <a:lnTo>
                    <a:pt x="7562" y="1019"/>
                  </a:lnTo>
                  <a:lnTo>
                    <a:pt x="7358" y="637"/>
                  </a:lnTo>
                  <a:lnTo>
                    <a:pt x="7027" y="357"/>
                  </a:lnTo>
                  <a:lnTo>
                    <a:pt x="6798" y="280"/>
                  </a:lnTo>
                  <a:lnTo>
                    <a:pt x="6595" y="255"/>
                  </a:lnTo>
                  <a:lnTo>
                    <a:pt x="6162" y="357"/>
                  </a:lnTo>
                  <a:lnTo>
                    <a:pt x="5805" y="611"/>
                  </a:lnTo>
                  <a:lnTo>
                    <a:pt x="5551" y="1019"/>
                  </a:lnTo>
                  <a:lnTo>
                    <a:pt x="5475" y="1273"/>
                  </a:lnTo>
                  <a:lnTo>
                    <a:pt x="3361" y="10413"/>
                  </a:lnTo>
                  <a:lnTo>
                    <a:pt x="3132" y="9547"/>
                  </a:lnTo>
                  <a:lnTo>
                    <a:pt x="2623" y="8172"/>
                  </a:lnTo>
                  <a:lnTo>
                    <a:pt x="2114" y="7205"/>
                  </a:lnTo>
                  <a:lnTo>
                    <a:pt x="1630" y="6594"/>
                  </a:lnTo>
                  <a:lnTo>
                    <a:pt x="943" y="6110"/>
                  </a:lnTo>
                  <a:lnTo>
                    <a:pt x="383" y="6034"/>
                  </a:lnTo>
                  <a:lnTo>
                    <a:pt x="332" y="6059"/>
                  </a:lnTo>
                  <a:lnTo>
                    <a:pt x="154" y="6136"/>
                  </a:lnTo>
                  <a:lnTo>
                    <a:pt x="1" y="6441"/>
                  </a:lnTo>
                  <a:lnTo>
                    <a:pt x="1" y="6950"/>
                  </a:lnTo>
                  <a:lnTo>
                    <a:pt x="26" y="7052"/>
                  </a:lnTo>
                  <a:lnTo>
                    <a:pt x="561" y="9980"/>
                  </a:lnTo>
                  <a:lnTo>
                    <a:pt x="1147" y="13493"/>
                  </a:lnTo>
                  <a:lnTo>
                    <a:pt x="1197" y="13875"/>
                  </a:lnTo>
                  <a:lnTo>
                    <a:pt x="1427" y="14537"/>
                  </a:lnTo>
                  <a:lnTo>
                    <a:pt x="1885" y="15301"/>
                  </a:lnTo>
                  <a:lnTo>
                    <a:pt x="2929" y="16116"/>
                  </a:lnTo>
                  <a:lnTo>
                    <a:pt x="3158" y="16192"/>
                  </a:lnTo>
                  <a:lnTo>
                    <a:pt x="1859" y="21844"/>
                  </a:lnTo>
                  <a:lnTo>
                    <a:pt x="8784" y="23422"/>
                  </a:lnTo>
                  <a:lnTo>
                    <a:pt x="10133" y="17669"/>
                  </a:lnTo>
                  <a:lnTo>
                    <a:pt x="10261" y="17694"/>
                  </a:lnTo>
                  <a:lnTo>
                    <a:pt x="10694" y="17592"/>
                  </a:lnTo>
                  <a:lnTo>
                    <a:pt x="11203" y="17312"/>
                  </a:lnTo>
                  <a:lnTo>
                    <a:pt x="11610" y="16778"/>
                  </a:lnTo>
                  <a:lnTo>
                    <a:pt x="11737" y="16396"/>
                  </a:lnTo>
                  <a:lnTo>
                    <a:pt x="12068" y="14944"/>
                  </a:lnTo>
                  <a:lnTo>
                    <a:pt x="12832" y="11737"/>
                  </a:lnTo>
                  <a:lnTo>
                    <a:pt x="13087" y="10617"/>
                  </a:lnTo>
                  <a:lnTo>
                    <a:pt x="13189" y="10107"/>
                  </a:lnTo>
                  <a:lnTo>
                    <a:pt x="14232" y="5627"/>
                  </a:lnTo>
                  <a:lnTo>
                    <a:pt x="14258" y="5397"/>
                  </a:lnTo>
                  <a:lnTo>
                    <a:pt x="14207" y="4965"/>
                  </a:lnTo>
                  <a:lnTo>
                    <a:pt x="14029" y="4608"/>
                  </a:lnTo>
                  <a:lnTo>
                    <a:pt x="13698" y="4354"/>
                  </a:lnTo>
                  <a:lnTo>
                    <a:pt x="13520" y="4277"/>
                  </a:lnTo>
                  <a:lnTo>
                    <a:pt x="13316" y="4252"/>
                  </a:lnTo>
                  <a:lnTo>
                    <a:pt x="12908" y="4354"/>
                  </a:lnTo>
                  <a:lnTo>
                    <a:pt x="12578" y="4583"/>
                  </a:lnTo>
                  <a:lnTo>
                    <a:pt x="12348" y="4965"/>
                  </a:lnTo>
                  <a:lnTo>
                    <a:pt x="12272" y="5194"/>
                  </a:lnTo>
                  <a:lnTo>
                    <a:pt x="11254" y="9649"/>
                  </a:lnTo>
                  <a:lnTo>
                    <a:pt x="10872" y="9573"/>
                  </a:lnTo>
                  <a:lnTo>
                    <a:pt x="12323" y="3284"/>
                  </a:lnTo>
                  <a:lnTo>
                    <a:pt x="12348" y="3030"/>
                  </a:lnTo>
                  <a:lnTo>
                    <a:pt x="12297" y="2546"/>
                  </a:lnTo>
                  <a:lnTo>
                    <a:pt x="12094" y="2164"/>
                  </a:lnTo>
                  <a:lnTo>
                    <a:pt x="11763" y="1884"/>
                  </a:lnTo>
                  <a:lnTo>
                    <a:pt x="11534" y="1808"/>
                  </a:lnTo>
                  <a:lnTo>
                    <a:pt x="11330" y="1782"/>
                  </a:lnTo>
                  <a:lnTo>
                    <a:pt x="10897" y="1884"/>
                  </a:lnTo>
                  <a:lnTo>
                    <a:pt x="10541" y="2139"/>
                  </a:lnTo>
                  <a:lnTo>
                    <a:pt x="10286" y="2546"/>
                  </a:lnTo>
                  <a:lnTo>
                    <a:pt x="10210" y="2801"/>
                  </a:lnTo>
                  <a:lnTo>
                    <a:pt x="8759" y="9089"/>
                  </a:lnTo>
                  <a:lnTo>
                    <a:pt x="8453" y="9013"/>
                  </a:lnTo>
                  <a:lnTo>
                    <a:pt x="10184" y="1477"/>
                  </a:lnTo>
                  <a:lnTo>
                    <a:pt x="10235" y="1222"/>
                  </a:lnTo>
                  <a:lnTo>
                    <a:pt x="10159" y="764"/>
                  </a:lnTo>
                  <a:lnTo>
                    <a:pt x="9955" y="357"/>
                  </a:lnTo>
                  <a:lnTo>
                    <a:pt x="9624" y="77"/>
                  </a:lnTo>
                  <a:lnTo>
                    <a:pt x="9421" y="26"/>
                  </a:lnTo>
                  <a:lnTo>
                    <a:pt x="9192" y="0"/>
                  </a:lnTo>
                  <a:close/>
                </a:path>
              </a:pathLst>
            </a:custGeom>
            <a:solidFill>
              <a:srgbClr val="C08A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25"/>
            <p:cNvSpPr/>
            <p:nvPr/>
          </p:nvSpPr>
          <p:spPr>
            <a:xfrm>
              <a:off x="3184975" y="1230025"/>
              <a:ext cx="25" cy="25"/>
            </a:xfrm>
            <a:custGeom>
              <a:rect b="b" l="l" r="r" t="t"/>
              <a:pathLst>
                <a:path extrusionOk="0" h="1" w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25"/>
            <p:cNvSpPr/>
            <p:nvPr/>
          </p:nvSpPr>
          <p:spPr>
            <a:xfrm>
              <a:off x="3218075" y="1174650"/>
              <a:ext cx="190950" cy="55400"/>
            </a:xfrm>
            <a:custGeom>
              <a:rect b="b" l="l" r="r" t="t"/>
              <a:pathLst>
                <a:path extrusionOk="0" h="2216" w="7638">
                  <a:moveTo>
                    <a:pt x="102" y="0"/>
                  </a:moveTo>
                  <a:lnTo>
                    <a:pt x="0" y="484"/>
                  </a:lnTo>
                  <a:lnTo>
                    <a:pt x="7536" y="2215"/>
                  </a:lnTo>
                  <a:lnTo>
                    <a:pt x="7638" y="1732"/>
                  </a:lnTo>
                  <a:lnTo>
                    <a:pt x="6569" y="1477"/>
                  </a:lnTo>
                  <a:lnTo>
                    <a:pt x="6187" y="1401"/>
                  </a:lnTo>
                  <a:lnTo>
                    <a:pt x="4074" y="917"/>
                  </a:lnTo>
                  <a:lnTo>
                    <a:pt x="3768" y="841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25"/>
            <p:cNvSpPr/>
            <p:nvPr/>
          </p:nvSpPr>
          <p:spPr>
            <a:xfrm>
              <a:off x="3184975" y="1223650"/>
              <a:ext cx="105675" cy="159150"/>
            </a:xfrm>
            <a:custGeom>
              <a:rect b="b" l="l" r="r" t="t"/>
              <a:pathLst>
                <a:path extrusionOk="0" h="6366" w="4227">
                  <a:moveTo>
                    <a:pt x="77" y="1"/>
                  </a:moveTo>
                  <a:lnTo>
                    <a:pt x="51" y="26"/>
                  </a:lnTo>
                  <a:lnTo>
                    <a:pt x="0" y="255"/>
                  </a:lnTo>
                  <a:lnTo>
                    <a:pt x="230" y="306"/>
                  </a:lnTo>
                  <a:lnTo>
                    <a:pt x="1121" y="612"/>
                  </a:lnTo>
                  <a:lnTo>
                    <a:pt x="1859" y="1019"/>
                  </a:lnTo>
                  <a:lnTo>
                    <a:pt x="2597" y="1656"/>
                  </a:lnTo>
                  <a:lnTo>
                    <a:pt x="3259" y="2572"/>
                  </a:lnTo>
                  <a:lnTo>
                    <a:pt x="3717" y="3794"/>
                  </a:lnTo>
                  <a:lnTo>
                    <a:pt x="3896" y="5347"/>
                  </a:lnTo>
                  <a:lnTo>
                    <a:pt x="3819" y="6315"/>
                  </a:lnTo>
                  <a:lnTo>
                    <a:pt x="4125" y="6365"/>
                  </a:lnTo>
                  <a:lnTo>
                    <a:pt x="4150" y="6213"/>
                  </a:lnTo>
                  <a:lnTo>
                    <a:pt x="4227" y="5118"/>
                  </a:lnTo>
                  <a:lnTo>
                    <a:pt x="4176" y="4125"/>
                  </a:lnTo>
                  <a:lnTo>
                    <a:pt x="3896" y="3005"/>
                  </a:lnTo>
                  <a:lnTo>
                    <a:pt x="3361" y="1936"/>
                  </a:lnTo>
                  <a:lnTo>
                    <a:pt x="2419" y="968"/>
                  </a:lnTo>
                  <a:lnTo>
                    <a:pt x="1401" y="383"/>
                  </a:lnTo>
                  <a:lnTo>
                    <a:pt x="561" y="103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25"/>
            <p:cNvSpPr/>
            <p:nvPr/>
          </p:nvSpPr>
          <p:spPr>
            <a:xfrm>
              <a:off x="3162700" y="1403775"/>
              <a:ext cx="183950" cy="84675"/>
            </a:xfrm>
            <a:custGeom>
              <a:rect b="b" l="l" r="r" t="t"/>
              <a:pathLst>
                <a:path extrusionOk="0" h="3387" w="7358">
                  <a:moveTo>
                    <a:pt x="408" y="1"/>
                  </a:moveTo>
                  <a:lnTo>
                    <a:pt x="0" y="1783"/>
                  </a:lnTo>
                  <a:lnTo>
                    <a:pt x="6951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25"/>
            <p:cNvSpPr/>
            <p:nvPr/>
          </p:nvSpPr>
          <p:spPr>
            <a:xfrm>
              <a:off x="3123225" y="1425425"/>
              <a:ext cx="238075" cy="100575"/>
            </a:xfrm>
            <a:custGeom>
              <a:rect b="b" l="l" r="r" t="t"/>
              <a:pathLst>
                <a:path extrusionOk="0" h="4023" w="9523">
                  <a:moveTo>
                    <a:pt x="434" y="0"/>
                  </a:moveTo>
                  <a:lnTo>
                    <a:pt x="1" y="1935"/>
                  </a:lnTo>
                  <a:lnTo>
                    <a:pt x="9064" y="4023"/>
                  </a:lnTo>
                  <a:lnTo>
                    <a:pt x="9523" y="2113"/>
                  </a:lnTo>
                  <a:lnTo>
                    <a:pt x="434" y="0"/>
                  </a:lnTo>
                  <a:close/>
                </a:path>
              </a:pathLst>
            </a:custGeom>
            <a:solidFill>
              <a:srgbClr val="E5C11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25"/>
            <p:cNvSpPr/>
            <p:nvPr/>
          </p:nvSpPr>
          <p:spPr>
            <a:xfrm>
              <a:off x="3100950" y="1463600"/>
              <a:ext cx="251450" cy="105675"/>
            </a:xfrm>
            <a:custGeom>
              <a:rect b="b" l="l" r="r" t="t"/>
              <a:pathLst>
                <a:path extrusionOk="0" h="4227" w="10058">
                  <a:moveTo>
                    <a:pt x="994" y="1"/>
                  </a:moveTo>
                  <a:lnTo>
                    <a:pt x="1" y="4227"/>
                  </a:lnTo>
                  <a:lnTo>
                    <a:pt x="9573" y="4227"/>
                  </a:lnTo>
                  <a:lnTo>
                    <a:pt x="10057" y="2088"/>
                  </a:lnTo>
                  <a:lnTo>
                    <a:pt x="994" y="1"/>
                  </a:lnTo>
                  <a:close/>
                </a:path>
              </a:pathLst>
            </a:custGeom>
            <a:solidFill>
              <a:srgbClr val="F586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89" name="Google Shape;589;p25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26"/>
          <p:cNvSpPr txBox="1"/>
          <p:nvPr>
            <p:ph type="title"/>
          </p:nvPr>
        </p:nvSpPr>
        <p:spPr>
          <a:xfrm>
            <a:off x="653625" y="739375"/>
            <a:ext cx="5969100" cy="74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89,526,124$</a:t>
            </a:r>
            <a:endParaRPr sz="7200"/>
          </a:p>
        </p:txBody>
      </p:sp>
      <p:sp>
        <p:nvSpPr>
          <p:cNvPr id="595" name="Google Shape;595;p26"/>
          <p:cNvSpPr txBox="1"/>
          <p:nvPr>
            <p:ph idx="4294967295" type="subTitle"/>
          </p:nvPr>
        </p:nvSpPr>
        <p:spPr>
          <a:xfrm>
            <a:off x="685800" y="1258908"/>
            <a:ext cx="64191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That’s a lot of money</a:t>
            </a:r>
            <a:endParaRPr sz="2400"/>
          </a:p>
        </p:txBody>
      </p:sp>
      <p:sp>
        <p:nvSpPr>
          <p:cNvPr id="596" name="Google Shape;596;p26"/>
          <p:cNvSpPr txBox="1"/>
          <p:nvPr>
            <p:ph idx="4294967295" type="ctrTitle"/>
          </p:nvPr>
        </p:nvSpPr>
        <p:spPr>
          <a:xfrm>
            <a:off x="685800" y="3734093"/>
            <a:ext cx="6419100" cy="89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100%</a:t>
            </a:r>
            <a:endParaRPr sz="7200"/>
          </a:p>
        </p:txBody>
      </p:sp>
      <p:sp>
        <p:nvSpPr>
          <p:cNvPr id="597" name="Google Shape;597;p26"/>
          <p:cNvSpPr txBox="1"/>
          <p:nvPr>
            <p:ph idx="4294967295" type="subTitle"/>
          </p:nvPr>
        </p:nvSpPr>
        <p:spPr>
          <a:xfrm>
            <a:off x="685800" y="4192601"/>
            <a:ext cx="64191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Total success!</a:t>
            </a:r>
            <a:endParaRPr sz="2400"/>
          </a:p>
        </p:txBody>
      </p:sp>
      <p:sp>
        <p:nvSpPr>
          <p:cNvPr id="598" name="Google Shape;598;p26"/>
          <p:cNvSpPr txBox="1"/>
          <p:nvPr>
            <p:ph idx="4294967295" type="ctrTitle"/>
          </p:nvPr>
        </p:nvSpPr>
        <p:spPr>
          <a:xfrm>
            <a:off x="685800" y="2267247"/>
            <a:ext cx="6419100" cy="89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185,244</a:t>
            </a:r>
            <a:r>
              <a:rPr lang="en" sz="4800"/>
              <a:t> users</a:t>
            </a:r>
            <a:endParaRPr sz="4800"/>
          </a:p>
        </p:txBody>
      </p:sp>
      <p:sp>
        <p:nvSpPr>
          <p:cNvPr id="599" name="Google Shape;599;p26"/>
          <p:cNvSpPr txBox="1"/>
          <p:nvPr>
            <p:ph idx="4294967295" type="subTitle"/>
          </p:nvPr>
        </p:nvSpPr>
        <p:spPr>
          <a:xfrm>
            <a:off x="685800" y="2725755"/>
            <a:ext cx="64191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And a lot of users</a:t>
            </a:r>
            <a:endParaRPr sz="2400"/>
          </a:p>
        </p:txBody>
      </p:sp>
      <p:grpSp>
        <p:nvGrpSpPr>
          <p:cNvPr id="600" name="Google Shape;600;p26"/>
          <p:cNvGrpSpPr/>
          <p:nvPr/>
        </p:nvGrpSpPr>
        <p:grpSpPr>
          <a:xfrm flipH="1">
            <a:off x="7488534" y="3754514"/>
            <a:ext cx="1655476" cy="1388992"/>
            <a:chOff x="4163225" y="1879850"/>
            <a:chExt cx="1399625" cy="1174325"/>
          </a:xfrm>
        </p:grpSpPr>
        <p:sp>
          <p:nvSpPr>
            <p:cNvPr id="601" name="Google Shape;601;p26"/>
            <p:cNvSpPr/>
            <p:nvPr/>
          </p:nvSpPr>
          <p:spPr>
            <a:xfrm>
              <a:off x="4288625" y="2352125"/>
              <a:ext cx="68125" cy="190950"/>
            </a:xfrm>
            <a:custGeom>
              <a:rect b="b" l="l" r="r" t="t"/>
              <a:pathLst>
                <a:path extrusionOk="0" h="7638" w="2725">
                  <a:moveTo>
                    <a:pt x="2724" y="0"/>
                  </a:moveTo>
                  <a:lnTo>
                    <a:pt x="2164" y="26"/>
                  </a:lnTo>
                  <a:lnTo>
                    <a:pt x="1171" y="433"/>
                  </a:lnTo>
                  <a:lnTo>
                    <a:pt x="433" y="1197"/>
                  </a:lnTo>
                  <a:lnTo>
                    <a:pt x="26" y="2164"/>
                  </a:lnTo>
                  <a:lnTo>
                    <a:pt x="0" y="2724"/>
                  </a:lnTo>
                  <a:lnTo>
                    <a:pt x="0" y="4914"/>
                  </a:lnTo>
                  <a:lnTo>
                    <a:pt x="26" y="5448"/>
                  </a:lnTo>
                  <a:lnTo>
                    <a:pt x="433" y="6441"/>
                  </a:lnTo>
                  <a:lnTo>
                    <a:pt x="1171" y="7180"/>
                  </a:lnTo>
                  <a:lnTo>
                    <a:pt x="2164" y="7587"/>
                  </a:lnTo>
                  <a:lnTo>
                    <a:pt x="2724" y="7638"/>
                  </a:lnTo>
                  <a:lnTo>
                    <a:pt x="2724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26"/>
            <p:cNvSpPr/>
            <p:nvPr/>
          </p:nvSpPr>
          <p:spPr>
            <a:xfrm>
              <a:off x="5011650" y="2352125"/>
              <a:ext cx="68125" cy="190950"/>
            </a:xfrm>
            <a:custGeom>
              <a:rect b="b" l="l" r="r" t="t"/>
              <a:pathLst>
                <a:path extrusionOk="0" h="7638" w="2725">
                  <a:moveTo>
                    <a:pt x="0" y="0"/>
                  </a:moveTo>
                  <a:lnTo>
                    <a:pt x="0" y="7638"/>
                  </a:lnTo>
                  <a:lnTo>
                    <a:pt x="560" y="7587"/>
                  </a:lnTo>
                  <a:lnTo>
                    <a:pt x="1553" y="7180"/>
                  </a:lnTo>
                  <a:lnTo>
                    <a:pt x="2292" y="6441"/>
                  </a:lnTo>
                  <a:lnTo>
                    <a:pt x="2699" y="5448"/>
                  </a:lnTo>
                  <a:lnTo>
                    <a:pt x="2724" y="4914"/>
                  </a:lnTo>
                  <a:lnTo>
                    <a:pt x="2724" y="2724"/>
                  </a:lnTo>
                  <a:lnTo>
                    <a:pt x="2699" y="2164"/>
                  </a:lnTo>
                  <a:lnTo>
                    <a:pt x="2292" y="1197"/>
                  </a:lnTo>
                  <a:lnTo>
                    <a:pt x="1553" y="433"/>
                  </a:lnTo>
                  <a:lnTo>
                    <a:pt x="56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26"/>
            <p:cNvSpPr/>
            <p:nvPr/>
          </p:nvSpPr>
          <p:spPr>
            <a:xfrm>
              <a:off x="4579475" y="2740375"/>
              <a:ext cx="210075" cy="263525"/>
            </a:xfrm>
            <a:custGeom>
              <a:rect b="b" l="l" r="r" t="t"/>
              <a:pathLst>
                <a:path extrusionOk="0" h="10541" w="8403">
                  <a:moveTo>
                    <a:pt x="1" y="0"/>
                  </a:moveTo>
                  <a:lnTo>
                    <a:pt x="1" y="10540"/>
                  </a:lnTo>
                  <a:lnTo>
                    <a:pt x="8402" y="10540"/>
                  </a:lnTo>
                  <a:lnTo>
                    <a:pt x="8402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26"/>
            <p:cNvSpPr/>
            <p:nvPr/>
          </p:nvSpPr>
          <p:spPr>
            <a:xfrm>
              <a:off x="4333800" y="1924400"/>
              <a:ext cx="700775" cy="875825"/>
            </a:xfrm>
            <a:custGeom>
              <a:rect b="b" l="l" r="r" t="t"/>
              <a:pathLst>
                <a:path extrusionOk="0" h="35033" w="28031">
                  <a:moveTo>
                    <a:pt x="14028" y="1"/>
                  </a:moveTo>
                  <a:lnTo>
                    <a:pt x="13290" y="26"/>
                  </a:lnTo>
                  <a:lnTo>
                    <a:pt x="11890" y="179"/>
                  </a:lnTo>
                  <a:lnTo>
                    <a:pt x="10515" y="459"/>
                  </a:lnTo>
                  <a:lnTo>
                    <a:pt x="9191" y="867"/>
                  </a:lnTo>
                  <a:lnTo>
                    <a:pt x="7944" y="1401"/>
                  </a:lnTo>
                  <a:lnTo>
                    <a:pt x="6747" y="2038"/>
                  </a:lnTo>
                  <a:lnTo>
                    <a:pt x="5627" y="2801"/>
                  </a:lnTo>
                  <a:lnTo>
                    <a:pt x="4583" y="3642"/>
                  </a:lnTo>
                  <a:lnTo>
                    <a:pt x="3641" y="4609"/>
                  </a:lnTo>
                  <a:lnTo>
                    <a:pt x="2776" y="5653"/>
                  </a:lnTo>
                  <a:lnTo>
                    <a:pt x="2012" y="6773"/>
                  </a:lnTo>
                  <a:lnTo>
                    <a:pt x="1375" y="7944"/>
                  </a:lnTo>
                  <a:lnTo>
                    <a:pt x="841" y="9217"/>
                  </a:lnTo>
                  <a:lnTo>
                    <a:pt x="433" y="10541"/>
                  </a:lnTo>
                  <a:lnTo>
                    <a:pt x="153" y="11890"/>
                  </a:lnTo>
                  <a:lnTo>
                    <a:pt x="1" y="13316"/>
                  </a:lnTo>
                  <a:lnTo>
                    <a:pt x="1" y="14029"/>
                  </a:lnTo>
                  <a:lnTo>
                    <a:pt x="1" y="21004"/>
                  </a:lnTo>
                  <a:lnTo>
                    <a:pt x="1" y="21743"/>
                  </a:lnTo>
                  <a:lnTo>
                    <a:pt x="153" y="23143"/>
                  </a:lnTo>
                  <a:lnTo>
                    <a:pt x="433" y="24518"/>
                  </a:lnTo>
                  <a:lnTo>
                    <a:pt x="841" y="25842"/>
                  </a:lnTo>
                  <a:lnTo>
                    <a:pt x="1375" y="27089"/>
                  </a:lnTo>
                  <a:lnTo>
                    <a:pt x="2012" y="28286"/>
                  </a:lnTo>
                  <a:lnTo>
                    <a:pt x="2776" y="29406"/>
                  </a:lnTo>
                  <a:lnTo>
                    <a:pt x="3641" y="30450"/>
                  </a:lnTo>
                  <a:lnTo>
                    <a:pt x="4583" y="31392"/>
                  </a:lnTo>
                  <a:lnTo>
                    <a:pt x="5627" y="32257"/>
                  </a:lnTo>
                  <a:lnTo>
                    <a:pt x="6747" y="33021"/>
                  </a:lnTo>
                  <a:lnTo>
                    <a:pt x="7944" y="33657"/>
                  </a:lnTo>
                  <a:lnTo>
                    <a:pt x="9191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32"/>
                  </a:lnTo>
                  <a:lnTo>
                    <a:pt x="14741" y="35032"/>
                  </a:lnTo>
                  <a:lnTo>
                    <a:pt x="16167" y="34879"/>
                  </a:lnTo>
                  <a:lnTo>
                    <a:pt x="17516" y="34599"/>
                  </a:lnTo>
                  <a:lnTo>
                    <a:pt x="18840" y="34192"/>
                  </a:lnTo>
                  <a:lnTo>
                    <a:pt x="20088" y="33657"/>
                  </a:lnTo>
                  <a:lnTo>
                    <a:pt x="21284" y="33021"/>
                  </a:lnTo>
                  <a:lnTo>
                    <a:pt x="22404" y="32257"/>
                  </a:lnTo>
                  <a:lnTo>
                    <a:pt x="23448" y="31392"/>
                  </a:lnTo>
                  <a:lnTo>
                    <a:pt x="24390" y="30450"/>
                  </a:lnTo>
                  <a:lnTo>
                    <a:pt x="25256" y="29406"/>
                  </a:lnTo>
                  <a:lnTo>
                    <a:pt x="26020" y="28286"/>
                  </a:lnTo>
                  <a:lnTo>
                    <a:pt x="26656" y="27089"/>
                  </a:lnTo>
                  <a:lnTo>
                    <a:pt x="27191" y="25842"/>
                  </a:lnTo>
                  <a:lnTo>
                    <a:pt x="27598" y="24518"/>
                  </a:lnTo>
                  <a:lnTo>
                    <a:pt x="27878" y="23143"/>
                  </a:lnTo>
                  <a:lnTo>
                    <a:pt x="28031" y="21743"/>
                  </a:lnTo>
                  <a:lnTo>
                    <a:pt x="28031" y="21004"/>
                  </a:lnTo>
                  <a:lnTo>
                    <a:pt x="28031" y="14029"/>
                  </a:lnTo>
                  <a:lnTo>
                    <a:pt x="28031" y="13316"/>
                  </a:lnTo>
                  <a:lnTo>
                    <a:pt x="27878" y="11890"/>
                  </a:lnTo>
                  <a:lnTo>
                    <a:pt x="27598" y="10541"/>
                  </a:lnTo>
                  <a:lnTo>
                    <a:pt x="27191" y="9217"/>
                  </a:lnTo>
                  <a:lnTo>
                    <a:pt x="26656" y="7944"/>
                  </a:lnTo>
                  <a:lnTo>
                    <a:pt x="26020" y="6773"/>
                  </a:lnTo>
                  <a:lnTo>
                    <a:pt x="25256" y="5653"/>
                  </a:lnTo>
                  <a:lnTo>
                    <a:pt x="24390" y="4609"/>
                  </a:lnTo>
                  <a:lnTo>
                    <a:pt x="23448" y="3642"/>
                  </a:lnTo>
                  <a:lnTo>
                    <a:pt x="22404" y="2801"/>
                  </a:lnTo>
                  <a:lnTo>
                    <a:pt x="21284" y="2038"/>
                  </a:lnTo>
                  <a:lnTo>
                    <a:pt x="20088" y="1401"/>
                  </a:lnTo>
                  <a:lnTo>
                    <a:pt x="18840" y="867"/>
                  </a:lnTo>
                  <a:lnTo>
                    <a:pt x="17516" y="459"/>
                  </a:lnTo>
                  <a:lnTo>
                    <a:pt x="16167" y="179"/>
                  </a:lnTo>
                  <a:lnTo>
                    <a:pt x="14741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F2D1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26"/>
            <p:cNvSpPr/>
            <p:nvPr/>
          </p:nvSpPr>
          <p:spPr>
            <a:xfrm>
              <a:off x="4163225" y="2844100"/>
              <a:ext cx="1041925" cy="210075"/>
            </a:xfrm>
            <a:custGeom>
              <a:rect b="b" l="l" r="r" t="t"/>
              <a:pathLst>
                <a:path extrusionOk="0" h="8403" w="41677">
                  <a:moveTo>
                    <a:pt x="16625" y="1"/>
                  </a:moveTo>
                  <a:lnTo>
                    <a:pt x="12297" y="154"/>
                  </a:lnTo>
                  <a:lnTo>
                    <a:pt x="11177" y="179"/>
                  </a:lnTo>
                  <a:lnTo>
                    <a:pt x="9115" y="485"/>
                  </a:lnTo>
                  <a:lnTo>
                    <a:pt x="7307" y="1070"/>
                  </a:lnTo>
                  <a:lnTo>
                    <a:pt x="5678" y="1910"/>
                  </a:lnTo>
                  <a:lnTo>
                    <a:pt x="4227" y="3005"/>
                  </a:lnTo>
                  <a:lnTo>
                    <a:pt x="2903" y="4303"/>
                  </a:lnTo>
                  <a:lnTo>
                    <a:pt x="1681" y="5805"/>
                  </a:lnTo>
                  <a:lnTo>
                    <a:pt x="535" y="7486"/>
                  </a:lnTo>
                  <a:lnTo>
                    <a:pt x="1" y="8402"/>
                  </a:lnTo>
                  <a:lnTo>
                    <a:pt x="41677" y="8402"/>
                  </a:lnTo>
                  <a:lnTo>
                    <a:pt x="41142" y="7486"/>
                  </a:lnTo>
                  <a:lnTo>
                    <a:pt x="39996" y="5805"/>
                  </a:lnTo>
                  <a:lnTo>
                    <a:pt x="38774" y="4303"/>
                  </a:lnTo>
                  <a:lnTo>
                    <a:pt x="37451" y="3005"/>
                  </a:lnTo>
                  <a:lnTo>
                    <a:pt x="35999" y="1910"/>
                  </a:lnTo>
                  <a:lnTo>
                    <a:pt x="34370" y="1070"/>
                  </a:lnTo>
                  <a:lnTo>
                    <a:pt x="32563" y="485"/>
                  </a:lnTo>
                  <a:lnTo>
                    <a:pt x="30500" y="179"/>
                  </a:lnTo>
                  <a:lnTo>
                    <a:pt x="29380" y="154"/>
                  </a:lnTo>
                  <a:lnTo>
                    <a:pt x="25052" y="1"/>
                  </a:lnTo>
                  <a:lnTo>
                    <a:pt x="25027" y="434"/>
                  </a:lnTo>
                  <a:lnTo>
                    <a:pt x="24874" y="1248"/>
                  </a:lnTo>
                  <a:lnTo>
                    <a:pt x="24543" y="2012"/>
                  </a:lnTo>
                  <a:lnTo>
                    <a:pt x="24085" y="2674"/>
                  </a:lnTo>
                  <a:lnTo>
                    <a:pt x="23525" y="3260"/>
                  </a:lnTo>
                  <a:lnTo>
                    <a:pt x="22863" y="3718"/>
                  </a:lnTo>
                  <a:lnTo>
                    <a:pt x="22099" y="4023"/>
                  </a:lnTo>
                  <a:lnTo>
                    <a:pt x="21284" y="4202"/>
                  </a:lnTo>
                  <a:lnTo>
                    <a:pt x="20419" y="4202"/>
                  </a:lnTo>
                  <a:lnTo>
                    <a:pt x="19579" y="4023"/>
                  </a:lnTo>
                  <a:lnTo>
                    <a:pt x="18840" y="3718"/>
                  </a:lnTo>
                  <a:lnTo>
                    <a:pt x="18153" y="3260"/>
                  </a:lnTo>
                  <a:lnTo>
                    <a:pt x="17593" y="2674"/>
                  </a:lnTo>
                  <a:lnTo>
                    <a:pt x="17134" y="2012"/>
                  </a:lnTo>
                  <a:lnTo>
                    <a:pt x="16803" y="1248"/>
                  </a:lnTo>
                  <a:lnTo>
                    <a:pt x="16651" y="434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7DC7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26"/>
            <p:cNvSpPr/>
            <p:nvPr/>
          </p:nvSpPr>
          <p:spPr>
            <a:xfrm>
              <a:off x="4540025" y="2844100"/>
              <a:ext cx="288350" cy="149600"/>
            </a:xfrm>
            <a:custGeom>
              <a:rect b="b" l="l" r="r" t="t"/>
              <a:pathLst>
                <a:path extrusionOk="0" h="5984" w="11534">
                  <a:moveTo>
                    <a:pt x="1553" y="1"/>
                  </a:moveTo>
                  <a:lnTo>
                    <a:pt x="0" y="52"/>
                  </a:lnTo>
                  <a:lnTo>
                    <a:pt x="0" y="128"/>
                  </a:lnTo>
                  <a:lnTo>
                    <a:pt x="0" y="205"/>
                  </a:lnTo>
                  <a:lnTo>
                    <a:pt x="0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299" y="3871"/>
                  </a:lnTo>
                  <a:lnTo>
                    <a:pt x="2088" y="4660"/>
                  </a:lnTo>
                  <a:lnTo>
                    <a:pt x="3004" y="5296"/>
                  </a:lnTo>
                  <a:lnTo>
                    <a:pt x="4048" y="5729"/>
                  </a:lnTo>
                  <a:lnTo>
                    <a:pt x="5168" y="5958"/>
                  </a:lnTo>
                  <a:lnTo>
                    <a:pt x="5779" y="5984"/>
                  </a:lnTo>
                  <a:lnTo>
                    <a:pt x="6365" y="5958"/>
                  </a:lnTo>
                  <a:lnTo>
                    <a:pt x="7485" y="5729"/>
                  </a:lnTo>
                  <a:lnTo>
                    <a:pt x="8529" y="5296"/>
                  </a:lnTo>
                  <a:lnTo>
                    <a:pt x="9446" y="4660"/>
                  </a:lnTo>
                  <a:lnTo>
                    <a:pt x="10235" y="3871"/>
                  </a:lnTo>
                  <a:lnTo>
                    <a:pt x="10846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33" y="205"/>
                  </a:lnTo>
                  <a:lnTo>
                    <a:pt x="11533" y="128"/>
                  </a:lnTo>
                  <a:lnTo>
                    <a:pt x="11533" y="52"/>
                  </a:lnTo>
                  <a:lnTo>
                    <a:pt x="9980" y="1"/>
                  </a:lnTo>
                  <a:lnTo>
                    <a:pt x="9955" y="434"/>
                  </a:lnTo>
                  <a:lnTo>
                    <a:pt x="9802" y="1248"/>
                  </a:lnTo>
                  <a:lnTo>
                    <a:pt x="9471" y="2012"/>
                  </a:lnTo>
                  <a:lnTo>
                    <a:pt x="9013" y="2674"/>
                  </a:lnTo>
                  <a:lnTo>
                    <a:pt x="8453" y="3260"/>
                  </a:lnTo>
                  <a:lnTo>
                    <a:pt x="7791" y="3718"/>
                  </a:lnTo>
                  <a:lnTo>
                    <a:pt x="7027" y="4023"/>
                  </a:lnTo>
                  <a:lnTo>
                    <a:pt x="6212" y="4202"/>
                  </a:lnTo>
                  <a:lnTo>
                    <a:pt x="5347" y="4202"/>
                  </a:lnTo>
                  <a:lnTo>
                    <a:pt x="4507" y="4023"/>
                  </a:lnTo>
                  <a:lnTo>
                    <a:pt x="3768" y="3718"/>
                  </a:lnTo>
                  <a:lnTo>
                    <a:pt x="3081" y="3260"/>
                  </a:lnTo>
                  <a:lnTo>
                    <a:pt x="2521" y="2674"/>
                  </a:lnTo>
                  <a:lnTo>
                    <a:pt x="2062" y="2012"/>
                  </a:lnTo>
                  <a:lnTo>
                    <a:pt x="1731" y="1248"/>
                  </a:lnTo>
                  <a:lnTo>
                    <a:pt x="1579" y="434"/>
                  </a:lnTo>
                  <a:lnTo>
                    <a:pt x="1553" y="1"/>
                  </a:lnTo>
                  <a:close/>
                </a:path>
              </a:pathLst>
            </a:custGeom>
            <a:solidFill>
              <a:srgbClr val="CFE6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26"/>
            <p:cNvSpPr/>
            <p:nvPr/>
          </p:nvSpPr>
          <p:spPr>
            <a:xfrm>
              <a:off x="4632300" y="2459675"/>
              <a:ext cx="99950" cy="119700"/>
            </a:xfrm>
            <a:custGeom>
              <a:rect b="b" l="l" r="r" t="t"/>
              <a:pathLst>
                <a:path extrusionOk="0" h="4788" w="3998">
                  <a:moveTo>
                    <a:pt x="1885" y="1"/>
                  </a:moveTo>
                  <a:lnTo>
                    <a:pt x="1656" y="306"/>
                  </a:lnTo>
                  <a:lnTo>
                    <a:pt x="1579" y="586"/>
                  </a:lnTo>
                  <a:lnTo>
                    <a:pt x="26" y="4252"/>
                  </a:lnTo>
                  <a:lnTo>
                    <a:pt x="1" y="4303"/>
                  </a:lnTo>
                  <a:lnTo>
                    <a:pt x="1" y="4354"/>
                  </a:lnTo>
                  <a:lnTo>
                    <a:pt x="485" y="4558"/>
                  </a:lnTo>
                  <a:lnTo>
                    <a:pt x="1503" y="4787"/>
                  </a:lnTo>
                  <a:lnTo>
                    <a:pt x="2521" y="4787"/>
                  </a:lnTo>
                  <a:lnTo>
                    <a:pt x="3514" y="4558"/>
                  </a:lnTo>
                  <a:lnTo>
                    <a:pt x="3998" y="4354"/>
                  </a:lnTo>
                  <a:lnTo>
                    <a:pt x="3998" y="4303"/>
                  </a:lnTo>
                  <a:lnTo>
                    <a:pt x="3998" y="4252"/>
                  </a:lnTo>
                  <a:lnTo>
                    <a:pt x="2445" y="586"/>
                  </a:lnTo>
                  <a:lnTo>
                    <a:pt x="2343" y="306"/>
                  </a:lnTo>
                  <a:lnTo>
                    <a:pt x="2114" y="1"/>
                  </a:lnTo>
                  <a:close/>
                </a:path>
              </a:pathLst>
            </a:custGeom>
            <a:solidFill>
              <a:srgbClr val="FEE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26"/>
            <p:cNvSpPr/>
            <p:nvPr/>
          </p:nvSpPr>
          <p:spPr>
            <a:xfrm>
              <a:off x="4632300" y="2568525"/>
              <a:ext cx="99950" cy="38200"/>
            </a:xfrm>
            <a:custGeom>
              <a:rect b="b" l="l" r="r" t="t"/>
              <a:pathLst>
                <a:path extrusionOk="0" h="1528" w="3998">
                  <a:moveTo>
                    <a:pt x="1" y="0"/>
                  </a:moveTo>
                  <a:lnTo>
                    <a:pt x="1" y="306"/>
                  </a:lnTo>
                  <a:lnTo>
                    <a:pt x="357" y="840"/>
                  </a:lnTo>
                  <a:lnTo>
                    <a:pt x="917" y="1273"/>
                  </a:lnTo>
                  <a:lnTo>
                    <a:pt x="1579" y="1502"/>
                  </a:lnTo>
                  <a:lnTo>
                    <a:pt x="1834" y="1528"/>
                  </a:lnTo>
                  <a:lnTo>
                    <a:pt x="2165" y="1528"/>
                  </a:lnTo>
                  <a:lnTo>
                    <a:pt x="2445" y="1502"/>
                  </a:lnTo>
                  <a:lnTo>
                    <a:pt x="3081" y="1273"/>
                  </a:lnTo>
                  <a:lnTo>
                    <a:pt x="3667" y="840"/>
                  </a:lnTo>
                  <a:lnTo>
                    <a:pt x="3998" y="306"/>
                  </a:lnTo>
                  <a:lnTo>
                    <a:pt x="3998" y="0"/>
                  </a:lnTo>
                  <a:lnTo>
                    <a:pt x="3514" y="204"/>
                  </a:lnTo>
                  <a:lnTo>
                    <a:pt x="2521" y="433"/>
                  </a:lnTo>
                  <a:lnTo>
                    <a:pt x="1503" y="433"/>
                  </a:lnTo>
                  <a:lnTo>
                    <a:pt x="485" y="20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26"/>
            <p:cNvSpPr/>
            <p:nvPr/>
          </p:nvSpPr>
          <p:spPr>
            <a:xfrm>
              <a:off x="4799700" y="2429125"/>
              <a:ext cx="129875" cy="66850"/>
            </a:xfrm>
            <a:custGeom>
              <a:rect b="b" l="l" r="r" t="t"/>
              <a:pathLst>
                <a:path extrusionOk="0" h="2674" w="5195">
                  <a:moveTo>
                    <a:pt x="2826" y="1"/>
                  </a:moveTo>
                  <a:lnTo>
                    <a:pt x="2292" y="103"/>
                  </a:lnTo>
                  <a:lnTo>
                    <a:pt x="1757" y="281"/>
                  </a:lnTo>
                  <a:lnTo>
                    <a:pt x="917" y="866"/>
                  </a:lnTo>
                  <a:lnTo>
                    <a:pt x="102" y="1808"/>
                  </a:lnTo>
                  <a:lnTo>
                    <a:pt x="1" y="1987"/>
                  </a:lnTo>
                  <a:lnTo>
                    <a:pt x="179" y="2114"/>
                  </a:lnTo>
                  <a:lnTo>
                    <a:pt x="1350" y="2547"/>
                  </a:lnTo>
                  <a:lnTo>
                    <a:pt x="2368" y="2674"/>
                  </a:lnTo>
                  <a:lnTo>
                    <a:pt x="2903" y="2572"/>
                  </a:lnTo>
                  <a:lnTo>
                    <a:pt x="3437" y="2394"/>
                  </a:lnTo>
                  <a:lnTo>
                    <a:pt x="4278" y="1808"/>
                  </a:lnTo>
                  <a:lnTo>
                    <a:pt x="5092" y="866"/>
                  </a:lnTo>
                  <a:lnTo>
                    <a:pt x="5194" y="663"/>
                  </a:lnTo>
                  <a:lnTo>
                    <a:pt x="5016" y="561"/>
                  </a:lnTo>
                  <a:lnTo>
                    <a:pt x="3845" y="103"/>
                  </a:lnTo>
                  <a:lnTo>
                    <a:pt x="2826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26"/>
            <p:cNvSpPr/>
            <p:nvPr/>
          </p:nvSpPr>
          <p:spPr>
            <a:xfrm>
              <a:off x="4438825" y="2429125"/>
              <a:ext cx="130500" cy="66850"/>
            </a:xfrm>
            <a:custGeom>
              <a:rect b="b" l="l" r="r" t="t"/>
              <a:pathLst>
                <a:path extrusionOk="0" h="2674" w="5220">
                  <a:moveTo>
                    <a:pt x="2368" y="1"/>
                  </a:moveTo>
                  <a:lnTo>
                    <a:pt x="1350" y="103"/>
                  </a:lnTo>
                  <a:lnTo>
                    <a:pt x="179" y="561"/>
                  </a:lnTo>
                  <a:lnTo>
                    <a:pt x="0" y="663"/>
                  </a:lnTo>
                  <a:lnTo>
                    <a:pt x="102" y="866"/>
                  </a:lnTo>
                  <a:lnTo>
                    <a:pt x="917" y="1808"/>
                  </a:lnTo>
                  <a:lnTo>
                    <a:pt x="1757" y="2394"/>
                  </a:lnTo>
                  <a:lnTo>
                    <a:pt x="2292" y="2572"/>
                  </a:lnTo>
                  <a:lnTo>
                    <a:pt x="2826" y="2674"/>
                  </a:lnTo>
                  <a:lnTo>
                    <a:pt x="3845" y="2547"/>
                  </a:lnTo>
                  <a:lnTo>
                    <a:pt x="5016" y="2114"/>
                  </a:lnTo>
                  <a:lnTo>
                    <a:pt x="5219" y="1987"/>
                  </a:lnTo>
                  <a:lnTo>
                    <a:pt x="5092" y="1808"/>
                  </a:lnTo>
                  <a:lnTo>
                    <a:pt x="4277" y="866"/>
                  </a:lnTo>
                  <a:lnTo>
                    <a:pt x="3437" y="281"/>
                  </a:lnTo>
                  <a:lnTo>
                    <a:pt x="2903" y="103"/>
                  </a:lnTo>
                  <a:lnTo>
                    <a:pt x="2368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26"/>
            <p:cNvSpPr/>
            <p:nvPr/>
          </p:nvSpPr>
          <p:spPr>
            <a:xfrm>
              <a:off x="4471925" y="2438675"/>
              <a:ext cx="26750" cy="26750"/>
            </a:xfrm>
            <a:custGeom>
              <a:rect b="b" l="l" r="r" t="t"/>
              <a:pathLst>
                <a:path extrusionOk="0" h="1070" w="1070">
                  <a:moveTo>
                    <a:pt x="535" y="1"/>
                  </a:moveTo>
                  <a:lnTo>
                    <a:pt x="331" y="26"/>
                  </a:lnTo>
                  <a:lnTo>
                    <a:pt x="26" y="332"/>
                  </a:lnTo>
                  <a:lnTo>
                    <a:pt x="0" y="535"/>
                  </a:lnTo>
                  <a:lnTo>
                    <a:pt x="26" y="739"/>
                  </a:lnTo>
                  <a:lnTo>
                    <a:pt x="331" y="1044"/>
                  </a:lnTo>
                  <a:lnTo>
                    <a:pt x="535" y="1070"/>
                  </a:lnTo>
                  <a:lnTo>
                    <a:pt x="739" y="1044"/>
                  </a:lnTo>
                  <a:lnTo>
                    <a:pt x="1044" y="739"/>
                  </a:lnTo>
                  <a:lnTo>
                    <a:pt x="1069" y="535"/>
                  </a:lnTo>
                  <a:lnTo>
                    <a:pt x="1044" y="332"/>
                  </a:lnTo>
                  <a:lnTo>
                    <a:pt x="739" y="26"/>
                  </a:lnTo>
                  <a:lnTo>
                    <a:pt x="5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26"/>
            <p:cNvSpPr/>
            <p:nvPr/>
          </p:nvSpPr>
          <p:spPr>
            <a:xfrm>
              <a:off x="4837900" y="2445050"/>
              <a:ext cx="26750" cy="26125"/>
            </a:xfrm>
            <a:custGeom>
              <a:rect b="b" l="l" r="r" t="t"/>
              <a:pathLst>
                <a:path extrusionOk="0" h="1045" w="1070">
                  <a:moveTo>
                    <a:pt x="535" y="0"/>
                  </a:moveTo>
                  <a:lnTo>
                    <a:pt x="331" y="26"/>
                  </a:lnTo>
                  <a:lnTo>
                    <a:pt x="25" y="306"/>
                  </a:lnTo>
                  <a:lnTo>
                    <a:pt x="0" y="509"/>
                  </a:lnTo>
                  <a:lnTo>
                    <a:pt x="25" y="739"/>
                  </a:lnTo>
                  <a:lnTo>
                    <a:pt x="331" y="1019"/>
                  </a:lnTo>
                  <a:lnTo>
                    <a:pt x="535" y="1044"/>
                  </a:lnTo>
                  <a:lnTo>
                    <a:pt x="738" y="1019"/>
                  </a:lnTo>
                  <a:lnTo>
                    <a:pt x="1044" y="739"/>
                  </a:lnTo>
                  <a:lnTo>
                    <a:pt x="1069" y="509"/>
                  </a:lnTo>
                  <a:lnTo>
                    <a:pt x="1044" y="306"/>
                  </a:lnTo>
                  <a:lnTo>
                    <a:pt x="738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26"/>
            <p:cNvSpPr/>
            <p:nvPr/>
          </p:nvSpPr>
          <p:spPr>
            <a:xfrm>
              <a:off x="4431175" y="2522700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50" y="0"/>
                  </a:moveTo>
                  <a:lnTo>
                    <a:pt x="1096" y="26"/>
                  </a:lnTo>
                  <a:lnTo>
                    <a:pt x="586" y="229"/>
                  </a:lnTo>
                  <a:lnTo>
                    <a:pt x="230" y="586"/>
                  </a:lnTo>
                  <a:lnTo>
                    <a:pt x="1" y="1095"/>
                  </a:lnTo>
                  <a:lnTo>
                    <a:pt x="1" y="1375"/>
                  </a:lnTo>
                  <a:lnTo>
                    <a:pt x="1" y="1655"/>
                  </a:lnTo>
                  <a:lnTo>
                    <a:pt x="230" y="2139"/>
                  </a:lnTo>
                  <a:lnTo>
                    <a:pt x="586" y="2521"/>
                  </a:lnTo>
                  <a:lnTo>
                    <a:pt x="1096" y="2724"/>
                  </a:lnTo>
                  <a:lnTo>
                    <a:pt x="1350" y="2750"/>
                  </a:lnTo>
                  <a:lnTo>
                    <a:pt x="4456" y="2750"/>
                  </a:lnTo>
                  <a:lnTo>
                    <a:pt x="4736" y="2724"/>
                  </a:lnTo>
                  <a:lnTo>
                    <a:pt x="5220" y="2521"/>
                  </a:lnTo>
                  <a:lnTo>
                    <a:pt x="5602" y="2139"/>
                  </a:lnTo>
                  <a:lnTo>
                    <a:pt x="5805" y="1655"/>
                  </a:lnTo>
                  <a:lnTo>
                    <a:pt x="5831" y="1375"/>
                  </a:lnTo>
                  <a:lnTo>
                    <a:pt x="5805" y="1095"/>
                  </a:lnTo>
                  <a:lnTo>
                    <a:pt x="5602" y="586"/>
                  </a:lnTo>
                  <a:lnTo>
                    <a:pt x="5220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F1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26"/>
            <p:cNvSpPr/>
            <p:nvPr/>
          </p:nvSpPr>
          <p:spPr>
            <a:xfrm>
              <a:off x="4791425" y="2522700"/>
              <a:ext cx="146425" cy="68750"/>
            </a:xfrm>
            <a:custGeom>
              <a:rect b="b" l="l" r="r" t="t"/>
              <a:pathLst>
                <a:path extrusionOk="0" h="2750" w="5857">
                  <a:moveTo>
                    <a:pt x="1375" y="0"/>
                  </a:moveTo>
                  <a:lnTo>
                    <a:pt x="1095" y="26"/>
                  </a:lnTo>
                  <a:lnTo>
                    <a:pt x="612" y="229"/>
                  </a:lnTo>
                  <a:lnTo>
                    <a:pt x="230" y="586"/>
                  </a:lnTo>
                  <a:lnTo>
                    <a:pt x="26" y="1095"/>
                  </a:lnTo>
                  <a:lnTo>
                    <a:pt x="1" y="1375"/>
                  </a:lnTo>
                  <a:lnTo>
                    <a:pt x="26" y="1655"/>
                  </a:lnTo>
                  <a:lnTo>
                    <a:pt x="230" y="2139"/>
                  </a:lnTo>
                  <a:lnTo>
                    <a:pt x="612" y="2521"/>
                  </a:lnTo>
                  <a:lnTo>
                    <a:pt x="1095" y="2724"/>
                  </a:lnTo>
                  <a:lnTo>
                    <a:pt x="1375" y="2750"/>
                  </a:lnTo>
                  <a:lnTo>
                    <a:pt x="4481" y="2750"/>
                  </a:lnTo>
                  <a:lnTo>
                    <a:pt x="4761" y="2724"/>
                  </a:lnTo>
                  <a:lnTo>
                    <a:pt x="5245" y="2521"/>
                  </a:lnTo>
                  <a:lnTo>
                    <a:pt x="5627" y="2139"/>
                  </a:lnTo>
                  <a:lnTo>
                    <a:pt x="5831" y="1655"/>
                  </a:lnTo>
                  <a:lnTo>
                    <a:pt x="5856" y="1375"/>
                  </a:lnTo>
                  <a:lnTo>
                    <a:pt x="5831" y="1095"/>
                  </a:lnTo>
                  <a:lnTo>
                    <a:pt x="5627" y="586"/>
                  </a:lnTo>
                  <a:lnTo>
                    <a:pt x="5245" y="229"/>
                  </a:lnTo>
                  <a:lnTo>
                    <a:pt x="4761" y="26"/>
                  </a:lnTo>
                  <a:lnTo>
                    <a:pt x="4481" y="0"/>
                  </a:lnTo>
                  <a:close/>
                </a:path>
              </a:pathLst>
            </a:custGeom>
            <a:solidFill>
              <a:srgbClr val="F1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26"/>
            <p:cNvSpPr/>
            <p:nvPr/>
          </p:nvSpPr>
          <p:spPr>
            <a:xfrm>
              <a:off x="4448375" y="2341925"/>
              <a:ext cx="110775" cy="22300"/>
            </a:xfrm>
            <a:custGeom>
              <a:rect b="b" l="l" r="r" t="t"/>
              <a:pathLst>
                <a:path extrusionOk="0" fill="none" h="892" w="4431">
                  <a:moveTo>
                    <a:pt x="4430" y="892"/>
                  </a:moveTo>
                  <a:lnTo>
                    <a:pt x="4201" y="663"/>
                  </a:lnTo>
                  <a:lnTo>
                    <a:pt x="3666" y="332"/>
                  </a:lnTo>
                  <a:lnTo>
                    <a:pt x="2826" y="1"/>
                  </a:lnTo>
                  <a:lnTo>
                    <a:pt x="1630" y="1"/>
                  </a:lnTo>
                  <a:lnTo>
                    <a:pt x="764" y="332"/>
                  </a:lnTo>
                  <a:lnTo>
                    <a:pt x="255" y="663"/>
                  </a:lnTo>
                  <a:lnTo>
                    <a:pt x="0" y="892"/>
                  </a:lnTo>
                </a:path>
              </a:pathLst>
            </a:custGeom>
            <a:noFill/>
            <a:ln cap="rnd" cmpd="sng" w="21000">
              <a:solidFill>
                <a:srgbClr val="1F2F45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26"/>
            <p:cNvSpPr/>
            <p:nvPr/>
          </p:nvSpPr>
          <p:spPr>
            <a:xfrm>
              <a:off x="4809250" y="2341925"/>
              <a:ext cx="110775" cy="22300"/>
            </a:xfrm>
            <a:custGeom>
              <a:rect b="b" l="l" r="r" t="t"/>
              <a:pathLst>
                <a:path extrusionOk="0" fill="none" h="892" w="4431">
                  <a:moveTo>
                    <a:pt x="4430" y="892"/>
                  </a:moveTo>
                  <a:lnTo>
                    <a:pt x="4176" y="663"/>
                  </a:lnTo>
                  <a:lnTo>
                    <a:pt x="3666" y="332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64" y="332"/>
                  </a:lnTo>
                  <a:lnTo>
                    <a:pt x="230" y="663"/>
                  </a:lnTo>
                  <a:lnTo>
                    <a:pt x="0" y="892"/>
                  </a:lnTo>
                </a:path>
              </a:pathLst>
            </a:custGeom>
            <a:noFill/>
            <a:ln cap="rnd" cmpd="sng" w="21000">
              <a:solidFill>
                <a:srgbClr val="1F2F45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26"/>
            <p:cNvSpPr/>
            <p:nvPr/>
          </p:nvSpPr>
          <p:spPr>
            <a:xfrm>
              <a:off x="4622125" y="2646800"/>
              <a:ext cx="124125" cy="36300"/>
            </a:xfrm>
            <a:custGeom>
              <a:rect b="b" l="l" r="r" t="t"/>
              <a:pathLst>
                <a:path extrusionOk="0" fill="none" h="1452" w="4965">
                  <a:moveTo>
                    <a:pt x="0" y="1"/>
                  </a:moveTo>
                  <a:lnTo>
                    <a:pt x="153" y="306"/>
                  </a:lnTo>
                  <a:lnTo>
                    <a:pt x="637" y="841"/>
                  </a:lnTo>
                  <a:lnTo>
                    <a:pt x="1273" y="1223"/>
                  </a:lnTo>
                  <a:lnTo>
                    <a:pt x="2063" y="1426"/>
                  </a:lnTo>
                  <a:lnTo>
                    <a:pt x="2495" y="1452"/>
                  </a:lnTo>
                  <a:lnTo>
                    <a:pt x="2903" y="1426"/>
                  </a:lnTo>
                  <a:lnTo>
                    <a:pt x="3692" y="1223"/>
                  </a:lnTo>
                  <a:lnTo>
                    <a:pt x="4328" y="841"/>
                  </a:lnTo>
                  <a:lnTo>
                    <a:pt x="4812" y="332"/>
                  </a:lnTo>
                  <a:lnTo>
                    <a:pt x="4965" y="26"/>
                  </a:lnTo>
                </a:path>
              </a:pathLst>
            </a:custGeom>
            <a:noFill/>
            <a:ln cap="rnd" cmpd="sng" w="21000">
              <a:solidFill>
                <a:srgbClr val="E15758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26"/>
            <p:cNvSpPr/>
            <p:nvPr/>
          </p:nvSpPr>
          <p:spPr>
            <a:xfrm>
              <a:off x="4288625" y="1879850"/>
              <a:ext cx="791775" cy="541675"/>
            </a:xfrm>
            <a:custGeom>
              <a:rect b="b" l="l" r="r" t="t"/>
              <a:pathLst>
                <a:path extrusionOk="0" h="21667" w="31671">
                  <a:moveTo>
                    <a:pt x="15021" y="1"/>
                  </a:moveTo>
                  <a:lnTo>
                    <a:pt x="13417" y="154"/>
                  </a:lnTo>
                  <a:lnTo>
                    <a:pt x="11889" y="485"/>
                  </a:lnTo>
                  <a:lnTo>
                    <a:pt x="10387" y="943"/>
                  </a:lnTo>
                  <a:lnTo>
                    <a:pt x="8987" y="1554"/>
                  </a:lnTo>
                  <a:lnTo>
                    <a:pt x="7638" y="2267"/>
                  </a:lnTo>
                  <a:lnTo>
                    <a:pt x="6365" y="3132"/>
                  </a:lnTo>
                  <a:lnTo>
                    <a:pt x="5194" y="4100"/>
                  </a:lnTo>
                  <a:lnTo>
                    <a:pt x="4124" y="5169"/>
                  </a:lnTo>
                  <a:lnTo>
                    <a:pt x="3157" y="6340"/>
                  </a:lnTo>
                  <a:lnTo>
                    <a:pt x="2291" y="7613"/>
                  </a:lnTo>
                  <a:lnTo>
                    <a:pt x="1553" y="8962"/>
                  </a:lnTo>
                  <a:lnTo>
                    <a:pt x="967" y="10388"/>
                  </a:lnTo>
                  <a:lnTo>
                    <a:pt x="509" y="11865"/>
                  </a:lnTo>
                  <a:lnTo>
                    <a:pt x="178" y="13418"/>
                  </a:lnTo>
                  <a:lnTo>
                    <a:pt x="26" y="14996"/>
                  </a:lnTo>
                  <a:lnTo>
                    <a:pt x="0" y="15811"/>
                  </a:lnTo>
                  <a:lnTo>
                    <a:pt x="0" y="21463"/>
                  </a:lnTo>
                  <a:lnTo>
                    <a:pt x="356" y="21513"/>
                  </a:lnTo>
                  <a:lnTo>
                    <a:pt x="1146" y="21437"/>
                  </a:lnTo>
                  <a:lnTo>
                    <a:pt x="2037" y="21132"/>
                  </a:lnTo>
                  <a:lnTo>
                    <a:pt x="2953" y="20673"/>
                  </a:lnTo>
                  <a:lnTo>
                    <a:pt x="4303" y="19757"/>
                  </a:lnTo>
                  <a:lnTo>
                    <a:pt x="5856" y="18306"/>
                  </a:lnTo>
                  <a:lnTo>
                    <a:pt x="6416" y="17593"/>
                  </a:lnTo>
                  <a:lnTo>
                    <a:pt x="6874" y="10515"/>
                  </a:lnTo>
                  <a:lnTo>
                    <a:pt x="10820" y="16727"/>
                  </a:lnTo>
                  <a:lnTo>
                    <a:pt x="11431" y="17160"/>
                  </a:lnTo>
                  <a:lnTo>
                    <a:pt x="13391" y="18077"/>
                  </a:lnTo>
                  <a:lnTo>
                    <a:pt x="16065" y="19019"/>
                  </a:lnTo>
                  <a:lnTo>
                    <a:pt x="19171" y="19910"/>
                  </a:lnTo>
                  <a:lnTo>
                    <a:pt x="22455" y="20699"/>
                  </a:lnTo>
                  <a:lnTo>
                    <a:pt x="25663" y="21284"/>
                  </a:lnTo>
                  <a:lnTo>
                    <a:pt x="28539" y="21641"/>
                  </a:lnTo>
                  <a:lnTo>
                    <a:pt x="30856" y="21666"/>
                  </a:lnTo>
                  <a:lnTo>
                    <a:pt x="31671" y="21513"/>
                  </a:lnTo>
                  <a:lnTo>
                    <a:pt x="31671" y="15811"/>
                  </a:lnTo>
                  <a:lnTo>
                    <a:pt x="31645" y="14996"/>
                  </a:lnTo>
                  <a:lnTo>
                    <a:pt x="31493" y="13418"/>
                  </a:lnTo>
                  <a:lnTo>
                    <a:pt x="31162" y="11865"/>
                  </a:lnTo>
                  <a:lnTo>
                    <a:pt x="30703" y="10388"/>
                  </a:lnTo>
                  <a:lnTo>
                    <a:pt x="30118" y="8962"/>
                  </a:lnTo>
                  <a:lnTo>
                    <a:pt x="29380" y="7613"/>
                  </a:lnTo>
                  <a:lnTo>
                    <a:pt x="28514" y="6340"/>
                  </a:lnTo>
                  <a:lnTo>
                    <a:pt x="27547" y="5169"/>
                  </a:lnTo>
                  <a:lnTo>
                    <a:pt x="26477" y="4100"/>
                  </a:lnTo>
                  <a:lnTo>
                    <a:pt x="25306" y="3132"/>
                  </a:lnTo>
                  <a:lnTo>
                    <a:pt x="24033" y="2267"/>
                  </a:lnTo>
                  <a:lnTo>
                    <a:pt x="22709" y="1554"/>
                  </a:lnTo>
                  <a:lnTo>
                    <a:pt x="21284" y="943"/>
                  </a:lnTo>
                  <a:lnTo>
                    <a:pt x="19782" y="485"/>
                  </a:lnTo>
                  <a:lnTo>
                    <a:pt x="18254" y="154"/>
                  </a:lnTo>
                  <a:lnTo>
                    <a:pt x="16650" y="1"/>
                  </a:lnTo>
                  <a:close/>
                </a:path>
              </a:pathLst>
            </a:custGeom>
            <a:solidFill>
              <a:srgbClr val="111D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26"/>
            <p:cNvSpPr/>
            <p:nvPr/>
          </p:nvSpPr>
          <p:spPr>
            <a:xfrm>
              <a:off x="5205775" y="2455225"/>
              <a:ext cx="357075" cy="586225"/>
            </a:xfrm>
            <a:custGeom>
              <a:rect b="b" l="l" r="r" t="t"/>
              <a:pathLst>
                <a:path extrusionOk="0" h="23449" w="14283">
                  <a:moveTo>
                    <a:pt x="9216" y="1"/>
                  </a:moveTo>
                  <a:lnTo>
                    <a:pt x="8784" y="102"/>
                  </a:lnTo>
                  <a:lnTo>
                    <a:pt x="8427" y="357"/>
                  </a:lnTo>
                  <a:lnTo>
                    <a:pt x="8173" y="764"/>
                  </a:lnTo>
                  <a:lnTo>
                    <a:pt x="8096" y="993"/>
                  </a:lnTo>
                  <a:lnTo>
                    <a:pt x="6339" y="8529"/>
                  </a:lnTo>
                  <a:lnTo>
                    <a:pt x="6034" y="8453"/>
                  </a:lnTo>
                  <a:lnTo>
                    <a:pt x="7587" y="1757"/>
                  </a:lnTo>
                  <a:lnTo>
                    <a:pt x="7638" y="1503"/>
                  </a:lnTo>
                  <a:lnTo>
                    <a:pt x="7587" y="1044"/>
                  </a:lnTo>
                  <a:lnTo>
                    <a:pt x="7358" y="637"/>
                  </a:lnTo>
                  <a:lnTo>
                    <a:pt x="7027" y="357"/>
                  </a:lnTo>
                  <a:lnTo>
                    <a:pt x="6823" y="306"/>
                  </a:lnTo>
                  <a:lnTo>
                    <a:pt x="6594" y="255"/>
                  </a:lnTo>
                  <a:lnTo>
                    <a:pt x="6187" y="357"/>
                  </a:lnTo>
                  <a:lnTo>
                    <a:pt x="5830" y="637"/>
                  </a:lnTo>
                  <a:lnTo>
                    <a:pt x="5550" y="1019"/>
                  </a:lnTo>
                  <a:lnTo>
                    <a:pt x="5474" y="1273"/>
                  </a:lnTo>
                  <a:lnTo>
                    <a:pt x="3386" y="10439"/>
                  </a:lnTo>
                  <a:lnTo>
                    <a:pt x="3132" y="9548"/>
                  </a:lnTo>
                  <a:lnTo>
                    <a:pt x="2648" y="8173"/>
                  </a:lnTo>
                  <a:lnTo>
                    <a:pt x="2139" y="7231"/>
                  </a:lnTo>
                  <a:lnTo>
                    <a:pt x="1630" y="6594"/>
                  </a:lnTo>
                  <a:lnTo>
                    <a:pt x="968" y="6111"/>
                  </a:lnTo>
                  <a:lnTo>
                    <a:pt x="382" y="6034"/>
                  </a:lnTo>
                  <a:lnTo>
                    <a:pt x="331" y="6060"/>
                  </a:lnTo>
                  <a:lnTo>
                    <a:pt x="153" y="6136"/>
                  </a:lnTo>
                  <a:lnTo>
                    <a:pt x="0" y="6442"/>
                  </a:lnTo>
                  <a:lnTo>
                    <a:pt x="0" y="6951"/>
                  </a:lnTo>
                  <a:lnTo>
                    <a:pt x="26" y="7078"/>
                  </a:lnTo>
                  <a:lnTo>
                    <a:pt x="560" y="10006"/>
                  </a:lnTo>
                  <a:lnTo>
                    <a:pt x="1146" y="13494"/>
                  </a:lnTo>
                  <a:lnTo>
                    <a:pt x="1222" y="13901"/>
                  </a:lnTo>
                  <a:lnTo>
                    <a:pt x="1426" y="14563"/>
                  </a:lnTo>
                  <a:lnTo>
                    <a:pt x="1910" y="15327"/>
                  </a:lnTo>
                  <a:lnTo>
                    <a:pt x="2953" y="16116"/>
                  </a:lnTo>
                  <a:lnTo>
                    <a:pt x="3157" y="16192"/>
                  </a:lnTo>
                  <a:lnTo>
                    <a:pt x="1859" y="21844"/>
                  </a:lnTo>
                  <a:lnTo>
                    <a:pt x="8784" y="23448"/>
                  </a:lnTo>
                  <a:lnTo>
                    <a:pt x="10158" y="17694"/>
                  </a:lnTo>
                  <a:lnTo>
                    <a:pt x="10286" y="17694"/>
                  </a:lnTo>
                  <a:lnTo>
                    <a:pt x="10693" y="17618"/>
                  </a:lnTo>
                  <a:lnTo>
                    <a:pt x="11202" y="17338"/>
                  </a:lnTo>
                  <a:lnTo>
                    <a:pt x="11635" y="16803"/>
                  </a:lnTo>
                  <a:lnTo>
                    <a:pt x="11762" y="16396"/>
                  </a:lnTo>
                  <a:lnTo>
                    <a:pt x="12093" y="14970"/>
                  </a:lnTo>
                  <a:lnTo>
                    <a:pt x="12831" y="11737"/>
                  </a:lnTo>
                  <a:lnTo>
                    <a:pt x="13086" y="10617"/>
                  </a:lnTo>
                  <a:lnTo>
                    <a:pt x="13213" y="10108"/>
                  </a:lnTo>
                  <a:lnTo>
                    <a:pt x="14232" y="5652"/>
                  </a:lnTo>
                  <a:lnTo>
                    <a:pt x="14283" y="5423"/>
                  </a:lnTo>
                  <a:lnTo>
                    <a:pt x="14232" y="4965"/>
                  </a:lnTo>
                  <a:lnTo>
                    <a:pt x="14028" y="4609"/>
                  </a:lnTo>
                  <a:lnTo>
                    <a:pt x="13723" y="4354"/>
                  </a:lnTo>
                  <a:lnTo>
                    <a:pt x="13519" y="4303"/>
                  </a:lnTo>
                  <a:lnTo>
                    <a:pt x="13315" y="4252"/>
                  </a:lnTo>
                  <a:lnTo>
                    <a:pt x="12933" y="4354"/>
                  </a:lnTo>
                  <a:lnTo>
                    <a:pt x="12602" y="4609"/>
                  </a:lnTo>
                  <a:lnTo>
                    <a:pt x="12348" y="4965"/>
                  </a:lnTo>
                  <a:lnTo>
                    <a:pt x="12297" y="5194"/>
                  </a:lnTo>
                  <a:lnTo>
                    <a:pt x="11253" y="9675"/>
                  </a:lnTo>
                  <a:lnTo>
                    <a:pt x="10871" y="9573"/>
                  </a:lnTo>
                  <a:lnTo>
                    <a:pt x="12322" y="3285"/>
                  </a:lnTo>
                  <a:lnTo>
                    <a:pt x="12373" y="3030"/>
                  </a:lnTo>
                  <a:lnTo>
                    <a:pt x="12297" y="2572"/>
                  </a:lnTo>
                  <a:lnTo>
                    <a:pt x="12093" y="2165"/>
                  </a:lnTo>
                  <a:lnTo>
                    <a:pt x="11762" y="1884"/>
                  </a:lnTo>
                  <a:lnTo>
                    <a:pt x="11559" y="1834"/>
                  </a:lnTo>
                  <a:lnTo>
                    <a:pt x="11329" y="1783"/>
                  </a:lnTo>
                  <a:lnTo>
                    <a:pt x="10922" y="1884"/>
                  </a:lnTo>
                  <a:lnTo>
                    <a:pt x="10540" y="2165"/>
                  </a:lnTo>
                  <a:lnTo>
                    <a:pt x="10286" y="2546"/>
                  </a:lnTo>
                  <a:lnTo>
                    <a:pt x="10209" y="2801"/>
                  </a:lnTo>
                  <a:lnTo>
                    <a:pt x="8758" y="9089"/>
                  </a:lnTo>
                  <a:lnTo>
                    <a:pt x="8453" y="9013"/>
                  </a:lnTo>
                  <a:lnTo>
                    <a:pt x="10184" y="1503"/>
                  </a:lnTo>
                  <a:lnTo>
                    <a:pt x="10235" y="1248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24" y="102"/>
                  </a:lnTo>
                  <a:lnTo>
                    <a:pt x="9420" y="26"/>
                  </a:lnTo>
                  <a:lnTo>
                    <a:pt x="9216" y="1"/>
                  </a:lnTo>
                  <a:close/>
                </a:path>
              </a:pathLst>
            </a:custGeom>
            <a:solidFill>
              <a:srgbClr val="F2D1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26"/>
            <p:cNvSpPr/>
            <p:nvPr/>
          </p:nvSpPr>
          <p:spPr>
            <a:xfrm>
              <a:off x="5289775" y="2714900"/>
              <a:ext cx="25" cy="675"/>
            </a:xfrm>
            <a:custGeom>
              <a:rect b="b" l="l" r="r" t="t"/>
              <a:pathLst>
                <a:path extrusionOk="0" h="27" w="1">
                  <a:moveTo>
                    <a:pt x="1" y="1"/>
                  </a:moveTo>
                  <a:lnTo>
                    <a:pt x="1" y="1"/>
                  </a:lnTo>
                  <a:lnTo>
                    <a:pt x="1" y="2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26"/>
            <p:cNvSpPr/>
            <p:nvPr/>
          </p:nvSpPr>
          <p:spPr>
            <a:xfrm>
              <a:off x="5322875" y="2659525"/>
              <a:ext cx="191600" cy="55400"/>
            </a:xfrm>
            <a:custGeom>
              <a:rect b="b" l="l" r="r" t="t"/>
              <a:pathLst>
                <a:path extrusionOk="0" h="2216" w="7664">
                  <a:moveTo>
                    <a:pt x="128" y="1"/>
                  </a:moveTo>
                  <a:lnTo>
                    <a:pt x="1" y="485"/>
                  </a:lnTo>
                  <a:lnTo>
                    <a:pt x="7536" y="2216"/>
                  </a:lnTo>
                  <a:lnTo>
                    <a:pt x="7664" y="1732"/>
                  </a:lnTo>
                  <a:lnTo>
                    <a:pt x="6569" y="1503"/>
                  </a:lnTo>
                  <a:lnTo>
                    <a:pt x="6187" y="1401"/>
                  </a:lnTo>
                  <a:lnTo>
                    <a:pt x="4074" y="917"/>
                  </a:lnTo>
                  <a:lnTo>
                    <a:pt x="3769" y="841"/>
                  </a:lnTo>
                  <a:lnTo>
                    <a:pt x="1681" y="357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28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26"/>
            <p:cNvSpPr/>
            <p:nvPr/>
          </p:nvSpPr>
          <p:spPr>
            <a:xfrm>
              <a:off x="5290425" y="2708550"/>
              <a:ext cx="105675" cy="159775"/>
            </a:xfrm>
            <a:custGeom>
              <a:rect b="b" l="l" r="r" t="t"/>
              <a:pathLst>
                <a:path extrusionOk="0" h="6391" w="4227">
                  <a:moveTo>
                    <a:pt x="51" y="0"/>
                  </a:moveTo>
                  <a:lnTo>
                    <a:pt x="51" y="51"/>
                  </a:lnTo>
                  <a:lnTo>
                    <a:pt x="0" y="280"/>
                  </a:lnTo>
                  <a:lnTo>
                    <a:pt x="204" y="306"/>
                  </a:lnTo>
                  <a:lnTo>
                    <a:pt x="1120" y="637"/>
                  </a:lnTo>
                  <a:lnTo>
                    <a:pt x="1833" y="1044"/>
                  </a:lnTo>
                  <a:lnTo>
                    <a:pt x="2597" y="1680"/>
                  </a:lnTo>
                  <a:lnTo>
                    <a:pt x="3234" y="2571"/>
                  </a:lnTo>
                  <a:lnTo>
                    <a:pt x="3717" y="3794"/>
                  </a:lnTo>
                  <a:lnTo>
                    <a:pt x="3870" y="5372"/>
                  </a:lnTo>
                  <a:lnTo>
                    <a:pt x="3794" y="6314"/>
                  </a:lnTo>
                  <a:lnTo>
                    <a:pt x="4099" y="6390"/>
                  </a:lnTo>
                  <a:lnTo>
                    <a:pt x="4125" y="6212"/>
                  </a:lnTo>
                  <a:lnTo>
                    <a:pt x="4226" y="5117"/>
                  </a:lnTo>
                  <a:lnTo>
                    <a:pt x="4150" y="4124"/>
                  </a:lnTo>
                  <a:lnTo>
                    <a:pt x="3895" y="3030"/>
                  </a:lnTo>
                  <a:lnTo>
                    <a:pt x="3335" y="1935"/>
                  </a:lnTo>
                  <a:lnTo>
                    <a:pt x="2393" y="968"/>
                  </a:lnTo>
                  <a:lnTo>
                    <a:pt x="1375" y="407"/>
                  </a:lnTo>
                  <a:lnTo>
                    <a:pt x="535" y="102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26"/>
            <p:cNvSpPr/>
            <p:nvPr/>
          </p:nvSpPr>
          <p:spPr>
            <a:xfrm>
              <a:off x="5268150" y="2888650"/>
              <a:ext cx="183950" cy="84675"/>
            </a:xfrm>
            <a:custGeom>
              <a:rect b="b" l="l" r="r" t="t"/>
              <a:pathLst>
                <a:path extrusionOk="0" h="3387" w="7358">
                  <a:moveTo>
                    <a:pt x="408" y="1"/>
                  </a:moveTo>
                  <a:lnTo>
                    <a:pt x="0" y="1783"/>
                  </a:lnTo>
                  <a:lnTo>
                    <a:pt x="6950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26"/>
            <p:cNvSpPr/>
            <p:nvPr/>
          </p:nvSpPr>
          <p:spPr>
            <a:xfrm>
              <a:off x="5228050" y="2910950"/>
              <a:ext cx="238050" cy="100575"/>
            </a:xfrm>
            <a:custGeom>
              <a:rect b="b" l="l" r="r" t="t"/>
              <a:pathLst>
                <a:path extrusionOk="0" h="4023" w="9522">
                  <a:moveTo>
                    <a:pt x="459" y="0"/>
                  </a:moveTo>
                  <a:lnTo>
                    <a:pt x="0" y="1909"/>
                  </a:lnTo>
                  <a:lnTo>
                    <a:pt x="9089" y="4023"/>
                  </a:lnTo>
                  <a:lnTo>
                    <a:pt x="9522" y="2088"/>
                  </a:lnTo>
                  <a:lnTo>
                    <a:pt x="459" y="0"/>
                  </a:lnTo>
                  <a:close/>
                </a:path>
              </a:pathLst>
            </a:custGeom>
            <a:solidFill>
              <a:srgbClr val="CFE6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26"/>
            <p:cNvSpPr/>
            <p:nvPr/>
          </p:nvSpPr>
          <p:spPr>
            <a:xfrm>
              <a:off x="5206400" y="2948500"/>
              <a:ext cx="250800" cy="105675"/>
            </a:xfrm>
            <a:custGeom>
              <a:rect b="b" l="l" r="r" t="t"/>
              <a:pathLst>
                <a:path extrusionOk="0" h="4227" w="10032">
                  <a:moveTo>
                    <a:pt x="968" y="0"/>
                  </a:moveTo>
                  <a:lnTo>
                    <a:pt x="1" y="4226"/>
                  </a:lnTo>
                  <a:lnTo>
                    <a:pt x="9548" y="4226"/>
                  </a:lnTo>
                  <a:lnTo>
                    <a:pt x="10031" y="2088"/>
                  </a:lnTo>
                  <a:lnTo>
                    <a:pt x="968" y="0"/>
                  </a:lnTo>
                  <a:close/>
                </a:path>
              </a:pathLst>
            </a:custGeom>
            <a:solidFill>
              <a:srgbClr val="7DC7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26" name="Google Shape;626;p26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27"/>
          <p:cNvSpPr txBox="1"/>
          <p:nvPr>
            <p:ph type="title"/>
          </p:nvPr>
        </p:nvSpPr>
        <p:spPr>
          <a:xfrm>
            <a:off x="653625" y="739375"/>
            <a:ext cx="5969100" cy="74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632" name="Google Shape;632;p27"/>
          <p:cNvSpPr/>
          <p:nvPr/>
        </p:nvSpPr>
        <p:spPr>
          <a:xfrm>
            <a:off x="759900" y="1833050"/>
            <a:ext cx="2242200" cy="2020200"/>
          </a:xfrm>
          <a:prstGeom prst="homePlate">
            <a:avLst>
              <a:gd fmla="val 30129" name="adj"/>
            </a:avLst>
          </a:prstGeom>
          <a:solidFill>
            <a:srgbClr val="F5861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first</a:t>
            </a:r>
            <a:endParaRPr>
              <a:solidFill>
                <a:srgbClr val="FFFFFF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633" name="Google Shape;633;p27"/>
          <p:cNvSpPr/>
          <p:nvPr/>
        </p:nvSpPr>
        <p:spPr>
          <a:xfrm>
            <a:off x="2536252" y="1833050"/>
            <a:ext cx="2285400" cy="2020200"/>
          </a:xfrm>
          <a:prstGeom prst="chevron">
            <a:avLst>
              <a:gd fmla="val 29853" name="adj"/>
            </a:avLst>
          </a:prstGeom>
          <a:solidFill>
            <a:srgbClr val="52C5B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second</a:t>
            </a:r>
            <a:endParaRPr>
              <a:solidFill>
                <a:srgbClr val="FFFFFF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634" name="Google Shape;634;p27"/>
          <p:cNvSpPr/>
          <p:nvPr/>
        </p:nvSpPr>
        <p:spPr>
          <a:xfrm>
            <a:off x="4355724" y="1833050"/>
            <a:ext cx="2285400" cy="2020200"/>
          </a:xfrm>
          <a:prstGeom prst="chevron">
            <a:avLst>
              <a:gd fmla="val 29853" name="adj"/>
            </a:avLst>
          </a:prstGeom>
          <a:solidFill>
            <a:srgbClr val="993CA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ABeeZee"/>
                <a:ea typeface="ABeeZee"/>
                <a:cs typeface="ABeeZee"/>
                <a:sym typeface="ABeeZee"/>
              </a:rPr>
              <a:t>last</a:t>
            </a:r>
            <a:endParaRPr>
              <a:solidFill>
                <a:srgbClr val="FFFFFF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grpSp>
        <p:nvGrpSpPr>
          <p:cNvPr id="635" name="Google Shape;635;p27"/>
          <p:cNvGrpSpPr/>
          <p:nvPr/>
        </p:nvGrpSpPr>
        <p:grpSpPr>
          <a:xfrm flipH="1">
            <a:off x="7483640" y="3579907"/>
            <a:ext cx="1717219" cy="1563602"/>
            <a:chOff x="5930700" y="247325"/>
            <a:chExt cx="1451825" cy="1321950"/>
          </a:xfrm>
        </p:grpSpPr>
        <p:sp>
          <p:nvSpPr>
            <p:cNvPr id="636" name="Google Shape;636;p27"/>
            <p:cNvSpPr/>
            <p:nvPr/>
          </p:nvSpPr>
          <p:spPr>
            <a:xfrm>
              <a:off x="5930700" y="247325"/>
              <a:ext cx="1155875" cy="1152650"/>
            </a:xfrm>
            <a:custGeom>
              <a:rect b="b" l="l" r="r" t="t"/>
              <a:pathLst>
                <a:path extrusionOk="0" h="46106" w="46235">
                  <a:moveTo>
                    <a:pt x="23448" y="0"/>
                  </a:moveTo>
                  <a:lnTo>
                    <a:pt x="22863" y="25"/>
                  </a:lnTo>
                  <a:lnTo>
                    <a:pt x="21819" y="331"/>
                  </a:lnTo>
                  <a:lnTo>
                    <a:pt x="20903" y="917"/>
                  </a:lnTo>
                  <a:lnTo>
                    <a:pt x="20190" y="1706"/>
                  </a:lnTo>
                  <a:lnTo>
                    <a:pt x="19935" y="2189"/>
                  </a:lnTo>
                  <a:lnTo>
                    <a:pt x="19553" y="1808"/>
                  </a:lnTo>
                  <a:lnTo>
                    <a:pt x="18637" y="1247"/>
                  </a:lnTo>
                  <a:lnTo>
                    <a:pt x="17593" y="967"/>
                  </a:lnTo>
                  <a:lnTo>
                    <a:pt x="16498" y="993"/>
                  </a:lnTo>
                  <a:lnTo>
                    <a:pt x="15964" y="1146"/>
                  </a:lnTo>
                  <a:lnTo>
                    <a:pt x="15429" y="1349"/>
                  </a:lnTo>
                  <a:lnTo>
                    <a:pt x="14512" y="1960"/>
                  </a:lnTo>
                  <a:lnTo>
                    <a:pt x="13850" y="2800"/>
                  </a:lnTo>
                  <a:lnTo>
                    <a:pt x="13418" y="3793"/>
                  </a:lnTo>
                  <a:lnTo>
                    <a:pt x="13341" y="4328"/>
                  </a:lnTo>
                  <a:lnTo>
                    <a:pt x="12858" y="4099"/>
                  </a:lnTo>
                  <a:lnTo>
                    <a:pt x="11814" y="3870"/>
                  </a:lnTo>
                  <a:lnTo>
                    <a:pt x="10719" y="3946"/>
                  </a:lnTo>
                  <a:lnTo>
                    <a:pt x="9701" y="4328"/>
                  </a:lnTo>
                  <a:lnTo>
                    <a:pt x="9217" y="4634"/>
                  </a:lnTo>
                  <a:lnTo>
                    <a:pt x="8784" y="5015"/>
                  </a:lnTo>
                  <a:lnTo>
                    <a:pt x="8122" y="5906"/>
                  </a:lnTo>
                  <a:lnTo>
                    <a:pt x="7766" y="6899"/>
                  </a:lnTo>
                  <a:lnTo>
                    <a:pt x="7689" y="7969"/>
                  </a:lnTo>
                  <a:lnTo>
                    <a:pt x="7791" y="8503"/>
                  </a:lnTo>
                  <a:lnTo>
                    <a:pt x="7257" y="8452"/>
                  </a:lnTo>
                  <a:lnTo>
                    <a:pt x="6187" y="8580"/>
                  </a:lnTo>
                  <a:lnTo>
                    <a:pt x="5194" y="8987"/>
                  </a:lnTo>
                  <a:lnTo>
                    <a:pt x="4329" y="9674"/>
                  </a:lnTo>
                  <a:lnTo>
                    <a:pt x="3998" y="10133"/>
                  </a:lnTo>
                  <a:lnTo>
                    <a:pt x="3692" y="10616"/>
                  </a:lnTo>
                  <a:lnTo>
                    <a:pt x="3361" y="11660"/>
                  </a:lnTo>
                  <a:lnTo>
                    <a:pt x="3336" y="12729"/>
                  </a:lnTo>
                  <a:lnTo>
                    <a:pt x="3616" y="13773"/>
                  </a:lnTo>
                  <a:lnTo>
                    <a:pt x="3871" y="14257"/>
                  </a:lnTo>
                  <a:lnTo>
                    <a:pt x="3336" y="14359"/>
                  </a:lnTo>
                  <a:lnTo>
                    <a:pt x="2369" y="14817"/>
                  </a:lnTo>
                  <a:lnTo>
                    <a:pt x="1554" y="15530"/>
                  </a:lnTo>
                  <a:lnTo>
                    <a:pt x="968" y="16472"/>
                  </a:lnTo>
                  <a:lnTo>
                    <a:pt x="790" y="17006"/>
                  </a:lnTo>
                  <a:lnTo>
                    <a:pt x="663" y="17567"/>
                  </a:lnTo>
                  <a:lnTo>
                    <a:pt x="688" y="18661"/>
                  </a:lnTo>
                  <a:lnTo>
                    <a:pt x="1019" y="19705"/>
                  </a:lnTo>
                  <a:lnTo>
                    <a:pt x="1630" y="20596"/>
                  </a:lnTo>
                  <a:lnTo>
                    <a:pt x="2038" y="20953"/>
                  </a:lnTo>
                  <a:lnTo>
                    <a:pt x="1554" y="21233"/>
                  </a:lnTo>
                  <a:lnTo>
                    <a:pt x="790" y="21971"/>
                  </a:lnTo>
                  <a:lnTo>
                    <a:pt x="255" y="22913"/>
                  </a:lnTo>
                  <a:lnTo>
                    <a:pt x="1" y="23982"/>
                  </a:lnTo>
                  <a:lnTo>
                    <a:pt x="1" y="24568"/>
                  </a:lnTo>
                  <a:lnTo>
                    <a:pt x="26" y="24771"/>
                  </a:lnTo>
                  <a:lnTo>
                    <a:pt x="52" y="24975"/>
                  </a:lnTo>
                  <a:lnTo>
                    <a:pt x="52" y="25153"/>
                  </a:lnTo>
                  <a:lnTo>
                    <a:pt x="77" y="25357"/>
                  </a:lnTo>
                  <a:lnTo>
                    <a:pt x="154" y="25943"/>
                  </a:lnTo>
                  <a:lnTo>
                    <a:pt x="561" y="26961"/>
                  </a:lnTo>
                  <a:lnTo>
                    <a:pt x="1248" y="27801"/>
                  </a:lnTo>
                  <a:lnTo>
                    <a:pt x="2114" y="28412"/>
                  </a:lnTo>
                  <a:lnTo>
                    <a:pt x="2623" y="28616"/>
                  </a:lnTo>
                  <a:lnTo>
                    <a:pt x="2292" y="29048"/>
                  </a:lnTo>
                  <a:lnTo>
                    <a:pt x="1834" y="30016"/>
                  </a:lnTo>
                  <a:lnTo>
                    <a:pt x="1656" y="31085"/>
                  </a:lnTo>
                  <a:lnTo>
                    <a:pt x="1808" y="32180"/>
                  </a:lnTo>
                  <a:lnTo>
                    <a:pt x="2012" y="32715"/>
                  </a:lnTo>
                  <a:lnTo>
                    <a:pt x="2267" y="33224"/>
                  </a:lnTo>
                  <a:lnTo>
                    <a:pt x="3005" y="34038"/>
                  </a:lnTo>
                  <a:lnTo>
                    <a:pt x="3922" y="34624"/>
                  </a:lnTo>
                  <a:lnTo>
                    <a:pt x="4940" y="34929"/>
                  </a:lnTo>
                  <a:lnTo>
                    <a:pt x="5475" y="34955"/>
                  </a:lnTo>
                  <a:lnTo>
                    <a:pt x="5296" y="35464"/>
                  </a:lnTo>
                  <a:lnTo>
                    <a:pt x="5194" y="36533"/>
                  </a:lnTo>
                  <a:lnTo>
                    <a:pt x="5373" y="37577"/>
                  </a:lnTo>
                  <a:lnTo>
                    <a:pt x="5856" y="38570"/>
                  </a:lnTo>
                  <a:lnTo>
                    <a:pt x="6238" y="39003"/>
                  </a:lnTo>
                  <a:lnTo>
                    <a:pt x="6646" y="39410"/>
                  </a:lnTo>
                  <a:lnTo>
                    <a:pt x="7588" y="39945"/>
                  </a:lnTo>
                  <a:lnTo>
                    <a:pt x="8631" y="40199"/>
                  </a:lnTo>
                  <a:lnTo>
                    <a:pt x="9701" y="40174"/>
                  </a:lnTo>
                  <a:lnTo>
                    <a:pt x="10235" y="40021"/>
                  </a:lnTo>
                  <a:lnTo>
                    <a:pt x="10235" y="40556"/>
                  </a:lnTo>
                  <a:lnTo>
                    <a:pt x="10464" y="41600"/>
                  </a:lnTo>
                  <a:lnTo>
                    <a:pt x="10974" y="42542"/>
                  </a:lnTo>
                  <a:lnTo>
                    <a:pt x="11763" y="43331"/>
                  </a:lnTo>
                  <a:lnTo>
                    <a:pt x="12247" y="43611"/>
                  </a:lnTo>
                  <a:lnTo>
                    <a:pt x="12756" y="43865"/>
                  </a:lnTo>
                  <a:lnTo>
                    <a:pt x="13850" y="44069"/>
                  </a:lnTo>
                  <a:lnTo>
                    <a:pt x="14920" y="43967"/>
                  </a:lnTo>
                  <a:lnTo>
                    <a:pt x="15913" y="43585"/>
                  </a:lnTo>
                  <a:lnTo>
                    <a:pt x="16371" y="43280"/>
                  </a:lnTo>
                  <a:lnTo>
                    <a:pt x="16524" y="43789"/>
                  </a:lnTo>
                  <a:lnTo>
                    <a:pt x="17084" y="44706"/>
                  </a:lnTo>
                  <a:lnTo>
                    <a:pt x="17898" y="45444"/>
                  </a:lnTo>
                  <a:lnTo>
                    <a:pt x="18891" y="45928"/>
                  </a:lnTo>
                  <a:lnTo>
                    <a:pt x="19451" y="46055"/>
                  </a:lnTo>
                  <a:lnTo>
                    <a:pt x="20012" y="46106"/>
                  </a:lnTo>
                  <a:lnTo>
                    <a:pt x="21106" y="45953"/>
                  </a:lnTo>
                  <a:lnTo>
                    <a:pt x="22074" y="45520"/>
                  </a:lnTo>
                  <a:lnTo>
                    <a:pt x="22914" y="44833"/>
                  </a:lnTo>
                  <a:lnTo>
                    <a:pt x="23219" y="44400"/>
                  </a:lnTo>
                  <a:lnTo>
                    <a:pt x="23525" y="44782"/>
                  </a:lnTo>
                  <a:lnTo>
                    <a:pt x="24263" y="45418"/>
                  </a:lnTo>
                  <a:lnTo>
                    <a:pt x="25129" y="45851"/>
                  </a:lnTo>
                  <a:lnTo>
                    <a:pt x="26096" y="46055"/>
                  </a:lnTo>
                  <a:lnTo>
                    <a:pt x="26605" y="46055"/>
                  </a:lnTo>
                  <a:lnTo>
                    <a:pt x="26809" y="46029"/>
                  </a:lnTo>
                  <a:lnTo>
                    <a:pt x="27013" y="46004"/>
                  </a:lnTo>
                  <a:lnTo>
                    <a:pt x="27573" y="45877"/>
                  </a:lnTo>
                  <a:lnTo>
                    <a:pt x="28566" y="45393"/>
                  </a:lnTo>
                  <a:lnTo>
                    <a:pt x="29355" y="44655"/>
                  </a:lnTo>
                  <a:lnTo>
                    <a:pt x="29915" y="43738"/>
                  </a:lnTo>
                  <a:lnTo>
                    <a:pt x="30068" y="43229"/>
                  </a:lnTo>
                  <a:lnTo>
                    <a:pt x="30526" y="43535"/>
                  </a:lnTo>
                  <a:lnTo>
                    <a:pt x="31519" y="43916"/>
                  </a:lnTo>
                  <a:lnTo>
                    <a:pt x="32588" y="43993"/>
                  </a:lnTo>
                  <a:lnTo>
                    <a:pt x="33683" y="43789"/>
                  </a:lnTo>
                  <a:lnTo>
                    <a:pt x="34192" y="43535"/>
                  </a:lnTo>
                  <a:lnTo>
                    <a:pt x="34676" y="43229"/>
                  </a:lnTo>
                  <a:lnTo>
                    <a:pt x="35465" y="42440"/>
                  </a:lnTo>
                  <a:lnTo>
                    <a:pt x="35974" y="41498"/>
                  </a:lnTo>
                  <a:lnTo>
                    <a:pt x="36203" y="40454"/>
                  </a:lnTo>
                  <a:lnTo>
                    <a:pt x="36178" y="39919"/>
                  </a:lnTo>
                  <a:lnTo>
                    <a:pt x="36713" y="40047"/>
                  </a:lnTo>
                  <a:lnTo>
                    <a:pt x="37782" y="40098"/>
                  </a:lnTo>
                  <a:lnTo>
                    <a:pt x="38826" y="39818"/>
                  </a:lnTo>
                  <a:lnTo>
                    <a:pt x="39768" y="39257"/>
                  </a:lnTo>
                  <a:lnTo>
                    <a:pt x="40175" y="38876"/>
                  </a:lnTo>
                  <a:lnTo>
                    <a:pt x="40531" y="38417"/>
                  </a:lnTo>
                  <a:lnTo>
                    <a:pt x="41015" y="37450"/>
                  </a:lnTo>
                  <a:lnTo>
                    <a:pt x="41193" y="36381"/>
                  </a:lnTo>
                  <a:lnTo>
                    <a:pt x="41066" y="35311"/>
                  </a:lnTo>
                  <a:lnTo>
                    <a:pt x="40888" y="34802"/>
                  </a:lnTo>
                  <a:lnTo>
                    <a:pt x="41422" y="34777"/>
                  </a:lnTo>
                  <a:lnTo>
                    <a:pt x="42466" y="34471"/>
                  </a:lnTo>
                  <a:lnTo>
                    <a:pt x="43357" y="33886"/>
                  </a:lnTo>
                  <a:lnTo>
                    <a:pt x="44070" y="33046"/>
                  </a:lnTo>
                  <a:lnTo>
                    <a:pt x="44325" y="32536"/>
                  </a:lnTo>
                  <a:lnTo>
                    <a:pt x="44528" y="32002"/>
                  </a:lnTo>
                  <a:lnTo>
                    <a:pt x="44681" y="30907"/>
                  </a:lnTo>
                  <a:lnTo>
                    <a:pt x="44503" y="29838"/>
                  </a:lnTo>
                  <a:lnTo>
                    <a:pt x="44045" y="28870"/>
                  </a:lnTo>
                  <a:lnTo>
                    <a:pt x="43688" y="28437"/>
                  </a:lnTo>
                  <a:lnTo>
                    <a:pt x="44197" y="28234"/>
                  </a:lnTo>
                  <a:lnTo>
                    <a:pt x="45063" y="27623"/>
                  </a:lnTo>
                  <a:lnTo>
                    <a:pt x="45725" y="26757"/>
                  </a:lnTo>
                  <a:lnTo>
                    <a:pt x="46132" y="25739"/>
                  </a:lnTo>
                  <a:lnTo>
                    <a:pt x="46209" y="25179"/>
                  </a:lnTo>
                  <a:lnTo>
                    <a:pt x="46234" y="24593"/>
                  </a:lnTo>
                  <a:lnTo>
                    <a:pt x="46005" y="23524"/>
                  </a:lnTo>
                  <a:lnTo>
                    <a:pt x="45496" y="22582"/>
                  </a:lnTo>
                  <a:lnTo>
                    <a:pt x="44758" y="21818"/>
                  </a:lnTo>
                  <a:lnTo>
                    <a:pt x="44299" y="21538"/>
                  </a:lnTo>
                  <a:lnTo>
                    <a:pt x="44707" y="21182"/>
                  </a:lnTo>
                  <a:lnTo>
                    <a:pt x="45318" y="20291"/>
                  </a:lnTo>
                  <a:lnTo>
                    <a:pt x="45674" y="19272"/>
                  </a:lnTo>
                  <a:lnTo>
                    <a:pt x="45750" y="18178"/>
                  </a:lnTo>
                  <a:lnTo>
                    <a:pt x="45623" y="17617"/>
                  </a:lnTo>
                  <a:lnTo>
                    <a:pt x="45470" y="17083"/>
                  </a:lnTo>
                  <a:lnTo>
                    <a:pt x="44910" y="16115"/>
                  </a:lnTo>
                  <a:lnTo>
                    <a:pt x="44121" y="15403"/>
                  </a:lnTo>
                  <a:lnTo>
                    <a:pt x="43154" y="14919"/>
                  </a:lnTo>
                  <a:lnTo>
                    <a:pt x="42619" y="14792"/>
                  </a:lnTo>
                  <a:lnTo>
                    <a:pt x="42899" y="14308"/>
                  </a:lnTo>
                  <a:lnTo>
                    <a:pt x="43205" y="13289"/>
                  </a:lnTo>
                  <a:lnTo>
                    <a:pt x="43230" y="12195"/>
                  </a:lnTo>
                  <a:lnTo>
                    <a:pt x="42924" y="11151"/>
                  </a:lnTo>
                  <a:lnTo>
                    <a:pt x="42644" y="10642"/>
                  </a:lnTo>
                  <a:lnTo>
                    <a:pt x="42313" y="10184"/>
                  </a:lnTo>
                  <a:lnTo>
                    <a:pt x="41473" y="9471"/>
                  </a:lnTo>
                  <a:lnTo>
                    <a:pt x="40480" y="9038"/>
                  </a:lnTo>
                  <a:lnTo>
                    <a:pt x="39411" y="8885"/>
                  </a:lnTo>
                  <a:lnTo>
                    <a:pt x="38877" y="8936"/>
                  </a:lnTo>
                  <a:lnTo>
                    <a:pt x="38978" y="8401"/>
                  </a:lnTo>
                  <a:lnTo>
                    <a:pt x="38953" y="7332"/>
                  </a:lnTo>
                  <a:lnTo>
                    <a:pt x="38596" y="6314"/>
                  </a:lnTo>
                  <a:lnTo>
                    <a:pt x="37985" y="5397"/>
                  </a:lnTo>
                  <a:lnTo>
                    <a:pt x="37553" y="5041"/>
                  </a:lnTo>
                  <a:lnTo>
                    <a:pt x="37069" y="4710"/>
                  </a:lnTo>
                  <a:lnTo>
                    <a:pt x="36051" y="4303"/>
                  </a:lnTo>
                  <a:lnTo>
                    <a:pt x="34981" y="4201"/>
                  </a:lnTo>
                  <a:lnTo>
                    <a:pt x="33937" y="4404"/>
                  </a:lnTo>
                  <a:lnTo>
                    <a:pt x="33428" y="4608"/>
                  </a:lnTo>
                  <a:lnTo>
                    <a:pt x="33377" y="4073"/>
                  </a:lnTo>
                  <a:lnTo>
                    <a:pt x="32970" y="3081"/>
                  </a:lnTo>
                  <a:lnTo>
                    <a:pt x="32334" y="2215"/>
                  </a:lnTo>
                  <a:lnTo>
                    <a:pt x="31443" y="1553"/>
                  </a:lnTo>
                  <a:lnTo>
                    <a:pt x="30908" y="1349"/>
                  </a:lnTo>
                  <a:lnTo>
                    <a:pt x="30373" y="1171"/>
                  </a:lnTo>
                  <a:lnTo>
                    <a:pt x="29279" y="1120"/>
                  </a:lnTo>
                  <a:lnTo>
                    <a:pt x="28235" y="1375"/>
                  </a:lnTo>
                  <a:lnTo>
                    <a:pt x="27293" y="1909"/>
                  </a:lnTo>
                  <a:lnTo>
                    <a:pt x="26885" y="2266"/>
                  </a:lnTo>
                  <a:lnTo>
                    <a:pt x="26656" y="1782"/>
                  </a:lnTo>
                  <a:lnTo>
                    <a:pt x="25969" y="967"/>
                  </a:lnTo>
                  <a:lnTo>
                    <a:pt x="25078" y="382"/>
                  </a:lnTo>
                  <a:lnTo>
                    <a:pt x="24009" y="51"/>
                  </a:lnTo>
                  <a:lnTo>
                    <a:pt x="23448" y="0"/>
                  </a:lnTo>
                  <a:close/>
                </a:path>
              </a:pathLst>
            </a:custGeom>
            <a:solidFill>
              <a:srgbClr val="1409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27"/>
            <p:cNvSpPr/>
            <p:nvPr/>
          </p:nvSpPr>
          <p:spPr>
            <a:xfrm>
              <a:off x="6102550" y="866600"/>
              <a:ext cx="68125" cy="190975"/>
            </a:xfrm>
            <a:custGeom>
              <a:rect b="b" l="l" r="r" t="t"/>
              <a:pathLst>
                <a:path extrusionOk="0" h="7639" w="2725">
                  <a:moveTo>
                    <a:pt x="2725" y="0"/>
                  </a:moveTo>
                  <a:lnTo>
                    <a:pt x="2165" y="51"/>
                  </a:lnTo>
                  <a:lnTo>
                    <a:pt x="1172" y="459"/>
                  </a:lnTo>
                  <a:lnTo>
                    <a:pt x="434" y="1197"/>
                  </a:lnTo>
                  <a:lnTo>
                    <a:pt x="26" y="2190"/>
                  </a:lnTo>
                  <a:lnTo>
                    <a:pt x="1" y="2750"/>
                  </a:lnTo>
                  <a:lnTo>
                    <a:pt x="1" y="4914"/>
                  </a:lnTo>
                  <a:lnTo>
                    <a:pt x="26" y="5474"/>
                  </a:lnTo>
                  <a:lnTo>
                    <a:pt x="434" y="6467"/>
                  </a:lnTo>
                  <a:lnTo>
                    <a:pt x="1172" y="7205"/>
                  </a:lnTo>
                  <a:lnTo>
                    <a:pt x="2165" y="7613"/>
                  </a:lnTo>
                  <a:lnTo>
                    <a:pt x="2725" y="7638"/>
                  </a:lnTo>
                  <a:lnTo>
                    <a:pt x="2725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27"/>
            <p:cNvSpPr/>
            <p:nvPr/>
          </p:nvSpPr>
          <p:spPr>
            <a:xfrm>
              <a:off x="6847225" y="866600"/>
              <a:ext cx="68125" cy="190975"/>
            </a:xfrm>
            <a:custGeom>
              <a:rect b="b" l="l" r="r" t="t"/>
              <a:pathLst>
                <a:path extrusionOk="0" h="7639" w="2725">
                  <a:moveTo>
                    <a:pt x="1" y="0"/>
                  </a:moveTo>
                  <a:lnTo>
                    <a:pt x="1" y="7638"/>
                  </a:lnTo>
                  <a:lnTo>
                    <a:pt x="535" y="7613"/>
                  </a:lnTo>
                  <a:lnTo>
                    <a:pt x="1528" y="7205"/>
                  </a:lnTo>
                  <a:lnTo>
                    <a:pt x="2266" y="6467"/>
                  </a:lnTo>
                  <a:lnTo>
                    <a:pt x="2674" y="5474"/>
                  </a:lnTo>
                  <a:lnTo>
                    <a:pt x="2725" y="4914"/>
                  </a:lnTo>
                  <a:lnTo>
                    <a:pt x="2725" y="2750"/>
                  </a:lnTo>
                  <a:lnTo>
                    <a:pt x="2674" y="2190"/>
                  </a:lnTo>
                  <a:lnTo>
                    <a:pt x="2266" y="1197"/>
                  </a:lnTo>
                  <a:lnTo>
                    <a:pt x="1528" y="459"/>
                  </a:lnTo>
                  <a:lnTo>
                    <a:pt x="535" y="5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27"/>
            <p:cNvSpPr/>
            <p:nvPr/>
          </p:nvSpPr>
          <p:spPr>
            <a:xfrm>
              <a:off x="6403600" y="1254850"/>
              <a:ext cx="210700" cy="264150"/>
            </a:xfrm>
            <a:custGeom>
              <a:rect b="b" l="l" r="r" t="t"/>
              <a:pathLst>
                <a:path extrusionOk="0" h="10566" w="8428">
                  <a:moveTo>
                    <a:pt x="1" y="0"/>
                  </a:moveTo>
                  <a:lnTo>
                    <a:pt x="1" y="10566"/>
                  </a:lnTo>
                  <a:lnTo>
                    <a:pt x="8428" y="10566"/>
                  </a:lnTo>
                  <a:lnTo>
                    <a:pt x="8428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27"/>
            <p:cNvSpPr/>
            <p:nvPr/>
          </p:nvSpPr>
          <p:spPr>
            <a:xfrm>
              <a:off x="6157925" y="439525"/>
              <a:ext cx="701425" cy="875800"/>
            </a:xfrm>
            <a:custGeom>
              <a:rect b="b" l="l" r="r" t="t"/>
              <a:pathLst>
                <a:path extrusionOk="0" h="35032" w="28057">
                  <a:moveTo>
                    <a:pt x="14028" y="1"/>
                  </a:moveTo>
                  <a:lnTo>
                    <a:pt x="13316" y="26"/>
                  </a:lnTo>
                  <a:lnTo>
                    <a:pt x="11890" y="153"/>
                  </a:lnTo>
                  <a:lnTo>
                    <a:pt x="10515" y="433"/>
                  </a:lnTo>
                  <a:lnTo>
                    <a:pt x="9217" y="841"/>
                  </a:lnTo>
                  <a:lnTo>
                    <a:pt x="7944" y="1375"/>
                  </a:lnTo>
                  <a:lnTo>
                    <a:pt x="6747" y="2037"/>
                  </a:lnTo>
                  <a:lnTo>
                    <a:pt x="5627" y="2776"/>
                  </a:lnTo>
                  <a:lnTo>
                    <a:pt x="4609" y="3641"/>
                  </a:lnTo>
                  <a:lnTo>
                    <a:pt x="3641" y="4583"/>
                  </a:lnTo>
                  <a:lnTo>
                    <a:pt x="2801" y="5627"/>
                  </a:lnTo>
                  <a:lnTo>
                    <a:pt x="2037" y="6747"/>
                  </a:lnTo>
                  <a:lnTo>
                    <a:pt x="1375" y="7944"/>
                  </a:lnTo>
                  <a:lnTo>
                    <a:pt x="866" y="9191"/>
                  </a:lnTo>
                  <a:lnTo>
                    <a:pt x="433" y="10515"/>
                  </a:lnTo>
                  <a:lnTo>
                    <a:pt x="153" y="11890"/>
                  </a:lnTo>
                  <a:lnTo>
                    <a:pt x="26" y="13316"/>
                  </a:lnTo>
                  <a:lnTo>
                    <a:pt x="1" y="14028"/>
                  </a:lnTo>
                  <a:lnTo>
                    <a:pt x="1" y="21004"/>
                  </a:lnTo>
                  <a:lnTo>
                    <a:pt x="26" y="21717"/>
                  </a:lnTo>
                  <a:lnTo>
                    <a:pt x="153" y="23143"/>
                  </a:lnTo>
                  <a:lnTo>
                    <a:pt x="433" y="24517"/>
                  </a:lnTo>
                  <a:lnTo>
                    <a:pt x="866" y="25841"/>
                  </a:lnTo>
                  <a:lnTo>
                    <a:pt x="1375" y="27089"/>
                  </a:lnTo>
                  <a:lnTo>
                    <a:pt x="2037" y="28285"/>
                  </a:lnTo>
                  <a:lnTo>
                    <a:pt x="2801" y="29405"/>
                  </a:lnTo>
                  <a:lnTo>
                    <a:pt x="3641" y="30449"/>
                  </a:lnTo>
                  <a:lnTo>
                    <a:pt x="4609" y="31391"/>
                  </a:lnTo>
                  <a:lnTo>
                    <a:pt x="5627" y="32257"/>
                  </a:lnTo>
                  <a:lnTo>
                    <a:pt x="6747" y="32995"/>
                  </a:lnTo>
                  <a:lnTo>
                    <a:pt x="7944" y="33657"/>
                  </a:lnTo>
                  <a:lnTo>
                    <a:pt x="9217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316" y="35006"/>
                  </a:lnTo>
                  <a:lnTo>
                    <a:pt x="14028" y="35032"/>
                  </a:lnTo>
                  <a:lnTo>
                    <a:pt x="14767" y="35006"/>
                  </a:lnTo>
                  <a:lnTo>
                    <a:pt x="16167" y="34879"/>
                  </a:lnTo>
                  <a:lnTo>
                    <a:pt x="17542" y="34599"/>
                  </a:lnTo>
                  <a:lnTo>
                    <a:pt x="18866" y="34192"/>
                  </a:lnTo>
                  <a:lnTo>
                    <a:pt x="20113" y="33657"/>
                  </a:lnTo>
                  <a:lnTo>
                    <a:pt x="21310" y="32995"/>
                  </a:lnTo>
                  <a:lnTo>
                    <a:pt x="22430" y="32257"/>
                  </a:lnTo>
                  <a:lnTo>
                    <a:pt x="23474" y="31391"/>
                  </a:lnTo>
                  <a:lnTo>
                    <a:pt x="24416" y="30449"/>
                  </a:lnTo>
                  <a:lnTo>
                    <a:pt x="25281" y="29405"/>
                  </a:lnTo>
                  <a:lnTo>
                    <a:pt x="26045" y="28285"/>
                  </a:lnTo>
                  <a:lnTo>
                    <a:pt x="26682" y="27089"/>
                  </a:lnTo>
                  <a:lnTo>
                    <a:pt x="27216" y="25841"/>
                  </a:lnTo>
                  <a:lnTo>
                    <a:pt x="27624" y="24517"/>
                  </a:lnTo>
                  <a:lnTo>
                    <a:pt x="27904" y="23143"/>
                  </a:lnTo>
                  <a:lnTo>
                    <a:pt x="28056" y="21717"/>
                  </a:lnTo>
                  <a:lnTo>
                    <a:pt x="28056" y="21004"/>
                  </a:lnTo>
                  <a:lnTo>
                    <a:pt x="28056" y="14028"/>
                  </a:lnTo>
                  <a:lnTo>
                    <a:pt x="28056" y="13316"/>
                  </a:lnTo>
                  <a:lnTo>
                    <a:pt x="27904" y="11890"/>
                  </a:lnTo>
                  <a:lnTo>
                    <a:pt x="27624" y="10515"/>
                  </a:lnTo>
                  <a:lnTo>
                    <a:pt x="27216" y="9191"/>
                  </a:lnTo>
                  <a:lnTo>
                    <a:pt x="26682" y="7944"/>
                  </a:lnTo>
                  <a:lnTo>
                    <a:pt x="26045" y="6747"/>
                  </a:lnTo>
                  <a:lnTo>
                    <a:pt x="25281" y="5627"/>
                  </a:lnTo>
                  <a:lnTo>
                    <a:pt x="24416" y="4583"/>
                  </a:lnTo>
                  <a:lnTo>
                    <a:pt x="23474" y="3641"/>
                  </a:lnTo>
                  <a:lnTo>
                    <a:pt x="22430" y="2776"/>
                  </a:lnTo>
                  <a:lnTo>
                    <a:pt x="21310" y="2037"/>
                  </a:lnTo>
                  <a:lnTo>
                    <a:pt x="20113" y="1375"/>
                  </a:lnTo>
                  <a:lnTo>
                    <a:pt x="18866" y="841"/>
                  </a:lnTo>
                  <a:lnTo>
                    <a:pt x="17542" y="433"/>
                  </a:lnTo>
                  <a:lnTo>
                    <a:pt x="16167" y="153"/>
                  </a:lnTo>
                  <a:lnTo>
                    <a:pt x="14767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6B3F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27"/>
            <p:cNvSpPr/>
            <p:nvPr/>
          </p:nvSpPr>
          <p:spPr>
            <a:xfrm>
              <a:off x="6282675" y="933425"/>
              <a:ext cx="91050" cy="90400"/>
            </a:xfrm>
            <a:custGeom>
              <a:rect b="b" l="l" r="r" t="t"/>
              <a:pathLst>
                <a:path extrusionOk="0" h="3616" w="3642">
                  <a:moveTo>
                    <a:pt x="1834" y="1"/>
                  </a:moveTo>
                  <a:lnTo>
                    <a:pt x="1452" y="26"/>
                  </a:lnTo>
                  <a:lnTo>
                    <a:pt x="815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1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815" y="3310"/>
                  </a:lnTo>
                  <a:lnTo>
                    <a:pt x="1452" y="3590"/>
                  </a:lnTo>
                  <a:lnTo>
                    <a:pt x="1834" y="3616"/>
                  </a:lnTo>
                  <a:lnTo>
                    <a:pt x="2190" y="3590"/>
                  </a:lnTo>
                  <a:lnTo>
                    <a:pt x="2852" y="3310"/>
                  </a:lnTo>
                  <a:lnTo>
                    <a:pt x="3336" y="2827"/>
                  </a:lnTo>
                  <a:lnTo>
                    <a:pt x="3616" y="2165"/>
                  </a:lnTo>
                  <a:lnTo>
                    <a:pt x="3641" y="1808"/>
                  </a:lnTo>
                  <a:lnTo>
                    <a:pt x="3616" y="1426"/>
                  </a:lnTo>
                  <a:lnTo>
                    <a:pt x="3336" y="790"/>
                  </a:lnTo>
                  <a:lnTo>
                    <a:pt x="2852" y="281"/>
                  </a:lnTo>
                  <a:lnTo>
                    <a:pt x="2190" y="26"/>
                  </a:lnTo>
                  <a:lnTo>
                    <a:pt x="1834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27"/>
            <p:cNvSpPr/>
            <p:nvPr/>
          </p:nvSpPr>
          <p:spPr>
            <a:xfrm>
              <a:off x="6643550" y="933425"/>
              <a:ext cx="91050" cy="90400"/>
            </a:xfrm>
            <a:custGeom>
              <a:rect b="b" l="l" r="r" t="t"/>
              <a:pathLst>
                <a:path extrusionOk="0" h="3616" w="3642">
                  <a:moveTo>
                    <a:pt x="1834" y="1"/>
                  </a:moveTo>
                  <a:lnTo>
                    <a:pt x="1452" y="26"/>
                  </a:lnTo>
                  <a:lnTo>
                    <a:pt x="790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1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90" y="3310"/>
                  </a:lnTo>
                  <a:lnTo>
                    <a:pt x="1452" y="3590"/>
                  </a:lnTo>
                  <a:lnTo>
                    <a:pt x="1834" y="3616"/>
                  </a:lnTo>
                  <a:lnTo>
                    <a:pt x="2190" y="3590"/>
                  </a:lnTo>
                  <a:lnTo>
                    <a:pt x="2852" y="3310"/>
                  </a:lnTo>
                  <a:lnTo>
                    <a:pt x="3336" y="2827"/>
                  </a:lnTo>
                  <a:lnTo>
                    <a:pt x="3616" y="2165"/>
                  </a:lnTo>
                  <a:lnTo>
                    <a:pt x="3641" y="1808"/>
                  </a:lnTo>
                  <a:lnTo>
                    <a:pt x="3616" y="1426"/>
                  </a:lnTo>
                  <a:lnTo>
                    <a:pt x="3336" y="790"/>
                  </a:lnTo>
                  <a:lnTo>
                    <a:pt x="2852" y="281"/>
                  </a:lnTo>
                  <a:lnTo>
                    <a:pt x="2190" y="26"/>
                  </a:lnTo>
                  <a:lnTo>
                    <a:pt x="1834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27"/>
            <p:cNvSpPr/>
            <p:nvPr/>
          </p:nvSpPr>
          <p:spPr>
            <a:xfrm>
              <a:off x="5987350" y="1359225"/>
              <a:ext cx="1042575" cy="210050"/>
            </a:xfrm>
            <a:custGeom>
              <a:rect b="b" l="l" r="r" t="t"/>
              <a:pathLst>
                <a:path extrusionOk="0" h="8402" w="41703">
                  <a:moveTo>
                    <a:pt x="16651" y="1"/>
                  </a:moveTo>
                  <a:lnTo>
                    <a:pt x="12323" y="153"/>
                  </a:lnTo>
                  <a:lnTo>
                    <a:pt x="11177" y="179"/>
                  </a:lnTo>
                  <a:lnTo>
                    <a:pt x="9140" y="484"/>
                  </a:lnTo>
                  <a:lnTo>
                    <a:pt x="7307" y="1070"/>
                  </a:lnTo>
                  <a:lnTo>
                    <a:pt x="5703" y="1910"/>
                  </a:lnTo>
                  <a:lnTo>
                    <a:pt x="4227" y="2979"/>
                  </a:lnTo>
                  <a:lnTo>
                    <a:pt x="2903" y="4303"/>
                  </a:lnTo>
                  <a:lnTo>
                    <a:pt x="1706" y="5805"/>
                  </a:lnTo>
                  <a:lnTo>
                    <a:pt x="561" y="7485"/>
                  </a:lnTo>
                  <a:lnTo>
                    <a:pt x="1" y="8402"/>
                  </a:lnTo>
                  <a:lnTo>
                    <a:pt x="41702" y="8402"/>
                  </a:lnTo>
                  <a:lnTo>
                    <a:pt x="41168" y="7485"/>
                  </a:lnTo>
                  <a:lnTo>
                    <a:pt x="40022" y="5805"/>
                  </a:lnTo>
                  <a:lnTo>
                    <a:pt x="38800" y="4303"/>
                  </a:lnTo>
                  <a:lnTo>
                    <a:pt x="37476" y="2979"/>
                  </a:lnTo>
                  <a:lnTo>
                    <a:pt x="36025" y="1910"/>
                  </a:lnTo>
                  <a:lnTo>
                    <a:pt x="34396" y="1070"/>
                  </a:lnTo>
                  <a:lnTo>
                    <a:pt x="32588" y="484"/>
                  </a:lnTo>
                  <a:lnTo>
                    <a:pt x="30526" y="179"/>
                  </a:lnTo>
                  <a:lnTo>
                    <a:pt x="29406" y="153"/>
                  </a:lnTo>
                  <a:lnTo>
                    <a:pt x="25078" y="1"/>
                  </a:lnTo>
                  <a:lnTo>
                    <a:pt x="25052" y="433"/>
                  </a:lnTo>
                  <a:lnTo>
                    <a:pt x="24874" y="1248"/>
                  </a:lnTo>
                  <a:lnTo>
                    <a:pt x="24568" y="2012"/>
                  </a:lnTo>
                  <a:lnTo>
                    <a:pt x="24110" y="2674"/>
                  </a:lnTo>
                  <a:lnTo>
                    <a:pt x="23550" y="3259"/>
                  </a:lnTo>
                  <a:lnTo>
                    <a:pt x="22863" y="3692"/>
                  </a:lnTo>
                  <a:lnTo>
                    <a:pt x="22124" y="4023"/>
                  </a:lnTo>
                  <a:lnTo>
                    <a:pt x="21284" y="4201"/>
                  </a:lnTo>
                  <a:lnTo>
                    <a:pt x="20419" y="4201"/>
                  </a:lnTo>
                  <a:lnTo>
                    <a:pt x="19604" y="4023"/>
                  </a:lnTo>
                  <a:lnTo>
                    <a:pt x="18840" y="3692"/>
                  </a:lnTo>
                  <a:lnTo>
                    <a:pt x="18178" y="3259"/>
                  </a:lnTo>
                  <a:lnTo>
                    <a:pt x="17593" y="2674"/>
                  </a:lnTo>
                  <a:lnTo>
                    <a:pt x="17160" y="2012"/>
                  </a:lnTo>
                  <a:lnTo>
                    <a:pt x="16829" y="1248"/>
                  </a:lnTo>
                  <a:lnTo>
                    <a:pt x="16651" y="433"/>
                  </a:lnTo>
                  <a:lnTo>
                    <a:pt x="16651" y="1"/>
                  </a:lnTo>
                  <a:close/>
                </a:path>
              </a:pathLst>
            </a:custGeom>
            <a:solidFill>
              <a:srgbClr val="F14C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27"/>
            <p:cNvSpPr/>
            <p:nvPr/>
          </p:nvSpPr>
          <p:spPr>
            <a:xfrm>
              <a:off x="6364150" y="1359225"/>
              <a:ext cx="288975" cy="148950"/>
            </a:xfrm>
            <a:custGeom>
              <a:rect b="b" l="l" r="r" t="t"/>
              <a:pathLst>
                <a:path extrusionOk="0" h="5958" w="11559">
                  <a:moveTo>
                    <a:pt x="1579" y="1"/>
                  </a:moveTo>
                  <a:lnTo>
                    <a:pt x="26" y="51"/>
                  </a:lnTo>
                  <a:lnTo>
                    <a:pt x="0" y="128"/>
                  </a:lnTo>
                  <a:lnTo>
                    <a:pt x="0" y="179"/>
                  </a:lnTo>
                  <a:lnTo>
                    <a:pt x="26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324" y="3870"/>
                  </a:lnTo>
                  <a:lnTo>
                    <a:pt x="2113" y="4659"/>
                  </a:lnTo>
                  <a:lnTo>
                    <a:pt x="3030" y="5270"/>
                  </a:lnTo>
                  <a:lnTo>
                    <a:pt x="4074" y="5703"/>
                  </a:lnTo>
                  <a:lnTo>
                    <a:pt x="5194" y="5958"/>
                  </a:lnTo>
                  <a:lnTo>
                    <a:pt x="6390" y="5958"/>
                  </a:lnTo>
                  <a:lnTo>
                    <a:pt x="7511" y="5703"/>
                  </a:lnTo>
                  <a:lnTo>
                    <a:pt x="8555" y="5270"/>
                  </a:lnTo>
                  <a:lnTo>
                    <a:pt x="9471" y="4659"/>
                  </a:lnTo>
                  <a:lnTo>
                    <a:pt x="10260" y="3870"/>
                  </a:lnTo>
                  <a:lnTo>
                    <a:pt x="10871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59" y="179"/>
                  </a:lnTo>
                  <a:lnTo>
                    <a:pt x="11559" y="128"/>
                  </a:lnTo>
                  <a:lnTo>
                    <a:pt x="11559" y="51"/>
                  </a:lnTo>
                  <a:lnTo>
                    <a:pt x="10006" y="1"/>
                  </a:lnTo>
                  <a:lnTo>
                    <a:pt x="9980" y="433"/>
                  </a:lnTo>
                  <a:lnTo>
                    <a:pt x="9802" y="1248"/>
                  </a:lnTo>
                  <a:lnTo>
                    <a:pt x="9496" y="2012"/>
                  </a:lnTo>
                  <a:lnTo>
                    <a:pt x="9038" y="2674"/>
                  </a:lnTo>
                  <a:lnTo>
                    <a:pt x="8478" y="3259"/>
                  </a:lnTo>
                  <a:lnTo>
                    <a:pt x="7791" y="3692"/>
                  </a:lnTo>
                  <a:lnTo>
                    <a:pt x="7052" y="4023"/>
                  </a:lnTo>
                  <a:lnTo>
                    <a:pt x="6212" y="4201"/>
                  </a:lnTo>
                  <a:lnTo>
                    <a:pt x="5347" y="4201"/>
                  </a:lnTo>
                  <a:lnTo>
                    <a:pt x="4532" y="4023"/>
                  </a:lnTo>
                  <a:lnTo>
                    <a:pt x="3768" y="3692"/>
                  </a:lnTo>
                  <a:lnTo>
                    <a:pt x="3106" y="3259"/>
                  </a:lnTo>
                  <a:lnTo>
                    <a:pt x="2521" y="2674"/>
                  </a:lnTo>
                  <a:lnTo>
                    <a:pt x="2088" y="2012"/>
                  </a:lnTo>
                  <a:lnTo>
                    <a:pt x="1757" y="1248"/>
                  </a:lnTo>
                  <a:lnTo>
                    <a:pt x="1579" y="433"/>
                  </a:lnTo>
                  <a:lnTo>
                    <a:pt x="1579" y="1"/>
                  </a:lnTo>
                  <a:close/>
                </a:path>
              </a:pathLst>
            </a:custGeom>
            <a:solidFill>
              <a:srgbClr val="F472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27"/>
            <p:cNvSpPr/>
            <p:nvPr/>
          </p:nvSpPr>
          <p:spPr>
            <a:xfrm>
              <a:off x="6457075" y="974800"/>
              <a:ext cx="99950" cy="119675"/>
            </a:xfrm>
            <a:custGeom>
              <a:rect b="b" l="l" r="r" t="t"/>
              <a:pathLst>
                <a:path extrusionOk="0" h="4787" w="3998">
                  <a:moveTo>
                    <a:pt x="1884" y="0"/>
                  </a:moveTo>
                  <a:lnTo>
                    <a:pt x="1655" y="306"/>
                  </a:lnTo>
                  <a:lnTo>
                    <a:pt x="1553" y="586"/>
                  </a:lnTo>
                  <a:lnTo>
                    <a:pt x="0" y="4252"/>
                  </a:lnTo>
                  <a:lnTo>
                    <a:pt x="0" y="4303"/>
                  </a:lnTo>
                  <a:lnTo>
                    <a:pt x="0" y="4354"/>
                  </a:lnTo>
                  <a:lnTo>
                    <a:pt x="484" y="4558"/>
                  </a:lnTo>
                  <a:lnTo>
                    <a:pt x="1477" y="4787"/>
                  </a:lnTo>
                  <a:lnTo>
                    <a:pt x="2495" y="4787"/>
                  </a:lnTo>
                  <a:lnTo>
                    <a:pt x="3514" y="4558"/>
                  </a:lnTo>
                  <a:lnTo>
                    <a:pt x="3997" y="4354"/>
                  </a:lnTo>
                  <a:lnTo>
                    <a:pt x="3997" y="4303"/>
                  </a:lnTo>
                  <a:lnTo>
                    <a:pt x="3972" y="4252"/>
                  </a:lnTo>
                  <a:lnTo>
                    <a:pt x="2419" y="586"/>
                  </a:lnTo>
                  <a:lnTo>
                    <a:pt x="2343" y="306"/>
                  </a:lnTo>
                  <a:lnTo>
                    <a:pt x="2113" y="0"/>
                  </a:lnTo>
                  <a:close/>
                </a:path>
              </a:pathLst>
            </a:custGeom>
            <a:solidFill>
              <a:srgbClr val="8255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27"/>
            <p:cNvSpPr/>
            <p:nvPr/>
          </p:nvSpPr>
          <p:spPr>
            <a:xfrm>
              <a:off x="6457075" y="1083625"/>
              <a:ext cx="99950" cy="37575"/>
            </a:xfrm>
            <a:custGeom>
              <a:rect b="b" l="l" r="r" t="t"/>
              <a:pathLst>
                <a:path extrusionOk="0" h="1503" w="3998">
                  <a:moveTo>
                    <a:pt x="0" y="1"/>
                  </a:moveTo>
                  <a:lnTo>
                    <a:pt x="0" y="306"/>
                  </a:lnTo>
                  <a:lnTo>
                    <a:pt x="331" y="841"/>
                  </a:lnTo>
                  <a:lnTo>
                    <a:pt x="917" y="1248"/>
                  </a:lnTo>
                  <a:lnTo>
                    <a:pt x="1553" y="1477"/>
                  </a:lnTo>
                  <a:lnTo>
                    <a:pt x="1833" y="1503"/>
                  </a:lnTo>
                  <a:lnTo>
                    <a:pt x="2139" y="1503"/>
                  </a:lnTo>
                  <a:lnTo>
                    <a:pt x="2419" y="1477"/>
                  </a:lnTo>
                  <a:lnTo>
                    <a:pt x="3081" y="1248"/>
                  </a:lnTo>
                  <a:lnTo>
                    <a:pt x="3641" y="841"/>
                  </a:lnTo>
                  <a:lnTo>
                    <a:pt x="3997" y="306"/>
                  </a:lnTo>
                  <a:lnTo>
                    <a:pt x="3997" y="1"/>
                  </a:lnTo>
                  <a:lnTo>
                    <a:pt x="3514" y="205"/>
                  </a:lnTo>
                  <a:lnTo>
                    <a:pt x="2495" y="434"/>
                  </a:lnTo>
                  <a:lnTo>
                    <a:pt x="1477" y="434"/>
                  </a:lnTo>
                  <a:lnTo>
                    <a:pt x="484" y="2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27"/>
            <p:cNvSpPr/>
            <p:nvPr/>
          </p:nvSpPr>
          <p:spPr>
            <a:xfrm>
              <a:off x="6301775" y="949350"/>
              <a:ext cx="26750" cy="26100"/>
            </a:xfrm>
            <a:custGeom>
              <a:rect b="b" l="l" r="r" t="t"/>
              <a:pathLst>
                <a:path extrusionOk="0" h="1044" w="1070">
                  <a:moveTo>
                    <a:pt x="535" y="0"/>
                  </a:moveTo>
                  <a:lnTo>
                    <a:pt x="331" y="26"/>
                  </a:lnTo>
                  <a:lnTo>
                    <a:pt x="26" y="306"/>
                  </a:lnTo>
                  <a:lnTo>
                    <a:pt x="0" y="509"/>
                  </a:lnTo>
                  <a:lnTo>
                    <a:pt x="26" y="738"/>
                  </a:lnTo>
                  <a:lnTo>
                    <a:pt x="331" y="1018"/>
                  </a:lnTo>
                  <a:lnTo>
                    <a:pt x="535" y="1044"/>
                  </a:lnTo>
                  <a:lnTo>
                    <a:pt x="739" y="1018"/>
                  </a:lnTo>
                  <a:lnTo>
                    <a:pt x="1044" y="738"/>
                  </a:lnTo>
                  <a:lnTo>
                    <a:pt x="1070" y="509"/>
                  </a:lnTo>
                  <a:lnTo>
                    <a:pt x="1044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27"/>
            <p:cNvSpPr/>
            <p:nvPr/>
          </p:nvSpPr>
          <p:spPr>
            <a:xfrm>
              <a:off x="6662650" y="949350"/>
              <a:ext cx="26750" cy="26100"/>
            </a:xfrm>
            <a:custGeom>
              <a:rect b="b" l="l" r="r" t="t"/>
              <a:pathLst>
                <a:path extrusionOk="0" h="1044" w="1070">
                  <a:moveTo>
                    <a:pt x="535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1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35" y="1044"/>
                  </a:lnTo>
                  <a:lnTo>
                    <a:pt x="739" y="1018"/>
                  </a:lnTo>
                  <a:lnTo>
                    <a:pt x="1019" y="738"/>
                  </a:lnTo>
                  <a:lnTo>
                    <a:pt x="1070" y="509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27"/>
            <p:cNvSpPr/>
            <p:nvPr/>
          </p:nvSpPr>
          <p:spPr>
            <a:xfrm>
              <a:off x="6255300" y="1037175"/>
              <a:ext cx="146425" cy="68750"/>
            </a:xfrm>
            <a:custGeom>
              <a:rect b="b" l="l" r="r" t="t"/>
              <a:pathLst>
                <a:path extrusionOk="0" h="2750" w="5857">
                  <a:moveTo>
                    <a:pt x="1376" y="0"/>
                  </a:moveTo>
                  <a:lnTo>
                    <a:pt x="1096" y="26"/>
                  </a:lnTo>
                  <a:lnTo>
                    <a:pt x="612" y="229"/>
                  </a:lnTo>
                  <a:lnTo>
                    <a:pt x="230" y="611"/>
                  </a:lnTo>
                  <a:lnTo>
                    <a:pt x="26" y="1095"/>
                  </a:lnTo>
                  <a:lnTo>
                    <a:pt x="1" y="1375"/>
                  </a:lnTo>
                  <a:lnTo>
                    <a:pt x="26" y="1655"/>
                  </a:lnTo>
                  <a:lnTo>
                    <a:pt x="230" y="2164"/>
                  </a:lnTo>
                  <a:lnTo>
                    <a:pt x="612" y="2521"/>
                  </a:lnTo>
                  <a:lnTo>
                    <a:pt x="1096" y="2750"/>
                  </a:lnTo>
                  <a:lnTo>
                    <a:pt x="4762" y="2750"/>
                  </a:lnTo>
                  <a:lnTo>
                    <a:pt x="5245" y="2521"/>
                  </a:lnTo>
                  <a:lnTo>
                    <a:pt x="5627" y="2164"/>
                  </a:lnTo>
                  <a:lnTo>
                    <a:pt x="5831" y="1655"/>
                  </a:lnTo>
                  <a:lnTo>
                    <a:pt x="5856" y="1375"/>
                  </a:lnTo>
                  <a:lnTo>
                    <a:pt x="5831" y="1095"/>
                  </a:lnTo>
                  <a:lnTo>
                    <a:pt x="5627" y="611"/>
                  </a:lnTo>
                  <a:lnTo>
                    <a:pt x="5245" y="229"/>
                  </a:lnTo>
                  <a:lnTo>
                    <a:pt x="4762" y="26"/>
                  </a:lnTo>
                  <a:lnTo>
                    <a:pt x="4482" y="0"/>
                  </a:lnTo>
                  <a:close/>
                </a:path>
              </a:pathLst>
            </a:custGeom>
            <a:solidFill>
              <a:srgbClr val="6E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27"/>
            <p:cNvSpPr/>
            <p:nvPr/>
          </p:nvSpPr>
          <p:spPr>
            <a:xfrm>
              <a:off x="6616200" y="1037175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611"/>
                  </a:lnTo>
                  <a:lnTo>
                    <a:pt x="25" y="1095"/>
                  </a:lnTo>
                  <a:lnTo>
                    <a:pt x="0" y="1375"/>
                  </a:lnTo>
                  <a:lnTo>
                    <a:pt x="25" y="1655"/>
                  </a:lnTo>
                  <a:lnTo>
                    <a:pt x="229" y="2164"/>
                  </a:lnTo>
                  <a:lnTo>
                    <a:pt x="586" y="2521"/>
                  </a:lnTo>
                  <a:lnTo>
                    <a:pt x="1095" y="2750"/>
                  </a:lnTo>
                  <a:lnTo>
                    <a:pt x="4735" y="2750"/>
                  </a:lnTo>
                  <a:lnTo>
                    <a:pt x="5245" y="2521"/>
                  </a:lnTo>
                  <a:lnTo>
                    <a:pt x="5601" y="2164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611"/>
                  </a:lnTo>
                  <a:lnTo>
                    <a:pt x="5245" y="229"/>
                  </a:lnTo>
                  <a:lnTo>
                    <a:pt x="4735" y="26"/>
                  </a:lnTo>
                  <a:lnTo>
                    <a:pt x="4455" y="0"/>
                  </a:lnTo>
                  <a:close/>
                </a:path>
              </a:pathLst>
            </a:custGeom>
            <a:solidFill>
              <a:srgbClr val="6E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27"/>
            <p:cNvSpPr/>
            <p:nvPr/>
          </p:nvSpPr>
          <p:spPr>
            <a:xfrm>
              <a:off x="6273125" y="857050"/>
              <a:ext cx="110775" cy="21675"/>
            </a:xfrm>
            <a:custGeom>
              <a:rect b="b" l="l" r="r" t="t"/>
              <a:pathLst>
                <a:path extrusionOk="0" fill="none" h="867" w="4431">
                  <a:moveTo>
                    <a:pt x="4431" y="866"/>
                  </a:moveTo>
                  <a:lnTo>
                    <a:pt x="4176" y="662"/>
                  </a:lnTo>
                  <a:lnTo>
                    <a:pt x="3667" y="306"/>
                  </a:lnTo>
                  <a:lnTo>
                    <a:pt x="2801" y="1"/>
                  </a:lnTo>
                  <a:lnTo>
                    <a:pt x="1605" y="1"/>
                  </a:lnTo>
                  <a:lnTo>
                    <a:pt x="764" y="306"/>
                  </a:lnTo>
                  <a:lnTo>
                    <a:pt x="230" y="662"/>
                  </a:lnTo>
                  <a:lnTo>
                    <a:pt x="1" y="866"/>
                  </a:lnTo>
                </a:path>
              </a:pathLst>
            </a:custGeom>
            <a:noFill/>
            <a:ln cap="rnd" cmpd="sng" w="21000">
              <a:solidFill>
                <a:srgbClr val="14090B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27"/>
            <p:cNvSpPr/>
            <p:nvPr/>
          </p:nvSpPr>
          <p:spPr>
            <a:xfrm>
              <a:off x="6634000" y="857050"/>
              <a:ext cx="110150" cy="21675"/>
            </a:xfrm>
            <a:custGeom>
              <a:rect b="b" l="l" r="r" t="t"/>
              <a:pathLst>
                <a:path extrusionOk="0" fill="none" h="867" w="4406">
                  <a:moveTo>
                    <a:pt x="4405" y="866"/>
                  </a:moveTo>
                  <a:lnTo>
                    <a:pt x="4176" y="662"/>
                  </a:lnTo>
                  <a:lnTo>
                    <a:pt x="3667" y="306"/>
                  </a:lnTo>
                  <a:lnTo>
                    <a:pt x="2801" y="1"/>
                  </a:lnTo>
                  <a:lnTo>
                    <a:pt x="1605" y="1"/>
                  </a:lnTo>
                  <a:lnTo>
                    <a:pt x="739" y="306"/>
                  </a:lnTo>
                  <a:lnTo>
                    <a:pt x="230" y="662"/>
                  </a:lnTo>
                  <a:lnTo>
                    <a:pt x="1" y="866"/>
                  </a:lnTo>
                </a:path>
              </a:pathLst>
            </a:custGeom>
            <a:noFill/>
            <a:ln cap="rnd" cmpd="sng" w="21000">
              <a:solidFill>
                <a:srgbClr val="14090B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27"/>
            <p:cNvSpPr/>
            <p:nvPr/>
          </p:nvSpPr>
          <p:spPr>
            <a:xfrm>
              <a:off x="6446875" y="1172750"/>
              <a:ext cx="123500" cy="35650"/>
            </a:xfrm>
            <a:custGeom>
              <a:rect b="b" l="l" r="r" t="t"/>
              <a:pathLst>
                <a:path extrusionOk="0" h="1426" w="4940">
                  <a:moveTo>
                    <a:pt x="1" y="0"/>
                  </a:moveTo>
                  <a:lnTo>
                    <a:pt x="154" y="306"/>
                  </a:lnTo>
                  <a:lnTo>
                    <a:pt x="612" y="815"/>
                  </a:lnTo>
                  <a:lnTo>
                    <a:pt x="1274" y="1197"/>
                  </a:lnTo>
                  <a:lnTo>
                    <a:pt x="2038" y="1400"/>
                  </a:lnTo>
                  <a:lnTo>
                    <a:pt x="2470" y="1426"/>
                  </a:lnTo>
                  <a:lnTo>
                    <a:pt x="2903" y="1400"/>
                  </a:lnTo>
                  <a:lnTo>
                    <a:pt x="3667" y="1197"/>
                  </a:lnTo>
                  <a:lnTo>
                    <a:pt x="4329" y="815"/>
                  </a:lnTo>
                  <a:lnTo>
                    <a:pt x="4787" y="306"/>
                  </a:lnTo>
                  <a:lnTo>
                    <a:pt x="4940" y="0"/>
                  </a:lnTo>
                  <a:close/>
                </a:path>
              </a:pathLst>
            </a:custGeom>
            <a:solidFill>
              <a:srgbClr val="5A10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27"/>
            <p:cNvSpPr/>
            <p:nvPr/>
          </p:nvSpPr>
          <p:spPr>
            <a:xfrm>
              <a:off x="6081550" y="405800"/>
              <a:ext cx="852250" cy="528300"/>
            </a:xfrm>
            <a:custGeom>
              <a:rect b="b" l="l" r="r" t="t"/>
              <a:pathLst>
                <a:path extrusionOk="0" h="21132" w="34090">
                  <a:moveTo>
                    <a:pt x="17185" y="0"/>
                  </a:moveTo>
                  <a:lnTo>
                    <a:pt x="16345" y="51"/>
                  </a:lnTo>
                  <a:lnTo>
                    <a:pt x="14741" y="153"/>
                  </a:lnTo>
                  <a:lnTo>
                    <a:pt x="11839" y="739"/>
                  </a:lnTo>
                  <a:lnTo>
                    <a:pt x="9344" y="1681"/>
                  </a:lnTo>
                  <a:lnTo>
                    <a:pt x="7231" y="2928"/>
                  </a:lnTo>
                  <a:lnTo>
                    <a:pt x="5474" y="4430"/>
                  </a:lnTo>
                  <a:lnTo>
                    <a:pt x="4023" y="6110"/>
                  </a:lnTo>
                  <a:lnTo>
                    <a:pt x="2852" y="7943"/>
                  </a:lnTo>
                  <a:lnTo>
                    <a:pt x="1910" y="9827"/>
                  </a:lnTo>
                  <a:lnTo>
                    <a:pt x="1223" y="11762"/>
                  </a:lnTo>
                  <a:lnTo>
                    <a:pt x="713" y="13621"/>
                  </a:lnTo>
                  <a:lnTo>
                    <a:pt x="230" y="16268"/>
                  </a:lnTo>
                  <a:lnTo>
                    <a:pt x="1" y="20291"/>
                  </a:lnTo>
                  <a:lnTo>
                    <a:pt x="26" y="20902"/>
                  </a:lnTo>
                  <a:lnTo>
                    <a:pt x="408" y="20978"/>
                  </a:lnTo>
                  <a:lnTo>
                    <a:pt x="1146" y="20978"/>
                  </a:lnTo>
                  <a:lnTo>
                    <a:pt x="1910" y="20826"/>
                  </a:lnTo>
                  <a:lnTo>
                    <a:pt x="2597" y="20520"/>
                  </a:lnTo>
                  <a:lnTo>
                    <a:pt x="3234" y="20087"/>
                  </a:lnTo>
                  <a:lnTo>
                    <a:pt x="3769" y="19502"/>
                  </a:lnTo>
                  <a:lnTo>
                    <a:pt x="4150" y="18814"/>
                  </a:lnTo>
                  <a:lnTo>
                    <a:pt x="4354" y="18000"/>
                  </a:lnTo>
                  <a:lnTo>
                    <a:pt x="4380" y="17541"/>
                  </a:lnTo>
                  <a:lnTo>
                    <a:pt x="4812" y="17363"/>
                  </a:lnTo>
                  <a:lnTo>
                    <a:pt x="5474" y="16727"/>
                  </a:lnTo>
                  <a:lnTo>
                    <a:pt x="5678" y="16294"/>
                  </a:lnTo>
                  <a:lnTo>
                    <a:pt x="5805" y="15810"/>
                  </a:lnTo>
                  <a:lnTo>
                    <a:pt x="5729" y="14868"/>
                  </a:lnTo>
                  <a:lnTo>
                    <a:pt x="5500" y="14461"/>
                  </a:lnTo>
                  <a:lnTo>
                    <a:pt x="5983" y="14435"/>
                  </a:lnTo>
                  <a:lnTo>
                    <a:pt x="6849" y="14028"/>
                  </a:lnTo>
                  <a:lnTo>
                    <a:pt x="7180" y="13672"/>
                  </a:lnTo>
                  <a:lnTo>
                    <a:pt x="7460" y="13264"/>
                  </a:lnTo>
                  <a:lnTo>
                    <a:pt x="7664" y="12297"/>
                  </a:lnTo>
                  <a:lnTo>
                    <a:pt x="7587" y="11839"/>
                  </a:lnTo>
                  <a:lnTo>
                    <a:pt x="7587" y="11839"/>
                  </a:lnTo>
                  <a:lnTo>
                    <a:pt x="8071" y="11940"/>
                  </a:lnTo>
                  <a:lnTo>
                    <a:pt x="9038" y="11813"/>
                  </a:lnTo>
                  <a:lnTo>
                    <a:pt x="9471" y="11559"/>
                  </a:lnTo>
                  <a:lnTo>
                    <a:pt x="9675" y="11406"/>
                  </a:lnTo>
                  <a:lnTo>
                    <a:pt x="10006" y="11024"/>
                  </a:lnTo>
                  <a:lnTo>
                    <a:pt x="10337" y="10362"/>
                  </a:lnTo>
                  <a:lnTo>
                    <a:pt x="10388" y="9878"/>
                  </a:lnTo>
                  <a:lnTo>
                    <a:pt x="10821" y="10133"/>
                  </a:lnTo>
                  <a:lnTo>
                    <a:pt x="11533" y="10235"/>
                  </a:lnTo>
                  <a:lnTo>
                    <a:pt x="12043" y="10184"/>
                  </a:lnTo>
                  <a:lnTo>
                    <a:pt x="12297" y="10107"/>
                  </a:lnTo>
                  <a:lnTo>
                    <a:pt x="12552" y="10006"/>
                  </a:lnTo>
                  <a:lnTo>
                    <a:pt x="12959" y="9725"/>
                  </a:lnTo>
                  <a:lnTo>
                    <a:pt x="13443" y="9165"/>
                  </a:lnTo>
                  <a:lnTo>
                    <a:pt x="13621" y="8707"/>
                  </a:lnTo>
                  <a:lnTo>
                    <a:pt x="13978" y="9038"/>
                  </a:lnTo>
                  <a:lnTo>
                    <a:pt x="14665" y="9318"/>
                  </a:lnTo>
                  <a:lnTo>
                    <a:pt x="15174" y="9395"/>
                  </a:lnTo>
                  <a:lnTo>
                    <a:pt x="15429" y="9369"/>
                  </a:lnTo>
                  <a:lnTo>
                    <a:pt x="15683" y="9344"/>
                  </a:lnTo>
                  <a:lnTo>
                    <a:pt x="16167" y="9165"/>
                  </a:lnTo>
                  <a:lnTo>
                    <a:pt x="16778" y="8707"/>
                  </a:lnTo>
                  <a:lnTo>
                    <a:pt x="17058" y="8300"/>
                  </a:lnTo>
                  <a:lnTo>
                    <a:pt x="17313" y="8707"/>
                  </a:lnTo>
                  <a:lnTo>
                    <a:pt x="17924" y="9165"/>
                  </a:lnTo>
                  <a:lnTo>
                    <a:pt x="18407" y="9344"/>
                  </a:lnTo>
                  <a:lnTo>
                    <a:pt x="18662" y="9369"/>
                  </a:lnTo>
                  <a:lnTo>
                    <a:pt x="18942" y="9395"/>
                  </a:lnTo>
                  <a:lnTo>
                    <a:pt x="19426" y="9318"/>
                  </a:lnTo>
                  <a:lnTo>
                    <a:pt x="20113" y="9038"/>
                  </a:lnTo>
                  <a:lnTo>
                    <a:pt x="20495" y="8682"/>
                  </a:lnTo>
                  <a:lnTo>
                    <a:pt x="20648" y="9165"/>
                  </a:lnTo>
                  <a:lnTo>
                    <a:pt x="21131" y="9725"/>
                  </a:lnTo>
                  <a:lnTo>
                    <a:pt x="21564" y="10006"/>
                  </a:lnTo>
                  <a:lnTo>
                    <a:pt x="21793" y="10107"/>
                  </a:lnTo>
                  <a:lnTo>
                    <a:pt x="22048" y="10184"/>
                  </a:lnTo>
                  <a:lnTo>
                    <a:pt x="22557" y="10235"/>
                  </a:lnTo>
                  <a:lnTo>
                    <a:pt x="23270" y="10107"/>
                  </a:lnTo>
                  <a:lnTo>
                    <a:pt x="23703" y="9878"/>
                  </a:lnTo>
                  <a:lnTo>
                    <a:pt x="23754" y="10362"/>
                  </a:lnTo>
                  <a:lnTo>
                    <a:pt x="24085" y="11024"/>
                  </a:lnTo>
                  <a:lnTo>
                    <a:pt x="24416" y="11406"/>
                  </a:lnTo>
                  <a:lnTo>
                    <a:pt x="24619" y="11559"/>
                  </a:lnTo>
                  <a:lnTo>
                    <a:pt x="25078" y="11813"/>
                  </a:lnTo>
                  <a:lnTo>
                    <a:pt x="26045" y="11940"/>
                  </a:lnTo>
                  <a:lnTo>
                    <a:pt x="26503" y="11813"/>
                  </a:lnTo>
                  <a:lnTo>
                    <a:pt x="26427" y="12297"/>
                  </a:lnTo>
                  <a:lnTo>
                    <a:pt x="26631" y="13239"/>
                  </a:lnTo>
                  <a:lnTo>
                    <a:pt x="26911" y="13672"/>
                  </a:lnTo>
                  <a:lnTo>
                    <a:pt x="27267" y="14028"/>
                  </a:lnTo>
                  <a:lnTo>
                    <a:pt x="28133" y="14410"/>
                  </a:lnTo>
                  <a:lnTo>
                    <a:pt x="28591" y="14435"/>
                  </a:lnTo>
                  <a:lnTo>
                    <a:pt x="28387" y="14868"/>
                  </a:lnTo>
                  <a:lnTo>
                    <a:pt x="28285" y="15785"/>
                  </a:lnTo>
                  <a:lnTo>
                    <a:pt x="28438" y="16268"/>
                  </a:lnTo>
                  <a:lnTo>
                    <a:pt x="28642" y="16727"/>
                  </a:lnTo>
                  <a:lnTo>
                    <a:pt x="29329" y="17363"/>
                  </a:lnTo>
                  <a:lnTo>
                    <a:pt x="29762" y="17541"/>
                  </a:lnTo>
                  <a:lnTo>
                    <a:pt x="29787" y="18000"/>
                  </a:lnTo>
                  <a:lnTo>
                    <a:pt x="29991" y="18840"/>
                  </a:lnTo>
                  <a:lnTo>
                    <a:pt x="30373" y="19578"/>
                  </a:lnTo>
                  <a:lnTo>
                    <a:pt x="30908" y="20189"/>
                  </a:lnTo>
                  <a:lnTo>
                    <a:pt x="31544" y="20673"/>
                  </a:lnTo>
                  <a:lnTo>
                    <a:pt x="32257" y="20978"/>
                  </a:lnTo>
                  <a:lnTo>
                    <a:pt x="32995" y="21131"/>
                  </a:lnTo>
                  <a:lnTo>
                    <a:pt x="33734" y="21055"/>
                  </a:lnTo>
                  <a:lnTo>
                    <a:pt x="34090" y="20902"/>
                  </a:lnTo>
                  <a:lnTo>
                    <a:pt x="34090" y="20240"/>
                  </a:lnTo>
                  <a:lnTo>
                    <a:pt x="33555" y="15937"/>
                  </a:lnTo>
                  <a:lnTo>
                    <a:pt x="32893" y="13137"/>
                  </a:lnTo>
                  <a:lnTo>
                    <a:pt x="32257" y="11151"/>
                  </a:lnTo>
                  <a:lnTo>
                    <a:pt x="31417" y="9165"/>
                  </a:lnTo>
                  <a:lnTo>
                    <a:pt x="30373" y="7205"/>
                  </a:lnTo>
                  <a:lnTo>
                    <a:pt x="29075" y="5372"/>
                  </a:lnTo>
                  <a:lnTo>
                    <a:pt x="27496" y="3692"/>
                  </a:lnTo>
                  <a:lnTo>
                    <a:pt x="25638" y="2241"/>
                  </a:lnTo>
                  <a:lnTo>
                    <a:pt x="23448" y="1120"/>
                  </a:lnTo>
                  <a:lnTo>
                    <a:pt x="21564" y="509"/>
                  </a:lnTo>
                  <a:lnTo>
                    <a:pt x="20189" y="229"/>
                  </a:lnTo>
                  <a:lnTo>
                    <a:pt x="18738" y="51"/>
                  </a:lnTo>
                  <a:lnTo>
                    <a:pt x="17185" y="0"/>
                  </a:lnTo>
                  <a:close/>
                </a:path>
              </a:pathLst>
            </a:custGeom>
            <a:solidFill>
              <a:srgbClr val="1409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27"/>
            <p:cNvSpPr/>
            <p:nvPr/>
          </p:nvSpPr>
          <p:spPr>
            <a:xfrm>
              <a:off x="7025450" y="970350"/>
              <a:ext cx="357075" cy="585575"/>
            </a:xfrm>
            <a:custGeom>
              <a:rect b="b" l="l" r="r" t="t"/>
              <a:pathLst>
                <a:path extrusionOk="0" h="23423" w="14283">
                  <a:moveTo>
                    <a:pt x="9216" y="0"/>
                  </a:moveTo>
                  <a:lnTo>
                    <a:pt x="8783" y="77"/>
                  </a:lnTo>
                  <a:lnTo>
                    <a:pt x="8427" y="357"/>
                  </a:lnTo>
                  <a:lnTo>
                    <a:pt x="8172" y="738"/>
                  </a:lnTo>
                  <a:lnTo>
                    <a:pt x="8096" y="993"/>
                  </a:lnTo>
                  <a:lnTo>
                    <a:pt x="6365" y="8529"/>
                  </a:lnTo>
                  <a:lnTo>
                    <a:pt x="6059" y="8453"/>
                  </a:lnTo>
                  <a:lnTo>
                    <a:pt x="7587" y="1757"/>
                  </a:lnTo>
                  <a:lnTo>
                    <a:pt x="7638" y="1502"/>
                  </a:lnTo>
                  <a:lnTo>
                    <a:pt x="7587" y="1019"/>
                  </a:lnTo>
                  <a:lnTo>
                    <a:pt x="7383" y="637"/>
                  </a:lnTo>
                  <a:lnTo>
                    <a:pt x="7027" y="357"/>
                  </a:lnTo>
                  <a:lnTo>
                    <a:pt x="6823" y="280"/>
                  </a:lnTo>
                  <a:lnTo>
                    <a:pt x="6619" y="255"/>
                  </a:lnTo>
                  <a:lnTo>
                    <a:pt x="6187" y="357"/>
                  </a:lnTo>
                  <a:lnTo>
                    <a:pt x="5830" y="611"/>
                  </a:lnTo>
                  <a:lnTo>
                    <a:pt x="5576" y="1019"/>
                  </a:lnTo>
                  <a:lnTo>
                    <a:pt x="5499" y="1273"/>
                  </a:lnTo>
                  <a:lnTo>
                    <a:pt x="3386" y="10413"/>
                  </a:lnTo>
                  <a:lnTo>
                    <a:pt x="3157" y="9547"/>
                  </a:lnTo>
                  <a:lnTo>
                    <a:pt x="2648" y="8172"/>
                  </a:lnTo>
                  <a:lnTo>
                    <a:pt x="2139" y="7205"/>
                  </a:lnTo>
                  <a:lnTo>
                    <a:pt x="1629" y="6594"/>
                  </a:lnTo>
                  <a:lnTo>
                    <a:pt x="968" y="6110"/>
                  </a:lnTo>
                  <a:lnTo>
                    <a:pt x="382" y="6034"/>
                  </a:lnTo>
                  <a:lnTo>
                    <a:pt x="331" y="6059"/>
                  </a:lnTo>
                  <a:lnTo>
                    <a:pt x="178" y="6136"/>
                  </a:lnTo>
                  <a:lnTo>
                    <a:pt x="0" y="6441"/>
                  </a:lnTo>
                  <a:lnTo>
                    <a:pt x="0" y="6950"/>
                  </a:lnTo>
                  <a:lnTo>
                    <a:pt x="26" y="7052"/>
                  </a:lnTo>
                  <a:lnTo>
                    <a:pt x="560" y="9980"/>
                  </a:lnTo>
                  <a:lnTo>
                    <a:pt x="1171" y="13493"/>
                  </a:lnTo>
                  <a:lnTo>
                    <a:pt x="1222" y="13875"/>
                  </a:lnTo>
                  <a:lnTo>
                    <a:pt x="1426" y="14537"/>
                  </a:lnTo>
                  <a:lnTo>
                    <a:pt x="1909" y="15301"/>
                  </a:lnTo>
                  <a:lnTo>
                    <a:pt x="2953" y="16116"/>
                  </a:lnTo>
                  <a:lnTo>
                    <a:pt x="3157" y="16192"/>
                  </a:lnTo>
                  <a:lnTo>
                    <a:pt x="1859" y="21844"/>
                  </a:lnTo>
                  <a:lnTo>
                    <a:pt x="8809" y="23422"/>
                  </a:lnTo>
                  <a:lnTo>
                    <a:pt x="10158" y="17669"/>
                  </a:lnTo>
                  <a:lnTo>
                    <a:pt x="10285" y="17694"/>
                  </a:lnTo>
                  <a:lnTo>
                    <a:pt x="10718" y="17592"/>
                  </a:lnTo>
                  <a:lnTo>
                    <a:pt x="11202" y="17312"/>
                  </a:lnTo>
                  <a:lnTo>
                    <a:pt x="11635" y="16778"/>
                  </a:lnTo>
                  <a:lnTo>
                    <a:pt x="11762" y="16396"/>
                  </a:lnTo>
                  <a:lnTo>
                    <a:pt x="12093" y="14944"/>
                  </a:lnTo>
                  <a:lnTo>
                    <a:pt x="12831" y="11737"/>
                  </a:lnTo>
                  <a:lnTo>
                    <a:pt x="13086" y="10617"/>
                  </a:lnTo>
                  <a:lnTo>
                    <a:pt x="13213" y="10107"/>
                  </a:lnTo>
                  <a:lnTo>
                    <a:pt x="14232" y="5627"/>
                  </a:lnTo>
                  <a:lnTo>
                    <a:pt x="14282" y="5397"/>
                  </a:lnTo>
                  <a:lnTo>
                    <a:pt x="14232" y="4965"/>
                  </a:lnTo>
                  <a:lnTo>
                    <a:pt x="14028" y="4608"/>
                  </a:lnTo>
                  <a:lnTo>
                    <a:pt x="13722" y="4354"/>
                  </a:lnTo>
                  <a:lnTo>
                    <a:pt x="13519" y="4277"/>
                  </a:lnTo>
                  <a:lnTo>
                    <a:pt x="13315" y="4252"/>
                  </a:lnTo>
                  <a:lnTo>
                    <a:pt x="12933" y="4354"/>
                  </a:lnTo>
                  <a:lnTo>
                    <a:pt x="12602" y="4583"/>
                  </a:lnTo>
                  <a:lnTo>
                    <a:pt x="12373" y="4965"/>
                  </a:lnTo>
                  <a:lnTo>
                    <a:pt x="12297" y="5194"/>
                  </a:lnTo>
                  <a:lnTo>
                    <a:pt x="11253" y="9649"/>
                  </a:lnTo>
                  <a:lnTo>
                    <a:pt x="10871" y="9573"/>
                  </a:lnTo>
                  <a:lnTo>
                    <a:pt x="12322" y="3284"/>
                  </a:lnTo>
                  <a:lnTo>
                    <a:pt x="12373" y="3030"/>
                  </a:lnTo>
                  <a:lnTo>
                    <a:pt x="12322" y="2546"/>
                  </a:lnTo>
                  <a:lnTo>
                    <a:pt x="12093" y="2164"/>
                  </a:lnTo>
                  <a:lnTo>
                    <a:pt x="11762" y="1884"/>
                  </a:lnTo>
                  <a:lnTo>
                    <a:pt x="11558" y="1808"/>
                  </a:lnTo>
                  <a:lnTo>
                    <a:pt x="11329" y="1782"/>
                  </a:lnTo>
                  <a:lnTo>
                    <a:pt x="10922" y="1884"/>
                  </a:lnTo>
                  <a:lnTo>
                    <a:pt x="10565" y="2139"/>
                  </a:lnTo>
                  <a:lnTo>
                    <a:pt x="10285" y="2546"/>
                  </a:lnTo>
                  <a:lnTo>
                    <a:pt x="10235" y="2801"/>
                  </a:lnTo>
                  <a:lnTo>
                    <a:pt x="8783" y="9089"/>
                  </a:lnTo>
                  <a:lnTo>
                    <a:pt x="8452" y="9013"/>
                  </a:lnTo>
                  <a:lnTo>
                    <a:pt x="10209" y="1477"/>
                  </a:lnTo>
                  <a:lnTo>
                    <a:pt x="10235" y="1222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49" y="77"/>
                  </a:lnTo>
                  <a:lnTo>
                    <a:pt x="9420" y="26"/>
                  </a:lnTo>
                  <a:lnTo>
                    <a:pt x="9216" y="0"/>
                  </a:lnTo>
                  <a:close/>
                </a:path>
              </a:pathLst>
            </a:custGeom>
            <a:solidFill>
              <a:srgbClr val="6B3F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27"/>
            <p:cNvSpPr/>
            <p:nvPr/>
          </p:nvSpPr>
          <p:spPr>
            <a:xfrm>
              <a:off x="7109450" y="1230025"/>
              <a:ext cx="675" cy="25"/>
            </a:xfrm>
            <a:custGeom>
              <a:rect b="b" l="l" r="r" t="t"/>
              <a:pathLst>
                <a:path extrusionOk="0" h="1" w="27">
                  <a:moveTo>
                    <a:pt x="1" y="0"/>
                  </a:moveTo>
                  <a:lnTo>
                    <a:pt x="1" y="0"/>
                  </a:lnTo>
                  <a:lnTo>
                    <a:pt x="26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27"/>
            <p:cNvSpPr/>
            <p:nvPr/>
          </p:nvSpPr>
          <p:spPr>
            <a:xfrm>
              <a:off x="7143175" y="1174650"/>
              <a:ext cx="190975" cy="55400"/>
            </a:xfrm>
            <a:custGeom>
              <a:rect b="b" l="l" r="r" t="t"/>
              <a:pathLst>
                <a:path extrusionOk="0" h="2216" w="7639">
                  <a:moveTo>
                    <a:pt x="103" y="0"/>
                  </a:moveTo>
                  <a:lnTo>
                    <a:pt x="1" y="484"/>
                  </a:lnTo>
                  <a:lnTo>
                    <a:pt x="7537" y="2215"/>
                  </a:lnTo>
                  <a:lnTo>
                    <a:pt x="7639" y="1732"/>
                  </a:lnTo>
                  <a:lnTo>
                    <a:pt x="6544" y="1477"/>
                  </a:lnTo>
                  <a:lnTo>
                    <a:pt x="6162" y="1401"/>
                  </a:lnTo>
                  <a:lnTo>
                    <a:pt x="4074" y="917"/>
                  </a:lnTo>
                  <a:lnTo>
                    <a:pt x="3743" y="841"/>
                  </a:lnTo>
                  <a:lnTo>
                    <a:pt x="3769" y="841"/>
                  </a:lnTo>
                  <a:lnTo>
                    <a:pt x="1656" y="357"/>
                  </a:lnTo>
                  <a:lnTo>
                    <a:pt x="1350" y="281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27"/>
            <p:cNvSpPr/>
            <p:nvPr/>
          </p:nvSpPr>
          <p:spPr>
            <a:xfrm>
              <a:off x="7110100" y="1223650"/>
              <a:ext cx="105675" cy="159150"/>
            </a:xfrm>
            <a:custGeom>
              <a:rect b="b" l="l" r="r" t="t"/>
              <a:pathLst>
                <a:path extrusionOk="0" h="6366" w="4227">
                  <a:moveTo>
                    <a:pt x="51" y="1"/>
                  </a:moveTo>
                  <a:lnTo>
                    <a:pt x="51" y="26"/>
                  </a:lnTo>
                  <a:lnTo>
                    <a:pt x="0" y="255"/>
                  </a:lnTo>
                  <a:lnTo>
                    <a:pt x="229" y="306"/>
                  </a:lnTo>
                  <a:lnTo>
                    <a:pt x="1120" y="612"/>
                  </a:lnTo>
                  <a:lnTo>
                    <a:pt x="1859" y="1019"/>
                  </a:lnTo>
                  <a:lnTo>
                    <a:pt x="2597" y="1656"/>
                  </a:lnTo>
                  <a:lnTo>
                    <a:pt x="3259" y="2572"/>
                  </a:lnTo>
                  <a:lnTo>
                    <a:pt x="3717" y="3794"/>
                  </a:lnTo>
                  <a:lnTo>
                    <a:pt x="3895" y="5347"/>
                  </a:lnTo>
                  <a:lnTo>
                    <a:pt x="3819" y="6315"/>
                  </a:lnTo>
                  <a:lnTo>
                    <a:pt x="4099" y="6365"/>
                  </a:lnTo>
                  <a:lnTo>
                    <a:pt x="4150" y="6213"/>
                  </a:lnTo>
                  <a:lnTo>
                    <a:pt x="4226" y="5118"/>
                  </a:lnTo>
                  <a:lnTo>
                    <a:pt x="4175" y="4125"/>
                  </a:lnTo>
                  <a:lnTo>
                    <a:pt x="3895" y="3005"/>
                  </a:lnTo>
                  <a:lnTo>
                    <a:pt x="3335" y="1936"/>
                  </a:lnTo>
                  <a:lnTo>
                    <a:pt x="2393" y="968"/>
                  </a:lnTo>
                  <a:lnTo>
                    <a:pt x="1375" y="383"/>
                  </a:lnTo>
                  <a:lnTo>
                    <a:pt x="535" y="103"/>
                  </a:lnTo>
                  <a:lnTo>
                    <a:pt x="51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27"/>
            <p:cNvSpPr/>
            <p:nvPr/>
          </p:nvSpPr>
          <p:spPr>
            <a:xfrm>
              <a:off x="7087825" y="1403775"/>
              <a:ext cx="183950" cy="84675"/>
            </a:xfrm>
            <a:custGeom>
              <a:rect b="b" l="l" r="r" t="t"/>
              <a:pathLst>
                <a:path extrusionOk="0" h="3387" w="7358">
                  <a:moveTo>
                    <a:pt x="407" y="1"/>
                  </a:moveTo>
                  <a:lnTo>
                    <a:pt x="0" y="1783"/>
                  </a:lnTo>
                  <a:lnTo>
                    <a:pt x="6950" y="3387"/>
                  </a:lnTo>
                  <a:lnTo>
                    <a:pt x="7358" y="1605"/>
                  </a:lnTo>
                  <a:lnTo>
                    <a:pt x="407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27"/>
            <p:cNvSpPr/>
            <p:nvPr/>
          </p:nvSpPr>
          <p:spPr>
            <a:xfrm>
              <a:off x="7048350" y="1425425"/>
              <a:ext cx="237425" cy="100575"/>
            </a:xfrm>
            <a:custGeom>
              <a:rect b="b" l="l" r="r" t="t"/>
              <a:pathLst>
                <a:path extrusionOk="0" h="4023" w="9497">
                  <a:moveTo>
                    <a:pt x="433" y="0"/>
                  </a:moveTo>
                  <a:lnTo>
                    <a:pt x="1" y="1935"/>
                  </a:lnTo>
                  <a:lnTo>
                    <a:pt x="9064" y="4023"/>
                  </a:lnTo>
                  <a:lnTo>
                    <a:pt x="9497" y="2113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F472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27"/>
            <p:cNvSpPr/>
            <p:nvPr/>
          </p:nvSpPr>
          <p:spPr>
            <a:xfrm>
              <a:off x="7026075" y="1463600"/>
              <a:ext cx="251425" cy="105675"/>
            </a:xfrm>
            <a:custGeom>
              <a:rect b="b" l="l" r="r" t="t"/>
              <a:pathLst>
                <a:path extrusionOk="0" h="4227" w="10057">
                  <a:moveTo>
                    <a:pt x="968" y="1"/>
                  </a:moveTo>
                  <a:lnTo>
                    <a:pt x="1" y="4227"/>
                  </a:lnTo>
                  <a:lnTo>
                    <a:pt x="9548" y="4227"/>
                  </a:lnTo>
                  <a:lnTo>
                    <a:pt x="10057" y="2088"/>
                  </a:lnTo>
                  <a:lnTo>
                    <a:pt x="968" y="1"/>
                  </a:lnTo>
                  <a:close/>
                </a:path>
              </a:pathLst>
            </a:custGeom>
            <a:solidFill>
              <a:srgbClr val="F14C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2" name="Google Shape;662;p27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28"/>
          <p:cNvSpPr txBox="1"/>
          <p:nvPr>
            <p:ph type="title"/>
          </p:nvPr>
        </p:nvSpPr>
        <p:spPr>
          <a:xfrm>
            <a:off x="653625" y="739375"/>
            <a:ext cx="5969100" cy="74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668" name="Google Shape;668;p28"/>
          <p:cNvSpPr txBox="1"/>
          <p:nvPr>
            <p:ph idx="1" type="body"/>
          </p:nvPr>
        </p:nvSpPr>
        <p:spPr>
          <a:xfrm>
            <a:off x="653625" y="1543050"/>
            <a:ext cx="19239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100"/>
              <a:t>Yellow</a:t>
            </a:r>
            <a:endParaRPr b="1"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color of gold, butter and ripe lemons. In the spectrum of visible light, yellow is found between green and orange.</a:t>
            </a:r>
            <a:endParaRPr sz="1100"/>
          </a:p>
        </p:txBody>
      </p:sp>
      <p:sp>
        <p:nvSpPr>
          <p:cNvPr id="669" name="Google Shape;669;p28"/>
          <p:cNvSpPr txBox="1"/>
          <p:nvPr>
            <p:ph idx="2" type="body"/>
          </p:nvPr>
        </p:nvSpPr>
        <p:spPr>
          <a:xfrm>
            <a:off x="2676184" y="1543050"/>
            <a:ext cx="19239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100"/>
              <a:t>Blue</a:t>
            </a:r>
            <a:endParaRPr b="1"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colour of the clear sky and the deep sea. It is located between violet and green on the optical spectrum.</a:t>
            </a:r>
            <a:endParaRPr sz="1100"/>
          </a:p>
        </p:txBody>
      </p:sp>
      <p:sp>
        <p:nvSpPr>
          <p:cNvPr id="670" name="Google Shape;670;p28"/>
          <p:cNvSpPr txBox="1"/>
          <p:nvPr>
            <p:ph idx="3" type="body"/>
          </p:nvPr>
        </p:nvSpPr>
        <p:spPr>
          <a:xfrm>
            <a:off x="4698744" y="1543050"/>
            <a:ext cx="19239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100"/>
              <a:t>Red</a:t>
            </a:r>
            <a:endParaRPr b="1"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color of blood, and because of this it has historically been associated with sacrifice, danger and courage. </a:t>
            </a:r>
            <a:endParaRPr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671" name="Google Shape;671;p28"/>
          <p:cNvSpPr txBox="1"/>
          <p:nvPr>
            <p:ph idx="1" type="body"/>
          </p:nvPr>
        </p:nvSpPr>
        <p:spPr>
          <a:xfrm>
            <a:off x="653625" y="3048000"/>
            <a:ext cx="19239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100"/>
              <a:t>Yellow</a:t>
            </a:r>
            <a:endParaRPr b="1"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color of gold, butter and ripe lemons. In the spectrum of visible light, yellow is found between green and orange.</a:t>
            </a:r>
            <a:endParaRPr sz="1100"/>
          </a:p>
        </p:txBody>
      </p:sp>
      <p:sp>
        <p:nvSpPr>
          <p:cNvPr id="672" name="Google Shape;672;p28"/>
          <p:cNvSpPr txBox="1"/>
          <p:nvPr>
            <p:ph idx="2" type="body"/>
          </p:nvPr>
        </p:nvSpPr>
        <p:spPr>
          <a:xfrm>
            <a:off x="2676184" y="3048000"/>
            <a:ext cx="19239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100"/>
              <a:t>Blue</a:t>
            </a:r>
            <a:endParaRPr b="1"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colour of the clear sky and the deep sea. It is located between violet and green on the optical spectrum.</a:t>
            </a:r>
            <a:endParaRPr sz="1100"/>
          </a:p>
        </p:txBody>
      </p:sp>
      <p:sp>
        <p:nvSpPr>
          <p:cNvPr id="673" name="Google Shape;673;p28"/>
          <p:cNvSpPr txBox="1"/>
          <p:nvPr>
            <p:ph idx="3" type="body"/>
          </p:nvPr>
        </p:nvSpPr>
        <p:spPr>
          <a:xfrm>
            <a:off x="4698744" y="3048000"/>
            <a:ext cx="1923900" cy="130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100"/>
              <a:t>Red</a:t>
            </a:r>
            <a:endParaRPr b="1"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100"/>
              <a:t>Is the color of blood, and because of this it has historically been associated with sacrifice, danger and courage. </a:t>
            </a:r>
            <a:endParaRPr sz="11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grpSp>
        <p:nvGrpSpPr>
          <p:cNvPr id="674" name="Google Shape;674;p28"/>
          <p:cNvGrpSpPr/>
          <p:nvPr/>
        </p:nvGrpSpPr>
        <p:grpSpPr>
          <a:xfrm flipH="1">
            <a:off x="7488547" y="3753778"/>
            <a:ext cx="1655447" cy="1389731"/>
            <a:chOff x="238125" y="394325"/>
            <a:chExt cx="1399600" cy="1174950"/>
          </a:xfrm>
        </p:grpSpPr>
        <p:sp>
          <p:nvSpPr>
            <p:cNvPr id="675" name="Google Shape;675;p28"/>
            <p:cNvSpPr/>
            <p:nvPr/>
          </p:nvSpPr>
          <p:spPr>
            <a:xfrm>
              <a:off x="352675" y="866600"/>
              <a:ext cx="68125" cy="190975"/>
            </a:xfrm>
            <a:custGeom>
              <a:rect b="b" l="l" r="r" t="t"/>
              <a:pathLst>
                <a:path extrusionOk="0" h="7639" w="2725">
                  <a:moveTo>
                    <a:pt x="2725" y="0"/>
                  </a:moveTo>
                  <a:lnTo>
                    <a:pt x="2190" y="51"/>
                  </a:lnTo>
                  <a:lnTo>
                    <a:pt x="1197" y="459"/>
                  </a:lnTo>
                  <a:lnTo>
                    <a:pt x="459" y="1197"/>
                  </a:lnTo>
                  <a:lnTo>
                    <a:pt x="52" y="2190"/>
                  </a:lnTo>
                  <a:lnTo>
                    <a:pt x="1" y="2750"/>
                  </a:lnTo>
                  <a:lnTo>
                    <a:pt x="1" y="4914"/>
                  </a:lnTo>
                  <a:lnTo>
                    <a:pt x="52" y="5474"/>
                  </a:lnTo>
                  <a:lnTo>
                    <a:pt x="459" y="6467"/>
                  </a:lnTo>
                  <a:lnTo>
                    <a:pt x="1197" y="7205"/>
                  </a:lnTo>
                  <a:lnTo>
                    <a:pt x="2190" y="7613"/>
                  </a:lnTo>
                  <a:lnTo>
                    <a:pt x="2725" y="7638"/>
                  </a:lnTo>
                  <a:lnTo>
                    <a:pt x="2725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28"/>
            <p:cNvSpPr/>
            <p:nvPr/>
          </p:nvSpPr>
          <p:spPr>
            <a:xfrm>
              <a:off x="1097350" y="866600"/>
              <a:ext cx="68125" cy="190975"/>
            </a:xfrm>
            <a:custGeom>
              <a:rect b="b" l="l" r="r" t="t"/>
              <a:pathLst>
                <a:path extrusionOk="0" h="7639" w="2725">
                  <a:moveTo>
                    <a:pt x="0" y="0"/>
                  </a:moveTo>
                  <a:lnTo>
                    <a:pt x="0" y="7638"/>
                  </a:lnTo>
                  <a:lnTo>
                    <a:pt x="561" y="7613"/>
                  </a:lnTo>
                  <a:lnTo>
                    <a:pt x="1553" y="7205"/>
                  </a:lnTo>
                  <a:lnTo>
                    <a:pt x="2292" y="6467"/>
                  </a:lnTo>
                  <a:lnTo>
                    <a:pt x="2699" y="5474"/>
                  </a:lnTo>
                  <a:lnTo>
                    <a:pt x="2725" y="4914"/>
                  </a:lnTo>
                  <a:lnTo>
                    <a:pt x="2725" y="2750"/>
                  </a:lnTo>
                  <a:lnTo>
                    <a:pt x="2699" y="2190"/>
                  </a:lnTo>
                  <a:lnTo>
                    <a:pt x="2292" y="1197"/>
                  </a:lnTo>
                  <a:lnTo>
                    <a:pt x="1553" y="459"/>
                  </a:lnTo>
                  <a:lnTo>
                    <a:pt x="561" y="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28"/>
            <p:cNvSpPr/>
            <p:nvPr/>
          </p:nvSpPr>
          <p:spPr>
            <a:xfrm>
              <a:off x="654375" y="1254850"/>
              <a:ext cx="210675" cy="264150"/>
            </a:xfrm>
            <a:custGeom>
              <a:rect b="b" l="l" r="r" t="t"/>
              <a:pathLst>
                <a:path extrusionOk="0" h="10566" w="8427">
                  <a:moveTo>
                    <a:pt x="0" y="0"/>
                  </a:moveTo>
                  <a:lnTo>
                    <a:pt x="0" y="10566"/>
                  </a:lnTo>
                  <a:lnTo>
                    <a:pt x="8427" y="10566"/>
                  </a:lnTo>
                  <a:lnTo>
                    <a:pt x="8427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28"/>
            <p:cNvSpPr/>
            <p:nvPr/>
          </p:nvSpPr>
          <p:spPr>
            <a:xfrm>
              <a:off x="408675" y="439525"/>
              <a:ext cx="701425" cy="875800"/>
            </a:xfrm>
            <a:custGeom>
              <a:rect b="b" l="l" r="r" t="t"/>
              <a:pathLst>
                <a:path extrusionOk="0" h="35032" w="28057">
                  <a:moveTo>
                    <a:pt x="14029" y="1"/>
                  </a:moveTo>
                  <a:lnTo>
                    <a:pt x="13290" y="26"/>
                  </a:lnTo>
                  <a:lnTo>
                    <a:pt x="11890" y="153"/>
                  </a:lnTo>
                  <a:lnTo>
                    <a:pt x="10515" y="433"/>
                  </a:lnTo>
                  <a:lnTo>
                    <a:pt x="9192" y="841"/>
                  </a:lnTo>
                  <a:lnTo>
                    <a:pt x="7944" y="1375"/>
                  </a:lnTo>
                  <a:lnTo>
                    <a:pt x="6748" y="2037"/>
                  </a:lnTo>
                  <a:lnTo>
                    <a:pt x="5627" y="2776"/>
                  </a:lnTo>
                  <a:lnTo>
                    <a:pt x="4584" y="3641"/>
                  </a:lnTo>
                  <a:lnTo>
                    <a:pt x="3642" y="4583"/>
                  </a:lnTo>
                  <a:lnTo>
                    <a:pt x="2776" y="5627"/>
                  </a:lnTo>
                  <a:lnTo>
                    <a:pt x="2038" y="6747"/>
                  </a:lnTo>
                  <a:lnTo>
                    <a:pt x="1376" y="7944"/>
                  </a:lnTo>
                  <a:lnTo>
                    <a:pt x="841" y="9191"/>
                  </a:lnTo>
                  <a:lnTo>
                    <a:pt x="434" y="10515"/>
                  </a:lnTo>
                  <a:lnTo>
                    <a:pt x="154" y="11890"/>
                  </a:lnTo>
                  <a:lnTo>
                    <a:pt x="1" y="13316"/>
                  </a:lnTo>
                  <a:lnTo>
                    <a:pt x="1" y="14028"/>
                  </a:lnTo>
                  <a:lnTo>
                    <a:pt x="1" y="21004"/>
                  </a:lnTo>
                  <a:lnTo>
                    <a:pt x="1" y="21717"/>
                  </a:lnTo>
                  <a:lnTo>
                    <a:pt x="154" y="23143"/>
                  </a:lnTo>
                  <a:lnTo>
                    <a:pt x="434" y="24517"/>
                  </a:lnTo>
                  <a:lnTo>
                    <a:pt x="841" y="25841"/>
                  </a:lnTo>
                  <a:lnTo>
                    <a:pt x="1376" y="27089"/>
                  </a:lnTo>
                  <a:lnTo>
                    <a:pt x="2038" y="28285"/>
                  </a:lnTo>
                  <a:lnTo>
                    <a:pt x="2776" y="29405"/>
                  </a:lnTo>
                  <a:lnTo>
                    <a:pt x="3642" y="30449"/>
                  </a:lnTo>
                  <a:lnTo>
                    <a:pt x="4584" y="31391"/>
                  </a:lnTo>
                  <a:lnTo>
                    <a:pt x="5627" y="32257"/>
                  </a:lnTo>
                  <a:lnTo>
                    <a:pt x="6748" y="32995"/>
                  </a:lnTo>
                  <a:lnTo>
                    <a:pt x="7944" y="33657"/>
                  </a:lnTo>
                  <a:lnTo>
                    <a:pt x="9192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06"/>
                  </a:lnTo>
                  <a:lnTo>
                    <a:pt x="14029" y="35032"/>
                  </a:lnTo>
                  <a:lnTo>
                    <a:pt x="14742" y="35006"/>
                  </a:lnTo>
                  <a:lnTo>
                    <a:pt x="16167" y="34879"/>
                  </a:lnTo>
                  <a:lnTo>
                    <a:pt x="17542" y="34599"/>
                  </a:lnTo>
                  <a:lnTo>
                    <a:pt x="18841" y="34192"/>
                  </a:lnTo>
                  <a:lnTo>
                    <a:pt x="20113" y="33657"/>
                  </a:lnTo>
                  <a:lnTo>
                    <a:pt x="21310" y="32995"/>
                  </a:lnTo>
                  <a:lnTo>
                    <a:pt x="22430" y="32257"/>
                  </a:lnTo>
                  <a:lnTo>
                    <a:pt x="23449" y="31391"/>
                  </a:lnTo>
                  <a:lnTo>
                    <a:pt x="24416" y="30449"/>
                  </a:lnTo>
                  <a:lnTo>
                    <a:pt x="25282" y="29405"/>
                  </a:lnTo>
                  <a:lnTo>
                    <a:pt x="26020" y="28285"/>
                  </a:lnTo>
                  <a:lnTo>
                    <a:pt x="26682" y="27089"/>
                  </a:lnTo>
                  <a:lnTo>
                    <a:pt x="27216" y="25841"/>
                  </a:lnTo>
                  <a:lnTo>
                    <a:pt x="27624" y="24517"/>
                  </a:lnTo>
                  <a:lnTo>
                    <a:pt x="27904" y="23143"/>
                  </a:lnTo>
                  <a:lnTo>
                    <a:pt x="28031" y="21717"/>
                  </a:lnTo>
                  <a:lnTo>
                    <a:pt x="28057" y="21004"/>
                  </a:lnTo>
                  <a:lnTo>
                    <a:pt x="28057" y="14028"/>
                  </a:lnTo>
                  <a:lnTo>
                    <a:pt x="28031" y="13316"/>
                  </a:lnTo>
                  <a:lnTo>
                    <a:pt x="27904" y="11890"/>
                  </a:lnTo>
                  <a:lnTo>
                    <a:pt x="27624" y="10515"/>
                  </a:lnTo>
                  <a:lnTo>
                    <a:pt x="27216" y="9191"/>
                  </a:lnTo>
                  <a:lnTo>
                    <a:pt x="26682" y="7944"/>
                  </a:lnTo>
                  <a:lnTo>
                    <a:pt x="26020" y="6747"/>
                  </a:lnTo>
                  <a:lnTo>
                    <a:pt x="25282" y="5627"/>
                  </a:lnTo>
                  <a:lnTo>
                    <a:pt x="24416" y="4583"/>
                  </a:lnTo>
                  <a:lnTo>
                    <a:pt x="23449" y="3641"/>
                  </a:lnTo>
                  <a:lnTo>
                    <a:pt x="22430" y="2776"/>
                  </a:lnTo>
                  <a:lnTo>
                    <a:pt x="21310" y="2037"/>
                  </a:lnTo>
                  <a:lnTo>
                    <a:pt x="20113" y="1375"/>
                  </a:lnTo>
                  <a:lnTo>
                    <a:pt x="18841" y="841"/>
                  </a:lnTo>
                  <a:lnTo>
                    <a:pt x="17542" y="433"/>
                  </a:lnTo>
                  <a:lnTo>
                    <a:pt x="16167" y="153"/>
                  </a:lnTo>
                  <a:lnTo>
                    <a:pt x="14742" y="26"/>
                  </a:lnTo>
                  <a:lnTo>
                    <a:pt x="14029" y="1"/>
                  </a:lnTo>
                  <a:close/>
                </a:path>
              </a:pathLst>
            </a:custGeom>
            <a:solidFill>
              <a:srgbClr val="C08A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28"/>
            <p:cNvSpPr/>
            <p:nvPr/>
          </p:nvSpPr>
          <p:spPr>
            <a:xfrm>
              <a:off x="533425" y="933425"/>
              <a:ext cx="91050" cy="90400"/>
            </a:xfrm>
            <a:custGeom>
              <a:rect b="b" l="l" r="r" t="t"/>
              <a:pathLst>
                <a:path extrusionOk="0" h="3616" w="3642">
                  <a:moveTo>
                    <a:pt x="1834" y="1"/>
                  </a:moveTo>
                  <a:lnTo>
                    <a:pt x="1452" y="26"/>
                  </a:lnTo>
                  <a:lnTo>
                    <a:pt x="790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1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90" y="3310"/>
                  </a:lnTo>
                  <a:lnTo>
                    <a:pt x="1452" y="3590"/>
                  </a:lnTo>
                  <a:lnTo>
                    <a:pt x="1834" y="3616"/>
                  </a:lnTo>
                  <a:lnTo>
                    <a:pt x="2190" y="3590"/>
                  </a:lnTo>
                  <a:lnTo>
                    <a:pt x="2852" y="3310"/>
                  </a:lnTo>
                  <a:lnTo>
                    <a:pt x="3336" y="2827"/>
                  </a:lnTo>
                  <a:lnTo>
                    <a:pt x="3616" y="2165"/>
                  </a:lnTo>
                  <a:lnTo>
                    <a:pt x="3642" y="1808"/>
                  </a:lnTo>
                  <a:lnTo>
                    <a:pt x="3616" y="1426"/>
                  </a:lnTo>
                  <a:lnTo>
                    <a:pt x="3336" y="790"/>
                  </a:lnTo>
                  <a:lnTo>
                    <a:pt x="2852" y="281"/>
                  </a:lnTo>
                  <a:lnTo>
                    <a:pt x="2190" y="26"/>
                  </a:lnTo>
                  <a:lnTo>
                    <a:pt x="1834" y="1"/>
                  </a:lnTo>
                  <a:close/>
                </a:path>
              </a:pathLst>
            </a:custGeom>
            <a:solidFill>
              <a:srgbClr val="5931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28"/>
            <p:cNvSpPr/>
            <p:nvPr/>
          </p:nvSpPr>
          <p:spPr>
            <a:xfrm>
              <a:off x="894325" y="933425"/>
              <a:ext cx="91025" cy="90400"/>
            </a:xfrm>
            <a:custGeom>
              <a:rect b="b" l="l" r="r" t="t"/>
              <a:pathLst>
                <a:path extrusionOk="0" h="3616" w="3641">
                  <a:moveTo>
                    <a:pt x="1808" y="1"/>
                  </a:moveTo>
                  <a:lnTo>
                    <a:pt x="1451" y="26"/>
                  </a:lnTo>
                  <a:lnTo>
                    <a:pt x="789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0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89" y="3310"/>
                  </a:lnTo>
                  <a:lnTo>
                    <a:pt x="1451" y="3590"/>
                  </a:lnTo>
                  <a:lnTo>
                    <a:pt x="1808" y="3616"/>
                  </a:lnTo>
                  <a:lnTo>
                    <a:pt x="2190" y="3590"/>
                  </a:lnTo>
                  <a:lnTo>
                    <a:pt x="2826" y="3310"/>
                  </a:lnTo>
                  <a:lnTo>
                    <a:pt x="3335" y="2827"/>
                  </a:lnTo>
                  <a:lnTo>
                    <a:pt x="3615" y="2165"/>
                  </a:lnTo>
                  <a:lnTo>
                    <a:pt x="3641" y="1808"/>
                  </a:lnTo>
                  <a:lnTo>
                    <a:pt x="3615" y="1426"/>
                  </a:lnTo>
                  <a:lnTo>
                    <a:pt x="3335" y="790"/>
                  </a:lnTo>
                  <a:lnTo>
                    <a:pt x="2826" y="281"/>
                  </a:lnTo>
                  <a:lnTo>
                    <a:pt x="2190" y="26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5931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28"/>
            <p:cNvSpPr/>
            <p:nvPr/>
          </p:nvSpPr>
          <p:spPr>
            <a:xfrm>
              <a:off x="238125" y="1359225"/>
              <a:ext cx="1042550" cy="210050"/>
            </a:xfrm>
            <a:custGeom>
              <a:rect b="b" l="l" r="r" t="t"/>
              <a:pathLst>
                <a:path extrusionOk="0" h="8402" w="41702">
                  <a:moveTo>
                    <a:pt x="16625" y="1"/>
                  </a:moveTo>
                  <a:lnTo>
                    <a:pt x="12297" y="153"/>
                  </a:lnTo>
                  <a:lnTo>
                    <a:pt x="11176" y="179"/>
                  </a:lnTo>
                  <a:lnTo>
                    <a:pt x="9140" y="484"/>
                  </a:lnTo>
                  <a:lnTo>
                    <a:pt x="7307" y="1070"/>
                  </a:lnTo>
                  <a:lnTo>
                    <a:pt x="5677" y="1910"/>
                  </a:lnTo>
                  <a:lnTo>
                    <a:pt x="4226" y="2979"/>
                  </a:lnTo>
                  <a:lnTo>
                    <a:pt x="2902" y="4303"/>
                  </a:lnTo>
                  <a:lnTo>
                    <a:pt x="1680" y="5805"/>
                  </a:lnTo>
                  <a:lnTo>
                    <a:pt x="560" y="7485"/>
                  </a:lnTo>
                  <a:lnTo>
                    <a:pt x="0" y="8402"/>
                  </a:lnTo>
                  <a:lnTo>
                    <a:pt x="41702" y="8402"/>
                  </a:lnTo>
                  <a:lnTo>
                    <a:pt x="41141" y="7485"/>
                  </a:lnTo>
                  <a:lnTo>
                    <a:pt x="39996" y="5805"/>
                  </a:lnTo>
                  <a:lnTo>
                    <a:pt x="38799" y="4303"/>
                  </a:lnTo>
                  <a:lnTo>
                    <a:pt x="37475" y="2979"/>
                  </a:lnTo>
                  <a:lnTo>
                    <a:pt x="36024" y="1910"/>
                  </a:lnTo>
                  <a:lnTo>
                    <a:pt x="34395" y="1070"/>
                  </a:lnTo>
                  <a:lnTo>
                    <a:pt x="32562" y="484"/>
                  </a:lnTo>
                  <a:lnTo>
                    <a:pt x="30525" y="179"/>
                  </a:lnTo>
                  <a:lnTo>
                    <a:pt x="29380" y="153"/>
                  </a:lnTo>
                  <a:lnTo>
                    <a:pt x="25051" y="1"/>
                  </a:lnTo>
                  <a:lnTo>
                    <a:pt x="25051" y="433"/>
                  </a:lnTo>
                  <a:lnTo>
                    <a:pt x="24873" y="1248"/>
                  </a:lnTo>
                  <a:lnTo>
                    <a:pt x="24568" y="2012"/>
                  </a:lnTo>
                  <a:lnTo>
                    <a:pt x="24110" y="2674"/>
                  </a:lnTo>
                  <a:lnTo>
                    <a:pt x="23524" y="3259"/>
                  </a:lnTo>
                  <a:lnTo>
                    <a:pt x="22862" y="3692"/>
                  </a:lnTo>
                  <a:lnTo>
                    <a:pt x="22098" y="4023"/>
                  </a:lnTo>
                  <a:lnTo>
                    <a:pt x="21284" y="4201"/>
                  </a:lnTo>
                  <a:lnTo>
                    <a:pt x="20418" y="4201"/>
                  </a:lnTo>
                  <a:lnTo>
                    <a:pt x="19603" y="4023"/>
                  </a:lnTo>
                  <a:lnTo>
                    <a:pt x="18840" y="3692"/>
                  </a:lnTo>
                  <a:lnTo>
                    <a:pt x="18178" y="3259"/>
                  </a:lnTo>
                  <a:lnTo>
                    <a:pt x="17592" y="2674"/>
                  </a:lnTo>
                  <a:lnTo>
                    <a:pt x="17134" y="2012"/>
                  </a:lnTo>
                  <a:lnTo>
                    <a:pt x="16828" y="1248"/>
                  </a:lnTo>
                  <a:lnTo>
                    <a:pt x="16650" y="433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28"/>
            <p:cNvSpPr/>
            <p:nvPr/>
          </p:nvSpPr>
          <p:spPr>
            <a:xfrm>
              <a:off x="614900" y="1359225"/>
              <a:ext cx="288975" cy="148950"/>
            </a:xfrm>
            <a:custGeom>
              <a:rect b="b" l="l" r="r" t="t"/>
              <a:pathLst>
                <a:path extrusionOk="0" h="5958" w="11559">
                  <a:moveTo>
                    <a:pt x="1554" y="1"/>
                  </a:moveTo>
                  <a:lnTo>
                    <a:pt x="1" y="51"/>
                  </a:lnTo>
                  <a:lnTo>
                    <a:pt x="1" y="128"/>
                  </a:lnTo>
                  <a:lnTo>
                    <a:pt x="1" y="179"/>
                  </a:lnTo>
                  <a:lnTo>
                    <a:pt x="26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324" y="3870"/>
                  </a:lnTo>
                  <a:lnTo>
                    <a:pt x="2088" y="4659"/>
                  </a:lnTo>
                  <a:lnTo>
                    <a:pt x="3030" y="5270"/>
                  </a:lnTo>
                  <a:lnTo>
                    <a:pt x="4049" y="5703"/>
                  </a:lnTo>
                  <a:lnTo>
                    <a:pt x="5194" y="5958"/>
                  </a:lnTo>
                  <a:lnTo>
                    <a:pt x="6365" y="5958"/>
                  </a:lnTo>
                  <a:lnTo>
                    <a:pt x="7486" y="5703"/>
                  </a:lnTo>
                  <a:lnTo>
                    <a:pt x="8529" y="5270"/>
                  </a:lnTo>
                  <a:lnTo>
                    <a:pt x="9446" y="4659"/>
                  </a:lnTo>
                  <a:lnTo>
                    <a:pt x="10235" y="3870"/>
                  </a:lnTo>
                  <a:lnTo>
                    <a:pt x="10872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59" y="179"/>
                  </a:lnTo>
                  <a:lnTo>
                    <a:pt x="11559" y="128"/>
                  </a:lnTo>
                  <a:lnTo>
                    <a:pt x="11533" y="51"/>
                  </a:lnTo>
                  <a:lnTo>
                    <a:pt x="9980" y="1"/>
                  </a:lnTo>
                  <a:lnTo>
                    <a:pt x="9980" y="433"/>
                  </a:lnTo>
                  <a:lnTo>
                    <a:pt x="9802" y="1248"/>
                  </a:lnTo>
                  <a:lnTo>
                    <a:pt x="9497" y="2012"/>
                  </a:lnTo>
                  <a:lnTo>
                    <a:pt x="9039" y="2674"/>
                  </a:lnTo>
                  <a:lnTo>
                    <a:pt x="8453" y="3259"/>
                  </a:lnTo>
                  <a:lnTo>
                    <a:pt x="7791" y="3692"/>
                  </a:lnTo>
                  <a:lnTo>
                    <a:pt x="7027" y="4023"/>
                  </a:lnTo>
                  <a:lnTo>
                    <a:pt x="6213" y="4201"/>
                  </a:lnTo>
                  <a:lnTo>
                    <a:pt x="5347" y="4201"/>
                  </a:lnTo>
                  <a:lnTo>
                    <a:pt x="4532" y="4023"/>
                  </a:lnTo>
                  <a:lnTo>
                    <a:pt x="3769" y="3692"/>
                  </a:lnTo>
                  <a:lnTo>
                    <a:pt x="3107" y="3259"/>
                  </a:lnTo>
                  <a:lnTo>
                    <a:pt x="2521" y="2674"/>
                  </a:lnTo>
                  <a:lnTo>
                    <a:pt x="2063" y="2012"/>
                  </a:lnTo>
                  <a:lnTo>
                    <a:pt x="1757" y="1248"/>
                  </a:lnTo>
                  <a:lnTo>
                    <a:pt x="1579" y="433"/>
                  </a:lnTo>
                  <a:lnTo>
                    <a:pt x="1554" y="1"/>
                  </a:lnTo>
                  <a:close/>
                </a:path>
              </a:pathLst>
            </a:custGeom>
            <a:solidFill>
              <a:srgbClr val="52C5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28"/>
            <p:cNvSpPr/>
            <p:nvPr/>
          </p:nvSpPr>
          <p:spPr>
            <a:xfrm>
              <a:off x="716100" y="974800"/>
              <a:ext cx="82775" cy="119675"/>
            </a:xfrm>
            <a:custGeom>
              <a:rect b="b" l="l" r="r" t="t"/>
              <a:pathLst>
                <a:path extrusionOk="0" h="4787" w="3311">
                  <a:moveTo>
                    <a:pt x="1554" y="0"/>
                  </a:moveTo>
                  <a:lnTo>
                    <a:pt x="1375" y="306"/>
                  </a:lnTo>
                  <a:lnTo>
                    <a:pt x="1299" y="586"/>
                  </a:lnTo>
                  <a:lnTo>
                    <a:pt x="26" y="4252"/>
                  </a:lnTo>
                  <a:lnTo>
                    <a:pt x="1" y="4303"/>
                  </a:lnTo>
                  <a:lnTo>
                    <a:pt x="1" y="4354"/>
                  </a:lnTo>
                  <a:lnTo>
                    <a:pt x="408" y="4558"/>
                  </a:lnTo>
                  <a:lnTo>
                    <a:pt x="1223" y="4787"/>
                  </a:lnTo>
                  <a:lnTo>
                    <a:pt x="2063" y="4787"/>
                  </a:lnTo>
                  <a:lnTo>
                    <a:pt x="2903" y="4558"/>
                  </a:lnTo>
                  <a:lnTo>
                    <a:pt x="3310" y="4354"/>
                  </a:lnTo>
                  <a:lnTo>
                    <a:pt x="3310" y="4303"/>
                  </a:lnTo>
                  <a:lnTo>
                    <a:pt x="3285" y="4252"/>
                  </a:lnTo>
                  <a:lnTo>
                    <a:pt x="2012" y="586"/>
                  </a:lnTo>
                  <a:lnTo>
                    <a:pt x="1935" y="306"/>
                  </a:lnTo>
                  <a:lnTo>
                    <a:pt x="1757" y="0"/>
                  </a:lnTo>
                  <a:close/>
                </a:path>
              </a:pathLst>
            </a:custGeom>
            <a:solidFill>
              <a:srgbClr val="D3A6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28"/>
            <p:cNvSpPr/>
            <p:nvPr/>
          </p:nvSpPr>
          <p:spPr>
            <a:xfrm>
              <a:off x="716100" y="1083625"/>
              <a:ext cx="82775" cy="37575"/>
            </a:xfrm>
            <a:custGeom>
              <a:rect b="b" l="l" r="r" t="t"/>
              <a:pathLst>
                <a:path extrusionOk="0" h="1503" w="3311">
                  <a:moveTo>
                    <a:pt x="1" y="1"/>
                  </a:moveTo>
                  <a:lnTo>
                    <a:pt x="1" y="306"/>
                  </a:lnTo>
                  <a:lnTo>
                    <a:pt x="281" y="841"/>
                  </a:lnTo>
                  <a:lnTo>
                    <a:pt x="764" y="1248"/>
                  </a:lnTo>
                  <a:lnTo>
                    <a:pt x="1299" y="1477"/>
                  </a:lnTo>
                  <a:lnTo>
                    <a:pt x="1528" y="1503"/>
                  </a:lnTo>
                  <a:lnTo>
                    <a:pt x="1783" y="1503"/>
                  </a:lnTo>
                  <a:lnTo>
                    <a:pt x="2012" y="1477"/>
                  </a:lnTo>
                  <a:lnTo>
                    <a:pt x="2546" y="1248"/>
                  </a:lnTo>
                  <a:lnTo>
                    <a:pt x="3030" y="841"/>
                  </a:lnTo>
                  <a:lnTo>
                    <a:pt x="3310" y="306"/>
                  </a:lnTo>
                  <a:lnTo>
                    <a:pt x="3310" y="1"/>
                  </a:lnTo>
                  <a:lnTo>
                    <a:pt x="2903" y="205"/>
                  </a:lnTo>
                  <a:lnTo>
                    <a:pt x="2063" y="434"/>
                  </a:lnTo>
                  <a:lnTo>
                    <a:pt x="1223" y="434"/>
                  </a:lnTo>
                  <a:lnTo>
                    <a:pt x="408" y="20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28"/>
            <p:cNvSpPr/>
            <p:nvPr/>
          </p:nvSpPr>
          <p:spPr>
            <a:xfrm>
              <a:off x="552525" y="949350"/>
              <a:ext cx="26750" cy="26100"/>
            </a:xfrm>
            <a:custGeom>
              <a:rect b="b" l="l" r="r" t="t"/>
              <a:pathLst>
                <a:path extrusionOk="0" h="1044" w="1070">
                  <a:moveTo>
                    <a:pt x="535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1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35" y="1044"/>
                  </a:lnTo>
                  <a:lnTo>
                    <a:pt x="739" y="1018"/>
                  </a:lnTo>
                  <a:lnTo>
                    <a:pt x="1019" y="738"/>
                  </a:lnTo>
                  <a:lnTo>
                    <a:pt x="1070" y="509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28"/>
            <p:cNvSpPr/>
            <p:nvPr/>
          </p:nvSpPr>
          <p:spPr>
            <a:xfrm>
              <a:off x="913400" y="949350"/>
              <a:ext cx="26125" cy="26100"/>
            </a:xfrm>
            <a:custGeom>
              <a:rect b="b" l="l" r="r" t="t"/>
              <a:pathLst>
                <a:path extrusionOk="0" h="1044" w="1045">
                  <a:moveTo>
                    <a:pt x="510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1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10" y="1044"/>
                  </a:lnTo>
                  <a:lnTo>
                    <a:pt x="739" y="1018"/>
                  </a:lnTo>
                  <a:lnTo>
                    <a:pt x="1019" y="738"/>
                  </a:lnTo>
                  <a:lnTo>
                    <a:pt x="1045" y="509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28"/>
            <p:cNvSpPr/>
            <p:nvPr/>
          </p:nvSpPr>
          <p:spPr>
            <a:xfrm>
              <a:off x="506075" y="1037175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611"/>
                  </a:lnTo>
                  <a:lnTo>
                    <a:pt x="26" y="1095"/>
                  </a:lnTo>
                  <a:lnTo>
                    <a:pt x="0" y="1375"/>
                  </a:lnTo>
                  <a:lnTo>
                    <a:pt x="26" y="1655"/>
                  </a:lnTo>
                  <a:lnTo>
                    <a:pt x="229" y="2164"/>
                  </a:lnTo>
                  <a:lnTo>
                    <a:pt x="586" y="2521"/>
                  </a:lnTo>
                  <a:lnTo>
                    <a:pt x="1095" y="2750"/>
                  </a:lnTo>
                  <a:lnTo>
                    <a:pt x="4736" y="2750"/>
                  </a:lnTo>
                  <a:lnTo>
                    <a:pt x="5245" y="2521"/>
                  </a:lnTo>
                  <a:lnTo>
                    <a:pt x="5601" y="2164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611"/>
                  </a:lnTo>
                  <a:lnTo>
                    <a:pt x="5245" y="229"/>
                  </a:lnTo>
                  <a:lnTo>
                    <a:pt x="4736" y="26"/>
                  </a:lnTo>
                  <a:lnTo>
                    <a:pt x="4455" y="0"/>
                  </a:lnTo>
                  <a:close/>
                </a:path>
              </a:pathLst>
            </a:custGeom>
            <a:solidFill>
              <a:srgbClr val="C66C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28"/>
            <p:cNvSpPr/>
            <p:nvPr/>
          </p:nvSpPr>
          <p:spPr>
            <a:xfrm>
              <a:off x="866950" y="1037175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611"/>
                  </a:lnTo>
                  <a:lnTo>
                    <a:pt x="0" y="1095"/>
                  </a:lnTo>
                  <a:lnTo>
                    <a:pt x="0" y="1375"/>
                  </a:lnTo>
                  <a:lnTo>
                    <a:pt x="0" y="1655"/>
                  </a:lnTo>
                  <a:lnTo>
                    <a:pt x="229" y="2164"/>
                  </a:lnTo>
                  <a:lnTo>
                    <a:pt x="586" y="2521"/>
                  </a:lnTo>
                  <a:lnTo>
                    <a:pt x="1095" y="2750"/>
                  </a:lnTo>
                  <a:lnTo>
                    <a:pt x="4736" y="2750"/>
                  </a:lnTo>
                  <a:lnTo>
                    <a:pt x="5219" y="2521"/>
                  </a:lnTo>
                  <a:lnTo>
                    <a:pt x="5601" y="2164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611"/>
                  </a:lnTo>
                  <a:lnTo>
                    <a:pt x="5219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C66C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28"/>
            <p:cNvSpPr/>
            <p:nvPr/>
          </p:nvSpPr>
          <p:spPr>
            <a:xfrm>
              <a:off x="363500" y="394325"/>
              <a:ext cx="791800" cy="526400"/>
            </a:xfrm>
            <a:custGeom>
              <a:rect b="b" l="l" r="r" t="t"/>
              <a:pathLst>
                <a:path extrusionOk="0" h="21056" w="31672">
                  <a:moveTo>
                    <a:pt x="15836" y="1"/>
                  </a:moveTo>
                  <a:lnTo>
                    <a:pt x="15021" y="26"/>
                  </a:lnTo>
                  <a:lnTo>
                    <a:pt x="13417" y="179"/>
                  </a:lnTo>
                  <a:lnTo>
                    <a:pt x="11890" y="510"/>
                  </a:lnTo>
                  <a:lnTo>
                    <a:pt x="10388" y="968"/>
                  </a:lnTo>
                  <a:lnTo>
                    <a:pt x="8962" y="1554"/>
                  </a:lnTo>
                  <a:lnTo>
                    <a:pt x="7638" y="2292"/>
                  </a:lnTo>
                  <a:lnTo>
                    <a:pt x="6365" y="3158"/>
                  </a:lnTo>
                  <a:lnTo>
                    <a:pt x="5194" y="4125"/>
                  </a:lnTo>
                  <a:lnTo>
                    <a:pt x="4125" y="5195"/>
                  </a:lnTo>
                  <a:lnTo>
                    <a:pt x="3157" y="6366"/>
                  </a:lnTo>
                  <a:lnTo>
                    <a:pt x="2292" y="7639"/>
                  </a:lnTo>
                  <a:lnTo>
                    <a:pt x="1553" y="8988"/>
                  </a:lnTo>
                  <a:lnTo>
                    <a:pt x="968" y="10388"/>
                  </a:lnTo>
                  <a:lnTo>
                    <a:pt x="484" y="11890"/>
                  </a:lnTo>
                  <a:lnTo>
                    <a:pt x="179" y="13418"/>
                  </a:lnTo>
                  <a:lnTo>
                    <a:pt x="26" y="15022"/>
                  </a:lnTo>
                  <a:lnTo>
                    <a:pt x="0" y="15836"/>
                  </a:lnTo>
                  <a:lnTo>
                    <a:pt x="0" y="21055"/>
                  </a:lnTo>
                  <a:lnTo>
                    <a:pt x="739" y="20597"/>
                  </a:lnTo>
                  <a:lnTo>
                    <a:pt x="2979" y="19044"/>
                  </a:lnTo>
                  <a:lnTo>
                    <a:pt x="5729" y="16702"/>
                  </a:lnTo>
                  <a:lnTo>
                    <a:pt x="7893" y="14411"/>
                  </a:lnTo>
                  <a:lnTo>
                    <a:pt x="9293" y="12654"/>
                  </a:lnTo>
                  <a:lnTo>
                    <a:pt x="9980" y="11687"/>
                  </a:lnTo>
                  <a:lnTo>
                    <a:pt x="10031" y="11839"/>
                  </a:lnTo>
                  <a:lnTo>
                    <a:pt x="10591" y="12883"/>
                  </a:lnTo>
                  <a:lnTo>
                    <a:pt x="11279" y="13825"/>
                  </a:lnTo>
                  <a:lnTo>
                    <a:pt x="12272" y="14894"/>
                  </a:lnTo>
                  <a:lnTo>
                    <a:pt x="13595" y="15989"/>
                  </a:lnTo>
                  <a:lnTo>
                    <a:pt x="15301" y="17007"/>
                  </a:lnTo>
                  <a:lnTo>
                    <a:pt x="17414" y="17822"/>
                  </a:lnTo>
                  <a:lnTo>
                    <a:pt x="18662" y="18102"/>
                  </a:lnTo>
                  <a:lnTo>
                    <a:pt x="18713" y="17440"/>
                  </a:lnTo>
                  <a:lnTo>
                    <a:pt x="18611" y="14971"/>
                  </a:lnTo>
                  <a:lnTo>
                    <a:pt x="18764" y="15098"/>
                  </a:lnTo>
                  <a:lnTo>
                    <a:pt x="20393" y="16346"/>
                  </a:lnTo>
                  <a:lnTo>
                    <a:pt x="22735" y="17720"/>
                  </a:lnTo>
                  <a:lnTo>
                    <a:pt x="24772" y="18662"/>
                  </a:lnTo>
                  <a:lnTo>
                    <a:pt x="27216" y="19579"/>
                  </a:lnTo>
                  <a:lnTo>
                    <a:pt x="30067" y="20368"/>
                  </a:lnTo>
                  <a:lnTo>
                    <a:pt x="31671" y="20674"/>
                  </a:lnTo>
                  <a:lnTo>
                    <a:pt x="31671" y="15836"/>
                  </a:lnTo>
                  <a:lnTo>
                    <a:pt x="31646" y="15022"/>
                  </a:lnTo>
                  <a:lnTo>
                    <a:pt x="31493" y="13418"/>
                  </a:lnTo>
                  <a:lnTo>
                    <a:pt x="31162" y="11890"/>
                  </a:lnTo>
                  <a:lnTo>
                    <a:pt x="30704" y="10388"/>
                  </a:lnTo>
                  <a:lnTo>
                    <a:pt x="30093" y="8988"/>
                  </a:lnTo>
                  <a:lnTo>
                    <a:pt x="29380" y="7639"/>
                  </a:lnTo>
                  <a:lnTo>
                    <a:pt x="28514" y="6366"/>
                  </a:lnTo>
                  <a:lnTo>
                    <a:pt x="27547" y="5195"/>
                  </a:lnTo>
                  <a:lnTo>
                    <a:pt x="26478" y="4125"/>
                  </a:lnTo>
                  <a:lnTo>
                    <a:pt x="25306" y="3158"/>
                  </a:lnTo>
                  <a:lnTo>
                    <a:pt x="24034" y="2292"/>
                  </a:lnTo>
                  <a:lnTo>
                    <a:pt x="22684" y="1554"/>
                  </a:lnTo>
                  <a:lnTo>
                    <a:pt x="21284" y="968"/>
                  </a:lnTo>
                  <a:lnTo>
                    <a:pt x="19782" y="510"/>
                  </a:lnTo>
                  <a:lnTo>
                    <a:pt x="18254" y="179"/>
                  </a:lnTo>
                  <a:lnTo>
                    <a:pt x="16650" y="26"/>
                  </a:lnTo>
                  <a:lnTo>
                    <a:pt x="15836" y="1"/>
                  </a:lnTo>
                  <a:close/>
                </a:path>
              </a:pathLst>
            </a:custGeom>
            <a:solidFill>
              <a:srgbClr val="542D1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28"/>
            <p:cNvSpPr/>
            <p:nvPr/>
          </p:nvSpPr>
          <p:spPr>
            <a:xfrm>
              <a:off x="523900" y="857050"/>
              <a:ext cx="110125" cy="21675"/>
            </a:xfrm>
            <a:custGeom>
              <a:rect b="b" l="l" r="r" t="t"/>
              <a:pathLst>
                <a:path extrusionOk="0" fill="none" h="867" w="4405">
                  <a:moveTo>
                    <a:pt x="4404" y="866"/>
                  </a:moveTo>
                  <a:lnTo>
                    <a:pt x="4175" y="662"/>
                  </a:lnTo>
                  <a:lnTo>
                    <a:pt x="3666" y="306"/>
                  </a:lnTo>
                  <a:lnTo>
                    <a:pt x="2800" y="1"/>
                  </a:lnTo>
                  <a:lnTo>
                    <a:pt x="1604" y="1"/>
                  </a:lnTo>
                  <a:lnTo>
                    <a:pt x="738" y="306"/>
                  </a:lnTo>
                  <a:lnTo>
                    <a:pt x="229" y="662"/>
                  </a:lnTo>
                  <a:lnTo>
                    <a:pt x="0" y="866"/>
                  </a:lnTo>
                </a:path>
              </a:pathLst>
            </a:custGeom>
            <a:noFill/>
            <a:ln cap="rnd" cmpd="sng" w="21000">
              <a:solidFill>
                <a:srgbClr val="713C23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28"/>
            <p:cNvSpPr/>
            <p:nvPr/>
          </p:nvSpPr>
          <p:spPr>
            <a:xfrm>
              <a:off x="884775" y="857050"/>
              <a:ext cx="110125" cy="21675"/>
            </a:xfrm>
            <a:custGeom>
              <a:rect b="b" l="l" r="r" t="t"/>
              <a:pathLst>
                <a:path extrusionOk="0" fill="none" h="867" w="4405">
                  <a:moveTo>
                    <a:pt x="4405" y="866"/>
                  </a:moveTo>
                  <a:lnTo>
                    <a:pt x="4175" y="662"/>
                  </a:lnTo>
                  <a:lnTo>
                    <a:pt x="3641" y="306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38" y="306"/>
                  </a:lnTo>
                  <a:lnTo>
                    <a:pt x="229" y="662"/>
                  </a:lnTo>
                  <a:lnTo>
                    <a:pt x="0" y="866"/>
                  </a:lnTo>
                </a:path>
              </a:pathLst>
            </a:custGeom>
            <a:noFill/>
            <a:ln cap="rnd" cmpd="sng" w="21000">
              <a:solidFill>
                <a:srgbClr val="713C23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28"/>
            <p:cNvSpPr/>
            <p:nvPr/>
          </p:nvSpPr>
          <p:spPr>
            <a:xfrm>
              <a:off x="697650" y="1161925"/>
              <a:ext cx="123500" cy="35650"/>
            </a:xfrm>
            <a:custGeom>
              <a:rect b="b" l="l" r="r" t="t"/>
              <a:pathLst>
                <a:path extrusionOk="0" fill="none" h="1426" w="4940">
                  <a:moveTo>
                    <a:pt x="0" y="0"/>
                  </a:moveTo>
                  <a:lnTo>
                    <a:pt x="128" y="306"/>
                  </a:lnTo>
                  <a:lnTo>
                    <a:pt x="611" y="815"/>
                  </a:lnTo>
                  <a:lnTo>
                    <a:pt x="1248" y="1197"/>
                  </a:lnTo>
                  <a:lnTo>
                    <a:pt x="2037" y="1426"/>
                  </a:lnTo>
                  <a:lnTo>
                    <a:pt x="2470" y="1426"/>
                  </a:lnTo>
                  <a:lnTo>
                    <a:pt x="2903" y="1426"/>
                  </a:lnTo>
                  <a:lnTo>
                    <a:pt x="3666" y="1222"/>
                  </a:lnTo>
                  <a:lnTo>
                    <a:pt x="4303" y="840"/>
                  </a:lnTo>
                  <a:lnTo>
                    <a:pt x="4787" y="331"/>
                  </a:lnTo>
                  <a:lnTo>
                    <a:pt x="4939" y="26"/>
                  </a:lnTo>
                </a:path>
              </a:pathLst>
            </a:custGeom>
            <a:noFill/>
            <a:ln cap="rnd" cmpd="sng" w="21000">
              <a:solidFill>
                <a:srgbClr val="AE4C3F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28"/>
            <p:cNvSpPr/>
            <p:nvPr/>
          </p:nvSpPr>
          <p:spPr>
            <a:xfrm>
              <a:off x="1280650" y="970350"/>
              <a:ext cx="357075" cy="585575"/>
            </a:xfrm>
            <a:custGeom>
              <a:rect b="b" l="l" r="r" t="t"/>
              <a:pathLst>
                <a:path extrusionOk="0" h="23423" w="14283">
                  <a:moveTo>
                    <a:pt x="9217" y="0"/>
                  </a:moveTo>
                  <a:lnTo>
                    <a:pt x="8784" y="77"/>
                  </a:lnTo>
                  <a:lnTo>
                    <a:pt x="8427" y="357"/>
                  </a:lnTo>
                  <a:lnTo>
                    <a:pt x="8173" y="738"/>
                  </a:lnTo>
                  <a:lnTo>
                    <a:pt x="8096" y="993"/>
                  </a:lnTo>
                  <a:lnTo>
                    <a:pt x="6365" y="8529"/>
                  </a:lnTo>
                  <a:lnTo>
                    <a:pt x="6060" y="8453"/>
                  </a:lnTo>
                  <a:lnTo>
                    <a:pt x="7587" y="1757"/>
                  </a:lnTo>
                  <a:lnTo>
                    <a:pt x="7638" y="1502"/>
                  </a:lnTo>
                  <a:lnTo>
                    <a:pt x="7587" y="1019"/>
                  </a:lnTo>
                  <a:lnTo>
                    <a:pt x="7384" y="637"/>
                  </a:lnTo>
                  <a:lnTo>
                    <a:pt x="7027" y="357"/>
                  </a:lnTo>
                  <a:lnTo>
                    <a:pt x="6824" y="280"/>
                  </a:lnTo>
                  <a:lnTo>
                    <a:pt x="6620" y="255"/>
                  </a:lnTo>
                  <a:lnTo>
                    <a:pt x="6187" y="357"/>
                  </a:lnTo>
                  <a:lnTo>
                    <a:pt x="5831" y="611"/>
                  </a:lnTo>
                  <a:lnTo>
                    <a:pt x="5576" y="1019"/>
                  </a:lnTo>
                  <a:lnTo>
                    <a:pt x="5500" y="1273"/>
                  </a:lnTo>
                  <a:lnTo>
                    <a:pt x="3387" y="10413"/>
                  </a:lnTo>
                  <a:lnTo>
                    <a:pt x="3157" y="9547"/>
                  </a:lnTo>
                  <a:lnTo>
                    <a:pt x="2648" y="8172"/>
                  </a:lnTo>
                  <a:lnTo>
                    <a:pt x="2139" y="7205"/>
                  </a:lnTo>
                  <a:lnTo>
                    <a:pt x="1630" y="6594"/>
                  </a:lnTo>
                  <a:lnTo>
                    <a:pt x="968" y="6110"/>
                  </a:lnTo>
                  <a:lnTo>
                    <a:pt x="408" y="6034"/>
                  </a:lnTo>
                  <a:lnTo>
                    <a:pt x="332" y="6059"/>
                  </a:lnTo>
                  <a:lnTo>
                    <a:pt x="179" y="6136"/>
                  </a:lnTo>
                  <a:lnTo>
                    <a:pt x="1" y="6441"/>
                  </a:lnTo>
                  <a:lnTo>
                    <a:pt x="1" y="6950"/>
                  </a:lnTo>
                  <a:lnTo>
                    <a:pt x="51" y="7052"/>
                  </a:lnTo>
                  <a:lnTo>
                    <a:pt x="561" y="9980"/>
                  </a:lnTo>
                  <a:lnTo>
                    <a:pt x="1172" y="13493"/>
                  </a:lnTo>
                  <a:lnTo>
                    <a:pt x="1223" y="13875"/>
                  </a:lnTo>
                  <a:lnTo>
                    <a:pt x="1426" y="14537"/>
                  </a:lnTo>
                  <a:lnTo>
                    <a:pt x="1910" y="15301"/>
                  </a:lnTo>
                  <a:lnTo>
                    <a:pt x="2954" y="16116"/>
                  </a:lnTo>
                  <a:lnTo>
                    <a:pt x="3183" y="16192"/>
                  </a:lnTo>
                  <a:lnTo>
                    <a:pt x="1859" y="21844"/>
                  </a:lnTo>
                  <a:lnTo>
                    <a:pt x="8809" y="23422"/>
                  </a:lnTo>
                  <a:lnTo>
                    <a:pt x="10159" y="17669"/>
                  </a:lnTo>
                  <a:lnTo>
                    <a:pt x="10286" y="17694"/>
                  </a:lnTo>
                  <a:lnTo>
                    <a:pt x="10719" y="17592"/>
                  </a:lnTo>
                  <a:lnTo>
                    <a:pt x="11228" y="17312"/>
                  </a:lnTo>
                  <a:lnTo>
                    <a:pt x="11635" y="16778"/>
                  </a:lnTo>
                  <a:lnTo>
                    <a:pt x="11763" y="16396"/>
                  </a:lnTo>
                  <a:lnTo>
                    <a:pt x="12094" y="14944"/>
                  </a:lnTo>
                  <a:lnTo>
                    <a:pt x="12832" y="11737"/>
                  </a:lnTo>
                  <a:lnTo>
                    <a:pt x="13086" y="10617"/>
                  </a:lnTo>
                  <a:lnTo>
                    <a:pt x="13214" y="10107"/>
                  </a:lnTo>
                  <a:lnTo>
                    <a:pt x="14232" y="5627"/>
                  </a:lnTo>
                  <a:lnTo>
                    <a:pt x="14283" y="5397"/>
                  </a:lnTo>
                  <a:lnTo>
                    <a:pt x="14232" y="4965"/>
                  </a:lnTo>
                  <a:lnTo>
                    <a:pt x="14028" y="4608"/>
                  </a:lnTo>
                  <a:lnTo>
                    <a:pt x="13723" y="4354"/>
                  </a:lnTo>
                  <a:lnTo>
                    <a:pt x="13519" y="4277"/>
                  </a:lnTo>
                  <a:lnTo>
                    <a:pt x="13341" y="4252"/>
                  </a:lnTo>
                  <a:lnTo>
                    <a:pt x="12934" y="4354"/>
                  </a:lnTo>
                  <a:lnTo>
                    <a:pt x="12603" y="4583"/>
                  </a:lnTo>
                  <a:lnTo>
                    <a:pt x="12374" y="4965"/>
                  </a:lnTo>
                  <a:lnTo>
                    <a:pt x="12297" y="5194"/>
                  </a:lnTo>
                  <a:lnTo>
                    <a:pt x="11253" y="9649"/>
                  </a:lnTo>
                  <a:lnTo>
                    <a:pt x="10872" y="9573"/>
                  </a:lnTo>
                  <a:lnTo>
                    <a:pt x="12323" y="3284"/>
                  </a:lnTo>
                  <a:lnTo>
                    <a:pt x="12374" y="3030"/>
                  </a:lnTo>
                  <a:lnTo>
                    <a:pt x="12323" y="2546"/>
                  </a:lnTo>
                  <a:lnTo>
                    <a:pt x="12094" y="2164"/>
                  </a:lnTo>
                  <a:lnTo>
                    <a:pt x="11763" y="1884"/>
                  </a:lnTo>
                  <a:lnTo>
                    <a:pt x="11559" y="1808"/>
                  </a:lnTo>
                  <a:lnTo>
                    <a:pt x="11330" y="1782"/>
                  </a:lnTo>
                  <a:lnTo>
                    <a:pt x="10922" y="1884"/>
                  </a:lnTo>
                  <a:lnTo>
                    <a:pt x="10566" y="2139"/>
                  </a:lnTo>
                  <a:lnTo>
                    <a:pt x="10286" y="2546"/>
                  </a:lnTo>
                  <a:lnTo>
                    <a:pt x="10235" y="2801"/>
                  </a:lnTo>
                  <a:lnTo>
                    <a:pt x="8784" y="9089"/>
                  </a:lnTo>
                  <a:lnTo>
                    <a:pt x="8478" y="9013"/>
                  </a:lnTo>
                  <a:lnTo>
                    <a:pt x="10210" y="1477"/>
                  </a:lnTo>
                  <a:lnTo>
                    <a:pt x="10235" y="1222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49" y="77"/>
                  </a:lnTo>
                  <a:lnTo>
                    <a:pt x="9420" y="26"/>
                  </a:lnTo>
                  <a:lnTo>
                    <a:pt x="9217" y="0"/>
                  </a:lnTo>
                  <a:close/>
                </a:path>
              </a:pathLst>
            </a:custGeom>
            <a:solidFill>
              <a:srgbClr val="C08A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28"/>
            <p:cNvSpPr/>
            <p:nvPr/>
          </p:nvSpPr>
          <p:spPr>
            <a:xfrm>
              <a:off x="1365300" y="1230025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28"/>
            <p:cNvSpPr/>
            <p:nvPr/>
          </p:nvSpPr>
          <p:spPr>
            <a:xfrm>
              <a:off x="1398400" y="1174650"/>
              <a:ext cx="190975" cy="55400"/>
            </a:xfrm>
            <a:custGeom>
              <a:rect b="b" l="l" r="r" t="t"/>
              <a:pathLst>
                <a:path extrusionOk="0" h="2216" w="7639">
                  <a:moveTo>
                    <a:pt x="102" y="0"/>
                  </a:moveTo>
                  <a:lnTo>
                    <a:pt x="0" y="484"/>
                  </a:lnTo>
                  <a:lnTo>
                    <a:pt x="7536" y="2215"/>
                  </a:lnTo>
                  <a:lnTo>
                    <a:pt x="7638" y="1732"/>
                  </a:lnTo>
                  <a:lnTo>
                    <a:pt x="6569" y="1477"/>
                  </a:lnTo>
                  <a:lnTo>
                    <a:pt x="6543" y="1477"/>
                  </a:lnTo>
                  <a:lnTo>
                    <a:pt x="6162" y="1401"/>
                  </a:lnTo>
                  <a:lnTo>
                    <a:pt x="4074" y="917"/>
                  </a:lnTo>
                  <a:lnTo>
                    <a:pt x="3768" y="841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28"/>
            <p:cNvSpPr/>
            <p:nvPr/>
          </p:nvSpPr>
          <p:spPr>
            <a:xfrm>
              <a:off x="1365300" y="1223650"/>
              <a:ext cx="105675" cy="159150"/>
            </a:xfrm>
            <a:custGeom>
              <a:rect b="b" l="l" r="r" t="t"/>
              <a:pathLst>
                <a:path extrusionOk="0" h="6366" w="4227">
                  <a:moveTo>
                    <a:pt x="77" y="1"/>
                  </a:moveTo>
                  <a:lnTo>
                    <a:pt x="52" y="26"/>
                  </a:lnTo>
                  <a:lnTo>
                    <a:pt x="1" y="255"/>
                  </a:lnTo>
                  <a:lnTo>
                    <a:pt x="230" y="306"/>
                  </a:lnTo>
                  <a:lnTo>
                    <a:pt x="1121" y="612"/>
                  </a:lnTo>
                  <a:lnTo>
                    <a:pt x="1859" y="1019"/>
                  </a:lnTo>
                  <a:lnTo>
                    <a:pt x="2597" y="1656"/>
                  </a:lnTo>
                  <a:lnTo>
                    <a:pt x="3259" y="2572"/>
                  </a:lnTo>
                  <a:lnTo>
                    <a:pt x="3718" y="3794"/>
                  </a:lnTo>
                  <a:lnTo>
                    <a:pt x="3896" y="5347"/>
                  </a:lnTo>
                  <a:lnTo>
                    <a:pt x="3819" y="6315"/>
                  </a:lnTo>
                  <a:lnTo>
                    <a:pt x="4099" y="6365"/>
                  </a:lnTo>
                  <a:lnTo>
                    <a:pt x="4150" y="6213"/>
                  </a:lnTo>
                  <a:lnTo>
                    <a:pt x="4227" y="5118"/>
                  </a:lnTo>
                  <a:lnTo>
                    <a:pt x="4176" y="4125"/>
                  </a:lnTo>
                  <a:lnTo>
                    <a:pt x="3896" y="3005"/>
                  </a:lnTo>
                  <a:lnTo>
                    <a:pt x="3336" y="1936"/>
                  </a:lnTo>
                  <a:lnTo>
                    <a:pt x="2394" y="968"/>
                  </a:lnTo>
                  <a:lnTo>
                    <a:pt x="1375" y="383"/>
                  </a:lnTo>
                  <a:lnTo>
                    <a:pt x="535" y="103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28"/>
            <p:cNvSpPr/>
            <p:nvPr/>
          </p:nvSpPr>
          <p:spPr>
            <a:xfrm>
              <a:off x="1343025" y="1403775"/>
              <a:ext cx="183975" cy="84675"/>
            </a:xfrm>
            <a:custGeom>
              <a:rect b="b" l="l" r="r" t="t"/>
              <a:pathLst>
                <a:path extrusionOk="0" h="3387" w="7359">
                  <a:moveTo>
                    <a:pt x="408" y="1"/>
                  </a:moveTo>
                  <a:lnTo>
                    <a:pt x="1" y="1783"/>
                  </a:lnTo>
                  <a:lnTo>
                    <a:pt x="6951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28"/>
            <p:cNvSpPr/>
            <p:nvPr/>
          </p:nvSpPr>
          <p:spPr>
            <a:xfrm>
              <a:off x="1303575" y="1425425"/>
              <a:ext cx="237425" cy="100575"/>
            </a:xfrm>
            <a:custGeom>
              <a:rect b="b" l="l" r="r" t="t"/>
              <a:pathLst>
                <a:path extrusionOk="0" h="4023" w="9497">
                  <a:moveTo>
                    <a:pt x="433" y="0"/>
                  </a:moveTo>
                  <a:lnTo>
                    <a:pt x="0" y="1935"/>
                  </a:lnTo>
                  <a:lnTo>
                    <a:pt x="9063" y="4023"/>
                  </a:lnTo>
                  <a:lnTo>
                    <a:pt x="9496" y="2113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52C5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28"/>
            <p:cNvSpPr/>
            <p:nvPr/>
          </p:nvSpPr>
          <p:spPr>
            <a:xfrm>
              <a:off x="1281300" y="1463600"/>
              <a:ext cx="251425" cy="105675"/>
            </a:xfrm>
            <a:custGeom>
              <a:rect b="b" l="l" r="r" t="t"/>
              <a:pathLst>
                <a:path extrusionOk="0" h="4227" w="10057">
                  <a:moveTo>
                    <a:pt x="967" y="1"/>
                  </a:moveTo>
                  <a:lnTo>
                    <a:pt x="0" y="4227"/>
                  </a:lnTo>
                  <a:lnTo>
                    <a:pt x="9547" y="4227"/>
                  </a:lnTo>
                  <a:lnTo>
                    <a:pt x="10056" y="2088"/>
                  </a:lnTo>
                  <a:lnTo>
                    <a:pt x="967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00" name="Google Shape;700;p28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29"/>
          <p:cNvSpPr txBox="1"/>
          <p:nvPr>
            <p:ph idx="1" type="body"/>
          </p:nvPr>
        </p:nvSpPr>
        <p:spPr>
          <a:xfrm>
            <a:off x="5235525" y="660650"/>
            <a:ext cx="21534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74F67"/>
                </a:solidFill>
              </a:rPr>
              <a:t>You can copy&amp;paste graphs from </a:t>
            </a:r>
            <a:r>
              <a:rPr lang="en" u="sng">
                <a:solidFill>
                  <a:srgbClr val="474F67"/>
                </a:solidFill>
                <a:hlinkClick r:id="rId3"/>
              </a:rPr>
              <a:t>Google Sheets</a:t>
            </a:r>
            <a:endParaRPr>
              <a:solidFill>
                <a:srgbClr val="474F67"/>
              </a:solidFill>
            </a:endParaRPr>
          </a:p>
        </p:txBody>
      </p:sp>
      <p:grpSp>
        <p:nvGrpSpPr>
          <p:cNvPr id="706" name="Google Shape;706;p29"/>
          <p:cNvGrpSpPr/>
          <p:nvPr/>
        </p:nvGrpSpPr>
        <p:grpSpPr>
          <a:xfrm flipH="1">
            <a:off x="7494560" y="3754514"/>
            <a:ext cx="1649444" cy="1388992"/>
            <a:chOff x="2062875" y="1879850"/>
            <a:chExt cx="1394525" cy="1174325"/>
          </a:xfrm>
        </p:grpSpPr>
        <p:sp>
          <p:nvSpPr>
            <p:cNvPr id="707" name="Google Shape;707;p29"/>
            <p:cNvSpPr/>
            <p:nvPr/>
          </p:nvSpPr>
          <p:spPr>
            <a:xfrm>
              <a:off x="2098525" y="2337475"/>
              <a:ext cx="969350" cy="705875"/>
            </a:xfrm>
            <a:custGeom>
              <a:rect b="b" l="l" r="r" t="t"/>
              <a:pathLst>
                <a:path extrusionOk="0" h="28235" w="38774">
                  <a:moveTo>
                    <a:pt x="15505" y="1"/>
                  </a:moveTo>
                  <a:lnTo>
                    <a:pt x="12195" y="153"/>
                  </a:lnTo>
                  <a:lnTo>
                    <a:pt x="11559" y="204"/>
                  </a:lnTo>
                  <a:lnTo>
                    <a:pt x="10107" y="586"/>
                  </a:lnTo>
                  <a:lnTo>
                    <a:pt x="8529" y="1248"/>
                  </a:lnTo>
                  <a:lnTo>
                    <a:pt x="6950" y="2190"/>
                  </a:lnTo>
                  <a:lnTo>
                    <a:pt x="5474" y="3412"/>
                  </a:lnTo>
                  <a:lnTo>
                    <a:pt x="4201" y="4838"/>
                  </a:lnTo>
                  <a:lnTo>
                    <a:pt x="3463" y="6085"/>
                  </a:lnTo>
                  <a:lnTo>
                    <a:pt x="3081" y="6976"/>
                  </a:lnTo>
                  <a:lnTo>
                    <a:pt x="2826" y="7944"/>
                  </a:lnTo>
                  <a:lnTo>
                    <a:pt x="2699" y="8937"/>
                  </a:lnTo>
                  <a:lnTo>
                    <a:pt x="2699" y="9446"/>
                  </a:lnTo>
                  <a:lnTo>
                    <a:pt x="2724" y="10286"/>
                  </a:lnTo>
                  <a:lnTo>
                    <a:pt x="3055" y="11534"/>
                  </a:lnTo>
                  <a:lnTo>
                    <a:pt x="3463" y="12501"/>
                  </a:lnTo>
                  <a:lnTo>
                    <a:pt x="3666" y="13570"/>
                  </a:lnTo>
                  <a:lnTo>
                    <a:pt x="3590" y="14232"/>
                  </a:lnTo>
                  <a:lnTo>
                    <a:pt x="3412" y="15021"/>
                  </a:lnTo>
                  <a:lnTo>
                    <a:pt x="2826" y="16091"/>
                  </a:lnTo>
                  <a:lnTo>
                    <a:pt x="2088" y="16905"/>
                  </a:lnTo>
                  <a:lnTo>
                    <a:pt x="1273" y="17796"/>
                  </a:lnTo>
                  <a:lnTo>
                    <a:pt x="917" y="18407"/>
                  </a:lnTo>
                  <a:lnTo>
                    <a:pt x="637" y="18942"/>
                  </a:lnTo>
                  <a:lnTo>
                    <a:pt x="255" y="20062"/>
                  </a:lnTo>
                  <a:lnTo>
                    <a:pt x="26" y="21208"/>
                  </a:lnTo>
                  <a:lnTo>
                    <a:pt x="0" y="22379"/>
                  </a:lnTo>
                  <a:lnTo>
                    <a:pt x="178" y="23525"/>
                  </a:lnTo>
                  <a:lnTo>
                    <a:pt x="560" y="24619"/>
                  </a:lnTo>
                  <a:lnTo>
                    <a:pt x="1197" y="25587"/>
                  </a:lnTo>
                  <a:lnTo>
                    <a:pt x="2037" y="26427"/>
                  </a:lnTo>
                  <a:lnTo>
                    <a:pt x="2572" y="26783"/>
                  </a:lnTo>
                  <a:lnTo>
                    <a:pt x="2902" y="26962"/>
                  </a:lnTo>
                  <a:lnTo>
                    <a:pt x="4048" y="27292"/>
                  </a:lnTo>
                  <a:lnTo>
                    <a:pt x="6518" y="27674"/>
                  </a:lnTo>
                  <a:lnTo>
                    <a:pt x="11100" y="28056"/>
                  </a:lnTo>
                  <a:lnTo>
                    <a:pt x="16548" y="28234"/>
                  </a:lnTo>
                  <a:lnTo>
                    <a:pt x="22251" y="28234"/>
                  </a:lnTo>
                  <a:lnTo>
                    <a:pt x="27674" y="28056"/>
                  </a:lnTo>
                  <a:lnTo>
                    <a:pt x="32257" y="27674"/>
                  </a:lnTo>
                  <a:lnTo>
                    <a:pt x="34752" y="27292"/>
                  </a:lnTo>
                  <a:lnTo>
                    <a:pt x="35872" y="26962"/>
                  </a:lnTo>
                  <a:lnTo>
                    <a:pt x="36228" y="26783"/>
                  </a:lnTo>
                  <a:lnTo>
                    <a:pt x="36763" y="26427"/>
                  </a:lnTo>
                  <a:lnTo>
                    <a:pt x="37603" y="25587"/>
                  </a:lnTo>
                  <a:lnTo>
                    <a:pt x="38214" y="24619"/>
                  </a:lnTo>
                  <a:lnTo>
                    <a:pt x="38621" y="23525"/>
                  </a:lnTo>
                  <a:lnTo>
                    <a:pt x="38774" y="22379"/>
                  </a:lnTo>
                  <a:lnTo>
                    <a:pt x="38749" y="21208"/>
                  </a:lnTo>
                  <a:lnTo>
                    <a:pt x="38545" y="20062"/>
                  </a:lnTo>
                  <a:lnTo>
                    <a:pt x="38138" y="18942"/>
                  </a:lnTo>
                  <a:lnTo>
                    <a:pt x="37883" y="18407"/>
                  </a:lnTo>
                  <a:lnTo>
                    <a:pt x="37527" y="17796"/>
                  </a:lnTo>
                  <a:lnTo>
                    <a:pt x="36712" y="16905"/>
                  </a:lnTo>
                  <a:lnTo>
                    <a:pt x="35948" y="16091"/>
                  </a:lnTo>
                  <a:lnTo>
                    <a:pt x="35388" y="15021"/>
                  </a:lnTo>
                  <a:lnTo>
                    <a:pt x="35210" y="14232"/>
                  </a:lnTo>
                  <a:lnTo>
                    <a:pt x="35133" y="13570"/>
                  </a:lnTo>
                  <a:lnTo>
                    <a:pt x="35337" y="12501"/>
                  </a:lnTo>
                  <a:lnTo>
                    <a:pt x="35719" y="11534"/>
                  </a:lnTo>
                  <a:lnTo>
                    <a:pt x="36050" y="10286"/>
                  </a:lnTo>
                  <a:lnTo>
                    <a:pt x="36101" y="9446"/>
                  </a:lnTo>
                  <a:lnTo>
                    <a:pt x="36101" y="8937"/>
                  </a:lnTo>
                  <a:lnTo>
                    <a:pt x="35974" y="7944"/>
                  </a:lnTo>
                  <a:lnTo>
                    <a:pt x="35693" y="6976"/>
                  </a:lnTo>
                  <a:lnTo>
                    <a:pt x="35337" y="6085"/>
                  </a:lnTo>
                  <a:lnTo>
                    <a:pt x="34599" y="4838"/>
                  </a:lnTo>
                  <a:lnTo>
                    <a:pt x="33326" y="3412"/>
                  </a:lnTo>
                  <a:lnTo>
                    <a:pt x="31849" y="2190"/>
                  </a:lnTo>
                  <a:lnTo>
                    <a:pt x="30271" y="1248"/>
                  </a:lnTo>
                  <a:lnTo>
                    <a:pt x="28692" y="586"/>
                  </a:lnTo>
                  <a:lnTo>
                    <a:pt x="27241" y="204"/>
                  </a:lnTo>
                  <a:lnTo>
                    <a:pt x="26605" y="153"/>
                  </a:lnTo>
                  <a:lnTo>
                    <a:pt x="23295" y="1"/>
                  </a:lnTo>
                  <a:close/>
                </a:path>
              </a:pathLst>
            </a:custGeom>
            <a:solidFill>
              <a:srgbClr val="9E79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29"/>
            <p:cNvSpPr/>
            <p:nvPr/>
          </p:nvSpPr>
          <p:spPr>
            <a:xfrm>
              <a:off x="2177450" y="2352125"/>
              <a:ext cx="68125" cy="190950"/>
            </a:xfrm>
            <a:custGeom>
              <a:rect b="b" l="l" r="r" t="t"/>
              <a:pathLst>
                <a:path extrusionOk="0" h="7638" w="2725">
                  <a:moveTo>
                    <a:pt x="2724" y="0"/>
                  </a:moveTo>
                  <a:lnTo>
                    <a:pt x="2164" y="26"/>
                  </a:lnTo>
                  <a:lnTo>
                    <a:pt x="1197" y="433"/>
                  </a:lnTo>
                  <a:lnTo>
                    <a:pt x="458" y="1197"/>
                  </a:lnTo>
                  <a:lnTo>
                    <a:pt x="26" y="2164"/>
                  </a:lnTo>
                  <a:lnTo>
                    <a:pt x="0" y="2724"/>
                  </a:lnTo>
                  <a:lnTo>
                    <a:pt x="0" y="4914"/>
                  </a:lnTo>
                  <a:lnTo>
                    <a:pt x="26" y="5448"/>
                  </a:lnTo>
                  <a:lnTo>
                    <a:pt x="458" y="6441"/>
                  </a:lnTo>
                  <a:lnTo>
                    <a:pt x="1197" y="7180"/>
                  </a:lnTo>
                  <a:lnTo>
                    <a:pt x="2164" y="7587"/>
                  </a:lnTo>
                  <a:lnTo>
                    <a:pt x="2724" y="7638"/>
                  </a:lnTo>
                  <a:lnTo>
                    <a:pt x="2724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29"/>
            <p:cNvSpPr/>
            <p:nvPr/>
          </p:nvSpPr>
          <p:spPr>
            <a:xfrm>
              <a:off x="2922100" y="2352125"/>
              <a:ext cx="68150" cy="190950"/>
            </a:xfrm>
            <a:custGeom>
              <a:rect b="b" l="l" r="r" t="t"/>
              <a:pathLst>
                <a:path extrusionOk="0" h="7638" w="2726">
                  <a:moveTo>
                    <a:pt x="1" y="0"/>
                  </a:moveTo>
                  <a:lnTo>
                    <a:pt x="1" y="7638"/>
                  </a:lnTo>
                  <a:lnTo>
                    <a:pt x="561" y="7587"/>
                  </a:lnTo>
                  <a:lnTo>
                    <a:pt x="1528" y="7180"/>
                  </a:lnTo>
                  <a:lnTo>
                    <a:pt x="2267" y="6441"/>
                  </a:lnTo>
                  <a:lnTo>
                    <a:pt x="2700" y="5448"/>
                  </a:lnTo>
                  <a:lnTo>
                    <a:pt x="2725" y="4914"/>
                  </a:lnTo>
                  <a:lnTo>
                    <a:pt x="2725" y="2724"/>
                  </a:lnTo>
                  <a:lnTo>
                    <a:pt x="2700" y="2164"/>
                  </a:lnTo>
                  <a:lnTo>
                    <a:pt x="2267" y="1197"/>
                  </a:lnTo>
                  <a:lnTo>
                    <a:pt x="1528" y="433"/>
                  </a:lnTo>
                  <a:lnTo>
                    <a:pt x="561" y="2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29"/>
            <p:cNvSpPr/>
            <p:nvPr/>
          </p:nvSpPr>
          <p:spPr>
            <a:xfrm>
              <a:off x="2479125" y="2740375"/>
              <a:ext cx="210050" cy="263525"/>
            </a:xfrm>
            <a:custGeom>
              <a:rect b="b" l="l" r="r" t="t"/>
              <a:pathLst>
                <a:path extrusionOk="0" h="10541" w="8402">
                  <a:moveTo>
                    <a:pt x="1" y="0"/>
                  </a:moveTo>
                  <a:lnTo>
                    <a:pt x="1" y="10540"/>
                  </a:lnTo>
                  <a:lnTo>
                    <a:pt x="8402" y="10540"/>
                  </a:lnTo>
                  <a:lnTo>
                    <a:pt x="8402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29"/>
            <p:cNvSpPr/>
            <p:nvPr/>
          </p:nvSpPr>
          <p:spPr>
            <a:xfrm>
              <a:off x="2233450" y="1924400"/>
              <a:ext cx="700775" cy="875825"/>
            </a:xfrm>
            <a:custGeom>
              <a:rect b="b" l="l" r="r" t="t"/>
              <a:pathLst>
                <a:path extrusionOk="0" h="35033" w="28031">
                  <a:moveTo>
                    <a:pt x="14028" y="1"/>
                  </a:moveTo>
                  <a:lnTo>
                    <a:pt x="13290" y="26"/>
                  </a:lnTo>
                  <a:lnTo>
                    <a:pt x="11890" y="179"/>
                  </a:lnTo>
                  <a:lnTo>
                    <a:pt x="10515" y="459"/>
                  </a:lnTo>
                  <a:lnTo>
                    <a:pt x="9191" y="867"/>
                  </a:lnTo>
                  <a:lnTo>
                    <a:pt x="7944" y="1401"/>
                  </a:lnTo>
                  <a:lnTo>
                    <a:pt x="6747" y="2038"/>
                  </a:lnTo>
                  <a:lnTo>
                    <a:pt x="5627" y="2801"/>
                  </a:lnTo>
                  <a:lnTo>
                    <a:pt x="4583" y="3642"/>
                  </a:lnTo>
                  <a:lnTo>
                    <a:pt x="3641" y="4609"/>
                  </a:lnTo>
                  <a:lnTo>
                    <a:pt x="2775" y="5653"/>
                  </a:lnTo>
                  <a:lnTo>
                    <a:pt x="2012" y="6773"/>
                  </a:lnTo>
                  <a:lnTo>
                    <a:pt x="1375" y="7944"/>
                  </a:lnTo>
                  <a:lnTo>
                    <a:pt x="841" y="9217"/>
                  </a:lnTo>
                  <a:lnTo>
                    <a:pt x="433" y="10541"/>
                  </a:lnTo>
                  <a:lnTo>
                    <a:pt x="153" y="11890"/>
                  </a:lnTo>
                  <a:lnTo>
                    <a:pt x="0" y="13316"/>
                  </a:lnTo>
                  <a:lnTo>
                    <a:pt x="0" y="14029"/>
                  </a:lnTo>
                  <a:lnTo>
                    <a:pt x="0" y="21004"/>
                  </a:lnTo>
                  <a:lnTo>
                    <a:pt x="0" y="21743"/>
                  </a:lnTo>
                  <a:lnTo>
                    <a:pt x="153" y="23143"/>
                  </a:lnTo>
                  <a:lnTo>
                    <a:pt x="433" y="24518"/>
                  </a:lnTo>
                  <a:lnTo>
                    <a:pt x="841" y="25842"/>
                  </a:lnTo>
                  <a:lnTo>
                    <a:pt x="1375" y="27089"/>
                  </a:lnTo>
                  <a:lnTo>
                    <a:pt x="2012" y="28286"/>
                  </a:lnTo>
                  <a:lnTo>
                    <a:pt x="2775" y="29406"/>
                  </a:lnTo>
                  <a:lnTo>
                    <a:pt x="3641" y="30450"/>
                  </a:lnTo>
                  <a:lnTo>
                    <a:pt x="4583" y="31392"/>
                  </a:lnTo>
                  <a:lnTo>
                    <a:pt x="5627" y="32257"/>
                  </a:lnTo>
                  <a:lnTo>
                    <a:pt x="6747" y="33021"/>
                  </a:lnTo>
                  <a:lnTo>
                    <a:pt x="7944" y="33657"/>
                  </a:lnTo>
                  <a:lnTo>
                    <a:pt x="9191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32"/>
                  </a:lnTo>
                  <a:lnTo>
                    <a:pt x="14741" y="35032"/>
                  </a:lnTo>
                  <a:lnTo>
                    <a:pt x="16167" y="34879"/>
                  </a:lnTo>
                  <a:lnTo>
                    <a:pt x="17516" y="34599"/>
                  </a:lnTo>
                  <a:lnTo>
                    <a:pt x="18840" y="34192"/>
                  </a:lnTo>
                  <a:lnTo>
                    <a:pt x="20087" y="33657"/>
                  </a:lnTo>
                  <a:lnTo>
                    <a:pt x="21284" y="33021"/>
                  </a:lnTo>
                  <a:lnTo>
                    <a:pt x="22404" y="32257"/>
                  </a:lnTo>
                  <a:lnTo>
                    <a:pt x="23448" y="31392"/>
                  </a:lnTo>
                  <a:lnTo>
                    <a:pt x="24390" y="30450"/>
                  </a:lnTo>
                  <a:lnTo>
                    <a:pt x="25256" y="29406"/>
                  </a:lnTo>
                  <a:lnTo>
                    <a:pt x="26019" y="28286"/>
                  </a:lnTo>
                  <a:lnTo>
                    <a:pt x="26656" y="27089"/>
                  </a:lnTo>
                  <a:lnTo>
                    <a:pt x="27191" y="25842"/>
                  </a:lnTo>
                  <a:lnTo>
                    <a:pt x="27598" y="24518"/>
                  </a:lnTo>
                  <a:lnTo>
                    <a:pt x="27878" y="23143"/>
                  </a:lnTo>
                  <a:lnTo>
                    <a:pt x="28031" y="21743"/>
                  </a:lnTo>
                  <a:lnTo>
                    <a:pt x="28031" y="21004"/>
                  </a:lnTo>
                  <a:lnTo>
                    <a:pt x="28031" y="14029"/>
                  </a:lnTo>
                  <a:lnTo>
                    <a:pt x="28031" y="13316"/>
                  </a:lnTo>
                  <a:lnTo>
                    <a:pt x="27878" y="11890"/>
                  </a:lnTo>
                  <a:lnTo>
                    <a:pt x="27598" y="10541"/>
                  </a:lnTo>
                  <a:lnTo>
                    <a:pt x="27191" y="9217"/>
                  </a:lnTo>
                  <a:lnTo>
                    <a:pt x="26656" y="7944"/>
                  </a:lnTo>
                  <a:lnTo>
                    <a:pt x="26019" y="6773"/>
                  </a:lnTo>
                  <a:lnTo>
                    <a:pt x="25256" y="5653"/>
                  </a:lnTo>
                  <a:lnTo>
                    <a:pt x="24390" y="4609"/>
                  </a:lnTo>
                  <a:lnTo>
                    <a:pt x="23448" y="3642"/>
                  </a:lnTo>
                  <a:lnTo>
                    <a:pt x="22404" y="2801"/>
                  </a:lnTo>
                  <a:lnTo>
                    <a:pt x="21284" y="2038"/>
                  </a:lnTo>
                  <a:lnTo>
                    <a:pt x="20087" y="1401"/>
                  </a:lnTo>
                  <a:lnTo>
                    <a:pt x="18840" y="867"/>
                  </a:lnTo>
                  <a:lnTo>
                    <a:pt x="17516" y="459"/>
                  </a:lnTo>
                  <a:lnTo>
                    <a:pt x="16167" y="179"/>
                  </a:lnTo>
                  <a:lnTo>
                    <a:pt x="14741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F0C1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29"/>
            <p:cNvSpPr/>
            <p:nvPr/>
          </p:nvSpPr>
          <p:spPr>
            <a:xfrm>
              <a:off x="2358200" y="2418300"/>
              <a:ext cx="91050" cy="91050"/>
            </a:xfrm>
            <a:custGeom>
              <a:rect b="b" l="l" r="r" t="t"/>
              <a:pathLst>
                <a:path extrusionOk="0" h="3642" w="3642">
                  <a:moveTo>
                    <a:pt x="1808" y="1"/>
                  </a:moveTo>
                  <a:lnTo>
                    <a:pt x="1452" y="26"/>
                  </a:lnTo>
                  <a:lnTo>
                    <a:pt x="790" y="306"/>
                  </a:lnTo>
                  <a:lnTo>
                    <a:pt x="306" y="790"/>
                  </a:lnTo>
                  <a:lnTo>
                    <a:pt x="26" y="1452"/>
                  </a:lnTo>
                  <a:lnTo>
                    <a:pt x="0" y="1809"/>
                  </a:lnTo>
                  <a:lnTo>
                    <a:pt x="26" y="2190"/>
                  </a:lnTo>
                  <a:lnTo>
                    <a:pt x="306" y="2827"/>
                  </a:lnTo>
                  <a:lnTo>
                    <a:pt x="790" y="3336"/>
                  </a:lnTo>
                  <a:lnTo>
                    <a:pt x="1452" y="3616"/>
                  </a:lnTo>
                  <a:lnTo>
                    <a:pt x="1808" y="3642"/>
                  </a:lnTo>
                  <a:lnTo>
                    <a:pt x="2190" y="3616"/>
                  </a:lnTo>
                  <a:lnTo>
                    <a:pt x="2826" y="3336"/>
                  </a:lnTo>
                  <a:lnTo>
                    <a:pt x="3336" y="2827"/>
                  </a:lnTo>
                  <a:lnTo>
                    <a:pt x="3616" y="2190"/>
                  </a:lnTo>
                  <a:lnTo>
                    <a:pt x="3641" y="1809"/>
                  </a:lnTo>
                  <a:lnTo>
                    <a:pt x="3616" y="1452"/>
                  </a:lnTo>
                  <a:lnTo>
                    <a:pt x="3336" y="790"/>
                  </a:lnTo>
                  <a:lnTo>
                    <a:pt x="2826" y="306"/>
                  </a:lnTo>
                  <a:lnTo>
                    <a:pt x="2190" y="26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29"/>
            <p:cNvSpPr/>
            <p:nvPr/>
          </p:nvSpPr>
          <p:spPr>
            <a:xfrm>
              <a:off x="2718450" y="2418300"/>
              <a:ext cx="91025" cy="91050"/>
            </a:xfrm>
            <a:custGeom>
              <a:rect b="b" l="l" r="r" t="t"/>
              <a:pathLst>
                <a:path extrusionOk="0" h="3642" w="3641">
                  <a:moveTo>
                    <a:pt x="1833" y="1"/>
                  </a:moveTo>
                  <a:lnTo>
                    <a:pt x="1451" y="26"/>
                  </a:lnTo>
                  <a:lnTo>
                    <a:pt x="815" y="306"/>
                  </a:lnTo>
                  <a:lnTo>
                    <a:pt x="306" y="790"/>
                  </a:lnTo>
                  <a:lnTo>
                    <a:pt x="26" y="1452"/>
                  </a:lnTo>
                  <a:lnTo>
                    <a:pt x="0" y="1809"/>
                  </a:lnTo>
                  <a:lnTo>
                    <a:pt x="26" y="2190"/>
                  </a:lnTo>
                  <a:lnTo>
                    <a:pt x="306" y="2827"/>
                  </a:lnTo>
                  <a:lnTo>
                    <a:pt x="815" y="3336"/>
                  </a:lnTo>
                  <a:lnTo>
                    <a:pt x="1451" y="3616"/>
                  </a:lnTo>
                  <a:lnTo>
                    <a:pt x="1833" y="3642"/>
                  </a:lnTo>
                  <a:lnTo>
                    <a:pt x="2190" y="3616"/>
                  </a:lnTo>
                  <a:lnTo>
                    <a:pt x="2851" y="3336"/>
                  </a:lnTo>
                  <a:lnTo>
                    <a:pt x="3335" y="2827"/>
                  </a:lnTo>
                  <a:lnTo>
                    <a:pt x="3615" y="2190"/>
                  </a:lnTo>
                  <a:lnTo>
                    <a:pt x="3641" y="1809"/>
                  </a:lnTo>
                  <a:lnTo>
                    <a:pt x="3615" y="1452"/>
                  </a:lnTo>
                  <a:lnTo>
                    <a:pt x="3335" y="790"/>
                  </a:lnTo>
                  <a:lnTo>
                    <a:pt x="2851" y="306"/>
                  </a:lnTo>
                  <a:lnTo>
                    <a:pt x="2190" y="26"/>
                  </a:lnTo>
                  <a:lnTo>
                    <a:pt x="1833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29"/>
            <p:cNvSpPr/>
            <p:nvPr/>
          </p:nvSpPr>
          <p:spPr>
            <a:xfrm>
              <a:off x="2062875" y="2844100"/>
              <a:ext cx="1041925" cy="210075"/>
            </a:xfrm>
            <a:custGeom>
              <a:rect b="b" l="l" r="r" t="t"/>
              <a:pathLst>
                <a:path extrusionOk="0" h="8403" w="41677">
                  <a:moveTo>
                    <a:pt x="16625" y="1"/>
                  </a:moveTo>
                  <a:lnTo>
                    <a:pt x="12297" y="154"/>
                  </a:lnTo>
                  <a:lnTo>
                    <a:pt x="11177" y="179"/>
                  </a:lnTo>
                  <a:lnTo>
                    <a:pt x="9115" y="485"/>
                  </a:lnTo>
                  <a:lnTo>
                    <a:pt x="7307" y="1070"/>
                  </a:lnTo>
                  <a:lnTo>
                    <a:pt x="5678" y="1910"/>
                  </a:lnTo>
                  <a:lnTo>
                    <a:pt x="4227" y="3005"/>
                  </a:lnTo>
                  <a:lnTo>
                    <a:pt x="2903" y="4303"/>
                  </a:lnTo>
                  <a:lnTo>
                    <a:pt x="1681" y="5805"/>
                  </a:lnTo>
                  <a:lnTo>
                    <a:pt x="535" y="7486"/>
                  </a:lnTo>
                  <a:lnTo>
                    <a:pt x="0" y="8402"/>
                  </a:lnTo>
                  <a:lnTo>
                    <a:pt x="41677" y="8402"/>
                  </a:lnTo>
                  <a:lnTo>
                    <a:pt x="41142" y="7486"/>
                  </a:lnTo>
                  <a:lnTo>
                    <a:pt x="39996" y="5805"/>
                  </a:lnTo>
                  <a:lnTo>
                    <a:pt x="38774" y="4303"/>
                  </a:lnTo>
                  <a:lnTo>
                    <a:pt x="37450" y="3005"/>
                  </a:lnTo>
                  <a:lnTo>
                    <a:pt x="35999" y="1910"/>
                  </a:lnTo>
                  <a:lnTo>
                    <a:pt x="34370" y="1070"/>
                  </a:lnTo>
                  <a:lnTo>
                    <a:pt x="32562" y="485"/>
                  </a:lnTo>
                  <a:lnTo>
                    <a:pt x="30500" y="179"/>
                  </a:lnTo>
                  <a:lnTo>
                    <a:pt x="29380" y="154"/>
                  </a:lnTo>
                  <a:lnTo>
                    <a:pt x="25052" y="1"/>
                  </a:lnTo>
                  <a:lnTo>
                    <a:pt x="25027" y="434"/>
                  </a:lnTo>
                  <a:lnTo>
                    <a:pt x="24874" y="1248"/>
                  </a:lnTo>
                  <a:lnTo>
                    <a:pt x="24543" y="2012"/>
                  </a:lnTo>
                  <a:lnTo>
                    <a:pt x="24085" y="2674"/>
                  </a:lnTo>
                  <a:lnTo>
                    <a:pt x="23524" y="3260"/>
                  </a:lnTo>
                  <a:lnTo>
                    <a:pt x="22863" y="3718"/>
                  </a:lnTo>
                  <a:lnTo>
                    <a:pt x="22099" y="4023"/>
                  </a:lnTo>
                  <a:lnTo>
                    <a:pt x="21284" y="4202"/>
                  </a:lnTo>
                  <a:lnTo>
                    <a:pt x="20418" y="4202"/>
                  </a:lnTo>
                  <a:lnTo>
                    <a:pt x="19578" y="4023"/>
                  </a:lnTo>
                  <a:lnTo>
                    <a:pt x="18840" y="3718"/>
                  </a:lnTo>
                  <a:lnTo>
                    <a:pt x="18153" y="3260"/>
                  </a:lnTo>
                  <a:lnTo>
                    <a:pt x="17593" y="2674"/>
                  </a:lnTo>
                  <a:lnTo>
                    <a:pt x="17134" y="2012"/>
                  </a:lnTo>
                  <a:lnTo>
                    <a:pt x="16803" y="1248"/>
                  </a:lnTo>
                  <a:lnTo>
                    <a:pt x="16651" y="434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5C26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29"/>
            <p:cNvSpPr/>
            <p:nvPr/>
          </p:nvSpPr>
          <p:spPr>
            <a:xfrm>
              <a:off x="2439675" y="2844100"/>
              <a:ext cx="288325" cy="149600"/>
            </a:xfrm>
            <a:custGeom>
              <a:rect b="b" l="l" r="r" t="t"/>
              <a:pathLst>
                <a:path extrusionOk="0" h="5984" w="11533">
                  <a:moveTo>
                    <a:pt x="1553" y="1"/>
                  </a:moveTo>
                  <a:lnTo>
                    <a:pt x="0" y="52"/>
                  </a:lnTo>
                  <a:lnTo>
                    <a:pt x="0" y="128"/>
                  </a:lnTo>
                  <a:lnTo>
                    <a:pt x="0" y="205"/>
                  </a:lnTo>
                  <a:lnTo>
                    <a:pt x="0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299" y="3871"/>
                  </a:lnTo>
                  <a:lnTo>
                    <a:pt x="2088" y="4660"/>
                  </a:lnTo>
                  <a:lnTo>
                    <a:pt x="3004" y="5296"/>
                  </a:lnTo>
                  <a:lnTo>
                    <a:pt x="4048" y="5729"/>
                  </a:lnTo>
                  <a:lnTo>
                    <a:pt x="5168" y="5958"/>
                  </a:lnTo>
                  <a:lnTo>
                    <a:pt x="5779" y="5984"/>
                  </a:lnTo>
                  <a:lnTo>
                    <a:pt x="6365" y="5958"/>
                  </a:lnTo>
                  <a:lnTo>
                    <a:pt x="7485" y="5729"/>
                  </a:lnTo>
                  <a:lnTo>
                    <a:pt x="8529" y="5296"/>
                  </a:lnTo>
                  <a:lnTo>
                    <a:pt x="9445" y="4660"/>
                  </a:lnTo>
                  <a:lnTo>
                    <a:pt x="10235" y="3871"/>
                  </a:lnTo>
                  <a:lnTo>
                    <a:pt x="10846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33" y="205"/>
                  </a:lnTo>
                  <a:lnTo>
                    <a:pt x="11533" y="128"/>
                  </a:lnTo>
                  <a:lnTo>
                    <a:pt x="11533" y="52"/>
                  </a:lnTo>
                  <a:lnTo>
                    <a:pt x="9980" y="1"/>
                  </a:lnTo>
                  <a:lnTo>
                    <a:pt x="9955" y="434"/>
                  </a:lnTo>
                  <a:lnTo>
                    <a:pt x="9802" y="1248"/>
                  </a:lnTo>
                  <a:lnTo>
                    <a:pt x="9471" y="2012"/>
                  </a:lnTo>
                  <a:lnTo>
                    <a:pt x="9013" y="2674"/>
                  </a:lnTo>
                  <a:lnTo>
                    <a:pt x="8452" y="3260"/>
                  </a:lnTo>
                  <a:lnTo>
                    <a:pt x="7791" y="3718"/>
                  </a:lnTo>
                  <a:lnTo>
                    <a:pt x="7027" y="4023"/>
                  </a:lnTo>
                  <a:lnTo>
                    <a:pt x="6212" y="4202"/>
                  </a:lnTo>
                  <a:lnTo>
                    <a:pt x="5346" y="4202"/>
                  </a:lnTo>
                  <a:lnTo>
                    <a:pt x="4506" y="4023"/>
                  </a:lnTo>
                  <a:lnTo>
                    <a:pt x="3768" y="3718"/>
                  </a:lnTo>
                  <a:lnTo>
                    <a:pt x="3081" y="3260"/>
                  </a:lnTo>
                  <a:lnTo>
                    <a:pt x="2521" y="2674"/>
                  </a:lnTo>
                  <a:lnTo>
                    <a:pt x="2062" y="2012"/>
                  </a:lnTo>
                  <a:lnTo>
                    <a:pt x="1731" y="1248"/>
                  </a:lnTo>
                  <a:lnTo>
                    <a:pt x="1579" y="434"/>
                  </a:lnTo>
                  <a:lnTo>
                    <a:pt x="1553" y="1"/>
                  </a:lnTo>
                  <a:close/>
                </a:path>
              </a:pathLst>
            </a:custGeom>
            <a:solidFill>
              <a:srgbClr val="993C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29"/>
            <p:cNvSpPr/>
            <p:nvPr/>
          </p:nvSpPr>
          <p:spPr>
            <a:xfrm>
              <a:off x="2540875" y="2459675"/>
              <a:ext cx="82125" cy="119700"/>
            </a:xfrm>
            <a:custGeom>
              <a:rect b="b" l="l" r="r" t="t"/>
              <a:pathLst>
                <a:path extrusionOk="0" h="4788" w="3285">
                  <a:moveTo>
                    <a:pt x="1553" y="1"/>
                  </a:moveTo>
                  <a:lnTo>
                    <a:pt x="1375" y="306"/>
                  </a:lnTo>
                  <a:lnTo>
                    <a:pt x="1298" y="586"/>
                  </a:lnTo>
                  <a:lnTo>
                    <a:pt x="0" y="4252"/>
                  </a:lnTo>
                  <a:lnTo>
                    <a:pt x="0" y="4303"/>
                  </a:lnTo>
                  <a:lnTo>
                    <a:pt x="0" y="4354"/>
                  </a:lnTo>
                  <a:lnTo>
                    <a:pt x="407" y="4558"/>
                  </a:lnTo>
                  <a:lnTo>
                    <a:pt x="1222" y="4787"/>
                  </a:lnTo>
                  <a:lnTo>
                    <a:pt x="2062" y="4787"/>
                  </a:lnTo>
                  <a:lnTo>
                    <a:pt x="2902" y="4558"/>
                  </a:lnTo>
                  <a:lnTo>
                    <a:pt x="3284" y="4354"/>
                  </a:lnTo>
                  <a:lnTo>
                    <a:pt x="3284" y="4303"/>
                  </a:lnTo>
                  <a:lnTo>
                    <a:pt x="3284" y="4252"/>
                  </a:lnTo>
                  <a:lnTo>
                    <a:pt x="2011" y="586"/>
                  </a:lnTo>
                  <a:lnTo>
                    <a:pt x="1935" y="306"/>
                  </a:lnTo>
                  <a:lnTo>
                    <a:pt x="1731" y="1"/>
                  </a:lnTo>
                  <a:close/>
                </a:path>
              </a:pathLst>
            </a:custGeom>
            <a:solidFill>
              <a:srgbClr val="FDE3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29"/>
            <p:cNvSpPr/>
            <p:nvPr/>
          </p:nvSpPr>
          <p:spPr>
            <a:xfrm>
              <a:off x="2540875" y="2568525"/>
              <a:ext cx="82125" cy="38200"/>
            </a:xfrm>
            <a:custGeom>
              <a:rect b="b" l="l" r="r" t="t"/>
              <a:pathLst>
                <a:path extrusionOk="0" h="1528" w="3285">
                  <a:moveTo>
                    <a:pt x="0" y="0"/>
                  </a:moveTo>
                  <a:lnTo>
                    <a:pt x="0" y="306"/>
                  </a:lnTo>
                  <a:lnTo>
                    <a:pt x="280" y="840"/>
                  </a:lnTo>
                  <a:lnTo>
                    <a:pt x="764" y="1273"/>
                  </a:lnTo>
                  <a:lnTo>
                    <a:pt x="1298" y="1502"/>
                  </a:lnTo>
                  <a:lnTo>
                    <a:pt x="1528" y="1528"/>
                  </a:lnTo>
                  <a:lnTo>
                    <a:pt x="1782" y="1528"/>
                  </a:lnTo>
                  <a:lnTo>
                    <a:pt x="2011" y="1502"/>
                  </a:lnTo>
                  <a:lnTo>
                    <a:pt x="2521" y="1273"/>
                  </a:lnTo>
                  <a:lnTo>
                    <a:pt x="3004" y="840"/>
                  </a:lnTo>
                  <a:lnTo>
                    <a:pt x="3284" y="306"/>
                  </a:lnTo>
                  <a:lnTo>
                    <a:pt x="3284" y="0"/>
                  </a:lnTo>
                  <a:lnTo>
                    <a:pt x="2902" y="204"/>
                  </a:lnTo>
                  <a:lnTo>
                    <a:pt x="2062" y="433"/>
                  </a:lnTo>
                  <a:lnTo>
                    <a:pt x="1222" y="433"/>
                  </a:lnTo>
                  <a:lnTo>
                    <a:pt x="407" y="2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29"/>
            <p:cNvSpPr/>
            <p:nvPr/>
          </p:nvSpPr>
          <p:spPr>
            <a:xfrm>
              <a:off x="2377300" y="2434225"/>
              <a:ext cx="26100" cy="26750"/>
            </a:xfrm>
            <a:custGeom>
              <a:rect b="b" l="l" r="r" t="t"/>
              <a:pathLst>
                <a:path extrusionOk="0" h="1070" w="1044">
                  <a:moveTo>
                    <a:pt x="509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0" y="535"/>
                  </a:lnTo>
                  <a:lnTo>
                    <a:pt x="26" y="739"/>
                  </a:lnTo>
                  <a:lnTo>
                    <a:pt x="306" y="1019"/>
                  </a:lnTo>
                  <a:lnTo>
                    <a:pt x="509" y="1070"/>
                  </a:lnTo>
                  <a:lnTo>
                    <a:pt x="738" y="1019"/>
                  </a:lnTo>
                  <a:lnTo>
                    <a:pt x="1019" y="739"/>
                  </a:lnTo>
                  <a:lnTo>
                    <a:pt x="1044" y="535"/>
                  </a:lnTo>
                  <a:lnTo>
                    <a:pt x="1019" y="306"/>
                  </a:lnTo>
                  <a:lnTo>
                    <a:pt x="738" y="26"/>
                  </a:lnTo>
                  <a:lnTo>
                    <a:pt x="5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29"/>
            <p:cNvSpPr/>
            <p:nvPr/>
          </p:nvSpPr>
          <p:spPr>
            <a:xfrm>
              <a:off x="2737525" y="2434225"/>
              <a:ext cx="26775" cy="26750"/>
            </a:xfrm>
            <a:custGeom>
              <a:rect b="b" l="l" r="r" t="t"/>
              <a:pathLst>
                <a:path extrusionOk="0" h="1070" w="1071">
                  <a:moveTo>
                    <a:pt x="535" y="0"/>
                  </a:moveTo>
                  <a:lnTo>
                    <a:pt x="332" y="26"/>
                  </a:lnTo>
                  <a:lnTo>
                    <a:pt x="26" y="306"/>
                  </a:lnTo>
                  <a:lnTo>
                    <a:pt x="1" y="535"/>
                  </a:lnTo>
                  <a:lnTo>
                    <a:pt x="26" y="739"/>
                  </a:lnTo>
                  <a:lnTo>
                    <a:pt x="332" y="1019"/>
                  </a:lnTo>
                  <a:lnTo>
                    <a:pt x="535" y="1070"/>
                  </a:lnTo>
                  <a:lnTo>
                    <a:pt x="739" y="1019"/>
                  </a:lnTo>
                  <a:lnTo>
                    <a:pt x="1045" y="739"/>
                  </a:lnTo>
                  <a:lnTo>
                    <a:pt x="1070" y="535"/>
                  </a:lnTo>
                  <a:lnTo>
                    <a:pt x="1045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29"/>
            <p:cNvSpPr/>
            <p:nvPr/>
          </p:nvSpPr>
          <p:spPr>
            <a:xfrm>
              <a:off x="2330825" y="2522700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50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30" y="586"/>
                  </a:lnTo>
                  <a:lnTo>
                    <a:pt x="1" y="1095"/>
                  </a:lnTo>
                  <a:lnTo>
                    <a:pt x="1" y="1375"/>
                  </a:lnTo>
                  <a:lnTo>
                    <a:pt x="1" y="1655"/>
                  </a:lnTo>
                  <a:lnTo>
                    <a:pt x="230" y="2139"/>
                  </a:lnTo>
                  <a:lnTo>
                    <a:pt x="586" y="2521"/>
                  </a:lnTo>
                  <a:lnTo>
                    <a:pt x="1095" y="2724"/>
                  </a:lnTo>
                  <a:lnTo>
                    <a:pt x="1350" y="2750"/>
                  </a:lnTo>
                  <a:lnTo>
                    <a:pt x="4456" y="2750"/>
                  </a:lnTo>
                  <a:lnTo>
                    <a:pt x="4736" y="2724"/>
                  </a:lnTo>
                  <a:lnTo>
                    <a:pt x="5220" y="2521"/>
                  </a:lnTo>
                  <a:lnTo>
                    <a:pt x="5602" y="2139"/>
                  </a:lnTo>
                  <a:lnTo>
                    <a:pt x="5805" y="1655"/>
                  </a:lnTo>
                  <a:lnTo>
                    <a:pt x="5831" y="1375"/>
                  </a:lnTo>
                  <a:lnTo>
                    <a:pt x="5805" y="1095"/>
                  </a:lnTo>
                  <a:lnTo>
                    <a:pt x="5602" y="586"/>
                  </a:lnTo>
                  <a:lnTo>
                    <a:pt x="5220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F59A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29"/>
            <p:cNvSpPr/>
            <p:nvPr/>
          </p:nvSpPr>
          <p:spPr>
            <a:xfrm>
              <a:off x="2691075" y="2522700"/>
              <a:ext cx="146400" cy="68750"/>
            </a:xfrm>
            <a:custGeom>
              <a:rect b="b" l="l" r="r" t="t"/>
              <a:pathLst>
                <a:path extrusionOk="0" h="2750" w="5856">
                  <a:moveTo>
                    <a:pt x="1375" y="0"/>
                  </a:moveTo>
                  <a:lnTo>
                    <a:pt x="1095" y="26"/>
                  </a:lnTo>
                  <a:lnTo>
                    <a:pt x="611" y="229"/>
                  </a:lnTo>
                  <a:lnTo>
                    <a:pt x="229" y="586"/>
                  </a:lnTo>
                  <a:lnTo>
                    <a:pt x="26" y="1095"/>
                  </a:lnTo>
                  <a:lnTo>
                    <a:pt x="0" y="1375"/>
                  </a:lnTo>
                  <a:lnTo>
                    <a:pt x="26" y="1655"/>
                  </a:lnTo>
                  <a:lnTo>
                    <a:pt x="229" y="2139"/>
                  </a:lnTo>
                  <a:lnTo>
                    <a:pt x="611" y="2521"/>
                  </a:lnTo>
                  <a:lnTo>
                    <a:pt x="1095" y="2724"/>
                  </a:lnTo>
                  <a:lnTo>
                    <a:pt x="1375" y="2750"/>
                  </a:lnTo>
                  <a:lnTo>
                    <a:pt x="4481" y="2750"/>
                  </a:lnTo>
                  <a:lnTo>
                    <a:pt x="4761" y="2724"/>
                  </a:lnTo>
                  <a:lnTo>
                    <a:pt x="5245" y="2521"/>
                  </a:lnTo>
                  <a:lnTo>
                    <a:pt x="5627" y="2139"/>
                  </a:lnTo>
                  <a:lnTo>
                    <a:pt x="5830" y="1655"/>
                  </a:lnTo>
                  <a:lnTo>
                    <a:pt x="5856" y="1375"/>
                  </a:lnTo>
                  <a:lnTo>
                    <a:pt x="5830" y="1095"/>
                  </a:lnTo>
                  <a:lnTo>
                    <a:pt x="5627" y="586"/>
                  </a:lnTo>
                  <a:lnTo>
                    <a:pt x="5245" y="229"/>
                  </a:lnTo>
                  <a:lnTo>
                    <a:pt x="4761" y="26"/>
                  </a:lnTo>
                  <a:lnTo>
                    <a:pt x="4481" y="0"/>
                  </a:lnTo>
                  <a:close/>
                </a:path>
              </a:pathLst>
            </a:custGeom>
            <a:solidFill>
              <a:srgbClr val="F59A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29"/>
            <p:cNvSpPr/>
            <p:nvPr/>
          </p:nvSpPr>
          <p:spPr>
            <a:xfrm>
              <a:off x="2188250" y="1879850"/>
              <a:ext cx="791175" cy="525750"/>
            </a:xfrm>
            <a:custGeom>
              <a:rect b="b" l="l" r="r" t="t"/>
              <a:pathLst>
                <a:path extrusionOk="0" h="21030" w="31647">
                  <a:moveTo>
                    <a:pt x="15022" y="1"/>
                  </a:moveTo>
                  <a:lnTo>
                    <a:pt x="13418" y="154"/>
                  </a:lnTo>
                  <a:lnTo>
                    <a:pt x="11865" y="485"/>
                  </a:lnTo>
                  <a:lnTo>
                    <a:pt x="10388" y="943"/>
                  </a:lnTo>
                  <a:lnTo>
                    <a:pt x="8962" y="1554"/>
                  </a:lnTo>
                  <a:lnTo>
                    <a:pt x="7613" y="2267"/>
                  </a:lnTo>
                  <a:lnTo>
                    <a:pt x="6366" y="3132"/>
                  </a:lnTo>
                  <a:lnTo>
                    <a:pt x="5194" y="4100"/>
                  </a:lnTo>
                  <a:lnTo>
                    <a:pt x="4100" y="5169"/>
                  </a:lnTo>
                  <a:lnTo>
                    <a:pt x="3132" y="6340"/>
                  </a:lnTo>
                  <a:lnTo>
                    <a:pt x="2292" y="7613"/>
                  </a:lnTo>
                  <a:lnTo>
                    <a:pt x="1554" y="8962"/>
                  </a:lnTo>
                  <a:lnTo>
                    <a:pt x="943" y="10388"/>
                  </a:lnTo>
                  <a:lnTo>
                    <a:pt x="485" y="11865"/>
                  </a:lnTo>
                  <a:lnTo>
                    <a:pt x="179" y="13418"/>
                  </a:lnTo>
                  <a:lnTo>
                    <a:pt x="1" y="14996"/>
                  </a:lnTo>
                  <a:lnTo>
                    <a:pt x="1" y="15811"/>
                  </a:lnTo>
                  <a:lnTo>
                    <a:pt x="1" y="21030"/>
                  </a:lnTo>
                  <a:lnTo>
                    <a:pt x="1325" y="20622"/>
                  </a:lnTo>
                  <a:lnTo>
                    <a:pt x="3336" y="19630"/>
                  </a:lnTo>
                  <a:lnTo>
                    <a:pt x="4736" y="18484"/>
                  </a:lnTo>
                  <a:lnTo>
                    <a:pt x="5729" y="17262"/>
                  </a:lnTo>
                  <a:lnTo>
                    <a:pt x="6798" y="15327"/>
                  </a:lnTo>
                  <a:lnTo>
                    <a:pt x="7995" y="13418"/>
                  </a:lnTo>
                  <a:lnTo>
                    <a:pt x="9166" y="12221"/>
                  </a:lnTo>
                  <a:lnTo>
                    <a:pt x="9955" y="11661"/>
                  </a:lnTo>
                  <a:lnTo>
                    <a:pt x="9981" y="11814"/>
                  </a:lnTo>
                  <a:lnTo>
                    <a:pt x="10388" y="13061"/>
                  </a:lnTo>
                  <a:lnTo>
                    <a:pt x="11152" y="14436"/>
                  </a:lnTo>
                  <a:lnTo>
                    <a:pt x="11890" y="15378"/>
                  </a:lnTo>
                  <a:lnTo>
                    <a:pt x="12858" y="16269"/>
                  </a:lnTo>
                  <a:lnTo>
                    <a:pt x="14105" y="17007"/>
                  </a:lnTo>
                  <a:lnTo>
                    <a:pt x="14843" y="17287"/>
                  </a:lnTo>
                  <a:lnTo>
                    <a:pt x="15633" y="17542"/>
                  </a:lnTo>
                  <a:lnTo>
                    <a:pt x="17007" y="17746"/>
                  </a:lnTo>
                  <a:lnTo>
                    <a:pt x="18153" y="17669"/>
                  </a:lnTo>
                  <a:lnTo>
                    <a:pt x="19146" y="17466"/>
                  </a:lnTo>
                  <a:lnTo>
                    <a:pt x="20470" y="17033"/>
                  </a:lnTo>
                  <a:lnTo>
                    <a:pt x="21717" y="16753"/>
                  </a:lnTo>
                  <a:lnTo>
                    <a:pt x="22583" y="16804"/>
                  </a:lnTo>
                  <a:lnTo>
                    <a:pt x="23041" y="16956"/>
                  </a:lnTo>
                  <a:lnTo>
                    <a:pt x="23754" y="17236"/>
                  </a:lnTo>
                  <a:lnTo>
                    <a:pt x="24823" y="17822"/>
                  </a:lnTo>
                  <a:lnTo>
                    <a:pt x="25893" y="18688"/>
                  </a:lnTo>
                  <a:lnTo>
                    <a:pt x="26809" y="19477"/>
                  </a:lnTo>
                  <a:lnTo>
                    <a:pt x="27624" y="19935"/>
                  </a:lnTo>
                  <a:lnTo>
                    <a:pt x="28820" y="20317"/>
                  </a:lnTo>
                  <a:lnTo>
                    <a:pt x="30526" y="20572"/>
                  </a:lnTo>
                  <a:lnTo>
                    <a:pt x="31646" y="20648"/>
                  </a:lnTo>
                  <a:lnTo>
                    <a:pt x="31646" y="15811"/>
                  </a:lnTo>
                  <a:lnTo>
                    <a:pt x="31646" y="14996"/>
                  </a:lnTo>
                  <a:lnTo>
                    <a:pt x="31468" y="13418"/>
                  </a:lnTo>
                  <a:lnTo>
                    <a:pt x="31163" y="11865"/>
                  </a:lnTo>
                  <a:lnTo>
                    <a:pt x="30704" y="10388"/>
                  </a:lnTo>
                  <a:lnTo>
                    <a:pt x="30093" y="8962"/>
                  </a:lnTo>
                  <a:lnTo>
                    <a:pt x="29355" y="7613"/>
                  </a:lnTo>
                  <a:lnTo>
                    <a:pt x="28515" y="6340"/>
                  </a:lnTo>
                  <a:lnTo>
                    <a:pt x="27547" y="5169"/>
                  </a:lnTo>
                  <a:lnTo>
                    <a:pt x="26478" y="4100"/>
                  </a:lnTo>
                  <a:lnTo>
                    <a:pt x="25282" y="3132"/>
                  </a:lnTo>
                  <a:lnTo>
                    <a:pt x="24034" y="2267"/>
                  </a:lnTo>
                  <a:lnTo>
                    <a:pt x="22685" y="1554"/>
                  </a:lnTo>
                  <a:lnTo>
                    <a:pt x="21259" y="943"/>
                  </a:lnTo>
                  <a:lnTo>
                    <a:pt x="19782" y="485"/>
                  </a:lnTo>
                  <a:lnTo>
                    <a:pt x="18229" y="154"/>
                  </a:lnTo>
                  <a:lnTo>
                    <a:pt x="16651" y="1"/>
                  </a:lnTo>
                  <a:close/>
                </a:path>
              </a:pathLst>
            </a:custGeom>
            <a:solidFill>
              <a:srgbClr val="9E79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29"/>
            <p:cNvSpPr/>
            <p:nvPr/>
          </p:nvSpPr>
          <p:spPr>
            <a:xfrm>
              <a:off x="2348025" y="2341925"/>
              <a:ext cx="110750" cy="22300"/>
            </a:xfrm>
            <a:custGeom>
              <a:rect b="b" l="l" r="r" t="t"/>
              <a:pathLst>
                <a:path extrusionOk="0" fill="none" h="892" w="4430">
                  <a:moveTo>
                    <a:pt x="4430" y="892"/>
                  </a:moveTo>
                  <a:lnTo>
                    <a:pt x="4201" y="663"/>
                  </a:lnTo>
                  <a:lnTo>
                    <a:pt x="3666" y="332"/>
                  </a:lnTo>
                  <a:lnTo>
                    <a:pt x="2826" y="1"/>
                  </a:lnTo>
                  <a:lnTo>
                    <a:pt x="1629" y="1"/>
                  </a:lnTo>
                  <a:lnTo>
                    <a:pt x="764" y="332"/>
                  </a:lnTo>
                  <a:lnTo>
                    <a:pt x="255" y="663"/>
                  </a:lnTo>
                  <a:lnTo>
                    <a:pt x="0" y="892"/>
                  </a:lnTo>
                </a:path>
              </a:pathLst>
            </a:custGeom>
            <a:noFill/>
            <a:ln cap="rnd" cmpd="sng" w="21000">
              <a:solidFill>
                <a:srgbClr val="95653C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29"/>
            <p:cNvSpPr/>
            <p:nvPr/>
          </p:nvSpPr>
          <p:spPr>
            <a:xfrm>
              <a:off x="2708900" y="2341925"/>
              <a:ext cx="110775" cy="22300"/>
            </a:xfrm>
            <a:custGeom>
              <a:rect b="b" l="l" r="r" t="t"/>
              <a:pathLst>
                <a:path extrusionOk="0" fill="none" h="892" w="4431">
                  <a:moveTo>
                    <a:pt x="4430" y="892"/>
                  </a:moveTo>
                  <a:lnTo>
                    <a:pt x="4175" y="663"/>
                  </a:lnTo>
                  <a:lnTo>
                    <a:pt x="3666" y="332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64" y="332"/>
                  </a:lnTo>
                  <a:lnTo>
                    <a:pt x="229" y="663"/>
                  </a:lnTo>
                  <a:lnTo>
                    <a:pt x="0" y="892"/>
                  </a:lnTo>
                </a:path>
              </a:pathLst>
            </a:custGeom>
            <a:noFill/>
            <a:ln cap="rnd" cmpd="sng" w="21000">
              <a:solidFill>
                <a:srgbClr val="95653C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5" name="Google Shape;725;p29"/>
            <p:cNvSpPr/>
            <p:nvPr/>
          </p:nvSpPr>
          <p:spPr>
            <a:xfrm>
              <a:off x="2521775" y="2657625"/>
              <a:ext cx="124125" cy="35675"/>
            </a:xfrm>
            <a:custGeom>
              <a:rect b="b" l="l" r="r" t="t"/>
              <a:pathLst>
                <a:path extrusionOk="0" h="1427" w="4965">
                  <a:moveTo>
                    <a:pt x="0" y="0"/>
                  </a:moveTo>
                  <a:lnTo>
                    <a:pt x="153" y="306"/>
                  </a:lnTo>
                  <a:lnTo>
                    <a:pt x="637" y="815"/>
                  </a:lnTo>
                  <a:lnTo>
                    <a:pt x="1273" y="1197"/>
                  </a:lnTo>
                  <a:lnTo>
                    <a:pt x="2062" y="1426"/>
                  </a:lnTo>
                  <a:lnTo>
                    <a:pt x="2903" y="1426"/>
                  </a:lnTo>
                  <a:lnTo>
                    <a:pt x="3692" y="1222"/>
                  </a:lnTo>
                  <a:lnTo>
                    <a:pt x="4328" y="841"/>
                  </a:lnTo>
                  <a:lnTo>
                    <a:pt x="4812" y="331"/>
                  </a:lnTo>
                  <a:lnTo>
                    <a:pt x="4965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64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6" name="Google Shape;726;p29"/>
            <p:cNvSpPr/>
            <p:nvPr/>
          </p:nvSpPr>
          <p:spPr>
            <a:xfrm>
              <a:off x="3100950" y="2455225"/>
              <a:ext cx="356450" cy="586225"/>
            </a:xfrm>
            <a:custGeom>
              <a:rect b="b" l="l" r="r" t="t"/>
              <a:pathLst>
                <a:path extrusionOk="0" h="23449" w="14258">
                  <a:moveTo>
                    <a:pt x="9192" y="1"/>
                  </a:moveTo>
                  <a:lnTo>
                    <a:pt x="8784" y="102"/>
                  </a:lnTo>
                  <a:lnTo>
                    <a:pt x="8402" y="357"/>
                  </a:lnTo>
                  <a:lnTo>
                    <a:pt x="8148" y="764"/>
                  </a:lnTo>
                  <a:lnTo>
                    <a:pt x="8071" y="993"/>
                  </a:lnTo>
                  <a:lnTo>
                    <a:pt x="6340" y="8529"/>
                  </a:lnTo>
                  <a:lnTo>
                    <a:pt x="6035" y="8453"/>
                  </a:lnTo>
                  <a:lnTo>
                    <a:pt x="7588" y="1757"/>
                  </a:lnTo>
                  <a:lnTo>
                    <a:pt x="7613" y="1503"/>
                  </a:lnTo>
                  <a:lnTo>
                    <a:pt x="7562" y="1044"/>
                  </a:lnTo>
                  <a:lnTo>
                    <a:pt x="7358" y="637"/>
                  </a:lnTo>
                  <a:lnTo>
                    <a:pt x="7027" y="357"/>
                  </a:lnTo>
                  <a:lnTo>
                    <a:pt x="6798" y="306"/>
                  </a:lnTo>
                  <a:lnTo>
                    <a:pt x="6595" y="255"/>
                  </a:lnTo>
                  <a:lnTo>
                    <a:pt x="6162" y="357"/>
                  </a:lnTo>
                  <a:lnTo>
                    <a:pt x="5805" y="637"/>
                  </a:lnTo>
                  <a:lnTo>
                    <a:pt x="5551" y="1019"/>
                  </a:lnTo>
                  <a:lnTo>
                    <a:pt x="5475" y="1273"/>
                  </a:lnTo>
                  <a:lnTo>
                    <a:pt x="3361" y="10439"/>
                  </a:lnTo>
                  <a:lnTo>
                    <a:pt x="3132" y="9548"/>
                  </a:lnTo>
                  <a:lnTo>
                    <a:pt x="2623" y="8173"/>
                  </a:lnTo>
                  <a:lnTo>
                    <a:pt x="2114" y="7231"/>
                  </a:lnTo>
                  <a:lnTo>
                    <a:pt x="1630" y="6594"/>
                  </a:lnTo>
                  <a:lnTo>
                    <a:pt x="943" y="6111"/>
                  </a:lnTo>
                  <a:lnTo>
                    <a:pt x="383" y="6034"/>
                  </a:lnTo>
                  <a:lnTo>
                    <a:pt x="332" y="6060"/>
                  </a:lnTo>
                  <a:lnTo>
                    <a:pt x="154" y="6136"/>
                  </a:lnTo>
                  <a:lnTo>
                    <a:pt x="1" y="6442"/>
                  </a:lnTo>
                  <a:lnTo>
                    <a:pt x="1" y="6951"/>
                  </a:lnTo>
                  <a:lnTo>
                    <a:pt x="26" y="7078"/>
                  </a:lnTo>
                  <a:lnTo>
                    <a:pt x="561" y="10006"/>
                  </a:lnTo>
                  <a:lnTo>
                    <a:pt x="1147" y="13494"/>
                  </a:lnTo>
                  <a:lnTo>
                    <a:pt x="1197" y="13901"/>
                  </a:lnTo>
                  <a:lnTo>
                    <a:pt x="1427" y="14563"/>
                  </a:lnTo>
                  <a:lnTo>
                    <a:pt x="1885" y="15327"/>
                  </a:lnTo>
                  <a:lnTo>
                    <a:pt x="2929" y="16116"/>
                  </a:lnTo>
                  <a:lnTo>
                    <a:pt x="3158" y="16192"/>
                  </a:lnTo>
                  <a:lnTo>
                    <a:pt x="1859" y="21844"/>
                  </a:lnTo>
                  <a:lnTo>
                    <a:pt x="8784" y="23448"/>
                  </a:lnTo>
                  <a:lnTo>
                    <a:pt x="10133" y="17694"/>
                  </a:lnTo>
                  <a:lnTo>
                    <a:pt x="10261" y="17694"/>
                  </a:lnTo>
                  <a:lnTo>
                    <a:pt x="10694" y="17618"/>
                  </a:lnTo>
                  <a:lnTo>
                    <a:pt x="11203" y="17338"/>
                  </a:lnTo>
                  <a:lnTo>
                    <a:pt x="11610" y="16803"/>
                  </a:lnTo>
                  <a:lnTo>
                    <a:pt x="11737" y="16396"/>
                  </a:lnTo>
                  <a:lnTo>
                    <a:pt x="12068" y="14970"/>
                  </a:lnTo>
                  <a:lnTo>
                    <a:pt x="12832" y="11737"/>
                  </a:lnTo>
                  <a:lnTo>
                    <a:pt x="13087" y="10617"/>
                  </a:lnTo>
                  <a:lnTo>
                    <a:pt x="13189" y="10108"/>
                  </a:lnTo>
                  <a:lnTo>
                    <a:pt x="14232" y="5652"/>
                  </a:lnTo>
                  <a:lnTo>
                    <a:pt x="14258" y="5423"/>
                  </a:lnTo>
                  <a:lnTo>
                    <a:pt x="14207" y="4965"/>
                  </a:lnTo>
                  <a:lnTo>
                    <a:pt x="14029" y="4609"/>
                  </a:lnTo>
                  <a:lnTo>
                    <a:pt x="13698" y="4354"/>
                  </a:lnTo>
                  <a:lnTo>
                    <a:pt x="13520" y="4303"/>
                  </a:lnTo>
                  <a:lnTo>
                    <a:pt x="13316" y="4252"/>
                  </a:lnTo>
                  <a:lnTo>
                    <a:pt x="12908" y="4354"/>
                  </a:lnTo>
                  <a:lnTo>
                    <a:pt x="12578" y="4609"/>
                  </a:lnTo>
                  <a:lnTo>
                    <a:pt x="12348" y="4965"/>
                  </a:lnTo>
                  <a:lnTo>
                    <a:pt x="12272" y="5194"/>
                  </a:lnTo>
                  <a:lnTo>
                    <a:pt x="11254" y="9675"/>
                  </a:lnTo>
                  <a:lnTo>
                    <a:pt x="10872" y="9573"/>
                  </a:lnTo>
                  <a:lnTo>
                    <a:pt x="12323" y="3285"/>
                  </a:lnTo>
                  <a:lnTo>
                    <a:pt x="12348" y="3030"/>
                  </a:lnTo>
                  <a:lnTo>
                    <a:pt x="12297" y="2572"/>
                  </a:lnTo>
                  <a:lnTo>
                    <a:pt x="12094" y="2165"/>
                  </a:lnTo>
                  <a:lnTo>
                    <a:pt x="11763" y="1884"/>
                  </a:lnTo>
                  <a:lnTo>
                    <a:pt x="11534" y="1834"/>
                  </a:lnTo>
                  <a:lnTo>
                    <a:pt x="11330" y="1783"/>
                  </a:lnTo>
                  <a:lnTo>
                    <a:pt x="10897" y="1884"/>
                  </a:lnTo>
                  <a:lnTo>
                    <a:pt x="10541" y="2165"/>
                  </a:lnTo>
                  <a:lnTo>
                    <a:pt x="10286" y="2546"/>
                  </a:lnTo>
                  <a:lnTo>
                    <a:pt x="10210" y="2801"/>
                  </a:lnTo>
                  <a:lnTo>
                    <a:pt x="8759" y="9089"/>
                  </a:lnTo>
                  <a:lnTo>
                    <a:pt x="8453" y="9013"/>
                  </a:lnTo>
                  <a:lnTo>
                    <a:pt x="10184" y="1503"/>
                  </a:lnTo>
                  <a:lnTo>
                    <a:pt x="10235" y="1248"/>
                  </a:lnTo>
                  <a:lnTo>
                    <a:pt x="10159" y="764"/>
                  </a:lnTo>
                  <a:lnTo>
                    <a:pt x="9955" y="357"/>
                  </a:lnTo>
                  <a:lnTo>
                    <a:pt x="9624" y="102"/>
                  </a:lnTo>
                  <a:lnTo>
                    <a:pt x="9421" y="26"/>
                  </a:lnTo>
                  <a:lnTo>
                    <a:pt x="9192" y="1"/>
                  </a:lnTo>
                  <a:close/>
                </a:path>
              </a:pathLst>
            </a:custGeom>
            <a:solidFill>
              <a:srgbClr val="F0C1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29"/>
            <p:cNvSpPr/>
            <p:nvPr/>
          </p:nvSpPr>
          <p:spPr>
            <a:xfrm>
              <a:off x="3184975" y="2714900"/>
              <a:ext cx="25" cy="675"/>
            </a:xfrm>
            <a:custGeom>
              <a:rect b="b" l="l" r="r" t="t"/>
              <a:pathLst>
                <a:path extrusionOk="0" h="27" w="1">
                  <a:moveTo>
                    <a:pt x="0" y="1"/>
                  </a:moveTo>
                  <a:lnTo>
                    <a:pt x="0" y="1"/>
                  </a:lnTo>
                  <a:lnTo>
                    <a:pt x="0" y="26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29"/>
            <p:cNvSpPr/>
            <p:nvPr/>
          </p:nvSpPr>
          <p:spPr>
            <a:xfrm>
              <a:off x="3218075" y="2659525"/>
              <a:ext cx="190950" cy="55400"/>
            </a:xfrm>
            <a:custGeom>
              <a:rect b="b" l="l" r="r" t="t"/>
              <a:pathLst>
                <a:path extrusionOk="0" h="2216" w="7638">
                  <a:moveTo>
                    <a:pt x="102" y="1"/>
                  </a:moveTo>
                  <a:lnTo>
                    <a:pt x="0" y="485"/>
                  </a:lnTo>
                  <a:lnTo>
                    <a:pt x="7536" y="2216"/>
                  </a:lnTo>
                  <a:lnTo>
                    <a:pt x="7638" y="1732"/>
                  </a:lnTo>
                  <a:lnTo>
                    <a:pt x="6569" y="1503"/>
                  </a:lnTo>
                  <a:lnTo>
                    <a:pt x="6187" y="1401"/>
                  </a:lnTo>
                  <a:lnTo>
                    <a:pt x="4074" y="917"/>
                  </a:lnTo>
                  <a:lnTo>
                    <a:pt x="3768" y="841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29"/>
            <p:cNvSpPr/>
            <p:nvPr/>
          </p:nvSpPr>
          <p:spPr>
            <a:xfrm>
              <a:off x="3184975" y="2708550"/>
              <a:ext cx="105675" cy="159775"/>
            </a:xfrm>
            <a:custGeom>
              <a:rect b="b" l="l" r="r" t="t"/>
              <a:pathLst>
                <a:path extrusionOk="0" h="6391" w="4227">
                  <a:moveTo>
                    <a:pt x="77" y="0"/>
                  </a:moveTo>
                  <a:lnTo>
                    <a:pt x="51" y="51"/>
                  </a:lnTo>
                  <a:lnTo>
                    <a:pt x="0" y="280"/>
                  </a:lnTo>
                  <a:lnTo>
                    <a:pt x="230" y="306"/>
                  </a:lnTo>
                  <a:lnTo>
                    <a:pt x="1121" y="637"/>
                  </a:lnTo>
                  <a:lnTo>
                    <a:pt x="1859" y="1044"/>
                  </a:lnTo>
                  <a:lnTo>
                    <a:pt x="2597" y="1680"/>
                  </a:lnTo>
                  <a:lnTo>
                    <a:pt x="3259" y="2571"/>
                  </a:lnTo>
                  <a:lnTo>
                    <a:pt x="3717" y="3794"/>
                  </a:lnTo>
                  <a:lnTo>
                    <a:pt x="3896" y="5372"/>
                  </a:lnTo>
                  <a:lnTo>
                    <a:pt x="3819" y="6314"/>
                  </a:lnTo>
                  <a:lnTo>
                    <a:pt x="4125" y="6390"/>
                  </a:lnTo>
                  <a:lnTo>
                    <a:pt x="4150" y="6212"/>
                  </a:lnTo>
                  <a:lnTo>
                    <a:pt x="4227" y="5117"/>
                  </a:lnTo>
                  <a:lnTo>
                    <a:pt x="4176" y="4124"/>
                  </a:lnTo>
                  <a:lnTo>
                    <a:pt x="3896" y="3030"/>
                  </a:lnTo>
                  <a:lnTo>
                    <a:pt x="3361" y="1935"/>
                  </a:lnTo>
                  <a:lnTo>
                    <a:pt x="2419" y="968"/>
                  </a:lnTo>
                  <a:lnTo>
                    <a:pt x="1401" y="407"/>
                  </a:lnTo>
                  <a:lnTo>
                    <a:pt x="561" y="102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29"/>
            <p:cNvSpPr/>
            <p:nvPr/>
          </p:nvSpPr>
          <p:spPr>
            <a:xfrm>
              <a:off x="3162700" y="2888650"/>
              <a:ext cx="183950" cy="84675"/>
            </a:xfrm>
            <a:custGeom>
              <a:rect b="b" l="l" r="r" t="t"/>
              <a:pathLst>
                <a:path extrusionOk="0" h="3387" w="7358">
                  <a:moveTo>
                    <a:pt x="408" y="1"/>
                  </a:moveTo>
                  <a:lnTo>
                    <a:pt x="0" y="1783"/>
                  </a:lnTo>
                  <a:lnTo>
                    <a:pt x="6951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29"/>
            <p:cNvSpPr/>
            <p:nvPr/>
          </p:nvSpPr>
          <p:spPr>
            <a:xfrm>
              <a:off x="3123225" y="2910950"/>
              <a:ext cx="238075" cy="100575"/>
            </a:xfrm>
            <a:custGeom>
              <a:rect b="b" l="l" r="r" t="t"/>
              <a:pathLst>
                <a:path extrusionOk="0" h="4023" w="9523">
                  <a:moveTo>
                    <a:pt x="434" y="0"/>
                  </a:moveTo>
                  <a:lnTo>
                    <a:pt x="1" y="1909"/>
                  </a:lnTo>
                  <a:lnTo>
                    <a:pt x="9064" y="4023"/>
                  </a:lnTo>
                  <a:lnTo>
                    <a:pt x="9523" y="2088"/>
                  </a:lnTo>
                  <a:lnTo>
                    <a:pt x="434" y="0"/>
                  </a:lnTo>
                  <a:close/>
                </a:path>
              </a:pathLst>
            </a:custGeom>
            <a:solidFill>
              <a:srgbClr val="993C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29"/>
            <p:cNvSpPr/>
            <p:nvPr/>
          </p:nvSpPr>
          <p:spPr>
            <a:xfrm>
              <a:off x="3100950" y="2948500"/>
              <a:ext cx="251450" cy="105675"/>
            </a:xfrm>
            <a:custGeom>
              <a:rect b="b" l="l" r="r" t="t"/>
              <a:pathLst>
                <a:path extrusionOk="0" h="4227" w="10058">
                  <a:moveTo>
                    <a:pt x="994" y="0"/>
                  </a:moveTo>
                  <a:lnTo>
                    <a:pt x="1" y="4226"/>
                  </a:lnTo>
                  <a:lnTo>
                    <a:pt x="9573" y="4226"/>
                  </a:lnTo>
                  <a:lnTo>
                    <a:pt x="10057" y="2088"/>
                  </a:lnTo>
                  <a:lnTo>
                    <a:pt x="994" y="0"/>
                  </a:lnTo>
                  <a:close/>
                </a:path>
              </a:pathLst>
            </a:custGeom>
            <a:solidFill>
              <a:srgbClr val="5C26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733" name="Google Shape;73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8500" y="480200"/>
            <a:ext cx="4757075" cy="3945950"/>
          </a:xfrm>
          <a:prstGeom prst="rect">
            <a:avLst/>
          </a:prstGeom>
          <a:noFill/>
          <a:ln>
            <a:noFill/>
          </a:ln>
        </p:spPr>
      </p:pic>
      <p:sp>
        <p:nvSpPr>
          <p:cNvPr id="734" name="Google Shape;734;p29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30"/>
          <p:cNvSpPr/>
          <p:nvPr/>
        </p:nvSpPr>
        <p:spPr>
          <a:xfrm>
            <a:off x="1883553" y="489800"/>
            <a:ext cx="2075120" cy="4163909"/>
          </a:xfrm>
          <a:custGeom>
            <a:rect b="b" l="l" r="r" t="t"/>
            <a:pathLst>
              <a:path extrusionOk="0" h="61841" w="30819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3C78D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30"/>
          <p:cNvSpPr txBox="1"/>
          <p:nvPr>
            <p:ph idx="4294967295" type="body"/>
          </p:nvPr>
        </p:nvSpPr>
        <p:spPr>
          <a:xfrm>
            <a:off x="4564800" y="839000"/>
            <a:ext cx="2817900" cy="335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rPr>
              <a:t>Android project</a:t>
            </a:r>
            <a:endParaRPr>
              <a:solidFill>
                <a:srgbClr val="3C78D8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741" name="Google Shape;741;p30"/>
          <p:cNvSpPr/>
          <p:nvPr/>
        </p:nvSpPr>
        <p:spPr>
          <a:xfrm>
            <a:off x="1976868" y="839000"/>
            <a:ext cx="1888500" cy="335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74F67"/>
                </a:solidFill>
                <a:latin typeface="ABeeZee"/>
                <a:ea typeface="ABeeZee"/>
                <a:cs typeface="ABeeZee"/>
                <a:sym typeface="ABeeZee"/>
              </a:rPr>
              <a:t>Place your screenshot here</a:t>
            </a:r>
            <a:endParaRPr sz="1000">
              <a:solidFill>
                <a:srgbClr val="474F67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grpSp>
        <p:nvGrpSpPr>
          <p:cNvPr id="742" name="Google Shape;742;p30"/>
          <p:cNvGrpSpPr/>
          <p:nvPr/>
        </p:nvGrpSpPr>
        <p:grpSpPr>
          <a:xfrm flipH="1">
            <a:off x="7488534" y="3637864"/>
            <a:ext cx="1655476" cy="1505645"/>
            <a:chOff x="4163225" y="296325"/>
            <a:chExt cx="1399625" cy="1272950"/>
          </a:xfrm>
        </p:grpSpPr>
        <p:sp>
          <p:nvSpPr>
            <p:cNvPr id="743" name="Google Shape;743;p30"/>
            <p:cNvSpPr/>
            <p:nvPr/>
          </p:nvSpPr>
          <p:spPr>
            <a:xfrm>
              <a:off x="4209700" y="296325"/>
              <a:ext cx="949000" cy="996100"/>
            </a:xfrm>
            <a:custGeom>
              <a:rect b="b" l="l" r="r" t="t"/>
              <a:pathLst>
                <a:path extrusionOk="0" h="39844" w="37960">
                  <a:moveTo>
                    <a:pt x="16727" y="0"/>
                  </a:moveTo>
                  <a:lnTo>
                    <a:pt x="16345" y="26"/>
                  </a:lnTo>
                  <a:lnTo>
                    <a:pt x="15963" y="102"/>
                  </a:lnTo>
                  <a:lnTo>
                    <a:pt x="15275" y="382"/>
                  </a:lnTo>
                  <a:lnTo>
                    <a:pt x="14715" y="815"/>
                  </a:lnTo>
                  <a:lnTo>
                    <a:pt x="14308" y="1401"/>
                  </a:lnTo>
                  <a:lnTo>
                    <a:pt x="14155" y="1706"/>
                  </a:lnTo>
                  <a:lnTo>
                    <a:pt x="13850" y="1502"/>
                  </a:lnTo>
                  <a:lnTo>
                    <a:pt x="13188" y="1222"/>
                  </a:lnTo>
                  <a:lnTo>
                    <a:pt x="12450" y="1146"/>
                  </a:lnTo>
                  <a:lnTo>
                    <a:pt x="11711" y="1222"/>
                  </a:lnTo>
                  <a:lnTo>
                    <a:pt x="11355" y="1375"/>
                  </a:lnTo>
                  <a:lnTo>
                    <a:pt x="10998" y="1528"/>
                  </a:lnTo>
                  <a:lnTo>
                    <a:pt x="10413" y="1986"/>
                  </a:lnTo>
                  <a:lnTo>
                    <a:pt x="10005" y="2546"/>
                  </a:lnTo>
                  <a:lnTo>
                    <a:pt x="9776" y="3183"/>
                  </a:lnTo>
                  <a:lnTo>
                    <a:pt x="9725" y="3539"/>
                  </a:lnTo>
                  <a:lnTo>
                    <a:pt x="9394" y="3412"/>
                  </a:lnTo>
                  <a:lnTo>
                    <a:pt x="8656" y="3310"/>
                  </a:lnTo>
                  <a:lnTo>
                    <a:pt x="7943" y="3412"/>
                  </a:lnTo>
                  <a:lnTo>
                    <a:pt x="7256" y="3692"/>
                  </a:lnTo>
                  <a:lnTo>
                    <a:pt x="6925" y="3921"/>
                  </a:lnTo>
                  <a:lnTo>
                    <a:pt x="6645" y="4150"/>
                  </a:lnTo>
                  <a:lnTo>
                    <a:pt x="6212" y="4736"/>
                  </a:lnTo>
                  <a:lnTo>
                    <a:pt x="5983" y="5398"/>
                  </a:lnTo>
                  <a:lnTo>
                    <a:pt x="5932" y="6060"/>
                  </a:lnTo>
                  <a:lnTo>
                    <a:pt x="6008" y="6416"/>
                  </a:lnTo>
                  <a:lnTo>
                    <a:pt x="5627" y="6390"/>
                  </a:lnTo>
                  <a:lnTo>
                    <a:pt x="4914" y="6467"/>
                  </a:lnTo>
                  <a:lnTo>
                    <a:pt x="4226" y="6747"/>
                  </a:lnTo>
                  <a:lnTo>
                    <a:pt x="3641" y="7180"/>
                  </a:lnTo>
                  <a:lnTo>
                    <a:pt x="3412" y="7485"/>
                  </a:lnTo>
                  <a:lnTo>
                    <a:pt x="3208" y="7791"/>
                  </a:lnTo>
                  <a:lnTo>
                    <a:pt x="2953" y="8453"/>
                  </a:lnTo>
                  <a:lnTo>
                    <a:pt x="2928" y="9140"/>
                  </a:lnTo>
                  <a:lnTo>
                    <a:pt x="3081" y="9802"/>
                  </a:lnTo>
                  <a:lnTo>
                    <a:pt x="3233" y="10133"/>
                  </a:lnTo>
                  <a:lnTo>
                    <a:pt x="2877" y="10184"/>
                  </a:lnTo>
                  <a:lnTo>
                    <a:pt x="2215" y="10464"/>
                  </a:lnTo>
                  <a:lnTo>
                    <a:pt x="1630" y="10897"/>
                  </a:lnTo>
                  <a:lnTo>
                    <a:pt x="1197" y="11482"/>
                  </a:lnTo>
                  <a:lnTo>
                    <a:pt x="1044" y="11813"/>
                  </a:lnTo>
                  <a:lnTo>
                    <a:pt x="942" y="12170"/>
                  </a:lnTo>
                  <a:lnTo>
                    <a:pt x="891" y="12857"/>
                  </a:lnTo>
                  <a:lnTo>
                    <a:pt x="1069" y="13544"/>
                  </a:lnTo>
                  <a:lnTo>
                    <a:pt x="1400" y="14130"/>
                  </a:lnTo>
                  <a:lnTo>
                    <a:pt x="1655" y="14410"/>
                  </a:lnTo>
                  <a:lnTo>
                    <a:pt x="1324" y="14563"/>
                  </a:lnTo>
                  <a:lnTo>
                    <a:pt x="764" y="14996"/>
                  </a:lnTo>
                  <a:lnTo>
                    <a:pt x="331" y="15556"/>
                  </a:lnTo>
                  <a:lnTo>
                    <a:pt x="77" y="16218"/>
                  </a:lnTo>
                  <a:lnTo>
                    <a:pt x="51" y="16574"/>
                  </a:lnTo>
                  <a:lnTo>
                    <a:pt x="26" y="16930"/>
                  </a:lnTo>
                  <a:lnTo>
                    <a:pt x="178" y="17567"/>
                  </a:lnTo>
                  <a:lnTo>
                    <a:pt x="484" y="18127"/>
                  </a:lnTo>
                  <a:lnTo>
                    <a:pt x="917" y="18611"/>
                  </a:lnTo>
                  <a:lnTo>
                    <a:pt x="1197" y="18814"/>
                  </a:lnTo>
                  <a:lnTo>
                    <a:pt x="917" y="18993"/>
                  </a:lnTo>
                  <a:lnTo>
                    <a:pt x="484" y="19451"/>
                  </a:lnTo>
                  <a:lnTo>
                    <a:pt x="178" y="19985"/>
                  </a:lnTo>
                  <a:lnTo>
                    <a:pt x="26" y="20596"/>
                  </a:lnTo>
                  <a:lnTo>
                    <a:pt x="0" y="20902"/>
                  </a:lnTo>
                  <a:lnTo>
                    <a:pt x="26" y="21258"/>
                  </a:lnTo>
                  <a:lnTo>
                    <a:pt x="204" y="21895"/>
                  </a:lnTo>
                  <a:lnTo>
                    <a:pt x="560" y="22455"/>
                  </a:lnTo>
                  <a:lnTo>
                    <a:pt x="1044" y="22913"/>
                  </a:lnTo>
                  <a:lnTo>
                    <a:pt x="1324" y="23091"/>
                  </a:lnTo>
                  <a:lnTo>
                    <a:pt x="1044" y="23321"/>
                  </a:lnTo>
                  <a:lnTo>
                    <a:pt x="637" y="23881"/>
                  </a:lnTo>
                  <a:lnTo>
                    <a:pt x="382" y="24517"/>
                  </a:lnTo>
                  <a:lnTo>
                    <a:pt x="306" y="25205"/>
                  </a:lnTo>
                  <a:lnTo>
                    <a:pt x="382" y="25561"/>
                  </a:lnTo>
                  <a:lnTo>
                    <a:pt x="458" y="25917"/>
                  </a:lnTo>
                  <a:lnTo>
                    <a:pt x="815" y="26554"/>
                  </a:lnTo>
                  <a:lnTo>
                    <a:pt x="1324" y="27063"/>
                  </a:lnTo>
                  <a:lnTo>
                    <a:pt x="1960" y="27419"/>
                  </a:lnTo>
                  <a:lnTo>
                    <a:pt x="2291" y="27521"/>
                  </a:lnTo>
                  <a:lnTo>
                    <a:pt x="2088" y="27801"/>
                  </a:lnTo>
                  <a:lnTo>
                    <a:pt x="1859" y="28463"/>
                  </a:lnTo>
                  <a:lnTo>
                    <a:pt x="1782" y="29151"/>
                  </a:lnTo>
                  <a:lnTo>
                    <a:pt x="1935" y="29838"/>
                  </a:lnTo>
                  <a:lnTo>
                    <a:pt x="2088" y="30169"/>
                  </a:lnTo>
                  <a:lnTo>
                    <a:pt x="2291" y="30475"/>
                  </a:lnTo>
                  <a:lnTo>
                    <a:pt x="2801" y="30984"/>
                  </a:lnTo>
                  <a:lnTo>
                    <a:pt x="3437" y="31340"/>
                  </a:lnTo>
                  <a:lnTo>
                    <a:pt x="4150" y="31518"/>
                  </a:lnTo>
                  <a:lnTo>
                    <a:pt x="4506" y="31544"/>
                  </a:lnTo>
                  <a:lnTo>
                    <a:pt x="4405" y="31875"/>
                  </a:lnTo>
                  <a:lnTo>
                    <a:pt x="4354" y="32562"/>
                  </a:lnTo>
                  <a:lnTo>
                    <a:pt x="4481" y="33224"/>
                  </a:lnTo>
                  <a:lnTo>
                    <a:pt x="4812" y="33861"/>
                  </a:lnTo>
                  <a:lnTo>
                    <a:pt x="5066" y="34141"/>
                  </a:lnTo>
                  <a:lnTo>
                    <a:pt x="5347" y="34395"/>
                  </a:lnTo>
                  <a:lnTo>
                    <a:pt x="5983" y="34752"/>
                  </a:lnTo>
                  <a:lnTo>
                    <a:pt x="6696" y="34955"/>
                  </a:lnTo>
                  <a:lnTo>
                    <a:pt x="7434" y="34955"/>
                  </a:lnTo>
                  <a:lnTo>
                    <a:pt x="7791" y="34879"/>
                  </a:lnTo>
                  <a:lnTo>
                    <a:pt x="7791" y="35210"/>
                  </a:lnTo>
                  <a:lnTo>
                    <a:pt x="7918" y="35872"/>
                  </a:lnTo>
                  <a:lnTo>
                    <a:pt x="8249" y="36508"/>
                  </a:lnTo>
                  <a:lnTo>
                    <a:pt x="8758" y="37017"/>
                  </a:lnTo>
                  <a:lnTo>
                    <a:pt x="9089" y="37221"/>
                  </a:lnTo>
                  <a:lnTo>
                    <a:pt x="9420" y="37399"/>
                  </a:lnTo>
                  <a:lnTo>
                    <a:pt x="10158" y="37578"/>
                  </a:lnTo>
                  <a:lnTo>
                    <a:pt x="10871" y="37578"/>
                  </a:lnTo>
                  <a:lnTo>
                    <a:pt x="11584" y="37399"/>
                  </a:lnTo>
                  <a:lnTo>
                    <a:pt x="11915" y="37247"/>
                  </a:lnTo>
                  <a:lnTo>
                    <a:pt x="11991" y="37578"/>
                  </a:lnTo>
                  <a:lnTo>
                    <a:pt x="12322" y="38189"/>
                  </a:lnTo>
                  <a:lnTo>
                    <a:pt x="12831" y="38698"/>
                  </a:lnTo>
                  <a:lnTo>
                    <a:pt x="13468" y="39054"/>
                  </a:lnTo>
                  <a:lnTo>
                    <a:pt x="13824" y="39181"/>
                  </a:lnTo>
                  <a:lnTo>
                    <a:pt x="14206" y="39258"/>
                  </a:lnTo>
                  <a:lnTo>
                    <a:pt x="14970" y="39258"/>
                  </a:lnTo>
                  <a:lnTo>
                    <a:pt x="15683" y="39054"/>
                  </a:lnTo>
                  <a:lnTo>
                    <a:pt x="16294" y="38698"/>
                  </a:lnTo>
                  <a:lnTo>
                    <a:pt x="16574" y="38469"/>
                  </a:lnTo>
                  <a:lnTo>
                    <a:pt x="16752" y="38749"/>
                  </a:lnTo>
                  <a:lnTo>
                    <a:pt x="17236" y="39258"/>
                  </a:lnTo>
                  <a:lnTo>
                    <a:pt x="17872" y="39614"/>
                  </a:lnTo>
                  <a:lnTo>
                    <a:pt x="18585" y="39818"/>
                  </a:lnTo>
                  <a:lnTo>
                    <a:pt x="18992" y="39843"/>
                  </a:lnTo>
                  <a:lnTo>
                    <a:pt x="19069" y="39843"/>
                  </a:lnTo>
                  <a:lnTo>
                    <a:pt x="19451" y="39818"/>
                  </a:lnTo>
                  <a:lnTo>
                    <a:pt x="20164" y="39614"/>
                  </a:lnTo>
                  <a:lnTo>
                    <a:pt x="20800" y="39258"/>
                  </a:lnTo>
                  <a:lnTo>
                    <a:pt x="21284" y="38749"/>
                  </a:lnTo>
                  <a:lnTo>
                    <a:pt x="21462" y="38443"/>
                  </a:lnTo>
                  <a:lnTo>
                    <a:pt x="21742" y="38698"/>
                  </a:lnTo>
                  <a:lnTo>
                    <a:pt x="22353" y="39054"/>
                  </a:lnTo>
                  <a:lnTo>
                    <a:pt x="23066" y="39232"/>
                  </a:lnTo>
                  <a:lnTo>
                    <a:pt x="23804" y="39232"/>
                  </a:lnTo>
                  <a:lnTo>
                    <a:pt x="24186" y="39156"/>
                  </a:lnTo>
                  <a:lnTo>
                    <a:pt x="24568" y="39029"/>
                  </a:lnTo>
                  <a:lnTo>
                    <a:pt x="25204" y="38672"/>
                  </a:lnTo>
                  <a:lnTo>
                    <a:pt x="25688" y="38163"/>
                  </a:lnTo>
                  <a:lnTo>
                    <a:pt x="26019" y="37527"/>
                  </a:lnTo>
                  <a:lnTo>
                    <a:pt x="26121" y="37196"/>
                  </a:lnTo>
                  <a:lnTo>
                    <a:pt x="26452" y="37374"/>
                  </a:lnTo>
                  <a:lnTo>
                    <a:pt x="27139" y="37552"/>
                  </a:lnTo>
                  <a:lnTo>
                    <a:pt x="27878" y="37552"/>
                  </a:lnTo>
                  <a:lnTo>
                    <a:pt x="28616" y="37374"/>
                  </a:lnTo>
                  <a:lnTo>
                    <a:pt x="28947" y="37196"/>
                  </a:lnTo>
                  <a:lnTo>
                    <a:pt x="29278" y="36966"/>
                  </a:lnTo>
                  <a:lnTo>
                    <a:pt x="29762" y="36457"/>
                  </a:lnTo>
                  <a:lnTo>
                    <a:pt x="30093" y="35846"/>
                  </a:lnTo>
                  <a:lnTo>
                    <a:pt x="30245" y="35159"/>
                  </a:lnTo>
                  <a:lnTo>
                    <a:pt x="30220" y="34828"/>
                  </a:lnTo>
                  <a:lnTo>
                    <a:pt x="30576" y="34904"/>
                  </a:lnTo>
                  <a:lnTo>
                    <a:pt x="31315" y="34904"/>
                  </a:lnTo>
                  <a:lnTo>
                    <a:pt x="32027" y="34701"/>
                  </a:lnTo>
                  <a:lnTo>
                    <a:pt x="32664" y="34344"/>
                  </a:lnTo>
                  <a:lnTo>
                    <a:pt x="32944" y="34090"/>
                  </a:lnTo>
                  <a:lnTo>
                    <a:pt x="33198" y="33810"/>
                  </a:lnTo>
                  <a:lnTo>
                    <a:pt x="33529" y="33173"/>
                  </a:lnTo>
                  <a:lnTo>
                    <a:pt x="33657" y="32511"/>
                  </a:lnTo>
                  <a:lnTo>
                    <a:pt x="33606" y="31824"/>
                  </a:lnTo>
                  <a:lnTo>
                    <a:pt x="33504" y="31493"/>
                  </a:lnTo>
                  <a:lnTo>
                    <a:pt x="33860" y="31467"/>
                  </a:lnTo>
                  <a:lnTo>
                    <a:pt x="34573" y="31289"/>
                  </a:lnTo>
                  <a:lnTo>
                    <a:pt x="35184" y="30933"/>
                  </a:lnTo>
                  <a:lnTo>
                    <a:pt x="35719" y="30424"/>
                  </a:lnTo>
                  <a:lnTo>
                    <a:pt x="35897" y="30093"/>
                  </a:lnTo>
                  <a:lnTo>
                    <a:pt x="36075" y="29762"/>
                  </a:lnTo>
                  <a:lnTo>
                    <a:pt x="36203" y="29074"/>
                  </a:lnTo>
                  <a:lnTo>
                    <a:pt x="36152" y="28387"/>
                  </a:lnTo>
                  <a:lnTo>
                    <a:pt x="35897" y="27750"/>
                  </a:lnTo>
                  <a:lnTo>
                    <a:pt x="35693" y="27445"/>
                  </a:lnTo>
                  <a:lnTo>
                    <a:pt x="36024" y="27343"/>
                  </a:lnTo>
                  <a:lnTo>
                    <a:pt x="36661" y="26987"/>
                  </a:lnTo>
                  <a:lnTo>
                    <a:pt x="37170" y="26477"/>
                  </a:lnTo>
                  <a:lnTo>
                    <a:pt x="37501" y="25841"/>
                  </a:lnTo>
                  <a:lnTo>
                    <a:pt x="37603" y="25510"/>
                  </a:lnTo>
                  <a:lnTo>
                    <a:pt x="37654" y="25128"/>
                  </a:lnTo>
                  <a:lnTo>
                    <a:pt x="37603" y="24441"/>
                  </a:lnTo>
                  <a:lnTo>
                    <a:pt x="37348" y="23804"/>
                  </a:lnTo>
                  <a:lnTo>
                    <a:pt x="36915" y="23244"/>
                  </a:lnTo>
                  <a:lnTo>
                    <a:pt x="36635" y="23041"/>
                  </a:lnTo>
                  <a:lnTo>
                    <a:pt x="36941" y="22837"/>
                  </a:lnTo>
                  <a:lnTo>
                    <a:pt x="37399" y="22379"/>
                  </a:lnTo>
                  <a:lnTo>
                    <a:pt x="37756" y="21819"/>
                  </a:lnTo>
                  <a:lnTo>
                    <a:pt x="37934" y="21182"/>
                  </a:lnTo>
                  <a:lnTo>
                    <a:pt x="37959" y="20851"/>
                  </a:lnTo>
                  <a:lnTo>
                    <a:pt x="37934" y="20520"/>
                  </a:lnTo>
                  <a:lnTo>
                    <a:pt x="37781" y="19909"/>
                  </a:lnTo>
                  <a:lnTo>
                    <a:pt x="37476" y="19374"/>
                  </a:lnTo>
                  <a:lnTo>
                    <a:pt x="37043" y="18916"/>
                  </a:lnTo>
                  <a:lnTo>
                    <a:pt x="36788" y="18738"/>
                  </a:lnTo>
                  <a:lnTo>
                    <a:pt x="37043" y="18560"/>
                  </a:lnTo>
                  <a:lnTo>
                    <a:pt x="37476" y="18076"/>
                  </a:lnTo>
                  <a:lnTo>
                    <a:pt x="37781" y="17491"/>
                  </a:lnTo>
                  <a:lnTo>
                    <a:pt x="37934" y="16854"/>
                  </a:lnTo>
                  <a:lnTo>
                    <a:pt x="37908" y="16523"/>
                  </a:lnTo>
                  <a:lnTo>
                    <a:pt x="37883" y="16141"/>
                  </a:lnTo>
                  <a:lnTo>
                    <a:pt x="37628" y="15479"/>
                  </a:lnTo>
                  <a:lnTo>
                    <a:pt x="37196" y="14919"/>
                  </a:lnTo>
                  <a:lnTo>
                    <a:pt x="36635" y="14486"/>
                  </a:lnTo>
                  <a:lnTo>
                    <a:pt x="36304" y="14334"/>
                  </a:lnTo>
                  <a:lnTo>
                    <a:pt x="36534" y="14079"/>
                  </a:lnTo>
                  <a:lnTo>
                    <a:pt x="36890" y="13468"/>
                  </a:lnTo>
                  <a:lnTo>
                    <a:pt x="37043" y="12806"/>
                  </a:lnTo>
                  <a:lnTo>
                    <a:pt x="36992" y="12093"/>
                  </a:lnTo>
                  <a:lnTo>
                    <a:pt x="36890" y="11737"/>
                  </a:lnTo>
                  <a:lnTo>
                    <a:pt x="36737" y="11406"/>
                  </a:lnTo>
                  <a:lnTo>
                    <a:pt x="36304" y="10820"/>
                  </a:lnTo>
                  <a:lnTo>
                    <a:pt x="35719" y="10388"/>
                  </a:lnTo>
                  <a:lnTo>
                    <a:pt x="35057" y="10133"/>
                  </a:lnTo>
                  <a:lnTo>
                    <a:pt x="34701" y="10057"/>
                  </a:lnTo>
                  <a:lnTo>
                    <a:pt x="34853" y="9751"/>
                  </a:lnTo>
                  <a:lnTo>
                    <a:pt x="35006" y="9089"/>
                  </a:lnTo>
                  <a:lnTo>
                    <a:pt x="34955" y="8402"/>
                  </a:lnTo>
                  <a:lnTo>
                    <a:pt x="34701" y="7740"/>
                  </a:lnTo>
                  <a:lnTo>
                    <a:pt x="34497" y="7434"/>
                  </a:lnTo>
                  <a:lnTo>
                    <a:pt x="34268" y="7129"/>
                  </a:lnTo>
                  <a:lnTo>
                    <a:pt x="33682" y="6696"/>
                  </a:lnTo>
                  <a:lnTo>
                    <a:pt x="32995" y="6416"/>
                  </a:lnTo>
                  <a:lnTo>
                    <a:pt x="32282" y="6340"/>
                  </a:lnTo>
                  <a:lnTo>
                    <a:pt x="31900" y="6365"/>
                  </a:lnTo>
                  <a:lnTo>
                    <a:pt x="31976" y="6034"/>
                  </a:lnTo>
                  <a:lnTo>
                    <a:pt x="31926" y="5347"/>
                  </a:lnTo>
                  <a:lnTo>
                    <a:pt x="31696" y="4685"/>
                  </a:lnTo>
                  <a:lnTo>
                    <a:pt x="31264" y="4099"/>
                  </a:lnTo>
                  <a:lnTo>
                    <a:pt x="30958" y="3870"/>
                  </a:lnTo>
                  <a:lnTo>
                    <a:pt x="30653" y="3641"/>
                  </a:lnTo>
                  <a:lnTo>
                    <a:pt x="29965" y="3361"/>
                  </a:lnTo>
                  <a:lnTo>
                    <a:pt x="29227" y="3285"/>
                  </a:lnTo>
                  <a:lnTo>
                    <a:pt x="28514" y="3386"/>
                  </a:lnTo>
                  <a:lnTo>
                    <a:pt x="28158" y="3514"/>
                  </a:lnTo>
                  <a:lnTo>
                    <a:pt x="28132" y="3157"/>
                  </a:lnTo>
                  <a:lnTo>
                    <a:pt x="27878" y="2521"/>
                  </a:lnTo>
                  <a:lnTo>
                    <a:pt x="27470" y="1935"/>
                  </a:lnTo>
                  <a:lnTo>
                    <a:pt x="26885" y="1502"/>
                  </a:lnTo>
                  <a:lnTo>
                    <a:pt x="26528" y="1324"/>
                  </a:lnTo>
                  <a:lnTo>
                    <a:pt x="26172" y="1197"/>
                  </a:lnTo>
                  <a:lnTo>
                    <a:pt x="25434" y="1121"/>
                  </a:lnTo>
                  <a:lnTo>
                    <a:pt x="24695" y="1222"/>
                  </a:lnTo>
                  <a:lnTo>
                    <a:pt x="24033" y="1477"/>
                  </a:lnTo>
                  <a:lnTo>
                    <a:pt x="23728" y="1706"/>
                  </a:lnTo>
                  <a:lnTo>
                    <a:pt x="23601" y="1375"/>
                  </a:lnTo>
                  <a:lnTo>
                    <a:pt x="23168" y="815"/>
                  </a:lnTo>
                  <a:lnTo>
                    <a:pt x="22608" y="382"/>
                  </a:lnTo>
                  <a:lnTo>
                    <a:pt x="21920" y="77"/>
                  </a:lnTo>
                  <a:lnTo>
                    <a:pt x="21538" y="26"/>
                  </a:lnTo>
                  <a:lnTo>
                    <a:pt x="21156" y="0"/>
                  </a:lnTo>
                  <a:lnTo>
                    <a:pt x="20393" y="102"/>
                  </a:lnTo>
                  <a:lnTo>
                    <a:pt x="19731" y="382"/>
                  </a:lnTo>
                  <a:lnTo>
                    <a:pt x="19171" y="815"/>
                  </a:lnTo>
                  <a:lnTo>
                    <a:pt x="18942" y="1095"/>
                  </a:lnTo>
                  <a:lnTo>
                    <a:pt x="18712" y="815"/>
                  </a:lnTo>
                  <a:lnTo>
                    <a:pt x="18152" y="382"/>
                  </a:lnTo>
                  <a:lnTo>
                    <a:pt x="17490" y="102"/>
                  </a:lnTo>
                  <a:lnTo>
                    <a:pt x="16727" y="0"/>
                  </a:lnTo>
                  <a:close/>
                </a:path>
              </a:pathLst>
            </a:custGeom>
            <a:solidFill>
              <a:srgbClr val="1409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30"/>
            <p:cNvSpPr/>
            <p:nvPr/>
          </p:nvSpPr>
          <p:spPr>
            <a:xfrm>
              <a:off x="4277800" y="866600"/>
              <a:ext cx="68125" cy="190975"/>
            </a:xfrm>
            <a:custGeom>
              <a:rect b="b" l="l" r="r" t="t"/>
              <a:pathLst>
                <a:path extrusionOk="0" h="7639" w="2725">
                  <a:moveTo>
                    <a:pt x="2724" y="0"/>
                  </a:moveTo>
                  <a:lnTo>
                    <a:pt x="2164" y="51"/>
                  </a:lnTo>
                  <a:lnTo>
                    <a:pt x="1197" y="459"/>
                  </a:lnTo>
                  <a:lnTo>
                    <a:pt x="459" y="1197"/>
                  </a:lnTo>
                  <a:lnTo>
                    <a:pt x="26" y="2190"/>
                  </a:lnTo>
                  <a:lnTo>
                    <a:pt x="0" y="2750"/>
                  </a:lnTo>
                  <a:lnTo>
                    <a:pt x="0" y="4914"/>
                  </a:lnTo>
                  <a:lnTo>
                    <a:pt x="26" y="5474"/>
                  </a:lnTo>
                  <a:lnTo>
                    <a:pt x="459" y="6467"/>
                  </a:lnTo>
                  <a:lnTo>
                    <a:pt x="1197" y="7205"/>
                  </a:lnTo>
                  <a:lnTo>
                    <a:pt x="2164" y="7613"/>
                  </a:lnTo>
                  <a:lnTo>
                    <a:pt x="2724" y="7638"/>
                  </a:lnTo>
                  <a:lnTo>
                    <a:pt x="2724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30"/>
            <p:cNvSpPr/>
            <p:nvPr/>
          </p:nvSpPr>
          <p:spPr>
            <a:xfrm>
              <a:off x="5022475" y="866600"/>
              <a:ext cx="68125" cy="190975"/>
            </a:xfrm>
            <a:custGeom>
              <a:rect b="b" l="l" r="r" t="t"/>
              <a:pathLst>
                <a:path extrusionOk="0" h="7639" w="2725">
                  <a:moveTo>
                    <a:pt x="0" y="0"/>
                  </a:moveTo>
                  <a:lnTo>
                    <a:pt x="0" y="7638"/>
                  </a:lnTo>
                  <a:lnTo>
                    <a:pt x="560" y="7613"/>
                  </a:lnTo>
                  <a:lnTo>
                    <a:pt x="1528" y="7205"/>
                  </a:lnTo>
                  <a:lnTo>
                    <a:pt x="2266" y="6467"/>
                  </a:lnTo>
                  <a:lnTo>
                    <a:pt x="2699" y="5474"/>
                  </a:lnTo>
                  <a:lnTo>
                    <a:pt x="2724" y="4914"/>
                  </a:lnTo>
                  <a:lnTo>
                    <a:pt x="2724" y="2750"/>
                  </a:lnTo>
                  <a:lnTo>
                    <a:pt x="2699" y="2190"/>
                  </a:lnTo>
                  <a:lnTo>
                    <a:pt x="2266" y="1197"/>
                  </a:lnTo>
                  <a:lnTo>
                    <a:pt x="1528" y="459"/>
                  </a:lnTo>
                  <a:lnTo>
                    <a:pt x="560" y="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30"/>
            <p:cNvSpPr/>
            <p:nvPr/>
          </p:nvSpPr>
          <p:spPr>
            <a:xfrm>
              <a:off x="4579475" y="1254850"/>
              <a:ext cx="210075" cy="264150"/>
            </a:xfrm>
            <a:custGeom>
              <a:rect b="b" l="l" r="r" t="t"/>
              <a:pathLst>
                <a:path extrusionOk="0" h="10566" w="8403">
                  <a:moveTo>
                    <a:pt x="1" y="0"/>
                  </a:moveTo>
                  <a:lnTo>
                    <a:pt x="1" y="10566"/>
                  </a:lnTo>
                  <a:lnTo>
                    <a:pt x="8402" y="10566"/>
                  </a:lnTo>
                  <a:lnTo>
                    <a:pt x="8402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30"/>
            <p:cNvSpPr/>
            <p:nvPr/>
          </p:nvSpPr>
          <p:spPr>
            <a:xfrm>
              <a:off x="4333800" y="439525"/>
              <a:ext cx="700775" cy="875800"/>
            </a:xfrm>
            <a:custGeom>
              <a:rect b="b" l="l" r="r" t="t"/>
              <a:pathLst>
                <a:path extrusionOk="0" h="35032" w="28031">
                  <a:moveTo>
                    <a:pt x="14028" y="1"/>
                  </a:moveTo>
                  <a:lnTo>
                    <a:pt x="13290" y="26"/>
                  </a:lnTo>
                  <a:lnTo>
                    <a:pt x="11890" y="153"/>
                  </a:lnTo>
                  <a:lnTo>
                    <a:pt x="10515" y="433"/>
                  </a:lnTo>
                  <a:lnTo>
                    <a:pt x="9191" y="841"/>
                  </a:lnTo>
                  <a:lnTo>
                    <a:pt x="7944" y="1375"/>
                  </a:lnTo>
                  <a:lnTo>
                    <a:pt x="6747" y="2037"/>
                  </a:lnTo>
                  <a:lnTo>
                    <a:pt x="5627" y="2776"/>
                  </a:lnTo>
                  <a:lnTo>
                    <a:pt x="4583" y="3641"/>
                  </a:lnTo>
                  <a:lnTo>
                    <a:pt x="3641" y="4583"/>
                  </a:lnTo>
                  <a:lnTo>
                    <a:pt x="2776" y="5627"/>
                  </a:lnTo>
                  <a:lnTo>
                    <a:pt x="2012" y="6747"/>
                  </a:lnTo>
                  <a:lnTo>
                    <a:pt x="1375" y="7944"/>
                  </a:lnTo>
                  <a:lnTo>
                    <a:pt x="841" y="9191"/>
                  </a:lnTo>
                  <a:lnTo>
                    <a:pt x="433" y="10515"/>
                  </a:lnTo>
                  <a:lnTo>
                    <a:pt x="153" y="11890"/>
                  </a:lnTo>
                  <a:lnTo>
                    <a:pt x="1" y="13316"/>
                  </a:lnTo>
                  <a:lnTo>
                    <a:pt x="1" y="14028"/>
                  </a:lnTo>
                  <a:lnTo>
                    <a:pt x="1" y="21004"/>
                  </a:lnTo>
                  <a:lnTo>
                    <a:pt x="1" y="21717"/>
                  </a:lnTo>
                  <a:lnTo>
                    <a:pt x="153" y="23143"/>
                  </a:lnTo>
                  <a:lnTo>
                    <a:pt x="433" y="24517"/>
                  </a:lnTo>
                  <a:lnTo>
                    <a:pt x="841" y="25841"/>
                  </a:lnTo>
                  <a:lnTo>
                    <a:pt x="1375" y="27089"/>
                  </a:lnTo>
                  <a:lnTo>
                    <a:pt x="2012" y="28285"/>
                  </a:lnTo>
                  <a:lnTo>
                    <a:pt x="2776" y="29405"/>
                  </a:lnTo>
                  <a:lnTo>
                    <a:pt x="3641" y="30449"/>
                  </a:lnTo>
                  <a:lnTo>
                    <a:pt x="4583" y="31391"/>
                  </a:lnTo>
                  <a:lnTo>
                    <a:pt x="5627" y="32257"/>
                  </a:lnTo>
                  <a:lnTo>
                    <a:pt x="6747" y="32995"/>
                  </a:lnTo>
                  <a:lnTo>
                    <a:pt x="7944" y="33657"/>
                  </a:lnTo>
                  <a:lnTo>
                    <a:pt x="9191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06"/>
                  </a:lnTo>
                  <a:lnTo>
                    <a:pt x="14028" y="35032"/>
                  </a:lnTo>
                  <a:lnTo>
                    <a:pt x="14741" y="35006"/>
                  </a:lnTo>
                  <a:lnTo>
                    <a:pt x="16167" y="34879"/>
                  </a:lnTo>
                  <a:lnTo>
                    <a:pt x="17516" y="34599"/>
                  </a:lnTo>
                  <a:lnTo>
                    <a:pt x="18840" y="34192"/>
                  </a:lnTo>
                  <a:lnTo>
                    <a:pt x="20088" y="33657"/>
                  </a:lnTo>
                  <a:lnTo>
                    <a:pt x="21284" y="32995"/>
                  </a:lnTo>
                  <a:lnTo>
                    <a:pt x="22404" y="32257"/>
                  </a:lnTo>
                  <a:lnTo>
                    <a:pt x="23448" y="31391"/>
                  </a:lnTo>
                  <a:lnTo>
                    <a:pt x="24390" y="30449"/>
                  </a:lnTo>
                  <a:lnTo>
                    <a:pt x="25256" y="29405"/>
                  </a:lnTo>
                  <a:lnTo>
                    <a:pt x="26020" y="28285"/>
                  </a:lnTo>
                  <a:lnTo>
                    <a:pt x="26656" y="27089"/>
                  </a:lnTo>
                  <a:lnTo>
                    <a:pt x="27191" y="25841"/>
                  </a:lnTo>
                  <a:lnTo>
                    <a:pt x="27598" y="24517"/>
                  </a:lnTo>
                  <a:lnTo>
                    <a:pt x="27878" y="23143"/>
                  </a:lnTo>
                  <a:lnTo>
                    <a:pt x="28031" y="21717"/>
                  </a:lnTo>
                  <a:lnTo>
                    <a:pt x="28031" y="21004"/>
                  </a:lnTo>
                  <a:lnTo>
                    <a:pt x="28031" y="14028"/>
                  </a:lnTo>
                  <a:lnTo>
                    <a:pt x="28031" y="13316"/>
                  </a:lnTo>
                  <a:lnTo>
                    <a:pt x="27878" y="11890"/>
                  </a:lnTo>
                  <a:lnTo>
                    <a:pt x="27598" y="10515"/>
                  </a:lnTo>
                  <a:lnTo>
                    <a:pt x="27191" y="9191"/>
                  </a:lnTo>
                  <a:lnTo>
                    <a:pt x="26656" y="7944"/>
                  </a:lnTo>
                  <a:lnTo>
                    <a:pt x="26020" y="6747"/>
                  </a:lnTo>
                  <a:lnTo>
                    <a:pt x="25256" y="5627"/>
                  </a:lnTo>
                  <a:lnTo>
                    <a:pt x="24390" y="4583"/>
                  </a:lnTo>
                  <a:lnTo>
                    <a:pt x="23448" y="3641"/>
                  </a:lnTo>
                  <a:lnTo>
                    <a:pt x="22404" y="2776"/>
                  </a:lnTo>
                  <a:lnTo>
                    <a:pt x="21284" y="2037"/>
                  </a:lnTo>
                  <a:lnTo>
                    <a:pt x="20088" y="1375"/>
                  </a:lnTo>
                  <a:lnTo>
                    <a:pt x="18840" y="841"/>
                  </a:lnTo>
                  <a:lnTo>
                    <a:pt x="17516" y="433"/>
                  </a:lnTo>
                  <a:lnTo>
                    <a:pt x="16167" y="153"/>
                  </a:lnTo>
                  <a:lnTo>
                    <a:pt x="14741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6B3F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30"/>
            <p:cNvSpPr/>
            <p:nvPr/>
          </p:nvSpPr>
          <p:spPr>
            <a:xfrm>
              <a:off x="4458550" y="933425"/>
              <a:ext cx="91050" cy="90400"/>
            </a:xfrm>
            <a:custGeom>
              <a:rect b="b" l="l" r="r" t="t"/>
              <a:pathLst>
                <a:path extrusionOk="0" h="3616" w="3642">
                  <a:moveTo>
                    <a:pt x="1808" y="1"/>
                  </a:moveTo>
                  <a:lnTo>
                    <a:pt x="1452" y="26"/>
                  </a:lnTo>
                  <a:lnTo>
                    <a:pt x="790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1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90" y="3310"/>
                  </a:lnTo>
                  <a:lnTo>
                    <a:pt x="1452" y="3590"/>
                  </a:lnTo>
                  <a:lnTo>
                    <a:pt x="1808" y="3616"/>
                  </a:lnTo>
                  <a:lnTo>
                    <a:pt x="2190" y="3590"/>
                  </a:lnTo>
                  <a:lnTo>
                    <a:pt x="2826" y="3310"/>
                  </a:lnTo>
                  <a:lnTo>
                    <a:pt x="3336" y="2827"/>
                  </a:lnTo>
                  <a:lnTo>
                    <a:pt x="3616" y="2165"/>
                  </a:lnTo>
                  <a:lnTo>
                    <a:pt x="3641" y="1808"/>
                  </a:lnTo>
                  <a:lnTo>
                    <a:pt x="3616" y="1426"/>
                  </a:lnTo>
                  <a:lnTo>
                    <a:pt x="3336" y="790"/>
                  </a:lnTo>
                  <a:lnTo>
                    <a:pt x="2826" y="281"/>
                  </a:lnTo>
                  <a:lnTo>
                    <a:pt x="2190" y="26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30"/>
            <p:cNvSpPr/>
            <p:nvPr/>
          </p:nvSpPr>
          <p:spPr>
            <a:xfrm>
              <a:off x="4818800" y="933425"/>
              <a:ext cx="91025" cy="90400"/>
            </a:xfrm>
            <a:custGeom>
              <a:rect b="b" l="l" r="r" t="t"/>
              <a:pathLst>
                <a:path extrusionOk="0" h="3616" w="3641">
                  <a:moveTo>
                    <a:pt x="1833" y="1"/>
                  </a:moveTo>
                  <a:lnTo>
                    <a:pt x="1451" y="26"/>
                  </a:lnTo>
                  <a:lnTo>
                    <a:pt x="815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0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815" y="3310"/>
                  </a:lnTo>
                  <a:lnTo>
                    <a:pt x="1451" y="3590"/>
                  </a:lnTo>
                  <a:lnTo>
                    <a:pt x="1833" y="3616"/>
                  </a:lnTo>
                  <a:lnTo>
                    <a:pt x="2190" y="3590"/>
                  </a:lnTo>
                  <a:lnTo>
                    <a:pt x="2852" y="3310"/>
                  </a:lnTo>
                  <a:lnTo>
                    <a:pt x="3335" y="2827"/>
                  </a:lnTo>
                  <a:lnTo>
                    <a:pt x="3615" y="2165"/>
                  </a:lnTo>
                  <a:lnTo>
                    <a:pt x="3641" y="1808"/>
                  </a:lnTo>
                  <a:lnTo>
                    <a:pt x="3615" y="1426"/>
                  </a:lnTo>
                  <a:lnTo>
                    <a:pt x="3335" y="790"/>
                  </a:lnTo>
                  <a:lnTo>
                    <a:pt x="2852" y="281"/>
                  </a:lnTo>
                  <a:lnTo>
                    <a:pt x="2190" y="26"/>
                  </a:lnTo>
                  <a:lnTo>
                    <a:pt x="1833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30"/>
            <p:cNvSpPr/>
            <p:nvPr/>
          </p:nvSpPr>
          <p:spPr>
            <a:xfrm>
              <a:off x="4163225" y="1359225"/>
              <a:ext cx="1041925" cy="210050"/>
            </a:xfrm>
            <a:custGeom>
              <a:rect b="b" l="l" r="r" t="t"/>
              <a:pathLst>
                <a:path extrusionOk="0" h="8402" w="41677">
                  <a:moveTo>
                    <a:pt x="16625" y="1"/>
                  </a:moveTo>
                  <a:lnTo>
                    <a:pt x="12297" y="153"/>
                  </a:lnTo>
                  <a:lnTo>
                    <a:pt x="11177" y="179"/>
                  </a:lnTo>
                  <a:lnTo>
                    <a:pt x="9115" y="484"/>
                  </a:lnTo>
                  <a:lnTo>
                    <a:pt x="7307" y="1070"/>
                  </a:lnTo>
                  <a:lnTo>
                    <a:pt x="5678" y="1910"/>
                  </a:lnTo>
                  <a:lnTo>
                    <a:pt x="4227" y="2979"/>
                  </a:lnTo>
                  <a:lnTo>
                    <a:pt x="2903" y="4303"/>
                  </a:lnTo>
                  <a:lnTo>
                    <a:pt x="1681" y="5805"/>
                  </a:lnTo>
                  <a:lnTo>
                    <a:pt x="535" y="7485"/>
                  </a:lnTo>
                  <a:lnTo>
                    <a:pt x="1" y="8402"/>
                  </a:lnTo>
                  <a:lnTo>
                    <a:pt x="41677" y="8402"/>
                  </a:lnTo>
                  <a:lnTo>
                    <a:pt x="41142" y="7485"/>
                  </a:lnTo>
                  <a:lnTo>
                    <a:pt x="39996" y="5805"/>
                  </a:lnTo>
                  <a:lnTo>
                    <a:pt x="38774" y="4303"/>
                  </a:lnTo>
                  <a:lnTo>
                    <a:pt x="37451" y="2979"/>
                  </a:lnTo>
                  <a:lnTo>
                    <a:pt x="35999" y="1910"/>
                  </a:lnTo>
                  <a:lnTo>
                    <a:pt x="34370" y="1070"/>
                  </a:lnTo>
                  <a:lnTo>
                    <a:pt x="32563" y="484"/>
                  </a:lnTo>
                  <a:lnTo>
                    <a:pt x="30500" y="179"/>
                  </a:lnTo>
                  <a:lnTo>
                    <a:pt x="29380" y="153"/>
                  </a:lnTo>
                  <a:lnTo>
                    <a:pt x="25052" y="1"/>
                  </a:lnTo>
                  <a:lnTo>
                    <a:pt x="25027" y="433"/>
                  </a:lnTo>
                  <a:lnTo>
                    <a:pt x="24874" y="1248"/>
                  </a:lnTo>
                  <a:lnTo>
                    <a:pt x="24543" y="2012"/>
                  </a:lnTo>
                  <a:lnTo>
                    <a:pt x="24085" y="2674"/>
                  </a:lnTo>
                  <a:lnTo>
                    <a:pt x="23525" y="3259"/>
                  </a:lnTo>
                  <a:lnTo>
                    <a:pt x="22863" y="3692"/>
                  </a:lnTo>
                  <a:lnTo>
                    <a:pt x="22099" y="4023"/>
                  </a:lnTo>
                  <a:lnTo>
                    <a:pt x="21284" y="4201"/>
                  </a:lnTo>
                  <a:lnTo>
                    <a:pt x="20419" y="4201"/>
                  </a:lnTo>
                  <a:lnTo>
                    <a:pt x="19579" y="4023"/>
                  </a:lnTo>
                  <a:lnTo>
                    <a:pt x="18840" y="3692"/>
                  </a:lnTo>
                  <a:lnTo>
                    <a:pt x="18153" y="3259"/>
                  </a:lnTo>
                  <a:lnTo>
                    <a:pt x="17593" y="2674"/>
                  </a:lnTo>
                  <a:lnTo>
                    <a:pt x="17134" y="2012"/>
                  </a:lnTo>
                  <a:lnTo>
                    <a:pt x="16803" y="1248"/>
                  </a:lnTo>
                  <a:lnTo>
                    <a:pt x="16651" y="433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4679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30"/>
            <p:cNvSpPr/>
            <p:nvPr/>
          </p:nvSpPr>
          <p:spPr>
            <a:xfrm>
              <a:off x="4540025" y="1359225"/>
              <a:ext cx="288350" cy="148950"/>
            </a:xfrm>
            <a:custGeom>
              <a:rect b="b" l="l" r="r" t="t"/>
              <a:pathLst>
                <a:path extrusionOk="0" h="5958" w="11534">
                  <a:moveTo>
                    <a:pt x="1553" y="1"/>
                  </a:moveTo>
                  <a:lnTo>
                    <a:pt x="0" y="51"/>
                  </a:lnTo>
                  <a:lnTo>
                    <a:pt x="0" y="128"/>
                  </a:lnTo>
                  <a:lnTo>
                    <a:pt x="0" y="179"/>
                  </a:lnTo>
                  <a:lnTo>
                    <a:pt x="0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299" y="3870"/>
                  </a:lnTo>
                  <a:lnTo>
                    <a:pt x="2088" y="4659"/>
                  </a:lnTo>
                  <a:lnTo>
                    <a:pt x="3004" y="5270"/>
                  </a:lnTo>
                  <a:lnTo>
                    <a:pt x="4048" y="5703"/>
                  </a:lnTo>
                  <a:lnTo>
                    <a:pt x="5168" y="5958"/>
                  </a:lnTo>
                  <a:lnTo>
                    <a:pt x="6365" y="5958"/>
                  </a:lnTo>
                  <a:lnTo>
                    <a:pt x="7485" y="5703"/>
                  </a:lnTo>
                  <a:lnTo>
                    <a:pt x="8529" y="5270"/>
                  </a:lnTo>
                  <a:lnTo>
                    <a:pt x="9446" y="4659"/>
                  </a:lnTo>
                  <a:lnTo>
                    <a:pt x="10235" y="3870"/>
                  </a:lnTo>
                  <a:lnTo>
                    <a:pt x="10846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33" y="179"/>
                  </a:lnTo>
                  <a:lnTo>
                    <a:pt x="11533" y="128"/>
                  </a:lnTo>
                  <a:lnTo>
                    <a:pt x="11533" y="51"/>
                  </a:lnTo>
                  <a:lnTo>
                    <a:pt x="9980" y="1"/>
                  </a:lnTo>
                  <a:lnTo>
                    <a:pt x="9955" y="433"/>
                  </a:lnTo>
                  <a:lnTo>
                    <a:pt x="9802" y="1248"/>
                  </a:lnTo>
                  <a:lnTo>
                    <a:pt x="9471" y="2012"/>
                  </a:lnTo>
                  <a:lnTo>
                    <a:pt x="9013" y="2674"/>
                  </a:lnTo>
                  <a:lnTo>
                    <a:pt x="8453" y="3259"/>
                  </a:lnTo>
                  <a:lnTo>
                    <a:pt x="7791" y="3692"/>
                  </a:lnTo>
                  <a:lnTo>
                    <a:pt x="7027" y="4023"/>
                  </a:lnTo>
                  <a:lnTo>
                    <a:pt x="6212" y="4201"/>
                  </a:lnTo>
                  <a:lnTo>
                    <a:pt x="5347" y="4201"/>
                  </a:lnTo>
                  <a:lnTo>
                    <a:pt x="4507" y="4023"/>
                  </a:lnTo>
                  <a:lnTo>
                    <a:pt x="3768" y="3692"/>
                  </a:lnTo>
                  <a:lnTo>
                    <a:pt x="3081" y="3259"/>
                  </a:lnTo>
                  <a:lnTo>
                    <a:pt x="2521" y="2674"/>
                  </a:lnTo>
                  <a:lnTo>
                    <a:pt x="2062" y="2012"/>
                  </a:lnTo>
                  <a:lnTo>
                    <a:pt x="1731" y="1248"/>
                  </a:lnTo>
                  <a:lnTo>
                    <a:pt x="1579" y="433"/>
                  </a:lnTo>
                  <a:lnTo>
                    <a:pt x="1553" y="1"/>
                  </a:lnTo>
                  <a:close/>
                </a:path>
              </a:pathLst>
            </a:custGeom>
            <a:solidFill>
              <a:srgbClr val="6CAE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30"/>
            <p:cNvSpPr/>
            <p:nvPr/>
          </p:nvSpPr>
          <p:spPr>
            <a:xfrm>
              <a:off x="4632300" y="974800"/>
              <a:ext cx="99950" cy="119675"/>
            </a:xfrm>
            <a:custGeom>
              <a:rect b="b" l="l" r="r" t="t"/>
              <a:pathLst>
                <a:path extrusionOk="0" h="4787" w="3998">
                  <a:moveTo>
                    <a:pt x="1885" y="0"/>
                  </a:moveTo>
                  <a:lnTo>
                    <a:pt x="1656" y="306"/>
                  </a:lnTo>
                  <a:lnTo>
                    <a:pt x="1579" y="586"/>
                  </a:lnTo>
                  <a:lnTo>
                    <a:pt x="26" y="4252"/>
                  </a:lnTo>
                  <a:lnTo>
                    <a:pt x="1" y="4303"/>
                  </a:lnTo>
                  <a:lnTo>
                    <a:pt x="1" y="4354"/>
                  </a:lnTo>
                  <a:lnTo>
                    <a:pt x="485" y="4558"/>
                  </a:lnTo>
                  <a:lnTo>
                    <a:pt x="1503" y="4787"/>
                  </a:lnTo>
                  <a:lnTo>
                    <a:pt x="2521" y="4787"/>
                  </a:lnTo>
                  <a:lnTo>
                    <a:pt x="3514" y="4558"/>
                  </a:lnTo>
                  <a:lnTo>
                    <a:pt x="3998" y="4354"/>
                  </a:lnTo>
                  <a:lnTo>
                    <a:pt x="3998" y="4303"/>
                  </a:lnTo>
                  <a:lnTo>
                    <a:pt x="3998" y="4252"/>
                  </a:lnTo>
                  <a:lnTo>
                    <a:pt x="2445" y="586"/>
                  </a:lnTo>
                  <a:lnTo>
                    <a:pt x="2343" y="306"/>
                  </a:lnTo>
                  <a:lnTo>
                    <a:pt x="2114" y="0"/>
                  </a:lnTo>
                  <a:close/>
                </a:path>
              </a:pathLst>
            </a:custGeom>
            <a:solidFill>
              <a:srgbClr val="8255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3" name="Google Shape;753;p30"/>
            <p:cNvSpPr/>
            <p:nvPr/>
          </p:nvSpPr>
          <p:spPr>
            <a:xfrm>
              <a:off x="4632300" y="1083625"/>
              <a:ext cx="99950" cy="37575"/>
            </a:xfrm>
            <a:custGeom>
              <a:rect b="b" l="l" r="r" t="t"/>
              <a:pathLst>
                <a:path extrusionOk="0" h="1503" w="3998">
                  <a:moveTo>
                    <a:pt x="1" y="1"/>
                  </a:moveTo>
                  <a:lnTo>
                    <a:pt x="1" y="306"/>
                  </a:lnTo>
                  <a:lnTo>
                    <a:pt x="357" y="841"/>
                  </a:lnTo>
                  <a:lnTo>
                    <a:pt x="917" y="1248"/>
                  </a:lnTo>
                  <a:lnTo>
                    <a:pt x="1579" y="1477"/>
                  </a:lnTo>
                  <a:lnTo>
                    <a:pt x="1834" y="1503"/>
                  </a:lnTo>
                  <a:lnTo>
                    <a:pt x="2165" y="1503"/>
                  </a:lnTo>
                  <a:lnTo>
                    <a:pt x="2445" y="1477"/>
                  </a:lnTo>
                  <a:lnTo>
                    <a:pt x="3081" y="1248"/>
                  </a:lnTo>
                  <a:lnTo>
                    <a:pt x="3667" y="841"/>
                  </a:lnTo>
                  <a:lnTo>
                    <a:pt x="3998" y="306"/>
                  </a:lnTo>
                  <a:lnTo>
                    <a:pt x="3998" y="1"/>
                  </a:lnTo>
                  <a:lnTo>
                    <a:pt x="3514" y="205"/>
                  </a:lnTo>
                  <a:lnTo>
                    <a:pt x="2521" y="434"/>
                  </a:lnTo>
                  <a:lnTo>
                    <a:pt x="1503" y="434"/>
                  </a:lnTo>
                  <a:lnTo>
                    <a:pt x="485" y="20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30"/>
            <p:cNvSpPr/>
            <p:nvPr/>
          </p:nvSpPr>
          <p:spPr>
            <a:xfrm>
              <a:off x="4477650" y="949350"/>
              <a:ext cx="26125" cy="26100"/>
            </a:xfrm>
            <a:custGeom>
              <a:rect b="b" l="l" r="r" t="t"/>
              <a:pathLst>
                <a:path extrusionOk="0" h="1044" w="1045">
                  <a:moveTo>
                    <a:pt x="510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0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10" y="1044"/>
                  </a:lnTo>
                  <a:lnTo>
                    <a:pt x="739" y="1018"/>
                  </a:lnTo>
                  <a:lnTo>
                    <a:pt x="1019" y="738"/>
                  </a:lnTo>
                  <a:lnTo>
                    <a:pt x="1044" y="509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30"/>
            <p:cNvSpPr/>
            <p:nvPr/>
          </p:nvSpPr>
          <p:spPr>
            <a:xfrm>
              <a:off x="4837900" y="949350"/>
              <a:ext cx="26750" cy="26100"/>
            </a:xfrm>
            <a:custGeom>
              <a:rect b="b" l="l" r="r" t="t"/>
              <a:pathLst>
                <a:path extrusionOk="0" h="1044" w="1070">
                  <a:moveTo>
                    <a:pt x="535" y="0"/>
                  </a:moveTo>
                  <a:lnTo>
                    <a:pt x="331" y="26"/>
                  </a:lnTo>
                  <a:lnTo>
                    <a:pt x="25" y="306"/>
                  </a:lnTo>
                  <a:lnTo>
                    <a:pt x="0" y="509"/>
                  </a:lnTo>
                  <a:lnTo>
                    <a:pt x="25" y="738"/>
                  </a:lnTo>
                  <a:lnTo>
                    <a:pt x="331" y="1018"/>
                  </a:lnTo>
                  <a:lnTo>
                    <a:pt x="535" y="1044"/>
                  </a:lnTo>
                  <a:lnTo>
                    <a:pt x="738" y="1018"/>
                  </a:lnTo>
                  <a:lnTo>
                    <a:pt x="1044" y="738"/>
                  </a:lnTo>
                  <a:lnTo>
                    <a:pt x="1069" y="509"/>
                  </a:lnTo>
                  <a:lnTo>
                    <a:pt x="1044" y="306"/>
                  </a:lnTo>
                  <a:lnTo>
                    <a:pt x="738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30"/>
            <p:cNvSpPr/>
            <p:nvPr/>
          </p:nvSpPr>
          <p:spPr>
            <a:xfrm>
              <a:off x="4431175" y="1037175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50" y="0"/>
                  </a:moveTo>
                  <a:lnTo>
                    <a:pt x="1096" y="26"/>
                  </a:lnTo>
                  <a:lnTo>
                    <a:pt x="586" y="229"/>
                  </a:lnTo>
                  <a:lnTo>
                    <a:pt x="230" y="611"/>
                  </a:lnTo>
                  <a:lnTo>
                    <a:pt x="1" y="1095"/>
                  </a:lnTo>
                  <a:lnTo>
                    <a:pt x="1" y="1375"/>
                  </a:lnTo>
                  <a:lnTo>
                    <a:pt x="1" y="1655"/>
                  </a:lnTo>
                  <a:lnTo>
                    <a:pt x="230" y="2164"/>
                  </a:lnTo>
                  <a:lnTo>
                    <a:pt x="586" y="2521"/>
                  </a:lnTo>
                  <a:lnTo>
                    <a:pt x="1096" y="2750"/>
                  </a:lnTo>
                  <a:lnTo>
                    <a:pt x="4736" y="2750"/>
                  </a:lnTo>
                  <a:lnTo>
                    <a:pt x="5220" y="2521"/>
                  </a:lnTo>
                  <a:lnTo>
                    <a:pt x="5602" y="2164"/>
                  </a:lnTo>
                  <a:lnTo>
                    <a:pt x="5805" y="1655"/>
                  </a:lnTo>
                  <a:lnTo>
                    <a:pt x="5831" y="1375"/>
                  </a:lnTo>
                  <a:lnTo>
                    <a:pt x="5805" y="1095"/>
                  </a:lnTo>
                  <a:lnTo>
                    <a:pt x="5602" y="611"/>
                  </a:lnTo>
                  <a:lnTo>
                    <a:pt x="5220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6E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30"/>
            <p:cNvSpPr/>
            <p:nvPr/>
          </p:nvSpPr>
          <p:spPr>
            <a:xfrm>
              <a:off x="4791425" y="1037175"/>
              <a:ext cx="146425" cy="68750"/>
            </a:xfrm>
            <a:custGeom>
              <a:rect b="b" l="l" r="r" t="t"/>
              <a:pathLst>
                <a:path extrusionOk="0" h="2750" w="5857">
                  <a:moveTo>
                    <a:pt x="1375" y="0"/>
                  </a:moveTo>
                  <a:lnTo>
                    <a:pt x="1095" y="26"/>
                  </a:lnTo>
                  <a:lnTo>
                    <a:pt x="612" y="229"/>
                  </a:lnTo>
                  <a:lnTo>
                    <a:pt x="230" y="611"/>
                  </a:lnTo>
                  <a:lnTo>
                    <a:pt x="26" y="1095"/>
                  </a:lnTo>
                  <a:lnTo>
                    <a:pt x="1" y="1375"/>
                  </a:lnTo>
                  <a:lnTo>
                    <a:pt x="26" y="1655"/>
                  </a:lnTo>
                  <a:lnTo>
                    <a:pt x="230" y="2164"/>
                  </a:lnTo>
                  <a:lnTo>
                    <a:pt x="612" y="2521"/>
                  </a:lnTo>
                  <a:lnTo>
                    <a:pt x="1095" y="2750"/>
                  </a:lnTo>
                  <a:lnTo>
                    <a:pt x="4761" y="2750"/>
                  </a:lnTo>
                  <a:lnTo>
                    <a:pt x="5245" y="2521"/>
                  </a:lnTo>
                  <a:lnTo>
                    <a:pt x="5627" y="2164"/>
                  </a:lnTo>
                  <a:lnTo>
                    <a:pt x="5831" y="1655"/>
                  </a:lnTo>
                  <a:lnTo>
                    <a:pt x="5856" y="1375"/>
                  </a:lnTo>
                  <a:lnTo>
                    <a:pt x="5831" y="1095"/>
                  </a:lnTo>
                  <a:lnTo>
                    <a:pt x="5627" y="611"/>
                  </a:lnTo>
                  <a:lnTo>
                    <a:pt x="5245" y="229"/>
                  </a:lnTo>
                  <a:lnTo>
                    <a:pt x="4761" y="26"/>
                  </a:lnTo>
                  <a:lnTo>
                    <a:pt x="4481" y="0"/>
                  </a:lnTo>
                  <a:close/>
                </a:path>
              </a:pathLst>
            </a:custGeom>
            <a:solidFill>
              <a:srgbClr val="6E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30"/>
            <p:cNvSpPr/>
            <p:nvPr/>
          </p:nvSpPr>
          <p:spPr>
            <a:xfrm>
              <a:off x="4448375" y="857050"/>
              <a:ext cx="110775" cy="21675"/>
            </a:xfrm>
            <a:custGeom>
              <a:rect b="b" l="l" r="r" t="t"/>
              <a:pathLst>
                <a:path extrusionOk="0" fill="none" h="867" w="4431">
                  <a:moveTo>
                    <a:pt x="4430" y="866"/>
                  </a:moveTo>
                  <a:lnTo>
                    <a:pt x="4201" y="662"/>
                  </a:lnTo>
                  <a:lnTo>
                    <a:pt x="3666" y="306"/>
                  </a:lnTo>
                  <a:lnTo>
                    <a:pt x="2826" y="1"/>
                  </a:lnTo>
                  <a:lnTo>
                    <a:pt x="1630" y="1"/>
                  </a:lnTo>
                  <a:lnTo>
                    <a:pt x="764" y="306"/>
                  </a:lnTo>
                  <a:lnTo>
                    <a:pt x="255" y="662"/>
                  </a:lnTo>
                  <a:lnTo>
                    <a:pt x="0" y="866"/>
                  </a:lnTo>
                </a:path>
              </a:pathLst>
            </a:custGeom>
            <a:noFill/>
            <a:ln cap="rnd" cmpd="sng" w="21000">
              <a:solidFill>
                <a:srgbClr val="14090B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30"/>
            <p:cNvSpPr/>
            <p:nvPr/>
          </p:nvSpPr>
          <p:spPr>
            <a:xfrm>
              <a:off x="4809250" y="857050"/>
              <a:ext cx="110775" cy="21675"/>
            </a:xfrm>
            <a:custGeom>
              <a:rect b="b" l="l" r="r" t="t"/>
              <a:pathLst>
                <a:path extrusionOk="0" fill="none" h="867" w="4431">
                  <a:moveTo>
                    <a:pt x="4430" y="866"/>
                  </a:moveTo>
                  <a:lnTo>
                    <a:pt x="4176" y="662"/>
                  </a:lnTo>
                  <a:lnTo>
                    <a:pt x="3666" y="306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64" y="306"/>
                  </a:lnTo>
                  <a:lnTo>
                    <a:pt x="230" y="662"/>
                  </a:lnTo>
                  <a:lnTo>
                    <a:pt x="0" y="866"/>
                  </a:lnTo>
                </a:path>
              </a:pathLst>
            </a:custGeom>
            <a:noFill/>
            <a:ln cap="rnd" cmpd="sng" w="21000">
              <a:solidFill>
                <a:srgbClr val="14090B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30"/>
            <p:cNvSpPr/>
            <p:nvPr/>
          </p:nvSpPr>
          <p:spPr>
            <a:xfrm>
              <a:off x="4622125" y="1161925"/>
              <a:ext cx="124125" cy="35650"/>
            </a:xfrm>
            <a:custGeom>
              <a:rect b="b" l="l" r="r" t="t"/>
              <a:pathLst>
                <a:path extrusionOk="0" fill="none" h="1426" w="4965">
                  <a:moveTo>
                    <a:pt x="0" y="0"/>
                  </a:moveTo>
                  <a:lnTo>
                    <a:pt x="153" y="306"/>
                  </a:lnTo>
                  <a:lnTo>
                    <a:pt x="637" y="815"/>
                  </a:lnTo>
                  <a:lnTo>
                    <a:pt x="1273" y="1197"/>
                  </a:lnTo>
                  <a:lnTo>
                    <a:pt x="2063" y="1426"/>
                  </a:lnTo>
                  <a:lnTo>
                    <a:pt x="2495" y="1426"/>
                  </a:lnTo>
                  <a:lnTo>
                    <a:pt x="2903" y="1426"/>
                  </a:lnTo>
                  <a:lnTo>
                    <a:pt x="3692" y="1222"/>
                  </a:lnTo>
                  <a:lnTo>
                    <a:pt x="4328" y="840"/>
                  </a:lnTo>
                  <a:lnTo>
                    <a:pt x="4812" y="331"/>
                  </a:lnTo>
                  <a:lnTo>
                    <a:pt x="4965" y="26"/>
                  </a:lnTo>
                </a:path>
              </a:pathLst>
            </a:custGeom>
            <a:noFill/>
            <a:ln cap="rnd" cmpd="sng" w="21000">
              <a:solidFill>
                <a:srgbClr val="5A1016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1" name="Google Shape;761;p30"/>
            <p:cNvSpPr/>
            <p:nvPr/>
          </p:nvSpPr>
          <p:spPr>
            <a:xfrm>
              <a:off x="4258075" y="405800"/>
              <a:ext cx="852250" cy="528300"/>
            </a:xfrm>
            <a:custGeom>
              <a:rect b="b" l="l" r="r" t="t"/>
              <a:pathLst>
                <a:path extrusionOk="0" h="21132" w="34090">
                  <a:moveTo>
                    <a:pt x="17185" y="0"/>
                  </a:moveTo>
                  <a:lnTo>
                    <a:pt x="16370" y="51"/>
                  </a:lnTo>
                  <a:lnTo>
                    <a:pt x="14741" y="153"/>
                  </a:lnTo>
                  <a:lnTo>
                    <a:pt x="11864" y="739"/>
                  </a:lnTo>
                  <a:lnTo>
                    <a:pt x="9369" y="1681"/>
                  </a:lnTo>
                  <a:lnTo>
                    <a:pt x="7256" y="2928"/>
                  </a:lnTo>
                  <a:lnTo>
                    <a:pt x="5499" y="4430"/>
                  </a:lnTo>
                  <a:lnTo>
                    <a:pt x="4023" y="6110"/>
                  </a:lnTo>
                  <a:lnTo>
                    <a:pt x="2851" y="7943"/>
                  </a:lnTo>
                  <a:lnTo>
                    <a:pt x="1935" y="9827"/>
                  </a:lnTo>
                  <a:lnTo>
                    <a:pt x="1222" y="11762"/>
                  </a:lnTo>
                  <a:lnTo>
                    <a:pt x="738" y="13621"/>
                  </a:lnTo>
                  <a:lnTo>
                    <a:pt x="255" y="16268"/>
                  </a:lnTo>
                  <a:lnTo>
                    <a:pt x="0" y="20291"/>
                  </a:lnTo>
                  <a:lnTo>
                    <a:pt x="51" y="20902"/>
                  </a:lnTo>
                  <a:lnTo>
                    <a:pt x="407" y="20978"/>
                  </a:lnTo>
                  <a:lnTo>
                    <a:pt x="1171" y="20978"/>
                  </a:lnTo>
                  <a:lnTo>
                    <a:pt x="1909" y="20826"/>
                  </a:lnTo>
                  <a:lnTo>
                    <a:pt x="2622" y="20520"/>
                  </a:lnTo>
                  <a:lnTo>
                    <a:pt x="3259" y="20087"/>
                  </a:lnTo>
                  <a:lnTo>
                    <a:pt x="3768" y="19502"/>
                  </a:lnTo>
                  <a:lnTo>
                    <a:pt x="4175" y="18814"/>
                  </a:lnTo>
                  <a:lnTo>
                    <a:pt x="4379" y="18000"/>
                  </a:lnTo>
                  <a:lnTo>
                    <a:pt x="4379" y="17541"/>
                  </a:lnTo>
                  <a:lnTo>
                    <a:pt x="4812" y="17363"/>
                  </a:lnTo>
                  <a:lnTo>
                    <a:pt x="5499" y="16727"/>
                  </a:lnTo>
                  <a:lnTo>
                    <a:pt x="5703" y="16294"/>
                  </a:lnTo>
                  <a:lnTo>
                    <a:pt x="5830" y="15810"/>
                  </a:lnTo>
                  <a:lnTo>
                    <a:pt x="5728" y="14868"/>
                  </a:lnTo>
                  <a:lnTo>
                    <a:pt x="5525" y="14461"/>
                  </a:lnTo>
                  <a:lnTo>
                    <a:pt x="5983" y="14435"/>
                  </a:lnTo>
                  <a:lnTo>
                    <a:pt x="6848" y="14028"/>
                  </a:lnTo>
                  <a:lnTo>
                    <a:pt x="7205" y="13672"/>
                  </a:lnTo>
                  <a:lnTo>
                    <a:pt x="7485" y="13264"/>
                  </a:lnTo>
                  <a:lnTo>
                    <a:pt x="7689" y="12297"/>
                  </a:lnTo>
                  <a:lnTo>
                    <a:pt x="7612" y="11839"/>
                  </a:lnTo>
                  <a:lnTo>
                    <a:pt x="8070" y="11940"/>
                  </a:lnTo>
                  <a:lnTo>
                    <a:pt x="9038" y="11813"/>
                  </a:lnTo>
                  <a:lnTo>
                    <a:pt x="9496" y="11559"/>
                  </a:lnTo>
                  <a:lnTo>
                    <a:pt x="9700" y="11406"/>
                  </a:lnTo>
                  <a:lnTo>
                    <a:pt x="10031" y="11024"/>
                  </a:lnTo>
                  <a:lnTo>
                    <a:pt x="10362" y="10362"/>
                  </a:lnTo>
                  <a:lnTo>
                    <a:pt x="10413" y="9878"/>
                  </a:lnTo>
                  <a:lnTo>
                    <a:pt x="10820" y="10133"/>
                  </a:lnTo>
                  <a:lnTo>
                    <a:pt x="11558" y="10235"/>
                  </a:lnTo>
                  <a:lnTo>
                    <a:pt x="12068" y="10184"/>
                  </a:lnTo>
                  <a:lnTo>
                    <a:pt x="12322" y="10107"/>
                  </a:lnTo>
                  <a:lnTo>
                    <a:pt x="12551" y="10006"/>
                  </a:lnTo>
                  <a:lnTo>
                    <a:pt x="12984" y="9725"/>
                  </a:lnTo>
                  <a:lnTo>
                    <a:pt x="13468" y="9165"/>
                  </a:lnTo>
                  <a:lnTo>
                    <a:pt x="13621" y="8707"/>
                  </a:lnTo>
                  <a:lnTo>
                    <a:pt x="13977" y="9038"/>
                  </a:lnTo>
                  <a:lnTo>
                    <a:pt x="14664" y="9318"/>
                  </a:lnTo>
                  <a:lnTo>
                    <a:pt x="15173" y="9395"/>
                  </a:lnTo>
                  <a:lnTo>
                    <a:pt x="15454" y="9369"/>
                  </a:lnTo>
                  <a:lnTo>
                    <a:pt x="15708" y="9344"/>
                  </a:lnTo>
                  <a:lnTo>
                    <a:pt x="16192" y="9165"/>
                  </a:lnTo>
                  <a:lnTo>
                    <a:pt x="16777" y="8707"/>
                  </a:lnTo>
                  <a:lnTo>
                    <a:pt x="17057" y="8300"/>
                  </a:lnTo>
                  <a:lnTo>
                    <a:pt x="17337" y="8707"/>
                  </a:lnTo>
                  <a:lnTo>
                    <a:pt x="17949" y="9165"/>
                  </a:lnTo>
                  <a:lnTo>
                    <a:pt x="18432" y="9344"/>
                  </a:lnTo>
                  <a:lnTo>
                    <a:pt x="18687" y="9369"/>
                  </a:lnTo>
                  <a:lnTo>
                    <a:pt x="18941" y="9395"/>
                  </a:lnTo>
                  <a:lnTo>
                    <a:pt x="19451" y="9318"/>
                  </a:lnTo>
                  <a:lnTo>
                    <a:pt x="20138" y="9038"/>
                  </a:lnTo>
                  <a:lnTo>
                    <a:pt x="20494" y="8682"/>
                  </a:lnTo>
                  <a:lnTo>
                    <a:pt x="20673" y="9165"/>
                  </a:lnTo>
                  <a:lnTo>
                    <a:pt x="21156" y="9725"/>
                  </a:lnTo>
                  <a:lnTo>
                    <a:pt x="21564" y="10006"/>
                  </a:lnTo>
                  <a:lnTo>
                    <a:pt x="21818" y="10107"/>
                  </a:lnTo>
                  <a:lnTo>
                    <a:pt x="22073" y="10184"/>
                  </a:lnTo>
                  <a:lnTo>
                    <a:pt x="22557" y="10235"/>
                  </a:lnTo>
                  <a:lnTo>
                    <a:pt x="23295" y="10107"/>
                  </a:lnTo>
                  <a:lnTo>
                    <a:pt x="23728" y="9878"/>
                  </a:lnTo>
                  <a:lnTo>
                    <a:pt x="23779" y="10362"/>
                  </a:lnTo>
                  <a:lnTo>
                    <a:pt x="24110" y="11024"/>
                  </a:lnTo>
                  <a:lnTo>
                    <a:pt x="24441" y="11406"/>
                  </a:lnTo>
                  <a:lnTo>
                    <a:pt x="24644" y="11559"/>
                  </a:lnTo>
                  <a:lnTo>
                    <a:pt x="25077" y="11813"/>
                  </a:lnTo>
                  <a:lnTo>
                    <a:pt x="26044" y="11940"/>
                  </a:lnTo>
                  <a:lnTo>
                    <a:pt x="26528" y="11813"/>
                  </a:lnTo>
                  <a:lnTo>
                    <a:pt x="26452" y="12297"/>
                  </a:lnTo>
                  <a:lnTo>
                    <a:pt x="26655" y="13239"/>
                  </a:lnTo>
                  <a:lnTo>
                    <a:pt x="26935" y="13672"/>
                  </a:lnTo>
                  <a:lnTo>
                    <a:pt x="27292" y="14028"/>
                  </a:lnTo>
                  <a:lnTo>
                    <a:pt x="28158" y="14410"/>
                  </a:lnTo>
                  <a:lnTo>
                    <a:pt x="28616" y="14435"/>
                  </a:lnTo>
                  <a:lnTo>
                    <a:pt x="28412" y="14868"/>
                  </a:lnTo>
                  <a:lnTo>
                    <a:pt x="28310" y="15785"/>
                  </a:lnTo>
                  <a:lnTo>
                    <a:pt x="28438" y="16268"/>
                  </a:lnTo>
                  <a:lnTo>
                    <a:pt x="28667" y="16727"/>
                  </a:lnTo>
                  <a:lnTo>
                    <a:pt x="29329" y="17363"/>
                  </a:lnTo>
                  <a:lnTo>
                    <a:pt x="29761" y="17541"/>
                  </a:lnTo>
                  <a:lnTo>
                    <a:pt x="29787" y="18000"/>
                  </a:lnTo>
                  <a:lnTo>
                    <a:pt x="30016" y="18840"/>
                  </a:lnTo>
                  <a:lnTo>
                    <a:pt x="30398" y="19578"/>
                  </a:lnTo>
                  <a:lnTo>
                    <a:pt x="30933" y="20189"/>
                  </a:lnTo>
                  <a:lnTo>
                    <a:pt x="31569" y="20673"/>
                  </a:lnTo>
                  <a:lnTo>
                    <a:pt x="32282" y="20978"/>
                  </a:lnTo>
                  <a:lnTo>
                    <a:pt x="33020" y="21131"/>
                  </a:lnTo>
                  <a:lnTo>
                    <a:pt x="33733" y="21055"/>
                  </a:lnTo>
                  <a:lnTo>
                    <a:pt x="34089" y="20902"/>
                  </a:lnTo>
                  <a:lnTo>
                    <a:pt x="34089" y="20240"/>
                  </a:lnTo>
                  <a:lnTo>
                    <a:pt x="33580" y="15937"/>
                  </a:lnTo>
                  <a:lnTo>
                    <a:pt x="32918" y="13137"/>
                  </a:lnTo>
                  <a:lnTo>
                    <a:pt x="32282" y="11151"/>
                  </a:lnTo>
                  <a:lnTo>
                    <a:pt x="31442" y="9165"/>
                  </a:lnTo>
                  <a:lnTo>
                    <a:pt x="30398" y="7205"/>
                  </a:lnTo>
                  <a:lnTo>
                    <a:pt x="29099" y="5372"/>
                  </a:lnTo>
                  <a:lnTo>
                    <a:pt x="27521" y="3692"/>
                  </a:lnTo>
                  <a:lnTo>
                    <a:pt x="25663" y="2241"/>
                  </a:lnTo>
                  <a:lnTo>
                    <a:pt x="23448" y="1120"/>
                  </a:lnTo>
                  <a:lnTo>
                    <a:pt x="21564" y="509"/>
                  </a:lnTo>
                  <a:lnTo>
                    <a:pt x="20214" y="229"/>
                  </a:lnTo>
                  <a:lnTo>
                    <a:pt x="18738" y="51"/>
                  </a:lnTo>
                  <a:lnTo>
                    <a:pt x="17185" y="0"/>
                  </a:lnTo>
                  <a:close/>
                </a:path>
              </a:pathLst>
            </a:custGeom>
            <a:solidFill>
              <a:srgbClr val="1409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2" name="Google Shape;762;p30"/>
            <p:cNvSpPr/>
            <p:nvPr/>
          </p:nvSpPr>
          <p:spPr>
            <a:xfrm>
              <a:off x="5205775" y="970350"/>
              <a:ext cx="357075" cy="585575"/>
            </a:xfrm>
            <a:custGeom>
              <a:rect b="b" l="l" r="r" t="t"/>
              <a:pathLst>
                <a:path extrusionOk="0" h="23423" w="14283">
                  <a:moveTo>
                    <a:pt x="9216" y="0"/>
                  </a:moveTo>
                  <a:lnTo>
                    <a:pt x="8784" y="77"/>
                  </a:lnTo>
                  <a:lnTo>
                    <a:pt x="8427" y="357"/>
                  </a:lnTo>
                  <a:lnTo>
                    <a:pt x="8173" y="738"/>
                  </a:lnTo>
                  <a:lnTo>
                    <a:pt x="8096" y="993"/>
                  </a:lnTo>
                  <a:lnTo>
                    <a:pt x="6339" y="8529"/>
                  </a:lnTo>
                  <a:lnTo>
                    <a:pt x="6034" y="8453"/>
                  </a:lnTo>
                  <a:lnTo>
                    <a:pt x="7587" y="1757"/>
                  </a:lnTo>
                  <a:lnTo>
                    <a:pt x="7638" y="1502"/>
                  </a:lnTo>
                  <a:lnTo>
                    <a:pt x="7587" y="1019"/>
                  </a:lnTo>
                  <a:lnTo>
                    <a:pt x="7358" y="637"/>
                  </a:lnTo>
                  <a:lnTo>
                    <a:pt x="7027" y="357"/>
                  </a:lnTo>
                  <a:lnTo>
                    <a:pt x="6823" y="280"/>
                  </a:lnTo>
                  <a:lnTo>
                    <a:pt x="6594" y="255"/>
                  </a:lnTo>
                  <a:lnTo>
                    <a:pt x="6187" y="357"/>
                  </a:lnTo>
                  <a:lnTo>
                    <a:pt x="5830" y="611"/>
                  </a:lnTo>
                  <a:lnTo>
                    <a:pt x="5550" y="1019"/>
                  </a:lnTo>
                  <a:lnTo>
                    <a:pt x="5474" y="1273"/>
                  </a:lnTo>
                  <a:lnTo>
                    <a:pt x="3386" y="10413"/>
                  </a:lnTo>
                  <a:lnTo>
                    <a:pt x="3132" y="9547"/>
                  </a:lnTo>
                  <a:lnTo>
                    <a:pt x="2648" y="8172"/>
                  </a:lnTo>
                  <a:lnTo>
                    <a:pt x="2139" y="7205"/>
                  </a:lnTo>
                  <a:lnTo>
                    <a:pt x="1630" y="6594"/>
                  </a:lnTo>
                  <a:lnTo>
                    <a:pt x="968" y="6110"/>
                  </a:lnTo>
                  <a:lnTo>
                    <a:pt x="382" y="6034"/>
                  </a:lnTo>
                  <a:lnTo>
                    <a:pt x="331" y="6059"/>
                  </a:lnTo>
                  <a:lnTo>
                    <a:pt x="153" y="6136"/>
                  </a:lnTo>
                  <a:lnTo>
                    <a:pt x="0" y="6441"/>
                  </a:lnTo>
                  <a:lnTo>
                    <a:pt x="0" y="6950"/>
                  </a:lnTo>
                  <a:lnTo>
                    <a:pt x="26" y="7052"/>
                  </a:lnTo>
                  <a:lnTo>
                    <a:pt x="560" y="9980"/>
                  </a:lnTo>
                  <a:lnTo>
                    <a:pt x="1146" y="13493"/>
                  </a:lnTo>
                  <a:lnTo>
                    <a:pt x="1222" y="13875"/>
                  </a:lnTo>
                  <a:lnTo>
                    <a:pt x="1426" y="14537"/>
                  </a:lnTo>
                  <a:lnTo>
                    <a:pt x="1910" y="15301"/>
                  </a:lnTo>
                  <a:lnTo>
                    <a:pt x="2953" y="16116"/>
                  </a:lnTo>
                  <a:lnTo>
                    <a:pt x="3157" y="16192"/>
                  </a:lnTo>
                  <a:lnTo>
                    <a:pt x="1859" y="21844"/>
                  </a:lnTo>
                  <a:lnTo>
                    <a:pt x="8784" y="23422"/>
                  </a:lnTo>
                  <a:lnTo>
                    <a:pt x="10158" y="17669"/>
                  </a:lnTo>
                  <a:lnTo>
                    <a:pt x="10286" y="17694"/>
                  </a:lnTo>
                  <a:lnTo>
                    <a:pt x="10693" y="17592"/>
                  </a:lnTo>
                  <a:lnTo>
                    <a:pt x="11202" y="17312"/>
                  </a:lnTo>
                  <a:lnTo>
                    <a:pt x="11635" y="16778"/>
                  </a:lnTo>
                  <a:lnTo>
                    <a:pt x="11762" y="16396"/>
                  </a:lnTo>
                  <a:lnTo>
                    <a:pt x="12093" y="14944"/>
                  </a:lnTo>
                  <a:lnTo>
                    <a:pt x="12831" y="11737"/>
                  </a:lnTo>
                  <a:lnTo>
                    <a:pt x="13086" y="10617"/>
                  </a:lnTo>
                  <a:lnTo>
                    <a:pt x="13213" y="10107"/>
                  </a:lnTo>
                  <a:lnTo>
                    <a:pt x="14232" y="5627"/>
                  </a:lnTo>
                  <a:lnTo>
                    <a:pt x="14283" y="5397"/>
                  </a:lnTo>
                  <a:lnTo>
                    <a:pt x="14232" y="4965"/>
                  </a:lnTo>
                  <a:lnTo>
                    <a:pt x="14028" y="4608"/>
                  </a:lnTo>
                  <a:lnTo>
                    <a:pt x="13723" y="4354"/>
                  </a:lnTo>
                  <a:lnTo>
                    <a:pt x="13519" y="4277"/>
                  </a:lnTo>
                  <a:lnTo>
                    <a:pt x="13315" y="4252"/>
                  </a:lnTo>
                  <a:lnTo>
                    <a:pt x="12933" y="4354"/>
                  </a:lnTo>
                  <a:lnTo>
                    <a:pt x="12602" y="4583"/>
                  </a:lnTo>
                  <a:lnTo>
                    <a:pt x="12348" y="4965"/>
                  </a:lnTo>
                  <a:lnTo>
                    <a:pt x="12297" y="5194"/>
                  </a:lnTo>
                  <a:lnTo>
                    <a:pt x="11253" y="9649"/>
                  </a:lnTo>
                  <a:lnTo>
                    <a:pt x="10871" y="9573"/>
                  </a:lnTo>
                  <a:lnTo>
                    <a:pt x="12322" y="3284"/>
                  </a:lnTo>
                  <a:lnTo>
                    <a:pt x="12373" y="3030"/>
                  </a:lnTo>
                  <a:lnTo>
                    <a:pt x="12297" y="2546"/>
                  </a:lnTo>
                  <a:lnTo>
                    <a:pt x="12093" y="2164"/>
                  </a:lnTo>
                  <a:lnTo>
                    <a:pt x="11762" y="1884"/>
                  </a:lnTo>
                  <a:lnTo>
                    <a:pt x="11559" y="1808"/>
                  </a:lnTo>
                  <a:lnTo>
                    <a:pt x="11329" y="1782"/>
                  </a:lnTo>
                  <a:lnTo>
                    <a:pt x="10922" y="1884"/>
                  </a:lnTo>
                  <a:lnTo>
                    <a:pt x="10540" y="2139"/>
                  </a:lnTo>
                  <a:lnTo>
                    <a:pt x="10286" y="2546"/>
                  </a:lnTo>
                  <a:lnTo>
                    <a:pt x="10209" y="2801"/>
                  </a:lnTo>
                  <a:lnTo>
                    <a:pt x="8758" y="9089"/>
                  </a:lnTo>
                  <a:lnTo>
                    <a:pt x="8453" y="9013"/>
                  </a:lnTo>
                  <a:lnTo>
                    <a:pt x="10184" y="1477"/>
                  </a:lnTo>
                  <a:lnTo>
                    <a:pt x="10235" y="1222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24" y="77"/>
                  </a:lnTo>
                  <a:lnTo>
                    <a:pt x="9420" y="26"/>
                  </a:lnTo>
                  <a:lnTo>
                    <a:pt x="9216" y="0"/>
                  </a:lnTo>
                  <a:close/>
                </a:path>
              </a:pathLst>
            </a:custGeom>
            <a:solidFill>
              <a:srgbClr val="6B3F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30"/>
            <p:cNvSpPr/>
            <p:nvPr/>
          </p:nvSpPr>
          <p:spPr>
            <a:xfrm>
              <a:off x="5289775" y="1230025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30"/>
            <p:cNvSpPr/>
            <p:nvPr/>
          </p:nvSpPr>
          <p:spPr>
            <a:xfrm>
              <a:off x="5322875" y="1174650"/>
              <a:ext cx="191600" cy="55400"/>
            </a:xfrm>
            <a:custGeom>
              <a:rect b="b" l="l" r="r" t="t"/>
              <a:pathLst>
                <a:path extrusionOk="0" h="2216" w="7664">
                  <a:moveTo>
                    <a:pt x="128" y="0"/>
                  </a:moveTo>
                  <a:lnTo>
                    <a:pt x="1" y="484"/>
                  </a:lnTo>
                  <a:lnTo>
                    <a:pt x="7536" y="2215"/>
                  </a:lnTo>
                  <a:lnTo>
                    <a:pt x="7664" y="1732"/>
                  </a:lnTo>
                  <a:lnTo>
                    <a:pt x="6569" y="1477"/>
                  </a:lnTo>
                  <a:lnTo>
                    <a:pt x="6187" y="1401"/>
                  </a:lnTo>
                  <a:lnTo>
                    <a:pt x="4074" y="917"/>
                  </a:lnTo>
                  <a:lnTo>
                    <a:pt x="3769" y="841"/>
                  </a:lnTo>
                  <a:lnTo>
                    <a:pt x="1681" y="357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30"/>
            <p:cNvSpPr/>
            <p:nvPr/>
          </p:nvSpPr>
          <p:spPr>
            <a:xfrm>
              <a:off x="5290425" y="1223650"/>
              <a:ext cx="105675" cy="159150"/>
            </a:xfrm>
            <a:custGeom>
              <a:rect b="b" l="l" r="r" t="t"/>
              <a:pathLst>
                <a:path extrusionOk="0" h="6366" w="4227">
                  <a:moveTo>
                    <a:pt x="51" y="1"/>
                  </a:moveTo>
                  <a:lnTo>
                    <a:pt x="51" y="26"/>
                  </a:lnTo>
                  <a:lnTo>
                    <a:pt x="0" y="255"/>
                  </a:lnTo>
                  <a:lnTo>
                    <a:pt x="204" y="306"/>
                  </a:lnTo>
                  <a:lnTo>
                    <a:pt x="1120" y="612"/>
                  </a:lnTo>
                  <a:lnTo>
                    <a:pt x="1833" y="1019"/>
                  </a:lnTo>
                  <a:lnTo>
                    <a:pt x="2597" y="1656"/>
                  </a:lnTo>
                  <a:lnTo>
                    <a:pt x="3234" y="2572"/>
                  </a:lnTo>
                  <a:lnTo>
                    <a:pt x="3717" y="3794"/>
                  </a:lnTo>
                  <a:lnTo>
                    <a:pt x="3870" y="5347"/>
                  </a:lnTo>
                  <a:lnTo>
                    <a:pt x="3794" y="6315"/>
                  </a:lnTo>
                  <a:lnTo>
                    <a:pt x="4099" y="6365"/>
                  </a:lnTo>
                  <a:lnTo>
                    <a:pt x="4125" y="6213"/>
                  </a:lnTo>
                  <a:lnTo>
                    <a:pt x="4226" y="5118"/>
                  </a:lnTo>
                  <a:lnTo>
                    <a:pt x="4150" y="4125"/>
                  </a:lnTo>
                  <a:lnTo>
                    <a:pt x="3895" y="3005"/>
                  </a:lnTo>
                  <a:lnTo>
                    <a:pt x="3335" y="1936"/>
                  </a:lnTo>
                  <a:lnTo>
                    <a:pt x="2393" y="968"/>
                  </a:lnTo>
                  <a:lnTo>
                    <a:pt x="1375" y="383"/>
                  </a:lnTo>
                  <a:lnTo>
                    <a:pt x="535" y="103"/>
                  </a:lnTo>
                  <a:lnTo>
                    <a:pt x="51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30"/>
            <p:cNvSpPr/>
            <p:nvPr/>
          </p:nvSpPr>
          <p:spPr>
            <a:xfrm>
              <a:off x="5268150" y="1403775"/>
              <a:ext cx="183950" cy="84675"/>
            </a:xfrm>
            <a:custGeom>
              <a:rect b="b" l="l" r="r" t="t"/>
              <a:pathLst>
                <a:path extrusionOk="0" h="3387" w="7358">
                  <a:moveTo>
                    <a:pt x="408" y="1"/>
                  </a:moveTo>
                  <a:lnTo>
                    <a:pt x="0" y="1783"/>
                  </a:lnTo>
                  <a:lnTo>
                    <a:pt x="6950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30"/>
            <p:cNvSpPr/>
            <p:nvPr/>
          </p:nvSpPr>
          <p:spPr>
            <a:xfrm>
              <a:off x="5228050" y="1425425"/>
              <a:ext cx="238050" cy="100575"/>
            </a:xfrm>
            <a:custGeom>
              <a:rect b="b" l="l" r="r" t="t"/>
              <a:pathLst>
                <a:path extrusionOk="0" h="4023" w="9522">
                  <a:moveTo>
                    <a:pt x="459" y="0"/>
                  </a:moveTo>
                  <a:lnTo>
                    <a:pt x="0" y="1935"/>
                  </a:lnTo>
                  <a:lnTo>
                    <a:pt x="9089" y="4023"/>
                  </a:lnTo>
                  <a:lnTo>
                    <a:pt x="9522" y="2113"/>
                  </a:lnTo>
                  <a:lnTo>
                    <a:pt x="459" y="0"/>
                  </a:lnTo>
                  <a:close/>
                </a:path>
              </a:pathLst>
            </a:custGeom>
            <a:solidFill>
              <a:srgbClr val="6CAE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30"/>
            <p:cNvSpPr/>
            <p:nvPr/>
          </p:nvSpPr>
          <p:spPr>
            <a:xfrm>
              <a:off x="5206400" y="1463600"/>
              <a:ext cx="250800" cy="105675"/>
            </a:xfrm>
            <a:custGeom>
              <a:rect b="b" l="l" r="r" t="t"/>
              <a:pathLst>
                <a:path extrusionOk="0" h="4227" w="10032">
                  <a:moveTo>
                    <a:pt x="968" y="1"/>
                  </a:moveTo>
                  <a:lnTo>
                    <a:pt x="1" y="4227"/>
                  </a:lnTo>
                  <a:lnTo>
                    <a:pt x="9548" y="4227"/>
                  </a:lnTo>
                  <a:lnTo>
                    <a:pt x="10031" y="2088"/>
                  </a:lnTo>
                  <a:lnTo>
                    <a:pt x="968" y="1"/>
                  </a:lnTo>
                  <a:close/>
                </a:path>
              </a:pathLst>
            </a:custGeom>
            <a:solidFill>
              <a:srgbClr val="4679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9" name="Google Shape;769;p30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31"/>
          <p:cNvSpPr/>
          <p:nvPr/>
        </p:nvSpPr>
        <p:spPr>
          <a:xfrm>
            <a:off x="1952621" y="623036"/>
            <a:ext cx="1863608" cy="3921828"/>
          </a:xfrm>
          <a:custGeom>
            <a:rect b="b" l="l" r="r" t="t"/>
            <a:pathLst>
              <a:path extrusionOk="0" h="54713" w="25999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3C78D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5" name="Google Shape;775;p31"/>
          <p:cNvSpPr/>
          <p:nvPr/>
        </p:nvSpPr>
        <p:spPr>
          <a:xfrm>
            <a:off x="2084350" y="1188850"/>
            <a:ext cx="1589700" cy="281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74F67"/>
                </a:solidFill>
                <a:latin typeface="ABeeZee"/>
                <a:ea typeface="ABeeZee"/>
                <a:cs typeface="ABeeZee"/>
                <a:sym typeface="ABeeZee"/>
              </a:rPr>
              <a:t>Place your screenshot here</a:t>
            </a:r>
            <a:endParaRPr sz="1000">
              <a:solidFill>
                <a:srgbClr val="474F67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grpSp>
        <p:nvGrpSpPr>
          <p:cNvPr id="776" name="Google Shape;776;p31"/>
          <p:cNvGrpSpPr/>
          <p:nvPr/>
        </p:nvGrpSpPr>
        <p:grpSpPr>
          <a:xfrm flipH="1">
            <a:off x="7493797" y="3754514"/>
            <a:ext cx="1650213" cy="1388992"/>
            <a:chOff x="5987350" y="1879850"/>
            <a:chExt cx="1395175" cy="1174325"/>
          </a:xfrm>
        </p:grpSpPr>
        <p:sp>
          <p:nvSpPr>
            <p:cNvPr id="777" name="Google Shape;777;p31"/>
            <p:cNvSpPr/>
            <p:nvPr/>
          </p:nvSpPr>
          <p:spPr>
            <a:xfrm>
              <a:off x="6143300" y="2465400"/>
              <a:ext cx="315075" cy="493925"/>
            </a:xfrm>
            <a:custGeom>
              <a:rect b="b" l="l" r="r" t="t"/>
              <a:pathLst>
                <a:path extrusionOk="0" h="19757" w="12603">
                  <a:moveTo>
                    <a:pt x="0" y="1"/>
                  </a:moveTo>
                  <a:lnTo>
                    <a:pt x="0" y="19757"/>
                  </a:lnTo>
                  <a:lnTo>
                    <a:pt x="12602" y="19757"/>
                  </a:lnTo>
                  <a:lnTo>
                    <a:pt x="12602" y="1"/>
                  </a:lnTo>
                  <a:close/>
                </a:path>
              </a:pathLst>
            </a:custGeom>
            <a:solidFill>
              <a:srgbClr val="111D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31"/>
            <p:cNvSpPr/>
            <p:nvPr/>
          </p:nvSpPr>
          <p:spPr>
            <a:xfrm>
              <a:off x="6555725" y="2465400"/>
              <a:ext cx="315075" cy="493925"/>
            </a:xfrm>
            <a:custGeom>
              <a:rect b="b" l="l" r="r" t="t"/>
              <a:pathLst>
                <a:path extrusionOk="0" h="19757" w="12603">
                  <a:moveTo>
                    <a:pt x="0" y="1"/>
                  </a:moveTo>
                  <a:lnTo>
                    <a:pt x="0" y="19757"/>
                  </a:lnTo>
                  <a:lnTo>
                    <a:pt x="12603" y="19757"/>
                  </a:lnTo>
                  <a:lnTo>
                    <a:pt x="12603" y="1"/>
                  </a:lnTo>
                  <a:close/>
                </a:path>
              </a:pathLst>
            </a:custGeom>
            <a:solidFill>
              <a:srgbClr val="111D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31"/>
            <p:cNvSpPr/>
            <p:nvPr/>
          </p:nvSpPr>
          <p:spPr>
            <a:xfrm>
              <a:off x="6112750" y="2352125"/>
              <a:ext cx="68125" cy="190950"/>
            </a:xfrm>
            <a:custGeom>
              <a:rect b="b" l="l" r="r" t="t"/>
              <a:pathLst>
                <a:path extrusionOk="0" h="7638" w="2725">
                  <a:moveTo>
                    <a:pt x="2724" y="0"/>
                  </a:moveTo>
                  <a:lnTo>
                    <a:pt x="2190" y="26"/>
                  </a:lnTo>
                  <a:lnTo>
                    <a:pt x="1197" y="433"/>
                  </a:lnTo>
                  <a:lnTo>
                    <a:pt x="458" y="1197"/>
                  </a:lnTo>
                  <a:lnTo>
                    <a:pt x="51" y="2164"/>
                  </a:lnTo>
                  <a:lnTo>
                    <a:pt x="0" y="2724"/>
                  </a:lnTo>
                  <a:lnTo>
                    <a:pt x="0" y="4914"/>
                  </a:lnTo>
                  <a:lnTo>
                    <a:pt x="51" y="5448"/>
                  </a:lnTo>
                  <a:lnTo>
                    <a:pt x="458" y="6441"/>
                  </a:lnTo>
                  <a:lnTo>
                    <a:pt x="1197" y="7180"/>
                  </a:lnTo>
                  <a:lnTo>
                    <a:pt x="2190" y="7587"/>
                  </a:lnTo>
                  <a:lnTo>
                    <a:pt x="2724" y="7638"/>
                  </a:lnTo>
                  <a:lnTo>
                    <a:pt x="2724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31"/>
            <p:cNvSpPr/>
            <p:nvPr/>
          </p:nvSpPr>
          <p:spPr>
            <a:xfrm>
              <a:off x="6836400" y="2352125"/>
              <a:ext cx="68125" cy="190950"/>
            </a:xfrm>
            <a:custGeom>
              <a:rect b="b" l="l" r="r" t="t"/>
              <a:pathLst>
                <a:path extrusionOk="0" h="7638" w="2725">
                  <a:moveTo>
                    <a:pt x="1" y="0"/>
                  </a:moveTo>
                  <a:lnTo>
                    <a:pt x="1" y="7638"/>
                  </a:lnTo>
                  <a:lnTo>
                    <a:pt x="561" y="7587"/>
                  </a:lnTo>
                  <a:lnTo>
                    <a:pt x="1528" y="7180"/>
                  </a:lnTo>
                  <a:lnTo>
                    <a:pt x="2267" y="6441"/>
                  </a:lnTo>
                  <a:lnTo>
                    <a:pt x="2699" y="5448"/>
                  </a:lnTo>
                  <a:lnTo>
                    <a:pt x="2725" y="4914"/>
                  </a:lnTo>
                  <a:lnTo>
                    <a:pt x="2725" y="2724"/>
                  </a:lnTo>
                  <a:lnTo>
                    <a:pt x="2699" y="2164"/>
                  </a:lnTo>
                  <a:lnTo>
                    <a:pt x="2267" y="1197"/>
                  </a:lnTo>
                  <a:lnTo>
                    <a:pt x="1528" y="433"/>
                  </a:lnTo>
                  <a:lnTo>
                    <a:pt x="561" y="2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31"/>
            <p:cNvSpPr/>
            <p:nvPr/>
          </p:nvSpPr>
          <p:spPr>
            <a:xfrm>
              <a:off x="6403600" y="2740375"/>
              <a:ext cx="210700" cy="263525"/>
            </a:xfrm>
            <a:custGeom>
              <a:rect b="b" l="l" r="r" t="t"/>
              <a:pathLst>
                <a:path extrusionOk="0" h="10541" w="8428">
                  <a:moveTo>
                    <a:pt x="1" y="0"/>
                  </a:moveTo>
                  <a:lnTo>
                    <a:pt x="1" y="10540"/>
                  </a:lnTo>
                  <a:lnTo>
                    <a:pt x="8428" y="10540"/>
                  </a:lnTo>
                  <a:lnTo>
                    <a:pt x="8428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31"/>
            <p:cNvSpPr/>
            <p:nvPr/>
          </p:nvSpPr>
          <p:spPr>
            <a:xfrm>
              <a:off x="6157925" y="1924400"/>
              <a:ext cx="701425" cy="875825"/>
            </a:xfrm>
            <a:custGeom>
              <a:rect b="b" l="l" r="r" t="t"/>
              <a:pathLst>
                <a:path extrusionOk="0" h="35033" w="28057">
                  <a:moveTo>
                    <a:pt x="14028" y="1"/>
                  </a:moveTo>
                  <a:lnTo>
                    <a:pt x="13316" y="26"/>
                  </a:lnTo>
                  <a:lnTo>
                    <a:pt x="11890" y="179"/>
                  </a:lnTo>
                  <a:lnTo>
                    <a:pt x="10515" y="459"/>
                  </a:lnTo>
                  <a:lnTo>
                    <a:pt x="9217" y="867"/>
                  </a:lnTo>
                  <a:lnTo>
                    <a:pt x="7944" y="1401"/>
                  </a:lnTo>
                  <a:lnTo>
                    <a:pt x="6747" y="2038"/>
                  </a:lnTo>
                  <a:lnTo>
                    <a:pt x="5627" y="2801"/>
                  </a:lnTo>
                  <a:lnTo>
                    <a:pt x="4609" y="3642"/>
                  </a:lnTo>
                  <a:lnTo>
                    <a:pt x="3641" y="4609"/>
                  </a:lnTo>
                  <a:lnTo>
                    <a:pt x="2801" y="5653"/>
                  </a:lnTo>
                  <a:lnTo>
                    <a:pt x="2037" y="6773"/>
                  </a:lnTo>
                  <a:lnTo>
                    <a:pt x="1375" y="7944"/>
                  </a:lnTo>
                  <a:lnTo>
                    <a:pt x="866" y="9217"/>
                  </a:lnTo>
                  <a:lnTo>
                    <a:pt x="433" y="10541"/>
                  </a:lnTo>
                  <a:lnTo>
                    <a:pt x="153" y="11890"/>
                  </a:lnTo>
                  <a:lnTo>
                    <a:pt x="26" y="13316"/>
                  </a:lnTo>
                  <a:lnTo>
                    <a:pt x="1" y="14029"/>
                  </a:lnTo>
                  <a:lnTo>
                    <a:pt x="1" y="21004"/>
                  </a:lnTo>
                  <a:lnTo>
                    <a:pt x="26" y="21743"/>
                  </a:lnTo>
                  <a:lnTo>
                    <a:pt x="153" y="23143"/>
                  </a:lnTo>
                  <a:lnTo>
                    <a:pt x="433" y="24518"/>
                  </a:lnTo>
                  <a:lnTo>
                    <a:pt x="866" y="25842"/>
                  </a:lnTo>
                  <a:lnTo>
                    <a:pt x="1375" y="27089"/>
                  </a:lnTo>
                  <a:lnTo>
                    <a:pt x="2037" y="28286"/>
                  </a:lnTo>
                  <a:lnTo>
                    <a:pt x="2801" y="29406"/>
                  </a:lnTo>
                  <a:lnTo>
                    <a:pt x="3641" y="30450"/>
                  </a:lnTo>
                  <a:lnTo>
                    <a:pt x="4609" y="31392"/>
                  </a:lnTo>
                  <a:lnTo>
                    <a:pt x="5627" y="32257"/>
                  </a:lnTo>
                  <a:lnTo>
                    <a:pt x="6747" y="33021"/>
                  </a:lnTo>
                  <a:lnTo>
                    <a:pt x="7944" y="33657"/>
                  </a:lnTo>
                  <a:lnTo>
                    <a:pt x="9217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316" y="35032"/>
                  </a:lnTo>
                  <a:lnTo>
                    <a:pt x="14767" y="35032"/>
                  </a:lnTo>
                  <a:lnTo>
                    <a:pt x="16167" y="34879"/>
                  </a:lnTo>
                  <a:lnTo>
                    <a:pt x="17542" y="34599"/>
                  </a:lnTo>
                  <a:lnTo>
                    <a:pt x="18866" y="34192"/>
                  </a:lnTo>
                  <a:lnTo>
                    <a:pt x="20113" y="33657"/>
                  </a:lnTo>
                  <a:lnTo>
                    <a:pt x="21310" y="33021"/>
                  </a:lnTo>
                  <a:lnTo>
                    <a:pt x="22430" y="32257"/>
                  </a:lnTo>
                  <a:lnTo>
                    <a:pt x="23474" y="31392"/>
                  </a:lnTo>
                  <a:lnTo>
                    <a:pt x="24416" y="30450"/>
                  </a:lnTo>
                  <a:lnTo>
                    <a:pt x="25281" y="29406"/>
                  </a:lnTo>
                  <a:lnTo>
                    <a:pt x="26045" y="28286"/>
                  </a:lnTo>
                  <a:lnTo>
                    <a:pt x="26682" y="27089"/>
                  </a:lnTo>
                  <a:lnTo>
                    <a:pt x="27216" y="25842"/>
                  </a:lnTo>
                  <a:lnTo>
                    <a:pt x="27624" y="24518"/>
                  </a:lnTo>
                  <a:lnTo>
                    <a:pt x="27904" y="23143"/>
                  </a:lnTo>
                  <a:lnTo>
                    <a:pt x="28056" y="21743"/>
                  </a:lnTo>
                  <a:lnTo>
                    <a:pt x="28056" y="21004"/>
                  </a:lnTo>
                  <a:lnTo>
                    <a:pt x="28056" y="14029"/>
                  </a:lnTo>
                  <a:lnTo>
                    <a:pt x="28056" y="13316"/>
                  </a:lnTo>
                  <a:lnTo>
                    <a:pt x="27904" y="11890"/>
                  </a:lnTo>
                  <a:lnTo>
                    <a:pt x="27624" y="10541"/>
                  </a:lnTo>
                  <a:lnTo>
                    <a:pt x="27216" y="9217"/>
                  </a:lnTo>
                  <a:lnTo>
                    <a:pt x="26682" y="7944"/>
                  </a:lnTo>
                  <a:lnTo>
                    <a:pt x="26045" y="6773"/>
                  </a:lnTo>
                  <a:lnTo>
                    <a:pt x="25281" y="5653"/>
                  </a:lnTo>
                  <a:lnTo>
                    <a:pt x="24416" y="4609"/>
                  </a:lnTo>
                  <a:lnTo>
                    <a:pt x="23474" y="3642"/>
                  </a:lnTo>
                  <a:lnTo>
                    <a:pt x="22430" y="2801"/>
                  </a:lnTo>
                  <a:lnTo>
                    <a:pt x="21310" y="2038"/>
                  </a:lnTo>
                  <a:lnTo>
                    <a:pt x="20113" y="1401"/>
                  </a:lnTo>
                  <a:lnTo>
                    <a:pt x="18866" y="867"/>
                  </a:lnTo>
                  <a:lnTo>
                    <a:pt x="17542" y="459"/>
                  </a:lnTo>
                  <a:lnTo>
                    <a:pt x="16167" y="179"/>
                  </a:lnTo>
                  <a:lnTo>
                    <a:pt x="14767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F2D1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31"/>
            <p:cNvSpPr/>
            <p:nvPr/>
          </p:nvSpPr>
          <p:spPr>
            <a:xfrm>
              <a:off x="5987350" y="2844100"/>
              <a:ext cx="1042575" cy="210075"/>
            </a:xfrm>
            <a:custGeom>
              <a:rect b="b" l="l" r="r" t="t"/>
              <a:pathLst>
                <a:path extrusionOk="0" h="8403" w="41703">
                  <a:moveTo>
                    <a:pt x="16651" y="1"/>
                  </a:moveTo>
                  <a:lnTo>
                    <a:pt x="12323" y="154"/>
                  </a:lnTo>
                  <a:lnTo>
                    <a:pt x="11177" y="179"/>
                  </a:lnTo>
                  <a:lnTo>
                    <a:pt x="9140" y="485"/>
                  </a:lnTo>
                  <a:lnTo>
                    <a:pt x="7307" y="1070"/>
                  </a:lnTo>
                  <a:lnTo>
                    <a:pt x="5703" y="1910"/>
                  </a:lnTo>
                  <a:lnTo>
                    <a:pt x="4227" y="3005"/>
                  </a:lnTo>
                  <a:lnTo>
                    <a:pt x="2903" y="4303"/>
                  </a:lnTo>
                  <a:lnTo>
                    <a:pt x="1706" y="5805"/>
                  </a:lnTo>
                  <a:lnTo>
                    <a:pt x="561" y="7486"/>
                  </a:lnTo>
                  <a:lnTo>
                    <a:pt x="1" y="8402"/>
                  </a:lnTo>
                  <a:lnTo>
                    <a:pt x="41702" y="8402"/>
                  </a:lnTo>
                  <a:lnTo>
                    <a:pt x="41168" y="7486"/>
                  </a:lnTo>
                  <a:lnTo>
                    <a:pt x="40022" y="5805"/>
                  </a:lnTo>
                  <a:lnTo>
                    <a:pt x="38800" y="4303"/>
                  </a:lnTo>
                  <a:lnTo>
                    <a:pt x="37476" y="3005"/>
                  </a:lnTo>
                  <a:lnTo>
                    <a:pt x="36025" y="1910"/>
                  </a:lnTo>
                  <a:lnTo>
                    <a:pt x="34396" y="1070"/>
                  </a:lnTo>
                  <a:lnTo>
                    <a:pt x="32588" y="485"/>
                  </a:lnTo>
                  <a:lnTo>
                    <a:pt x="30526" y="179"/>
                  </a:lnTo>
                  <a:lnTo>
                    <a:pt x="29406" y="154"/>
                  </a:lnTo>
                  <a:lnTo>
                    <a:pt x="25078" y="1"/>
                  </a:lnTo>
                  <a:lnTo>
                    <a:pt x="25052" y="434"/>
                  </a:lnTo>
                  <a:lnTo>
                    <a:pt x="24874" y="1248"/>
                  </a:lnTo>
                  <a:lnTo>
                    <a:pt x="24568" y="2012"/>
                  </a:lnTo>
                  <a:lnTo>
                    <a:pt x="24110" y="2674"/>
                  </a:lnTo>
                  <a:lnTo>
                    <a:pt x="23550" y="3260"/>
                  </a:lnTo>
                  <a:lnTo>
                    <a:pt x="22863" y="3718"/>
                  </a:lnTo>
                  <a:lnTo>
                    <a:pt x="22124" y="4023"/>
                  </a:lnTo>
                  <a:lnTo>
                    <a:pt x="21284" y="4202"/>
                  </a:lnTo>
                  <a:lnTo>
                    <a:pt x="20419" y="4202"/>
                  </a:lnTo>
                  <a:lnTo>
                    <a:pt x="19604" y="4023"/>
                  </a:lnTo>
                  <a:lnTo>
                    <a:pt x="18840" y="3718"/>
                  </a:lnTo>
                  <a:lnTo>
                    <a:pt x="18178" y="3260"/>
                  </a:lnTo>
                  <a:lnTo>
                    <a:pt x="17593" y="2674"/>
                  </a:lnTo>
                  <a:lnTo>
                    <a:pt x="17160" y="2012"/>
                  </a:lnTo>
                  <a:lnTo>
                    <a:pt x="16829" y="1248"/>
                  </a:lnTo>
                  <a:lnTo>
                    <a:pt x="16651" y="434"/>
                  </a:lnTo>
                  <a:lnTo>
                    <a:pt x="16651" y="1"/>
                  </a:lnTo>
                  <a:close/>
                </a:path>
              </a:pathLst>
            </a:custGeom>
            <a:solidFill>
              <a:srgbClr val="CD36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31"/>
            <p:cNvSpPr/>
            <p:nvPr/>
          </p:nvSpPr>
          <p:spPr>
            <a:xfrm>
              <a:off x="6364150" y="2844100"/>
              <a:ext cx="288975" cy="149600"/>
            </a:xfrm>
            <a:custGeom>
              <a:rect b="b" l="l" r="r" t="t"/>
              <a:pathLst>
                <a:path extrusionOk="0" h="5984" w="11559">
                  <a:moveTo>
                    <a:pt x="1579" y="1"/>
                  </a:moveTo>
                  <a:lnTo>
                    <a:pt x="26" y="52"/>
                  </a:lnTo>
                  <a:lnTo>
                    <a:pt x="0" y="128"/>
                  </a:lnTo>
                  <a:lnTo>
                    <a:pt x="0" y="205"/>
                  </a:lnTo>
                  <a:lnTo>
                    <a:pt x="26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324" y="3871"/>
                  </a:lnTo>
                  <a:lnTo>
                    <a:pt x="2113" y="4660"/>
                  </a:lnTo>
                  <a:lnTo>
                    <a:pt x="3030" y="5296"/>
                  </a:lnTo>
                  <a:lnTo>
                    <a:pt x="4074" y="5729"/>
                  </a:lnTo>
                  <a:lnTo>
                    <a:pt x="5194" y="5958"/>
                  </a:lnTo>
                  <a:lnTo>
                    <a:pt x="5779" y="5984"/>
                  </a:lnTo>
                  <a:lnTo>
                    <a:pt x="6390" y="5958"/>
                  </a:lnTo>
                  <a:lnTo>
                    <a:pt x="7511" y="5729"/>
                  </a:lnTo>
                  <a:lnTo>
                    <a:pt x="8555" y="5296"/>
                  </a:lnTo>
                  <a:lnTo>
                    <a:pt x="9471" y="4660"/>
                  </a:lnTo>
                  <a:lnTo>
                    <a:pt x="10260" y="3871"/>
                  </a:lnTo>
                  <a:lnTo>
                    <a:pt x="10871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59" y="205"/>
                  </a:lnTo>
                  <a:lnTo>
                    <a:pt x="11559" y="128"/>
                  </a:lnTo>
                  <a:lnTo>
                    <a:pt x="11559" y="52"/>
                  </a:lnTo>
                  <a:lnTo>
                    <a:pt x="10006" y="1"/>
                  </a:lnTo>
                  <a:lnTo>
                    <a:pt x="9980" y="434"/>
                  </a:lnTo>
                  <a:lnTo>
                    <a:pt x="9802" y="1248"/>
                  </a:lnTo>
                  <a:lnTo>
                    <a:pt x="9496" y="2012"/>
                  </a:lnTo>
                  <a:lnTo>
                    <a:pt x="9038" y="2674"/>
                  </a:lnTo>
                  <a:lnTo>
                    <a:pt x="8478" y="3260"/>
                  </a:lnTo>
                  <a:lnTo>
                    <a:pt x="7791" y="3718"/>
                  </a:lnTo>
                  <a:lnTo>
                    <a:pt x="7052" y="4023"/>
                  </a:lnTo>
                  <a:lnTo>
                    <a:pt x="6212" y="4202"/>
                  </a:lnTo>
                  <a:lnTo>
                    <a:pt x="5347" y="4202"/>
                  </a:lnTo>
                  <a:lnTo>
                    <a:pt x="4532" y="4023"/>
                  </a:lnTo>
                  <a:lnTo>
                    <a:pt x="3768" y="3718"/>
                  </a:lnTo>
                  <a:lnTo>
                    <a:pt x="3106" y="3260"/>
                  </a:lnTo>
                  <a:lnTo>
                    <a:pt x="2521" y="2674"/>
                  </a:lnTo>
                  <a:lnTo>
                    <a:pt x="2088" y="2012"/>
                  </a:lnTo>
                  <a:lnTo>
                    <a:pt x="1757" y="1248"/>
                  </a:lnTo>
                  <a:lnTo>
                    <a:pt x="1579" y="434"/>
                  </a:lnTo>
                  <a:lnTo>
                    <a:pt x="1579" y="1"/>
                  </a:lnTo>
                  <a:close/>
                </a:path>
              </a:pathLst>
            </a:custGeom>
            <a:solidFill>
              <a:srgbClr val="F35E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31"/>
            <p:cNvSpPr/>
            <p:nvPr/>
          </p:nvSpPr>
          <p:spPr>
            <a:xfrm>
              <a:off x="6457075" y="2459675"/>
              <a:ext cx="99950" cy="119700"/>
            </a:xfrm>
            <a:custGeom>
              <a:rect b="b" l="l" r="r" t="t"/>
              <a:pathLst>
                <a:path extrusionOk="0" h="4788" w="3998">
                  <a:moveTo>
                    <a:pt x="1884" y="1"/>
                  </a:moveTo>
                  <a:lnTo>
                    <a:pt x="1655" y="306"/>
                  </a:lnTo>
                  <a:lnTo>
                    <a:pt x="1553" y="586"/>
                  </a:lnTo>
                  <a:lnTo>
                    <a:pt x="0" y="4252"/>
                  </a:lnTo>
                  <a:lnTo>
                    <a:pt x="0" y="4303"/>
                  </a:lnTo>
                  <a:lnTo>
                    <a:pt x="0" y="4354"/>
                  </a:lnTo>
                  <a:lnTo>
                    <a:pt x="484" y="4558"/>
                  </a:lnTo>
                  <a:lnTo>
                    <a:pt x="1477" y="4787"/>
                  </a:lnTo>
                  <a:lnTo>
                    <a:pt x="2495" y="4787"/>
                  </a:lnTo>
                  <a:lnTo>
                    <a:pt x="3514" y="4558"/>
                  </a:lnTo>
                  <a:lnTo>
                    <a:pt x="3997" y="4354"/>
                  </a:lnTo>
                  <a:lnTo>
                    <a:pt x="3997" y="4303"/>
                  </a:lnTo>
                  <a:lnTo>
                    <a:pt x="3972" y="4252"/>
                  </a:lnTo>
                  <a:lnTo>
                    <a:pt x="2419" y="586"/>
                  </a:lnTo>
                  <a:lnTo>
                    <a:pt x="2343" y="306"/>
                  </a:lnTo>
                  <a:lnTo>
                    <a:pt x="2113" y="1"/>
                  </a:lnTo>
                  <a:close/>
                </a:path>
              </a:pathLst>
            </a:custGeom>
            <a:solidFill>
              <a:srgbClr val="FEE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31"/>
            <p:cNvSpPr/>
            <p:nvPr/>
          </p:nvSpPr>
          <p:spPr>
            <a:xfrm>
              <a:off x="6457075" y="2568525"/>
              <a:ext cx="99950" cy="38200"/>
            </a:xfrm>
            <a:custGeom>
              <a:rect b="b" l="l" r="r" t="t"/>
              <a:pathLst>
                <a:path extrusionOk="0" h="1528" w="3998">
                  <a:moveTo>
                    <a:pt x="0" y="0"/>
                  </a:moveTo>
                  <a:lnTo>
                    <a:pt x="0" y="306"/>
                  </a:lnTo>
                  <a:lnTo>
                    <a:pt x="331" y="840"/>
                  </a:lnTo>
                  <a:lnTo>
                    <a:pt x="917" y="1273"/>
                  </a:lnTo>
                  <a:lnTo>
                    <a:pt x="1553" y="1502"/>
                  </a:lnTo>
                  <a:lnTo>
                    <a:pt x="1833" y="1528"/>
                  </a:lnTo>
                  <a:lnTo>
                    <a:pt x="2139" y="1528"/>
                  </a:lnTo>
                  <a:lnTo>
                    <a:pt x="2419" y="1502"/>
                  </a:lnTo>
                  <a:lnTo>
                    <a:pt x="3081" y="1273"/>
                  </a:lnTo>
                  <a:lnTo>
                    <a:pt x="3641" y="840"/>
                  </a:lnTo>
                  <a:lnTo>
                    <a:pt x="3997" y="306"/>
                  </a:lnTo>
                  <a:lnTo>
                    <a:pt x="3997" y="0"/>
                  </a:lnTo>
                  <a:lnTo>
                    <a:pt x="3514" y="204"/>
                  </a:lnTo>
                  <a:lnTo>
                    <a:pt x="2495" y="433"/>
                  </a:lnTo>
                  <a:lnTo>
                    <a:pt x="1477" y="433"/>
                  </a:lnTo>
                  <a:lnTo>
                    <a:pt x="484" y="2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31"/>
            <p:cNvSpPr/>
            <p:nvPr/>
          </p:nvSpPr>
          <p:spPr>
            <a:xfrm>
              <a:off x="6255300" y="2522700"/>
              <a:ext cx="146425" cy="68750"/>
            </a:xfrm>
            <a:custGeom>
              <a:rect b="b" l="l" r="r" t="t"/>
              <a:pathLst>
                <a:path extrusionOk="0" h="2750" w="5857">
                  <a:moveTo>
                    <a:pt x="1376" y="0"/>
                  </a:moveTo>
                  <a:lnTo>
                    <a:pt x="1096" y="26"/>
                  </a:lnTo>
                  <a:lnTo>
                    <a:pt x="612" y="229"/>
                  </a:lnTo>
                  <a:lnTo>
                    <a:pt x="230" y="586"/>
                  </a:lnTo>
                  <a:lnTo>
                    <a:pt x="26" y="1095"/>
                  </a:lnTo>
                  <a:lnTo>
                    <a:pt x="1" y="1375"/>
                  </a:lnTo>
                  <a:lnTo>
                    <a:pt x="26" y="1655"/>
                  </a:lnTo>
                  <a:lnTo>
                    <a:pt x="230" y="2139"/>
                  </a:lnTo>
                  <a:lnTo>
                    <a:pt x="612" y="2521"/>
                  </a:lnTo>
                  <a:lnTo>
                    <a:pt x="1096" y="2724"/>
                  </a:lnTo>
                  <a:lnTo>
                    <a:pt x="1376" y="2750"/>
                  </a:lnTo>
                  <a:lnTo>
                    <a:pt x="4482" y="2750"/>
                  </a:lnTo>
                  <a:lnTo>
                    <a:pt x="4762" y="2724"/>
                  </a:lnTo>
                  <a:lnTo>
                    <a:pt x="5245" y="2521"/>
                  </a:lnTo>
                  <a:lnTo>
                    <a:pt x="5627" y="2139"/>
                  </a:lnTo>
                  <a:lnTo>
                    <a:pt x="5831" y="1655"/>
                  </a:lnTo>
                  <a:lnTo>
                    <a:pt x="5856" y="1375"/>
                  </a:lnTo>
                  <a:lnTo>
                    <a:pt x="5831" y="1095"/>
                  </a:lnTo>
                  <a:lnTo>
                    <a:pt x="5627" y="586"/>
                  </a:lnTo>
                  <a:lnTo>
                    <a:pt x="5245" y="229"/>
                  </a:lnTo>
                  <a:lnTo>
                    <a:pt x="4762" y="26"/>
                  </a:lnTo>
                  <a:lnTo>
                    <a:pt x="4482" y="0"/>
                  </a:lnTo>
                  <a:close/>
                </a:path>
              </a:pathLst>
            </a:custGeom>
            <a:solidFill>
              <a:srgbClr val="F1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8" name="Google Shape;788;p31"/>
            <p:cNvSpPr/>
            <p:nvPr/>
          </p:nvSpPr>
          <p:spPr>
            <a:xfrm>
              <a:off x="6616200" y="2522700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586"/>
                  </a:lnTo>
                  <a:lnTo>
                    <a:pt x="25" y="1095"/>
                  </a:lnTo>
                  <a:lnTo>
                    <a:pt x="0" y="1375"/>
                  </a:lnTo>
                  <a:lnTo>
                    <a:pt x="25" y="1655"/>
                  </a:lnTo>
                  <a:lnTo>
                    <a:pt x="229" y="2139"/>
                  </a:lnTo>
                  <a:lnTo>
                    <a:pt x="586" y="2521"/>
                  </a:lnTo>
                  <a:lnTo>
                    <a:pt x="1095" y="2724"/>
                  </a:lnTo>
                  <a:lnTo>
                    <a:pt x="1375" y="2750"/>
                  </a:lnTo>
                  <a:lnTo>
                    <a:pt x="4455" y="2750"/>
                  </a:lnTo>
                  <a:lnTo>
                    <a:pt x="4735" y="2724"/>
                  </a:lnTo>
                  <a:lnTo>
                    <a:pt x="5245" y="2521"/>
                  </a:lnTo>
                  <a:lnTo>
                    <a:pt x="5601" y="2139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586"/>
                  </a:lnTo>
                  <a:lnTo>
                    <a:pt x="5245" y="229"/>
                  </a:lnTo>
                  <a:lnTo>
                    <a:pt x="4735" y="26"/>
                  </a:lnTo>
                  <a:lnTo>
                    <a:pt x="4455" y="0"/>
                  </a:lnTo>
                  <a:close/>
                </a:path>
              </a:pathLst>
            </a:custGeom>
            <a:solidFill>
              <a:srgbClr val="F1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9" name="Google Shape;789;p31"/>
            <p:cNvSpPr/>
            <p:nvPr/>
          </p:nvSpPr>
          <p:spPr>
            <a:xfrm>
              <a:off x="6112750" y="1879850"/>
              <a:ext cx="791775" cy="541675"/>
            </a:xfrm>
            <a:custGeom>
              <a:rect b="b" l="l" r="r" t="t"/>
              <a:pathLst>
                <a:path extrusionOk="0" h="21667" w="31671">
                  <a:moveTo>
                    <a:pt x="15021" y="1"/>
                  </a:moveTo>
                  <a:lnTo>
                    <a:pt x="13442" y="154"/>
                  </a:lnTo>
                  <a:lnTo>
                    <a:pt x="11889" y="485"/>
                  </a:lnTo>
                  <a:lnTo>
                    <a:pt x="10413" y="943"/>
                  </a:lnTo>
                  <a:lnTo>
                    <a:pt x="8987" y="1554"/>
                  </a:lnTo>
                  <a:lnTo>
                    <a:pt x="7638" y="2267"/>
                  </a:lnTo>
                  <a:lnTo>
                    <a:pt x="6365" y="3132"/>
                  </a:lnTo>
                  <a:lnTo>
                    <a:pt x="5194" y="4100"/>
                  </a:lnTo>
                  <a:lnTo>
                    <a:pt x="4124" y="5169"/>
                  </a:lnTo>
                  <a:lnTo>
                    <a:pt x="3157" y="6340"/>
                  </a:lnTo>
                  <a:lnTo>
                    <a:pt x="2291" y="7613"/>
                  </a:lnTo>
                  <a:lnTo>
                    <a:pt x="1579" y="8962"/>
                  </a:lnTo>
                  <a:lnTo>
                    <a:pt x="968" y="10388"/>
                  </a:lnTo>
                  <a:lnTo>
                    <a:pt x="509" y="11865"/>
                  </a:lnTo>
                  <a:lnTo>
                    <a:pt x="178" y="13418"/>
                  </a:lnTo>
                  <a:lnTo>
                    <a:pt x="26" y="14996"/>
                  </a:lnTo>
                  <a:lnTo>
                    <a:pt x="0" y="15811"/>
                  </a:lnTo>
                  <a:lnTo>
                    <a:pt x="0" y="21463"/>
                  </a:lnTo>
                  <a:lnTo>
                    <a:pt x="357" y="21513"/>
                  </a:lnTo>
                  <a:lnTo>
                    <a:pt x="1146" y="21437"/>
                  </a:lnTo>
                  <a:lnTo>
                    <a:pt x="2037" y="21132"/>
                  </a:lnTo>
                  <a:lnTo>
                    <a:pt x="2953" y="20673"/>
                  </a:lnTo>
                  <a:lnTo>
                    <a:pt x="4303" y="19757"/>
                  </a:lnTo>
                  <a:lnTo>
                    <a:pt x="5856" y="18306"/>
                  </a:lnTo>
                  <a:lnTo>
                    <a:pt x="6416" y="17593"/>
                  </a:lnTo>
                  <a:lnTo>
                    <a:pt x="6899" y="10515"/>
                  </a:lnTo>
                  <a:lnTo>
                    <a:pt x="10846" y="16727"/>
                  </a:lnTo>
                  <a:lnTo>
                    <a:pt x="11431" y="17160"/>
                  </a:lnTo>
                  <a:lnTo>
                    <a:pt x="13417" y="18077"/>
                  </a:lnTo>
                  <a:lnTo>
                    <a:pt x="16065" y="19019"/>
                  </a:lnTo>
                  <a:lnTo>
                    <a:pt x="19171" y="19910"/>
                  </a:lnTo>
                  <a:lnTo>
                    <a:pt x="22455" y="20699"/>
                  </a:lnTo>
                  <a:lnTo>
                    <a:pt x="25663" y="21284"/>
                  </a:lnTo>
                  <a:lnTo>
                    <a:pt x="28539" y="21641"/>
                  </a:lnTo>
                  <a:lnTo>
                    <a:pt x="30856" y="21666"/>
                  </a:lnTo>
                  <a:lnTo>
                    <a:pt x="31671" y="21513"/>
                  </a:lnTo>
                  <a:lnTo>
                    <a:pt x="31671" y="15811"/>
                  </a:lnTo>
                  <a:lnTo>
                    <a:pt x="31645" y="14996"/>
                  </a:lnTo>
                  <a:lnTo>
                    <a:pt x="31493" y="13418"/>
                  </a:lnTo>
                  <a:lnTo>
                    <a:pt x="31187" y="11865"/>
                  </a:lnTo>
                  <a:lnTo>
                    <a:pt x="30703" y="10388"/>
                  </a:lnTo>
                  <a:lnTo>
                    <a:pt x="30118" y="8962"/>
                  </a:lnTo>
                  <a:lnTo>
                    <a:pt x="29380" y="7613"/>
                  </a:lnTo>
                  <a:lnTo>
                    <a:pt x="28514" y="6340"/>
                  </a:lnTo>
                  <a:lnTo>
                    <a:pt x="27547" y="5169"/>
                  </a:lnTo>
                  <a:lnTo>
                    <a:pt x="26477" y="4100"/>
                  </a:lnTo>
                  <a:lnTo>
                    <a:pt x="25306" y="3132"/>
                  </a:lnTo>
                  <a:lnTo>
                    <a:pt x="24059" y="2267"/>
                  </a:lnTo>
                  <a:lnTo>
                    <a:pt x="22709" y="1554"/>
                  </a:lnTo>
                  <a:lnTo>
                    <a:pt x="21284" y="943"/>
                  </a:lnTo>
                  <a:lnTo>
                    <a:pt x="19807" y="485"/>
                  </a:lnTo>
                  <a:lnTo>
                    <a:pt x="18254" y="154"/>
                  </a:lnTo>
                  <a:lnTo>
                    <a:pt x="16650" y="1"/>
                  </a:lnTo>
                  <a:close/>
                </a:path>
              </a:pathLst>
            </a:custGeom>
            <a:solidFill>
              <a:srgbClr val="111D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31"/>
            <p:cNvSpPr/>
            <p:nvPr/>
          </p:nvSpPr>
          <p:spPr>
            <a:xfrm>
              <a:off x="6273125" y="2341925"/>
              <a:ext cx="110775" cy="22300"/>
            </a:xfrm>
            <a:custGeom>
              <a:rect b="b" l="l" r="r" t="t"/>
              <a:pathLst>
                <a:path extrusionOk="0" fill="none" h="892" w="4431">
                  <a:moveTo>
                    <a:pt x="4431" y="892"/>
                  </a:moveTo>
                  <a:lnTo>
                    <a:pt x="4176" y="663"/>
                  </a:lnTo>
                  <a:lnTo>
                    <a:pt x="3667" y="332"/>
                  </a:lnTo>
                  <a:lnTo>
                    <a:pt x="2801" y="1"/>
                  </a:lnTo>
                  <a:lnTo>
                    <a:pt x="1605" y="1"/>
                  </a:lnTo>
                  <a:lnTo>
                    <a:pt x="764" y="332"/>
                  </a:lnTo>
                  <a:lnTo>
                    <a:pt x="230" y="663"/>
                  </a:lnTo>
                  <a:lnTo>
                    <a:pt x="1" y="892"/>
                  </a:lnTo>
                </a:path>
              </a:pathLst>
            </a:custGeom>
            <a:noFill/>
            <a:ln cap="rnd" cmpd="sng" w="21000">
              <a:solidFill>
                <a:srgbClr val="1F2F45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31"/>
            <p:cNvSpPr/>
            <p:nvPr/>
          </p:nvSpPr>
          <p:spPr>
            <a:xfrm>
              <a:off x="6446875" y="2657625"/>
              <a:ext cx="123500" cy="35675"/>
            </a:xfrm>
            <a:custGeom>
              <a:rect b="b" l="l" r="r" t="t"/>
              <a:pathLst>
                <a:path extrusionOk="0" h="1427" w="4940">
                  <a:moveTo>
                    <a:pt x="1" y="0"/>
                  </a:moveTo>
                  <a:lnTo>
                    <a:pt x="154" y="306"/>
                  </a:lnTo>
                  <a:lnTo>
                    <a:pt x="612" y="815"/>
                  </a:lnTo>
                  <a:lnTo>
                    <a:pt x="1274" y="1197"/>
                  </a:lnTo>
                  <a:lnTo>
                    <a:pt x="2038" y="1426"/>
                  </a:lnTo>
                  <a:lnTo>
                    <a:pt x="2903" y="1426"/>
                  </a:lnTo>
                  <a:lnTo>
                    <a:pt x="3667" y="1222"/>
                  </a:lnTo>
                  <a:lnTo>
                    <a:pt x="4329" y="841"/>
                  </a:lnTo>
                  <a:lnTo>
                    <a:pt x="4787" y="331"/>
                  </a:lnTo>
                  <a:lnTo>
                    <a:pt x="4940" y="2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1575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31"/>
            <p:cNvSpPr/>
            <p:nvPr/>
          </p:nvSpPr>
          <p:spPr>
            <a:xfrm>
              <a:off x="6621925" y="2429125"/>
              <a:ext cx="130500" cy="66850"/>
            </a:xfrm>
            <a:custGeom>
              <a:rect b="b" l="l" r="r" t="t"/>
              <a:pathLst>
                <a:path extrusionOk="0" h="2674" w="5220">
                  <a:moveTo>
                    <a:pt x="2852" y="1"/>
                  </a:moveTo>
                  <a:lnTo>
                    <a:pt x="2291" y="103"/>
                  </a:lnTo>
                  <a:lnTo>
                    <a:pt x="1782" y="281"/>
                  </a:lnTo>
                  <a:lnTo>
                    <a:pt x="942" y="866"/>
                  </a:lnTo>
                  <a:lnTo>
                    <a:pt x="102" y="1808"/>
                  </a:lnTo>
                  <a:lnTo>
                    <a:pt x="0" y="1987"/>
                  </a:lnTo>
                  <a:lnTo>
                    <a:pt x="204" y="2114"/>
                  </a:lnTo>
                  <a:lnTo>
                    <a:pt x="1375" y="2547"/>
                  </a:lnTo>
                  <a:lnTo>
                    <a:pt x="2393" y="2674"/>
                  </a:lnTo>
                  <a:lnTo>
                    <a:pt x="2928" y="2572"/>
                  </a:lnTo>
                  <a:lnTo>
                    <a:pt x="3437" y="2394"/>
                  </a:lnTo>
                  <a:lnTo>
                    <a:pt x="4303" y="1808"/>
                  </a:lnTo>
                  <a:lnTo>
                    <a:pt x="5117" y="866"/>
                  </a:lnTo>
                  <a:lnTo>
                    <a:pt x="5219" y="663"/>
                  </a:lnTo>
                  <a:lnTo>
                    <a:pt x="5041" y="561"/>
                  </a:lnTo>
                  <a:lnTo>
                    <a:pt x="3870" y="103"/>
                  </a:lnTo>
                  <a:lnTo>
                    <a:pt x="2852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31"/>
            <p:cNvSpPr/>
            <p:nvPr/>
          </p:nvSpPr>
          <p:spPr>
            <a:xfrm>
              <a:off x="6261675" y="2429125"/>
              <a:ext cx="129875" cy="66850"/>
            </a:xfrm>
            <a:custGeom>
              <a:rect b="b" l="l" r="r" t="t"/>
              <a:pathLst>
                <a:path extrusionOk="0" h="2674" w="5195">
                  <a:moveTo>
                    <a:pt x="2368" y="1"/>
                  </a:moveTo>
                  <a:lnTo>
                    <a:pt x="1350" y="103"/>
                  </a:lnTo>
                  <a:lnTo>
                    <a:pt x="179" y="561"/>
                  </a:lnTo>
                  <a:lnTo>
                    <a:pt x="0" y="663"/>
                  </a:lnTo>
                  <a:lnTo>
                    <a:pt x="102" y="866"/>
                  </a:lnTo>
                  <a:lnTo>
                    <a:pt x="917" y="1808"/>
                  </a:lnTo>
                  <a:lnTo>
                    <a:pt x="1757" y="2394"/>
                  </a:lnTo>
                  <a:lnTo>
                    <a:pt x="2292" y="2572"/>
                  </a:lnTo>
                  <a:lnTo>
                    <a:pt x="2826" y="2674"/>
                  </a:lnTo>
                  <a:lnTo>
                    <a:pt x="3845" y="2547"/>
                  </a:lnTo>
                  <a:lnTo>
                    <a:pt x="5016" y="2114"/>
                  </a:lnTo>
                  <a:lnTo>
                    <a:pt x="5194" y="1987"/>
                  </a:lnTo>
                  <a:lnTo>
                    <a:pt x="5092" y="1808"/>
                  </a:lnTo>
                  <a:lnTo>
                    <a:pt x="4278" y="866"/>
                  </a:lnTo>
                  <a:lnTo>
                    <a:pt x="3437" y="281"/>
                  </a:lnTo>
                  <a:lnTo>
                    <a:pt x="2903" y="103"/>
                  </a:lnTo>
                  <a:lnTo>
                    <a:pt x="2368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31"/>
            <p:cNvSpPr/>
            <p:nvPr/>
          </p:nvSpPr>
          <p:spPr>
            <a:xfrm>
              <a:off x="6294775" y="2438675"/>
              <a:ext cx="26750" cy="26750"/>
            </a:xfrm>
            <a:custGeom>
              <a:rect b="b" l="l" r="r" t="t"/>
              <a:pathLst>
                <a:path extrusionOk="0" h="1070" w="1070">
                  <a:moveTo>
                    <a:pt x="535" y="1"/>
                  </a:moveTo>
                  <a:lnTo>
                    <a:pt x="306" y="26"/>
                  </a:lnTo>
                  <a:lnTo>
                    <a:pt x="26" y="332"/>
                  </a:lnTo>
                  <a:lnTo>
                    <a:pt x="0" y="535"/>
                  </a:lnTo>
                  <a:lnTo>
                    <a:pt x="26" y="739"/>
                  </a:lnTo>
                  <a:lnTo>
                    <a:pt x="306" y="1044"/>
                  </a:lnTo>
                  <a:lnTo>
                    <a:pt x="535" y="1070"/>
                  </a:lnTo>
                  <a:lnTo>
                    <a:pt x="739" y="1044"/>
                  </a:lnTo>
                  <a:lnTo>
                    <a:pt x="1019" y="739"/>
                  </a:lnTo>
                  <a:lnTo>
                    <a:pt x="1070" y="535"/>
                  </a:lnTo>
                  <a:lnTo>
                    <a:pt x="1019" y="332"/>
                  </a:lnTo>
                  <a:lnTo>
                    <a:pt x="739" y="26"/>
                  </a:lnTo>
                  <a:lnTo>
                    <a:pt x="5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31"/>
            <p:cNvSpPr/>
            <p:nvPr/>
          </p:nvSpPr>
          <p:spPr>
            <a:xfrm>
              <a:off x="6660750" y="2445050"/>
              <a:ext cx="26750" cy="26125"/>
            </a:xfrm>
            <a:custGeom>
              <a:rect b="b" l="l" r="r" t="t"/>
              <a:pathLst>
                <a:path extrusionOk="0" h="1045" w="1070">
                  <a:moveTo>
                    <a:pt x="535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0" y="509"/>
                  </a:lnTo>
                  <a:lnTo>
                    <a:pt x="26" y="739"/>
                  </a:lnTo>
                  <a:lnTo>
                    <a:pt x="306" y="1019"/>
                  </a:lnTo>
                  <a:lnTo>
                    <a:pt x="535" y="1044"/>
                  </a:lnTo>
                  <a:lnTo>
                    <a:pt x="738" y="1019"/>
                  </a:lnTo>
                  <a:lnTo>
                    <a:pt x="1019" y="739"/>
                  </a:lnTo>
                  <a:lnTo>
                    <a:pt x="1069" y="509"/>
                  </a:lnTo>
                  <a:lnTo>
                    <a:pt x="1019" y="306"/>
                  </a:lnTo>
                  <a:lnTo>
                    <a:pt x="738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31"/>
            <p:cNvSpPr/>
            <p:nvPr/>
          </p:nvSpPr>
          <p:spPr>
            <a:xfrm>
              <a:off x="7025450" y="2455225"/>
              <a:ext cx="357075" cy="586225"/>
            </a:xfrm>
            <a:custGeom>
              <a:rect b="b" l="l" r="r" t="t"/>
              <a:pathLst>
                <a:path extrusionOk="0" h="23449" w="14283">
                  <a:moveTo>
                    <a:pt x="9216" y="1"/>
                  </a:moveTo>
                  <a:lnTo>
                    <a:pt x="8783" y="102"/>
                  </a:lnTo>
                  <a:lnTo>
                    <a:pt x="8427" y="357"/>
                  </a:lnTo>
                  <a:lnTo>
                    <a:pt x="8172" y="764"/>
                  </a:lnTo>
                  <a:lnTo>
                    <a:pt x="8096" y="993"/>
                  </a:lnTo>
                  <a:lnTo>
                    <a:pt x="6365" y="8529"/>
                  </a:lnTo>
                  <a:lnTo>
                    <a:pt x="6059" y="8453"/>
                  </a:lnTo>
                  <a:lnTo>
                    <a:pt x="7587" y="1757"/>
                  </a:lnTo>
                  <a:lnTo>
                    <a:pt x="7638" y="1503"/>
                  </a:lnTo>
                  <a:lnTo>
                    <a:pt x="7587" y="1044"/>
                  </a:lnTo>
                  <a:lnTo>
                    <a:pt x="7383" y="637"/>
                  </a:lnTo>
                  <a:lnTo>
                    <a:pt x="7027" y="357"/>
                  </a:lnTo>
                  <a:lnTo>
                    <a:pt x="6823" y="306"/>
                  </a:lnTo>
                  <a:lnTo>
                    <a:pt x="6619" y="255"/>
                  </a:lnTo>
                  <a:lnTo>
                    <a:pt x="6187" y="357"/>
                  </a:lnTo>
                  <a:lnTo>
                    <a:pt x="5830" y="637"/>
                  </a:lnTo>
                  <a:lnTo>
                    <a:pt x="5576" y="1019"/>
                  </a:lnTo>
                  <a:lnTo>
                    <a:pt x="5499" y="1273"/>
                  </a:lnTo>
                  <a:lnTo>
                    <a:pt x="3386" y="10439"/>
                  </a:lnTo>
                  <a:lnTo>
                    <a:pt x="3157" y="9548"/>
                  </a:lnTo>
                  <a:lnTo>
                    <a:pt x="2648" y="8173"/>
                  </a:lnTo>
                  <a:lnTo>
                    <a:pt x="2139" y="7231"/>
                  </a:lnTo>
                  <a:lnTo>
                    <a:pt x="1629" y="6594"/>
                  </a:lnTo>
                  <a:lnTo>
                    <a:pt x="968" y="6111"/>
                  </a:lnTo>
                  <a:lnTo>
                    <a:pt x="382" y="6034"/>
                  </a:lnTo>
                  <a:lnTo>
                    <a:pt x="331" y="6060"/>
                  </a:lnTo>
                  <a:lnTo>
                    <a:pt x="178" y="6136"/>
                  </a:lnTo>
                  <a:lnTo>
                    <a:pt x="0" y="6442"/>
                  </a:lnTo>
                  <a:lnTo>
                    <a:pt x="0" y="6951"/>
                  </a:lnTo>
                  <a:lnTo>
                    <a:pt x="26" y="7078"/>
                  </a:lnTo>
                  <a:lnTo>
                    <a:pt x="560" y="10006"/>
                  </a:lnTo>
                  <a:lnTo>
                    <a:pt x="1171" y="13494"/>
                  </a:lnTo>
                  <a:lnTo>
                    <a:pt x="1222" y="13901"/>
                  </a:lnTo>
                  <a:lnTo>
                    <a:pt x="1426" y="14563"/>
                  </a:lnTo>
                  <a:lnTo>
                    <a:pt x="1909" y="15327"/>
                  </a:lnTo>
                  <a:lnTo>
                    <a:pt x="2953" y="16116"/>
                  </a:lnTo>
                  <a:lnTo>
                    <a:pt x="3157" y="16192"/>
                  </a:lnTo>
                  <a:lnTo>
                    <a:pt x="1859" y="21844"/>
                  </a:lnTo>
                  <a:lnTo>
                    <a:pt x="8809" y="23448"/>
                  </a:lnTo>
                  <a:lnTo>
                    <a:pt x="10158" y="17694"/>
                  </a:lnTo>
                  <a:lnTo>
                    <a:pt x="10285" y="17694"/>
                  </a:lnTo>
                  <a:lnTo>
                    <a:pt x="10718" y="17618"/>
                  </a:lnTo>
                  <a:lnTo>
                    <a:pt x="11202" y="17338"/>
                  </a:lnTo>
                  <a:lnTo>
                    <a:pt x="11635" y="16803"/>
                  </a:lnTo>
                  <a:lnTo>
                    <a:pt x="11762" y="16396"/>
                  </a:lnTo>
                  <a:lnTo>
                    <a:pt x="12093" y="14970"/>
                  </a:lnTo>
                  <a:lnTo>
                    <a:pt x="12831" y="11737"/>
                  </a:lnTo>
                  <a:lnTo>
                    <a:pt x="13086" y="10617"/>
                  </a:lnTo>
                  <a:lnTo>
                    <a:pt x="13213" y="10108"/>
                  </a:lnTo>
                  <a:lnTo>
                    <a:pt x="14232" y="5652"/>
                  </a:lnTo>
                  <a:lnTo>
                    <a:pt x="14282" y="5423"/>
                  </a:lnTo>
                  <a:lnTo>
                    <a:pt x="14232" y="4965"/>
                  </a:lnTo>
                  <a:lnTo>
                    <a:pt x="14028" y="4609"/>
                  </a:lnTo>
                  <a:lnTo>
                    <a:pt x="13722" y="4354"/>
                  </a:lnTo>
                  <a:lnTo>
                    <a:pt x="13519" y="4303"/>
                  </a:lnTo>
                  <a:lnTo>
                    <a:pt x="13315" y="4252"/>
                  </a:lnTo>
                  <a:lnTo>
                    <a:pt x="12933" y="4354"/>
                  </a:lnTo>
                  <a:lnTo>
                    <a:pt x="12602" y="4609"/>
                  </a:lnTo>
                  <a:lnTo>
                    <a:pt x="12373" y="4965"/>
                  </a:lnTo>
                  <a:lnTo>
                    <a:pt x="12297" y="5194"/>
                  </a:lnTo>
                  <a:lnTo>
                    <a:pt x="11253" y="9675"/>
                  </a:lnTo>
                  <a:lnTo>
                    <a:pt x="10871" y="9573"/>
                  </a:lnTo>
                  <a:lnTo>
                    <a:pt x="12322" y="3285"/>
                  </a:lnTo>
                  <a:lnTo>
                    <a:pt x="12373" y="3030"/>
                  </a:lnTo>
                  <a:lnTo>
                    <a:pt x="12322" y="2572"/>
                  </a:lnTo>
                  <a:lnTo>
                    <a:pt x="12093" y="2165"/>
                  </a:lnTo>
                  <a:lnTo>
                    <a:pt x="11762" y="1884"/>
                  </a:lnTo>
                  <a:lnTo>
                    <a:pt x="11558" y="1834"/>
                  </a:lnTo>
                  <a:lnTo>
                    <a:pt x="11329" y="1783"/>
                  </a:lnTo>
                  <a:lnTo>
                    <a:pt x="10922" y="1884"/>
                  </a:lnTo>
                  <a:lnTo>
                    <a:pt x="10565" y="2165"/>
                  </a:lnTo>
                  <a:lnTo>
                    <a:pt x="10285" y="2546"/>
                  </a:lnTo>
                  <a:lnTo>
                    <a:pt x="10235" y="2801"/>
                  </a:lnTo>
                  <a:lnTo>
                    <a:pt x="8783" y="9089"/>
                  </a:lnTo>
                  <a:lnTo>
                    <a:pt x="8452" y="9013"/>
                  </a:lnTo>
                  <a:lnTo>
                    <a:pt x="10209" y="1503"/>
                  </a:lnTo>
                  <a:lnTo>
                    <a:pt x="10235" y="1248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49" y="102"/>
                  </a:lnTo>
                  <a:lnTo>
                    <a:pt x="9420" y="26"/>
                  </a:lnTo>
                  <a:lnTo>
                    <a:pt x="9216" y="1"/>
                  </a:lnTo>
                  <a:close/>
                </a:path>
              </a:pathLst>
            </a:custGeom>
            <a:solidFill>
              <a:srgbClr val="F2D1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31"/>
            <p:cNvSpPr/>
            <p:nvPr/>
          </p:nvSpPr>
          <p:spPr>
            <a:xfrm>
              <a:off x="7109450" y="2714900"/>
              <a:ext cx="675" cy="675"/>
            </a:xfrm>
            <a:custGeom>
              <a:rect b="b" l="l" r="r" t="t"/>
              <a:pathLst>
                <a:path extrusionOk="0" h="27" w="27">
                  <a:moveTo>
                    <a:pt x="1" y="1"/>
                  </a:moveTo>
                  <a:lnTo>
                    <a:pt x="1" y="1"/>
                  </a:lnTo>
                  <a:lnTo>
                    <a:pt x="26" y="2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31"/>
            <p:cNvSpPr/>
            <p:nvPr/>
          </p:nvSpPr>
          <p:spPr>
            <a:xfrm>
              <a:off x="7143175" y="2659525"/>
              <a:ext cx="190975" cy="55400"/>
            </a:xfrm>
            <a:custGeom>
              <a:rect b="b" l="l" r="r" t="t"/>
              <a:pathLst>
                <a:path extrusionOk="0" h="2216" w="7639">
                  <a:moveTo>
                    <a:pt x="103" y="1"/>
                  </a:moveTo>
                  <a:lnTo>
                    <a:pt x="1" y="485"/>
                  </a:lnTo>
                  <a:lnTo>
                    <a:pt x="7537" y="2216"/>
                  </a:lnTo>
                  <a:lnTo>
                    <a:pt x="7639" y="1732"/>
                  </a:lnTo>
                  <a:lnTo>
                    <a:pt x="6544" y="1503"/>
                  </a:lnTo>
                  <a:lnTo>
                    <a:pt x="6162" y="1401"/>
                  </a:lnTo>
                  <a:lnTo>
                    <a:pt x="4074" y="917"/>
                  </a:lnTo>
                  <a:lnTo>
                    <a:pt x="3743" y="841"/>
                  </a:lnTo>
                  <a:lnTo>
                    <a:pt x="3769" y="841"/>
                  </a:lnTo>
                  <a:lnTo>
                    <a:pt x="1656" y="357"/>
                  </a:lnTo>
                  <a:lnTo>
                    <a:pt x="1350" y="281"/>
                  </a:lnTo>
                  <a:lnTo>
                    <a:pt x="103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31"/>
            <p:cNvSpPr/>
            <p:nvPr/>
          </p:nvSpPr>
          <p:spPr>
            <a:xfrm>
              <a:off x="7110100" y="2708550"/>
              <a:ext cx="105675" cy="159775"/>
            </a:xfrm>
            <a:custGeom>
              <a:rect b="b" l="l" r="r" t="t"/>
              <a:pathLst>
                <a:path extrusionOk="0" h="6391" w="4227">
                  <a:moveTo>
                    <a:pt x="51" y="0"/>
                  </a:moveTo>
                  <a:lnTo>
                    <a:pt x="51" y="51"/>
                  </a:lnTo>
                  <a:lnTo>
                    <a:pt x="0" y="280"/>
                  </a:lnTo>
                  <a:lnTo>
                    <a:pt x="229" y="306"/>
                  </a:lnTo>
                  <a:lnTo>
                    <a:pt x="1120" y="637"/>
                  </a:lnTo>
                  <a:lnTo>
                    <a:pt x="1859" y="1044"/>
                  </a:lnTo>
                  <a:lnTo>
                    <a:pt x="2597" y="1680"/>
                  </a:lnTo>
                  <a:lnTo>
                    <a:pt x="3259" y="2571"/>
                  </a:lnTo>
                  <a:lnTo>
                    <a:pt x="3717" y="3794"/>
                  </a:lnTo>
                  <a:lnTo>
                    <a:pt x="3895" y="5372"/>
                  </a:lnTo>
                  <a:lnTo>
                    <a:pt x="3819" y="6314"/>
                  </a:lnTo>
                  <a:lnTo>
                    <a:pt x="4099" y="6390"/>
                  </a:lnTo>
                  <a:lnTo>
                    <a:pt x="4150" y="6212"/>
                  </a:lnTo>
                  <a:lnTo>
                    <a:pt x="4226" y="5117"/>
                  </a:lnTo>
                  <a:lnTo>
                    <a:pt x="4175" y="4124"/>
                  </a:lnTo>
                  <a:lnTo>
                    <a:pt x="3895" y="3030"/>
                  </a:lnTo>
                  <a:lnTo>
                    <a:pt x="3335" y="1935"/>
                  </a:lnTo>
                  <a:lnTo>
                    <a:pt x="2393" y="968"/>
                  </a:lnTo>
                  <a:lnTo>
                    <a:pt x="1375" y="407"/>
                  </a:lnTo>
                  <a:lnTo>
                    <a:pt x="535" y="102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31"/>
            <p:cNvSpPr/>
            <p:nvPr/>
          </p:nvSpPr>
          <p:spPr>
            <a:xfrm>
              <a:off x="7087825" y="2888650"/>
              <a:ext cx="183950" cy="84675"/>
            </a:xfrm>
            <a:custGeom>
              <a:rect b="b" l="l" r="r" t="t"/>
              <a:pathLst>
                <a:path extrusionOk="0" h="3387" w="7358">
                  <a:moveTo>
                    <a:pt x="407" y="1"/>
                  </a:moveTo>
                  <a:lnTo>
                    <a:pt x="0" y="1783"/>
                  </a:lnTo>
                  <a:lnTo>
                    <a:pt x="6950" y="3387"/>
                  </a:lnTo>
                  <a:lnTo>
                    <a:pt x="7358" y="1605"/>
                  </a:lnTo>
                  <a:lnTo>
                    <a:pt x="407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31"/>
            <p:cNvSpPr/>
            <p:nvPr/>
          </p:nvSpPr>
          <p:spPr>
            <a:xfrm>
              <a:off x="7048350" y="2910950"/>
              <a:ext cx="237425" cy="100575"/>
            </a:xfrm>
            <a:custGeom>
              <a:rect b="b" l="l" r="r" t="t"/>
              <a:pathLst>
                <a:path extrusionOk="0" h="4023" w="9497">
                  <a:moveTo>
                    <a:pt x="433" y="0"/>
                  </a:moveTo>
                  <a:lnTo>
                    <a:pt x="1" y="1909"/>
                  </a:lnTo>
                  <a:lnTo>
                    <a:pt x="9064" y="4023"/>
                  </a:lnTo>
                  <a:lnTo>
                    <a:pt x="9497" y="208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F35E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31"/>
            <p:cNvSpPr/>
            <p:nvPr/>
          </p:nvSpPr>
          <p:spPr>
            <a:xfrm>
              <a:off x="7026075" y="2948500"/>
              <a:ext cx="251425" cy="105675"/>
            </a:xfrm>
            <a:custGeom>
              <a:rect b="b" l="l" r="r" t="t"/>
              <a:pathLst>
                <a:path extrusionOk="0" h="4227" w="10057">
                  <a:moveTo>
                    <a:pt x="968" y="0"/>
                  </a:moveTo>
                  <a:lnTo>
                    <a:pt x="1" y="4226"/>
                  </a:lnTo>
                  <a:lnTo>
                    <a:pt x="9548" y="4226"/>
                  </a:lnTo>
                  <a:lnTo>
                    <a:pt x="10057" y="2088"/>
                  </a:lnTo>
                  <a:lnTo>
                    <a:pt x="968" y="0"/>
                  </a:lnTo>
                  <a:close/>
                </a:path>
              </a:pathLst>
            </a:custGeom>
            <a:solidFill>
              <a:srgbClr val="CD36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3" name="Google Shape;803;p31"/>
          <p:cNvSpPr txBox="1"/>
          <p:nvPr>
            <p:ph idx="4294967295" type="body"/>
          </p:nvPr>
        </p:nvSpPr>
        <p:spPr>
          <a:xfrm>
            <a:off x="4564800" y="839000"/>
            <a:ext cx="2817900" cy="335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rPr>
              <a:t>iPhone project</a:t>
            </a:r>
            <a:endParaRPr>
              <a:solidFill>
                <a:srgbClr val="3C78D8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804" name="Google Shape;804;p31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32"/>
          <p:cNvSpPr/>
          <p:nvPr/>
        </p:nvSpPr>
        <p:spPr>
          <a:xfrm>
            <a:off x="1511102" y="535613"/>
            <a:ext cx="2879504" cy="4072345"/>
          </a:xfrm>
          <a:custGeom>
            <a:rect b="b" l="l" r="r" t="t"/>
            <a:pathLst>
              <a:path extrusionOk="0" h="86210" w="60958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3C78D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0" name="Google Shape;810;p32"/>
          <p:cNvSpPr/>
          <p:nvPr/>
        </p:nvSpPr>
        <p:spPr>
          <a:xfrm>
            <a:off x="1709800" y="910325"/>
            <a:ext cx="2493300" cy="33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74F67"/>
                </a:solidFill>
                <a:latin typeface="ABeeZee"/>
                <a:ea typeface="ABeeZee"/>
                <a:cs typeface="ABeeZee"/>
                <a:sym typeface="ABeeZee"/>
              </a:rPr>
              <a:t>Place your screenshot here</a:t>
            </a:r>
            <a:endParaRPr sz="1000">
              <a:solidFill>
                <a:srgbClr val="474F67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grpSp>
        <p:nvGrpSpPr>
          <p:cNvPr id="811" name="Google Shape;811;p32"/>
          <p:cNvGrpSpPr/>
          <p:nvPr/>
        </p:nvGrpSpPr>
        <p:grpSpPr>
          <a:xfrm flipH="1">
            <a:off x="7488547" y="3754514"/>
            <a:ext cx="1655447" cy="1388992"/>
            <a:chOff x="238125" y="1879850"/>
            <a:chExt cx="1399600" cy="1174325"/>
          </a:xfrm>
        </p:grpSpPr>
        <p:sp>
          <p:nvSpPr>
            <p:cNvPr id="812" name="Google Shape;812;p32"/>
            <p:cNvSpPr/>
            <p:nvPr/>
          </p:nvSpPr>
          <p:spPr>
            <a:xfrm>
              <a:off x="352675" y="2352125"/>
              <a:ext cx="68125" cy="190950"/>
            </a:xfrm>
            <a:custGeom>
              <a:rect b="b" l="l" r="r" t="t"/>
              <a:pathLst>
                <a:path extrusionOk="0" h="7638" w="2725">
                  <a:moveTo>
                    <a:pt x="2725" y="0"/>
                  </a:moveTo>
                  <a:lnTo>
                    <a:pt x="2190" y="26"/>
                  </a:lnTo>
                  <a:lnTo>
                    <a:pt x="1197" y="433"/>
                  </a:lnTo>
                  <a:lnTo>
                    <a:pt x="459" y="1197"/>
                  </a:lnTo>
                  <a:lnTo>
                    <a:pt x="52" y="2164"/>
                  </a:lnTo>
                  <a:lnTo>
                    <a:pt x="1" y="2724"/>
                  </a:lnTo>
                  <a:lnTo>
                    <a:pt x="1" y="4914"/>
                  </a:lnTo>
                  <a:lnTo>
                    <a:pt x="52" y="5448"/>
                  </a:lnTo>
                  <a:lnTo>
                    <a:pt x="459" y="6441"/>
                  </a:lnTo>
                  <a:lnTo>
                    <a:pt x="1197" y="7180"/>
                  </a:lnTo>
                  <a:lnTo>
                    <a:pt x="2190" y="7587"/>
                  </a:lnTo>
                  <a:lnTo>
                    <a:pt x="2725" y="7638"/>
                  </a:lnTo>
                  <a:lnTo>
                    <a:pt x="2725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3" name="Google Shape;813;p32"/>
            <p:cNvSpPr/>
            <p:nvPr/>
          </p:nvSpPr>
          <p:spPr>
            <a:xfrm>
              <a:off x="1097350" y="2352125"/>
              <a:ext cx="68125" cy="190950"/>
            </a:xfrm>
            <a:custGeom>
              <a:rect b="b" l="l" r="r" t="t"/>
              <a:pathLst>
                <a:path extrusionOk="0" h="7638" w="2725">
                  <a:moveTo>
                    <a:pt x="0" y="0"/>
                  </a:moveTo>
                  <a:lnTo>
                    <a:pt x="0" y="7638"/>
                  </a:lnTo>
                  <a:lnTo>
                    <a:pt x="561" y="7587"/>
                  </a:lnTo>
                  <a:lnTo>
                    <a:pt x="1553" y="7180"/>
                  </a:lnTo>
                  <a:lnTo>
                    <a:pt x="2292" y="6441"/>
                  </a:lnTo>
                  <a:lnTo>
                    <a:pt x="2699" y="5448"/>
                  </a:lnTo>
                  <a:lnTo>
                    <a:pt x="2725" y="4914"/>
                  </a:lnTo>
                  <a:lnTo>
                    <a:pt x="2725" y="2724"/>
                  </a:lnTo>
                  <a:lnTo>
                    <a:pt x="2699" y="2164"/>
                  </a:lnTo>
                  <a:lnTo>
                    <a:pt x="2292" y="1197"/>
                  </a:lnTo>
                  <a:lnTo>
                    <a:pt x="1553" y="433"/>
                  </a:lnTo>
                  <a:lnTo>
                    <a:pt x="561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4" name="Google Shape;814;p32"/>
            <p:cNvSpPr/>
            <p:nvPr/>
          </p:nvSpPr>
          <p:spPr>
            <a:xfrm>
              <a:off x="654375" y="2740375"/>
              <a:ext cx="210675" cy="263525"/>
            </a:xfrm>
            <a:custGeom>
              <a:rect b="b" l="l" r="r" t="t"/>
              <a:pathLst>
                <a:path extrusionOk="0" h="10541" w="8427">
                  <a:moveTo>
                    <a:pt x="0" y="0"/>
                  </a:moveTo>
                  <a:lnTo>
                    <a:pt x="0" y="10540"/>
                  </a:lnTo>
                  <a:lnTo>
                    <a:pt x="8427" y="10540"/>
                  </a:lnTo>
                  <a:lnTo>
                    <a:pt x="8427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32"/>
            <p:cNvSpPr/>
            <p:nvPr/>
          </p:nvSpPr>
          <p:spPr>
            <a:xfrm>
              <a:off x="408675" y="1924400"/>
              <a:ext cx="701425" cy="875825"/>
            </a:xfrm>
            <a:custGeom>
              <a:rect b="b" l="l" r="r" t="t"/>
              <a:pathLst>
                <a:path extrusionOk="0" h="35033" w="28057">
                  <a:moveTo>
                    <a:pt x="14029" y="1"/>
                  </a:moveTo>
                  <a:lnTo>
                    <a:pt x="13290" y="26"/>
                  </a:lnTo>
                  <a:lnTo>
                    <a:pt x="11890" y="179"/>
                  </a:lnTo>
                  <a:lnTo>
                    <a:pt x="10515" y="459"/>
                  </a:lnTo>
                  <a:lnTo>
                    <a:pt x="9192" y="867"/>
                  </a:lnTo>
                  <a:lnTo>
                    <a:pt x="7944" y="1401"/>
                  </a:lnTo>
                  <a:lnTo>
                    <a:pt x="6748" y="2038"/>
                  </a:lnTo>
                  <a:lnTo>
                    <a:pt x="5627" y="2801"/>
                  </a:lnTo>
                  <a:lnTo>
                    <a:pt x="4584" y="3642"/>
                  </a:lnTo>
                  <a:lnTo>
                    <a:pt x="3642" y="4609"/>
                  </a:lnTo>
                  <a:lnTo>
                    <a:pt x="2776" y="5653"/>
                  </a:lnTo>
                  <a:lnTo>
                    <a:pt x="2038" y="6773"/>
                  </a:lnTo>
                  <a:lnTo>
                    <a:pt x="1376" y="7944"/>
                  </a:lnTo>
                  <a:lnTo>
                    <a:pt x="841" y="9217"/>
                  </a:lnTo>
                  <a:lnTo>
                    <a:pt x="434" y="10541"/>
                  </a:lnTo>
                  <a:lnTo>
                    <a:pt x="154" y="11890"/>
                  </a:lnTo>
                  <a:lnTo>
                    <a:pt x="1" y="13316"/>
                  </a:lnTo>
                  <a:lnTo>
                    <a:pt x="1" y="14029"/>
                  </a:lnTo>
                  <a:lnTo>
                    <a:pt x="1" y="21004"/>
                  </a:lnTo>
                  <a:lnTo>
                    <a:pt x="1" y="21743"/>
                  </a:lnTo>
                  <a:lnTo>
                    <a:pt x="154" y="23143"/>
                  </a:lnTo>
                  <a:lnTo>
                    <a:pt x="434" y="24518"/>
                  </a:lnTo>
                  <a:lnTo>
                    <a:pt x="841" y="25842"/>
                  </a:lnTo>
                  <a:lnTo>
                    <a:pt x="1376" y="27089"/>
                  </a:lnTo>
                  <a:lnTo>
                    <a:pt x="2038" y="28286"/>
                  </a:lnTo>
                  <a:lnTo>
                    <a:pt x="2776" y="29406"/>
                  </a:lnTo>
                  <a:lnTo>
                    <a:pt x="3642" y="30450"/>
                  </a:lnTo>
                  <a:lnTo>
                    <a:pt x="4584" y="31392"/>
                  </a:lnTo>
                  <a:lnTo>
                    <a:pt x="5627" y="32257"/>
                  </a:lnTo>
                  <a:lnTo>
                    <a:pt x="6748" y="33021"/>
                  </a:lnTo>
                  <a:lnTo>
                    <a:pt x="7944" y="33657"/>
                  </a:lnTo>
                  <a:lnTo>
                    <a:pt x="9192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32"/>
                  </a:lnTo>
                  <a:lnTo>
                    <a:pt x="14742" y="35032"/>
                  </a:lnTo>
                  <a:lnTo>
                    <a:pt x="16167" y="34879"/>
                  </a:lnTo>
                  <a:lnTo>
                    <a:pt x="17542" y="34599"/>
                  </a:lnTo>
                  <a:lnTo>
                    <a:pt x="18841" y="34192"/>
                  </a:lnTo>
                  <a:lnTo>
                    <a:pt x="20113" y="33657"/>
                  </a:lnTo>
                  <a:lnTo>
                    <a:pt x="21310" y="33021"/>
                  </a:lnTo>
                  <a:lnTo>
                    <a:pt x="22430" y="32257"/>
                  </a:lnTo>
                  <a:lnTo>
                    <a:pt x="23449" y="31392"/>
                  </a:lnTo>
                  <a:lnTo>
                    <a:pt x="24416" y="30450"/>
                  </a:lnTo>
                  <a:lnTo>
                    <a:pt x="25282" y="29406"/>
                  </a:lnTo>
                  <a:lnTo>
                    <a:pt x="26020" y="28286"/>
                  </a:lnTo>
                  <a:lnTo>
                    <a:pt x="26682" y="27089"/>
                  </a:lnTo>
                  <a:lnTo>
                    <a:pt x="27216" y="25842"/>
                  </a:lnTo>
                  <a:lnTo>
                    <a:pt x="27624" y="24518"/>
                  </a:lnTo>
                  <a:lnTo>
                    <a:pt x="27904" y="23143"/>
                  </a:lnTo>
                  <a:lnTo>
                    <a:pt x="28031" y="21743"/>
                  </a:lnTo>
                  <a:lnTo>
                    <a:pt x="28057" y="21004"/>
                  </a:lnTo>
                  <a:lnTo>
                    <a:pt x="28057" y="14029"/>
                  </a:lnTo>
                  <a:lnTo>
                    <a:pt x="28031" y="13316"/>
                  </a:lnTo>
                  <a:lnTo>
                    <a:pt x="27904" y="11890"/>
                  </a:lnTo>
                  <a:lnTo>
                    <a:pt x="27624" y="10541"/>
                  </a:lnTo>
                  <a:lnTo>
                    <a:pt x="27216" y="9217"/>
                  </a:lnTo>
                  <a:lnTo>
                    <a:pt x="26682" y="7944"/>
                  </a:lnTo>
                  <a:lnTo>
                    <a:pt x="26020" y="6773"/>
                  </a:lnTo>
                  <a:lnTo>
                    <a:pt x="25282" y="5653"/>
                  </a:lnTo>
                  <a:lnTo>
                    <a:pt x="24416" y="4609"/>
                  </a:lnTo>
                  <a:lnTo>
                    <a:pt x="23449" y="3642"/>
                  </a:lnTo>
                  <a:lnTo>
                    <a:pt x="22430" y="2801"/>
                  </a:lnTo>
                  <a:lnTo>
                    <a:pt x="21310" y="2038"/>
                  </a:lnTo>
                  <a:lnTo>
                    <a:pt x="20113" y="1401"/>
                  </a:lnTo>
                  <a:lnTo>
                    <a:pt x="18841" y="867"/>
                  </a:lnTo>
                  <a:lnTo>
                    <a:pt x="17542" y="459"/>
                  </a:lnTo>
                  <a:lnTo>
                    <a:pt x="16167" y="179"/>
                  </a:lnTo>
                  <a:lnTo>
                    <a:pt x="14742" y="26"/>
                  </a:lnTo>
                  <a:lnTo>
                    <a:pt x="14029" y="1"/>
                  </a:lnTo>
                  <a:close/>
                </a:path>
              </a:pathLst>
            </a:custGeom>
            <a:solidFill>
              <a:srgbClr val="F0C1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32"/>
            <p:cNvSpPr/>
            <p:nvPr/>
          </p:nvSpPr>
          <p:spPr>
            <a:xfrm>
              <a:off x="533425" y="2418300"/>
              <a:ext cx="91050" cy="91050"/>
            </a:xfrm>
            <a:custGeom>
              <a:rect b="b" l="l" r="r" t="t"/>
              <a:pathLst>
                <a:path extrusionOk="0" h="3642" w="3642">
                  <a:moveTo>
                    <a:pt x="1834" y="1"/>
                  </a:moveTo>
                  <a:lnTo>
                    <a:pt x="1452" y="26"/>
                  </a:lnTo>
                  <a:lnTo>
                    <a:pt x="790" y="306"/>
                  </a:lnTo>
                  <a:lnTo>
                    <a:pt x="306" y="790"/>
                  </a:lnTo>
                  <a:lnTo>
                    <a:pt x="26" y="1452"/>
                  </a:lnTo>
                  <a:lnTo>
                    <a:pt x="1" y="1809"/>
                  </a:lnTo>
                  <a:lnTo>
                    <a:pt x="26" y="2190"/>
                  </a:lnTo>
                  <a:lnTo>
                    <a:pt x="306" y="2827"/>
                  </a:lnTo>
                  <a:lnTo>
                    <a:pt x="790" y="3336"/>
                  </a:lnTo>
                  <a:lnTo>
                    <a:pt x="1452" y="3616"/>
                  </a:lnTo>
                  <a:lnTo>
                    <a:pt x="1834" y="3642"/>
                  </a:lnTo>
                  <a:lnTo>
                    <a:pt x="2190" y="3616"/>
                  </a:lnTo>
                  <a:lnTo>
                    <a:pt x="2852" y="3336"/>
                  </a:lnTo>
                  <a:lnTo>
                    <a:pt x="3336" y="2827"/>
                  </a:lnTo>
                  <a:lnTo>
                    <a:pt x="3616" y="2190"/>
                  </a:lnTo>
                  <a:lnTo>
                    <a:pt x="3642" y="1809"/>
                  </a:lnTo>
                  <a:lnTo>
                    <a:pt x="3616" y="1452"/>
                  </a:lnTo>
                  <a:lnTo>
                    <a:pt x="3336" y="790"/>
                  </a:lnTo>
                  <a:lnTo>
                    <a:pt x="2852" y="306"/>
                  </a:lnTo>
                  <a:lnTo>
                    <a:pt x="2190" y="26"/>
                  </a:lnTo>
                  <a:lnTo>
                    <a:pt x="1834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32"/>
            <p:cNvSpPr/>
            <p:nvPr/>
          </p:nvSpPr>
          <p:spPr>
            <a:xfrm>
              <a:off x="894325" y="2418300"/>
              <a:ext cx="91025" cy="91050"/>
            </a:xfrm>
            <a:custGeom>
              <a:rect b="b" l="l" r="r" t="t"/>
              <a:pathLst>
                <a:path extrusionOk="0" h="3642" w="3641">
                  <a:moveTo>
                    <a:pt x="1808" y="1"/>
                  </a:moveTo>
                  <a:lnTo>
                    <a:pt x="1451" y="26"/>
                  </a:lnTo>
                  <a:lnTo>
                    <a:pt x="789" y="306"/>
                  </a:lnTo>
                  <a:lnTo>
                    <a:pt x="306" y="790"/>
                  </a:lnTo>
                  <a:lnTo>
                    <a:pt x="26" y="1452"/>
                  </a:lnTo>
                  <a:lnTo>
                    <a:pt x="0" y="1809"/>
                  </a:lnTo>
                  <a:lnTo>
                    <a:pt x="26" y="2190"/>
                  </a:lnTo>
                  <a:lnTo>
                    <a:pt x="306" y="2827"/>
                  </a:lnTo>
                  <a:lnTo>
                    <a:pt x="789" y="3336"/>
                  </a:lnTo>
                  <a:lnTo>
                    <a:pt x="1451" y="3616"/>
                  </a:lnTo>
                  <a:lnTo>
                    <a:pt x="1808" y="3642"/>
                  </a:lnTo>
                  <a:lnTo>
                    <a:pt x="2190" y="3616"/>
                  </a:lnTo>
                  <a:lnTo>
                    <a:pt x="2826" y="3336"/>
                  </a:lnTo>
                  <a:lnTo>
                    <a:pt x="3335" y="2827"/>
                  </a:lnTo>
                  <a:lnTo>
                    <a:pt x="3615" y="2190"/>
                  </a:lnTo>
                  <a:lnTo>
                    <a:pt x="3641" y="1809"/>
                  </a:lnTo>
                  <a:lnTo>
                    <a:pt x="3615" y="1452"/>
                  </a:lnTo>
                  <a:lnTo>
                    <a:pt x="3335" y="790"/>
                  </a:lnTo>
                  <a:lnTo>
                    <a:pt x="2826" y="306"/>
                  </a:lnTo>
                  <a:lnTo>
                    <a:pt x="2190" y="26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32"/>
            <p:cNvSpPr/>
            <p:nvPr/>
          </p:nvSpPr>
          <p:spPr>
            <a:xfrm>
              <a:off x="238125" y="2844100"/>
              <a:ext cx="1042550" cy="210075"/>
            </a:xfrm>
            <a:custGeom>
              <a:rect b="b" l="l" r="r" t="t"/>
              <a:pathLst>
                <a:path extrusionOk="0" h="8403" w="41702">
                  <a:moveTo>
                    <a:pt x="16625" y="1"/>
                  </a:moveTo>
                  <a:lnTo>
                    <a:pt x="12297" y="154"/>
                  </a:lnTo>
                  <a:lnTo>
                    <a:pt x="11176" y="179"/>
                  </a:lnTo>
                  <a:lnTo>
                    <a:pt x="9140" y="485"/>
                  </a:lnTo>
                  <a:lnTo>
                    <a:pt x="7307" y="1070"/>
                  </a:lnTo>
                  <a:lnTo>
                    <a:pt x="5677" y="1910"/>
                  </a:lnTo>
                  <a:lnTo>
                    <a:pt x="4226" y="3005"/>
                  </a:lnTo>
                  <a:lnTo>
                    <a:pt x="2902" y="4303"/>
                  </a:lnTo>
                  <a:lnTo>
                    <a:pt x="1680" y="5805"/>
                  </a:lnTo>
                  <a:lnTo>
                    <a:pt x="560" y="7486"/>
                  </a:lnTo>
                  <a:lnTo>
                    <a:pt x="0" y="8402"/>
                  </a:lnTo>
                  <a:lnTo>
                    <a:pt x="41702" y="8402"/>
                  </a:lnTo>
                  <a:lnTo>
                    <a:pt x="41141" y="7486"/>
                  </a:lnTo>
                  <a:lnTo>
                    <a:pt x="39996" y="5805"/>
                  </a:lnTo>
                  <a:lnTo>
                    <a:pt x="38799" y="4303"/>
                  </a:lnTo>
                  <a:lnTo>
                    <a:pt x="37475" y="3005"/>
                  </a:lnTo>
                  <a:lnTo>
                    <a:pt x="36024" y="1910"/>
                  </a:lnTo>
                  <a:lnTo>
                    <a:pt x="34395" y="1070"/>
                  </a:lnTo>
                  <a:lnTo>
                    <a:pt x="32562" y="485"/>
                  </a:lnTo>
                  <a:lnTo>
                    <a:pt x="30525" y="179"/>
                  </a:lnTo>
                  <a:lnTo>
                    <a:pt x="29380" y="154"/>
                  </a:lnTo>
                  <a:lnTo>
                    <a:pt x="25051" y="1"/>
                  </a:lnTo>
                  <a:lnTo>
                    <a:pt x="25051" y="434"/>
                  </a:lnTo>
                  <a:lnTo>
                    <a:pt x="24873" y="1248"/>
                  </a:lnTo>
                  <a:lnTo>
                    <a:pt x="24568" y="2012"/>
                  </a:lnTo>
                  <a:lnTo>
                    <a:pt x="24110" y="2674"/>
                  </a:lnTo>
                  <a:lnTo>
                    <a:pt x="23524" y="3260"/>
                  </a:lnTo>
                  <a:lnTo>
                    <a:pt x="22862" y="3718"/>
                  </a:lnTo>
                  <a:lnTo>
                    <a:pt x="22098" y="4023"/>
                  </a:lnTo>
                  <a:lnTo>
                    <a:pt x="21284" y="4202"/>
                  </a:lnTo>
                  <a:lnTo>
                    <a:pt x="20418" y="4202"/>
                  </a:lnTo>
                  <a:lnTo>
                    <a:pt x="19603" y="4023"/>
                  </a:lnTo>
                  <a:lnTo>
                    <a:pt x="18840" y="3718"/>
                  </a:lnTo>
                  <a:lnTo>
                    <a:pt x="18178" y="3260"/>
                  </a:lnTo>
                  <a:lnTo>
                    <a:pt x="17592" y="2674"/>
                  </a:lnTo>
                  <a:lnTo>
                    <a:pt x="17134" y="2012"/>
                  </a:lnTo>
                  <a:lnTo>
                    <a:pt x="16828" y="1248"/>
                  </a:lnTo>
                  <a:lnTo>
                    <a:pt x="16650" y="434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F046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32"/>
            <p:cNvSpPr/>
            <p:nvPr/>
          </p:nvSpPr>
          <p:spPr>
            <a:xfrm>
              <a:off x="614900" y="2844100"/>
              <a:ext cx="288975" cy="149600"/>
            </a:xfrm>
            <a:custGeom>
              <a:rect b="b" l="l" r="r" t="t"/>
              <a:pathLst>
                <a:path extrusionOk="0" h="5984" w="11559">
                  <a:moveTo>
                    <a:pt x="1554" y="1"/>
                  </a:moveTo>
                  <a:lnTo>
                    <a:pt x="1" y="52"/>
                  </a:lnTo>
                  <a:lnTo>
                    <a:pt x="1" y="128"/>
                  </a:lnTo>
                  <a:lnTo>
                    <a:pt x="1" y="205"/>
                  </a:lnTo>
                  <a:lnTo>
                    <a:pt x="26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324" y="3871"/>
                  </a:lnTo>
                  <a:lnTo>
                    <a:pt x="2088" y="4660"/>
                  </a:lnTo>
                  <a:lnTo>
                    <a:pt x="3030" y="5296"/>
                  </a:lnTo>
                  <a:lnTo>
                    <a:pt x="4049" y="5729"/>
                  </a:lnTo>
                  <a:lnTo>
                    <a:pt x="5194" y="5958"/>
                  </a:lnTo>
                  <a:lnTo>
                    <a:pt x="5780" y="5984"/>
                  </a:lnTo>
                  <a:lnTo>
                    <a:pt x="6365" y="5958"/>
                  </a:lnTo>
                  <a:lnTo>
                    <a:pt x="7486" y="5729"/>
                  </a:lnTo>
                  <a:lnTo>
                    <a:pt x="8529" y="5296"/>
                  </a:lnTo>
                  <a:lnTo>
                    <a:pt x="9446" y="4660"/>
                  </a:lnTo>
                  <a:lnTo>
                    <a:pt x="10235" y="3871"/>
                  </a:lnTo>
                  <a:lnTo>
                    <a:pt x="10872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59" y="205"/>
                  </a:lnTo>
                  <a:lnTo>
                    <a:pt x="11559" y="128"/>
                  </a:lnTo>
                  <a:lnTo>
                    <a:pt x="11533" y="52"/>
                  </a:lnTo>
                  <a:lnTo>
                    <a:pt x="9980" y="1"/>
                  </a:lnTo>
                  <a:lnTo>
                    <a:pt x="9980" y="434"/>
                  </a:lnTo>
                  <a:lnTo>
                    <a:pt x="9802" y="1248"/>
                  </a:lnTo>
                  <a:lnTo>
                    <a:pt x="9497" y="2012"/>
                  </a:lnTo>
                  <a:lnTo>
                    <a:pt x="9039" y="2674"/>
                  </a:lnTo>
                  <a:lnTo>
                    <a:pt x="8453" y="3260"/>
                  </a:lnTo>
                  <a:lnTo>
                    <a:pt x="7791" y="3718"/>
                  </a:lnTo>
                  <a:lnTo>
                    <a:pt x="7027" y="4023"/>
                  </a:lnTo>
                  <a:lnTo>
                    <a:pt x="6213" y="4202"/>
                  </a:lnTo>
                  <a:lnTo>
                    <a:pt x="5347" y="4202"/>
                  </a:lnTo>
                  <a:lnTo>
                    <a:pt x="4532" y="4023"/>
                  </a:lnTo>
                  <a:lnTo>
                    <a:pt x="3769" y="3718"/>
                  </a:lnTo>
                  <a:lnTo>
                    <a:pt x="3107" y="3260"/>
                  </a:lnTo>
                  <a:lnTo>
                    <a:pt x="2521" y="2674"/>
                  </a:lnTo>
                  <a:lnTo>
                    <a:pt x="2063" y="2012"/>
                  </a:lnTo>
                  <a:lnTo>
                    <a:pt x="1757" y="1248"/>
                  </a:lnTo>
                  <a:lnTo>
                    <a:pt x="1579" y="434"/>
                  </a:lnTo>
                  <a:lnTo>
                    <a:pt x="1554" y="1"/>
                  </a:lnTo>
                  <a:close/>
                </a:path>
              </a:pathLst>
            </a:custGeom>
            <a:solidFill>
              <a:srgbClr val="F586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32"/>
            <p:cNvSpPr/>
            <p:nvPr/>
          </p:nvSpPr>
          <p:spPr>
            <a:xfrm>
              <a:off x="716100" y="2459675"/>
              <a:ext cx="82775" cy="119700"/>
            </a:xfrm>
            <a:custGeom>
              <a:rect b="b" l="l" r="r" t="t"/>
              <a:pathLst>
                <a:path extrusionOk="0" h="4788" w="3311">
                  <a:moveTo>
                    <a:pt x="1554" y="1"/>
                  </a:moveTo>
                  <a:lnTo>
                    <a:pt x="1375" y="306"/>
                  </a:lnTo>
                  <a:lnTo>
                    <a:pt x="1299" y="586"/>
                  </a:lnTo>
                  <a:lnTo>
                    <a:pt x="26" y="4252"/>
                  </a:lnTo>
                  <a:lnTo>
                    <a:pt x="1" y="4303"/>
                  </a:lnTo>
                  <a:lnTo>
                    <a:pt x="1" y="4354"/>
                  </a:lnTo>
                  <a:lnTo>
                    <a:pt x="408" y="4558"/>
                  </a:lnTo>
                  <a:lnTo>
                    <a:pt x="1223" y="4787"/>
                  </a:lnTo>
                  <a:lnTo>
                    <a:pt x="2063" y="4787"/>
                  </a:lnTo>
                  <a:lnTo>
                    <a:pt x="2903" y="4558"/>
                  </a:lnTo>
                  <a:lnTo>
                    <a:pt x="3310" y="4354"/>
                  </a:lnTo>
                  <a:lnTo>
                    <a:pt x="3310" y="4303"/>
                  </a:lnTo>
                  <a:lnTo>
                    <a:pt x="3285" y="4252"/>
                  </a:lnTo>
                  <a:lnTo>
                    <a:pt x="2012" y="586"/>
                  </a:lnTo>
                  <a:lnTo>
                    <a:pt x="1935" y="306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FDE3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32"/>
            <p:cNvSpPr/>
            <p:nvPr/>
          </p:nvSpPr>
          <p:spPr>
            <a:xfrm>
              <a:off x="716100" y="2568525"/>
              <a:ext cx="82775" cy="38200"/>
            </a:xfrm>
            <a:custGeom>
              <a:rect b="b" l="l" r="r" t="t"/>
              <a:pathLst>
                <a:path extrusionOk="0" h="1528" w="3311">
                  <a:moveTo>
                    <a:pt x="1" y="0"/>
                  </a:moveTo>
                  <a:lnTo>
                    <a:pt x="1" y="306"/>
                  </a:lnTo>
                  <a:lnTo>
                    <a:pt x="281" y="840"/>
                  </a:lnTo>
                  <a:lnTo>
                    <a:pt x="764" y="1273"/>
                  </a:lnTo>
                  <a:lnTo>
                    <a:pt x="1299" y="1502"/>
                  </a:lnTo>
                  <a:lnTo>
                    <a:pt x="1528" y="1528"/>
                  </a:lnTo>
                  <a:lnTo>
                    <a:pt x="1783" y="1528"/>
                  </a:lnTo>
                  <a:lnTo>
                    <a:pt x="2012" y="1502"/>
                  </a:lnTo>
                  <a:lnTo>
                    <a:pt x="2546" y="1273"/>
                  </a:lnTo>
                  <a:lnTo>
                    <a:pt x="3030" y="840"/>
                  </a:lnTo>
                  <a:lnTo>
                    <a:pt x="3310" y="306"/>
                  </a:lnTo>
                  <a:lnTo>
                    <a:pt x="3310" y="0"/>
                  </a:lnTo>
                  <a:lnTo>
                    <a:pt x="2903" y="204"/>
                  </a:lnTo>
                  <a:lnTo>
                    <a:pt x="2063" y="433"/>
                  </a:lnTo>
                  <a:lnTo>
                    <a:pt x="1223" y="433"/>
                  </a:lnTo>
                  <a:lnTo>
                    <a:pt x="408" y="20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32"/>
            <p:cNvSpPr/>
            <p:nvPr/>
          </p:nvSpPr>
          <p:spPr>
            <a:xfrm>
              <a:off x="552525" y="2434225"/>
              <a:ext cx="26750" cy="26750"/>
            </a:xfrm>
            <a:custGeom>
              <a:rect b="b" l="l" r="r" t="t"/>
              <a:pathLst>
                <a:path extrusionOk="0" h="1070" w="1070">
                  <a:moveTo>
                    <a:pt x="535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1" y="535"/>
                  </a:lnTo>
                  <a:lnTo>
                    <a:pt x="26" y="739"/>
                  </a:lnTo>
                  <a:lnTo>
                    <a:pt x="306" y="1019"/>
                  </a:lnTo>
                  <a:lnTo>
                    <a:pt x="535" y="1070"/>
                  </a:lnTo>
                  <a:lnTo>
                    <a:pt x="739" y="1019"/>
                  </a:lnTo>
                  <a:lnTo>
                    <a:pt x="1019" y="739"/>
                  </a:lnTo>
                  <a:lnTo>
                    <a:pt x="1070" y="535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32"/>
            <p:cNvSpPr/>
            <p:nvPr/>
          </p:nvSpPr>
          <p:spPr>
            <a:xfrm>
              <a:off x="913400" y="2434225"/>
              <a:ext cx="26125" cy="26750"/>
            </a:xfrm>
            <a:custGeom>
              <a:rect b="b" l="l" r="r" t="t"/>
              <a:pathLst>
                <a:path extrusionOk="0" h="1070" w="1045">
                  <a:moveTo>
                    <a:pt x="510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1" y="535"/>
                  </a:lnTo>
                  <a:lnTo>
                    <a:pt x="26" y="739"/>
                  </a:lnTo>
                  <a:lnTo>
                    <a:pt x="306" y="1019"/>
                  </a:lnTo>
                  <a:lnTo>
                    <a:pt x="510" y="1070"/>
                  </a:lnTo>
                  <a:lnTo>
                    <a:pt x="739" y="1019"/>
                  </a:lnTo>
                  <a:lnTo>
                    <a:pt x="1019" y="739"/>
                  </a:lnTo>
                  <a:lnTo>
                    <a:pt x="1045" y="535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32"/>
            <p:cNvSpPr/>
            <p:nvPr/>
          </p:nvSpPr>
          <p:spPr>
            <a:xfrm>
              <a:off x="506075" y="2522700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586"/>
                  </a:lnTo>
                  <a:lnTo>
                    <a:pt x="26" y="1095"/>
                  </a:lnTo>
                  <a:lnTo>
                    <a:pt x="0" y="1375"/>
                  </a:lnTo>
                  <a:lnTo>
                    <a:pt x="26" y="1655"/>
                  </a:lnTo>
                  <a:lnTo>
                    <a:pt x="229" y="2139"/>
                  </a:lnTo>
                  <a:lnTo>
                    <a:pt x="586" y="2521"/>
                  </a:lnTo>
                  <a:lnTo>
                    <a:pt x="1095" y="2724"/>
                  </a:lnTo>
                  <a:lnTo>
                    <a:pt x="1375" y="2750"/>
                  </a:lnTo>
                  <a:lnTo>
                    <a:pt x="4455" y="2750"/>
                  </a:lnTo>
                  <a:lnTo>
                    <a:pt x="4736" y="2724"/>
                  </a:lnTo>
                  <a:lnTo>
                    <a:pt x="5245" y="2521"/>
                  </a:lnTo>
                  <a:lnTo>
                    <a:pt x="5601" y="2139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586"/>
                  </a:lnTo>
                  <a:lnTo>
                    <a:pt x="5245" y="229"/>
                  </a:lnTo>
                  <a:lnTo>
                    <a:pt x="4736" y="26"/>
                  </a:lnTo>
                  <a:lnTo>
                    <a:pt x="4455" y="0"/>
                  </a:lnTo>
                  <a:close/>
                </a:path>
              </a:pathLst>
            </a:custGeom>
            <a:solidFill>
              <a:srgbClr val="F59A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32"/>
            <p:cNvSpPr/>
            <p:nvPr/>
          </p:nvSpPr>
          <p:spPr>
            <a:xfrm>
              <a:off x="866950" y="2522700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586"/>
                  </a:lnTo>
                  <a:lnTo>
                    <a:pt x="0" y="1095"/>
                  </a:lnTo>
                  <a:lnTo>
                    <a:pt x="0" y="1375"/>
                  </a:lnTo>
                  <a:lnTo>
                    <a:pt x="0" y="1655"/>
                  </a:lnTo>
                  <a:lnTo>
                    <a:pt x="229" y="2139"/>
                  </a:lnTo>
                  <a:lnTo>
                    <a:pt x="586" y="2521"/>
                  </a:lnTo>
                  <a:lnTo>
                    <a:pt x="1095" y="2724"/>
                  </a:lnTo>
                  <a:lnTo>
                    <a:pt x="1375" y="2750"/>
                  </a:lnTo>
                  <a:lnTo>
                    <a:pt x="4456" y="2750"/>
                  </a:lnTo>
                  <a:lnTo>
                    <a:pt x="4736" y="2724"/>
                  </a:lnTo>
                  <a:lnTo>
                    <a:pt x="5219" y="2521"/>
                  </a:lnTo>
                  <a:lnTo>
                    <a:pt x="5601" y="2139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586"/>
                  </a:lnTo>
                  <a:lnTo>
                    <a:pt x="5219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F59A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32"/>
            <p:cNvSpPr/>
            <p:nvPr/>
          </p:nvSpPr>
          <p:spPr>
            <a:xfrm>
              <a:off x="523900" y="2341925"/>
              <a:ext cx="110125" cy="22300"/>
            </a:xfrm>
            <a:custGeom>
              <a:rect b="b" l="l" r="r" t="t"/>
              <a:pathLst>
                <a:path extrusionOk="0" fill="none" h="892" w="4405">
                  <a:moveTo>
                    <a:pt x="4404" y="892"/>
                  </a:moveTo>
                  <a:lnTo>
                    <a:pt x="4175" y="663"/>
                  </a:lnTo>
                  <a:lnTo>
                    <a:pt x="3666" y="332"/>
                  </a:lnTo>
                  <a:lnTo>
                    <a:pt x="2800" y="1"/>
                  </a:lnTo>
                  <a:lnTo>
                    <a:pt x="1604" y="1"/>
                  </a:lnTo>
                  <a:lnTo>
                    <a:pt x="738" y="332"/>
                  </a:lnTo>
                  <a:lnTo>
                    <a:pt x="229" y="663"/>
                  </a:lnTo>
                  <a:lnTo>
                    <a:pt x="0" y="892"/>
                  </a:lnTo>
                </a:path>
              </a:pathLst>
            </a:custGeom>
            <a:noFill/>
            <a:ln cap="rnd" cmpd="sng" w="21000">
              <a:solidFill>
                <a:srgbClr val="95653C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32"/>
            <p:cNvSpPr/>
            <p:nvPr/>
          </p:nvSpPr>
          <p:spPr>
            <a:xfrm>
              <a:off x="884775" y="2341925"/>
              <a:ext cx="110125" cy="22300"/>
            </a:xfrm>
            <a:custGeom>
              <a:rect b="b" l="l" r="r" t="t"/>
              <a:pathLst>
                <a:path extrusionOk="0" fill="none" h="892" w="4405">
                  <a:moveTo>
                    <a:pt x="4405" y="892"/>
                  </a:moveTo>
                  <a:lnTo>
                    <a:pt x="4175" y="663"/>
                  </a:lnTo>
                  <a:lnTo>
                    <a:pt x="3641" y="332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38" y="332"/>
                  </a:lnTo>
                  <a:lnTo>
                    <a:pt x="229" y="663"/>
                  </a:lnTo>
                  <a:lnTo>
                    <a:pt x="0" y="892"/>
                  </a:lnTo>
                </a:path>
              </a:pathLst>
            </a:custGeom>
            <a:noFill/>
            <a:ln cap="rnd" cmpd="sng" w="21000">
              <a:solidFill>
                <a:srgbClr val="95653C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32"/>
            <p:cNvSpPr/>
            <p:nvPr/>
          </p:nvSpPr>
          <p:spPr>
            <a:xfrm>
              <a:off x="697650" y="2646800"/>
              <a:ext cx="123500" cy="36300"/>
            </a:xfrm>
            <a:custGeom>
              <a:rect b="b" l="l" r="r" t="t"/>
              <a:pathLst>
                <a:path extrusionOk="0" fill="none" h="1452" w="4940">
                  <a:moveTo>
                    <a:pt x="0" y="1"/>
                  </a:moveTo>
                  <a:lnTo>
                    <a:pt x="128" y="306"/>
                  </a:lnTo>
                  <a:lnTo>
                    <a:pt x="611" y="841"/>
                  </a:lnTo>
                  <a:lnTo>
                    <a:pt x="1248" y="1223"/>
                  </a:lnTo>
                  <a:lnTo>
                    <a:pt x="2037" y="1426"/>
                  </a:lnTo>
                  <a:lnTo>
                    <a:pt x="2470" y="1452"/>
                  </a:lnTo>
                  <a:lnTo>
                    <a:pt x="2903" y="1426"/>
                  </a:lnTo>
                  <a:lnTo>
                    <a:pt x="3666" y="1223"/>
                  </a:lnTo>
                  <a:lnTo>
                    <a:pt x="4303" y="841"/>
                  </a:lnTo>
                  <a:lnTo>
                    <a:pt x="4787" y="332"/>
                  </a:lnTo>
                  <a:lnTo>
                    <a:pt x="4939" y="26"/>
                  </a:lnTo>
                </a:path>
              </a:pathLst>
            </a:custGeom>
            <a:noFill/>
            <a:ln cap="rnd" cmpd="sng" w="21000">
              <a:solidFill>
                <a:srgbClr val="D56453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32"/>
            <p:cNvSpPr/>
            <p:nvPr/>
          </p:nvSpPr>
          <p:spPr>
            <a:xfrm>
              <a:off x="364125" y="1879850"/>
              <a:ext cx="791175" cy="525750"/>
            </a:xfrm>
            <a:custGeom>
              <a:rect b="b" l="l" r="r" t="t"/>
              <a:pathLst>
                <a:path extrusionOk="0" h="21030" w="31647">
                  <a:moveTo>
                    <a:pt x="14996" y="1"/>
                  </a:moveTo>
                  <a:lnTo>
                    <a:pt x="13418" y="154"/>
                  </a:lnTo>
                  <a:lnTo>
                    <a:pt x="11865" y="485"/>
                  </a:lnTo>
                  <a:lnTo>
                    <a:pt x="10388" y="943"/>
                  </a:lnTo>
                  <a:lnTo>
                    <a:pt x="8962" y="1554"/>
                  </a:lnTo>
                  <a:lnTo>
                    <a:pt x="7613" y="2267"/>
                  </a:lnTo>
                  <a:lnTo>
                    <a:pt x="6340" y="3132"/>
                  </a:lnTo>
                  <a:lnTo>
                    <a:pt x="5169" y="4100"/>
                  </a:lnTo>
                  <a:lnTo>
                    <a:pt x="4100" y="5169"/>
                  </a:lnTo>
                  <a:lnTo>
                    <a:pt x="3132" y="6340"/>
                  </a:lnTo>
                  <a:lnTo>
                    <a:pt x="2292" y="7613"/>
                  </a:lnTo>
                  <a:lnTo>
                    <a:pt x="1554" y="8962"/>
                  </a:lnTo>
                  <a:lnTo>
                    <a:pt x="943" y="10388"/>
                  </a:lnTo>
                  <a:lnTo>
                    <a:pt x="485" y="11865"/>
                  </a:lnTo>
                  <a:lnTo>
                    <a:pt x="154" y="13418"/>
                  </a:lnTo>
                  <a:lnTo>
                    <a:pt x="1" y="14996"/>
                  </a:lnTo>
                  <a:lnTo>
                    <a:pt x="1" y="15811"/>
                  </a:lnTo>
                  <a:lnTo>
                    <a:pt x="1" y="21030"/>
                  </a:lnTo>
                  <a:lnTo>
                    <a:pt x="1325" y="20622"/>
                  </a:lnTo>
                  <a:lnTo>
                    <a:pt x="3336" y="19630"/>
                  </a:lnTo>
                  <a:lnTo>
                    <a:pt x="4736" y="18484"/>
                  </a:lnTo>
                  <a:lnTo>
                    <a:pt x="5729" y="17262"/>
                  </a:lnTo>
                  <a:lnTo>
                    <a:pt x="6798" y="15327"/>
                  </a:lnTo>
                  <a:lnTo>
                    <a:pt x="7995" y="13418"/>
                  </a:lnTo>
                  <a:lnTo>
                    <a:pt x="9166" y="12221"/>
                  </a:lnTo>
                  <a:lnTo>
                    <a:pt x="9955" y="11661"/>
                  </a:lnTo>
                  <a:lnTo>
                    <a:pt x="9981" y="11814"/>
                  </a:lnTo>
                  <a:lnTo>
                    <a:pt x="10388" y="13061"/>
                  </a:lnTo>
                  <a:lnTo>
                    <a:pt x="11126" y="14436"/>
                  </a:lnTo>
                  <a:lnTo>
                    <a:pt x="11865" y="15378"/>
                  </a:lnTo>
                  <a:lnTo>
                    <a:pt x="12858" y="16269"/>
                  </a:lnTo>
                  <a:lnTo>
                    <a:pt x="14105" y="17007"/>
                  </a:lnTo>
                  <a:lnTo>
                    <a:pt x="14843" y="17287"/>
                  </a:lnTo>
                  <a:lnTo>
                    <a:pt x="15633" y="17542"/>
                  </a:lnTo>
                  <a:lnTo>
                    <a:pt x="16982" y="17746"/>
                  </a:lnTo>
                  <a:lnTo>
                    <a:pt x="18153" y="17669"/>
                  </a:lnTo>
                  <a:lnTo>
                    <a:pt x="19146" y="17466"/>
                  </a:lnTo>
                  <a:lnTo>
                    <a:pt x="20470" y="17033"/>
                  </a:lnTo>
                  <a:lnTo>
                    <a:pt x="21717" y="16753"/>
                  </a:lnTo>
                  <a:lnTo>
                    <a:pt x="22557" y="16804"/>
                  </a:lnTo>
                  <a:lnTo>
                    <a:pt x="23041" y="16956"/>
                  </a:lnTo>
                  <a:lnTo>
                    <a:pt x="23754" y="17236"/>
                  </a:lnTo>
                  <a:lnTo>
                    <a:pt x="24823" y="17822"/>
                  </a:lnTo>
                  <a:lnTo>
                    <a:pt x="25892" y="18688"/>
                  </a:lnTo>
                  <a:lnTo>
                    <a:pt x="26809" y="19477"/>
                  </a:lnTo>
                  <a:lnTo>
                    <a:pt x="27624" y="19935"/>
                  </a:lnTo>
                  <a:lnTo>
                    <a:pt x="28795" y="20317"/>
                  </a:lnTo>
                  <a:lnTo>
                    <a:pt x="30501" y="20572"/>
                  </a:lnTo>
                  <a:lnTo>
                    <a:pt x="31646" y="20648"/>
                  </a:lnTo>
                  <a:lnTo>
                    <a:pt x="31646" y="15811"/>
                  </a:lnTo>
                  <a:lnTo>
                    <a:pt x="31646" y="14996"/>
                  </a:lnTo>
                  <a:lnTo>
                    <a:pt x="31468" y="13418"/>
                  </a:lnTo>
                  <a:lnTo>
                    <a:pt x="31162" y="11865"/>
                  </a:lnTo>
                  <a:lnTo>
                    <a:pt x="30704" y="10388"/>
                  </a:lnTo>
                  <a:lnTo>
                    <a:pt x="30093" y="8962"/>
                  </a:lnTo>
                  <a:lnTo>
                    <a:pt x="29355" y="7613"/>
                  </a:lnTo>
                  <a:lnTo>
                    <a:pt x="28515" y="6340"/>
                  </a:lnTo>
                  <a:lnTo>
                    <a:pt x="27547" y="5169"/>
                  </a:lnTo>
                  <a:lnTo>
                    <a:pt x="26453" y="4100"/>
                  </a:lnTo>
                  <a:lnTo>
                    <a:pt x="25281" y="3132"/>
                  </a:lnTo>
                  <a:lnTo>
                    <a:pt x="24034" y="2267"/>
                  </a:lnTo>
                  <a:lnTo>
                    <a:pt x="22685" y="1554"/>
                  </a:lnTo>
                  <a:lnTo>
                    <a:pt x="21259" y="943"/>
                  </a:lnTo>
                  <a:lnTo>
                    <a:pt x="19782" y="485"/>
                  </a:lnTo>
                  <a:lnTo>
                    <a:pt x="18229" y="154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9E79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32"/>
            <p:cNvSpPr/>
            <p:nvPr/>
          </p:nvSpPr>
          <p:spPr>
            <a:xfrm>
              <a:off x="1280650" y="2455225"/>
              <a:ext cx="357075" cy="586225"/>
            </a:xfrm>
            <a:custGeom>
              <a:rect b="b" l="l" r="r" t="t"/>
              <a:pathLst>
                <a:path extrusionOk="0" h="23449" w="14283">
                  <a:moveTo>
                    <a:pt x="9217" y="1"/>
                  </a:moveTo>
                  <a:lnTo>
                    <a:pt x="8784" y="102"/>
                  </a:lnTo>
                  <a:lnTo>
                    <a:pt x="8427" y="357"/>
                  </a:lnTo>
                  <a:lnTo>
                    <a:pt x="8173" y="764"/>
                  </a:lnTo>
                  <a:lnTo>
                    <a:pt x="8096" y="993"/>
                  </a:lnTo>
                  <a:lnTo>
                    <a:pt x="6365" y="8529"/>
                  </a:lnTo>
                  <a:lnTo>
                    <a:pt x="6060" y="8453"/>
                  </a:lnTo>
                  <a:lnTo>
                    <a:pt x="7587" y="1757"/>
                  </a:lnTo>
                  <a:lnTo>
                    <a:pt x="7638" y="1503"/>
                  </a:lnTo>
                  <a:lnTo>
                    <a:pt x="7587" y="1044"/>
                  </a:lnTo>
                  <a:lnTo>
                    <a:pt x="7384" y="637"/>
                  </a:lnTo>
                  <a:lnTo>
                    <a:pt x="7027" y="357"/>
                  </a:lnTo>
                  <a:lnTo>
                    <a:pt x="6824" y="306"/>
                  </a:lnTo>
                  <a:lnTo>
                    <a:pt x="6620" y="255"/>
                  </a:lnTo>
                  <a:lnTo>
                    <a:pt x="6187" y="357"/>
                  </a:lnTo>
                  <a:lnTo>
                    <a:pt x="5831" y="637"/>
                  </a:lnTo>
                  <a:lnTo>
                    <a:pt x="5576" y="1019"/>
                  </a:lnTo>
                  <a:lnTo>
                    <a:pt x="5500" y="1273"/>
                  </a:lnTo>
                  <a:lnTo>
                    <a:pt x="3387" y="10439"/>
                  </a:lnTo>
                  <a:lnTo>
                    <a:pt x="3157" y="9548"/>
                  </a:lnTo>
                  <a:lnTo>
                    <a:pt x="2648" y="8173"/>
                  </a:lnTo>
                  <a:lnTo>
                    <a:pt x="2139" y="7231"/>
                  </a:lnTo>
                  <a:lnTo>
                    <a:pt x="1630" y="6594"/>
                  </a:lnTo>
                  <a:lnTo>
                    <a:pt x="968" y="6111"/>
                  </a:lnTo>
                  <a:lnTo>
                    <a:pt x="408" y="6034"/>
                  </a:lnTo>
                  <a:lnTo>
                    <a:pt x="332" y="6060"/>
                  </a:lnTo>
                  <a:lnTo>
                    <a:pt x="179" y="6136"/>
                  </a:lnTo>
                  <a:lnTo>
                    <a:pt x="1" y="6442"/>
                  </a:lnTo>
                  <a:lnTo>
                    <a:pt x="1" y="6951"/>
                  </a:lnTo>
                  <a:lnTo>
                    <a:pt x="51" y="7078"/>
                  </a:lnTo>
                  <a:lnTo>
                    <a:pt x="561" y="10006"/>
                  </a:lnTo>
                  <a:lnTo>
                    <a:pt x="1172" y="13494"/>
                  </a:lnTo>
                  <a:lnTo>
                    <a:pt x="1223" y="13901"/>
                  </a:lnTo>
                  <a:lnTo>
                    <a:pt x="1426" y="14563"/>
                  </a:lnTo>
                  <a:lnTo>
                    <a:pt x="1910" y="15327"/>
                  </a:lnTo>
                  <a:lnTo>
                    <a:pt x="2954" y="16116"/>
                  </a:lnTo>
                  <a:lnTo>
                    <a:pt x="3183" y="16192"/>
                  </a:lnTo>
                  <a:lnTo>
                    <a:pt x="1859" y="21844"/>
                  </a:lnTo>
                  <a:lnTo>
                    <a:pt x="8809" y="23448"/>
                  </a:lnTo>
                  <a:lnTo>
                    <a:pt x="10159" y="17694"/>
                  </a:lnTo>
                  <a:lnTo>
                    <a:pt x="10286" y="17694"/>
                  </a:lnTo>
                  <a:lnTo>
                    <a:pt x="10719" y="17618"/>
                  </a:lnTo>
                  <a:lnTo>
                    <a:pt x="11228" y="17338"/>
                  </a:lnTo>
                  <a:lnTo>
                    <a:pt x="11635" y="16803"/>
                  </a:lnTo>
                  <a:lnTo>
                    <a:pt x="11763" y="16396"/>
                  </a:lnTo>
                  <a:lnTo>
                    <a:pt x="12094" y="14970"/>
                  </a:lnTo>
                  <a:lnTo>
                    <a:pt x="12832" y="11737"/>
                  </a:lnTo>
                  <a:lnTo>
                    <a:pt x="13086" y="10617"/>
                  </a:lnTo>
                  <a:lnTo>
                    <a:pt x="13214" y="10108"/>
                  </a:lnTo>
                  <a:lnTo>
                    <a:pt x="14232" y="5652"/>
                  </a:lnTo>
                  <a:lnTo>
                    <a:pt x="14283" y="5423"/>
                  </a:lnTo>
                  <a:lnTo>
                    <a:pt x="14232" y="4965"/>
                  </a:lnTo>
                  <a:lnTo>
                    <a:pt x="14028" y="4609"/>
                  </a:lnTo>
                  <a:lnTo>
                    <a:pt x="13723" y="4354"/>
                  </a:lnTo>
                  <a:lnTo>
                    <a:pt x="13519" y="4303"/>
                  </a:lnTo>
                  <a:lnTo>
                    <a:pt x="13341" y="4252"/>
                  </a:lnTo>
                  <a:lnTo>
                    <a:pt x="12934" y="4354"/>
                  </a:lnTo>
                  <a:lnTo>
                    <a:pt x="12603" y="4609"/>
                  </a:lnTo>
                  <a:lnTo>
                    <a:pt x="12374" y="4965"/>
                  </a:lnTo>
                  <a:lnTo>
                    <a:pt x="12297" y="5194"/>
                  </a:lnTo>
                  <a:lnTo>
                    <a:pt x="11253" y="9675"/>
                  </a:lnTo>
                  <a:lnTo>
                    <a:pt x="10872" y="9573"/>
                  </a:lnTo>
                  <a:lnTo>
                    <a:pt x="12323" y="3285"/>
                  </a:lnTo>
                  <a:lnTo>
                    <a:pt x="12374" y="3030"/>
                  </a:lnTo>
                  <a:lnTo>
                    <a:pt x="12323" y="2572"/>
                  </a:lnTo>
                  <a:lnTo>
                    <a:pt x="12094" y="2165"/>
                  </a:lnTo>
                  <a:lnTo>
                    <a:pt x="11763" y="1884"/>
                  </a:lnTo>
                  <a:lnTo>
                    <a:pt x="11559" y="1834"/>
                  </a:lnTo>
                  <a:lnTo>
                    <a:pt x="11330" y="1783"/>
                  </a:lnTo>
                  <a:lnTo>
                    <a:pt x="10922" y="1884"/>
                  </a:lnTo>
                  <a:lnTo>
                    <a:pt x="10566" y="2165"/>
                  </a:lnTo>
                  <a:lnTo>
                    <a:pt x="10286" y="2546"/>
                  </a:lnTo>
                  <a:lnTo>
                    <a:pt x="10235" y="2801"/>
                  </a:lnTo>
                  <a:lnTo>
                    <a:pt x="8784" y="9089"/>
                  </a:lnTo>
                  <a:lnTo>
                    <a:pt x="8478" y="9013"/>
                  </a:lnTo>
                  <a:lnTo>
                    <a:pt x="10210" y="1503"/>
                  </a:lnTo>
                  <a:lnTo>
                    <a:pt x="10235" y="1248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49" y="102"/>
                  </a:lnTo>
                  <a:lnTo>
                    <a:pt x="9420" y="26"/>
                  </a:lnTo>
                  <a:lnTo>
                    <a:pt x="9217" y="1"/>
                  </a:lnTo>
                  <a:close/>
                </a:path>
              </a:pathLst>
            </a:custGeom>
            <a:solidFill>
              <a:srgbClr val="F0C1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32"/>
            <p:cNvSpPr/>
            <p:nvPr/>
          </p:nvSpPr>
          <p:spPr>
            <a:xfrm>
              <a:off x="1365300" y="2714900"/>
              <a:ext cx="25" cy="675"/>
            </a:xfrm>
            <a:custGeom>
              <a:rect b="b" l="l" r="r" t="t"/>
              <a:pathLst>
                <a:path extrusionOk="0" h="27" w="1">
                  <a:moveTo>
                    <a:pt x="1" y="1"/>
                  </a:moveTo>
                  <a:lnTo>
                    <a:pt x="1" y="1"/>
                  </a:lnTo>
                  <a:lnTo>
                    <a:pt x="1" y="2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32"/>
            <p:cNvSpPr/>
            <p:nvPr/>
          </p:nvSpPr>
          <p:spPr>
            <a:xfrm>
              <a:off x="1398400" y="2659525"/>
              <a:ext cx="190975" cy="55400"/>
            </a:xfrm>
            <a:custGeom>
              <a:rect b="b" l="l" r="r" t="t"/>
              <a:pathLst>
                <a:path extrusionOk="0" h="2216" w="7639">
                  <a:moveTo>
                    <a:pt x="102" y="1"/>
                  </a:moveTo>
                  <a:lnTo>
                    <a:pt x="0" y="485"/>
                  </a:lnTo>
                  <a:lnTo>
                    <a:pt x="7536" y="2216"/>
                  </a:lnTo>
                  <a:lnTo>
                    <a:pt x="7638" y="1732"/>
                  </a:lnTo>
                  <a:lnTo>
                    <a:pt x="6569" y="1503"/>
                  </a:lnTo>
                  <a:lnTo>
                    <a:pt x="6543" y="1503"/>
                  </a:lnTo>
                  <a:lnTo>
                    <a:pt x="6162" y="1401"/>
                  </a:lnTo>
                  <a:lnTo>
                    <a:pt x="4074" y="917"/>
                  </a:lnTo>
                  <a:lnTo>
                    <a:pt x="3768" y="841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32"/>
            <p:cNvSpPr/>
            <p:nvPr/>
          </p:nvSpPr>
          <p:spPr>
            <a:xfrm>
              <a:off x="1365300" y="2708550"/>
              <a:ext cx="105675" cy="159775"/>
            </a:xfrm>
            <a:custGeom>
              <a:rect b="b" l="l" r="r" t="t"/>
              <a:pathLst>
                <a:path extrusionOk="0" h="6391" w="4227">
                  <a:moveTo>
                    <a:pt x="77" y="0"/>
                  </a:moveTo>
                  <a:lnTo>
                    <a:pt x="52" y="51"/>
                  </a:lnTo>
                  <a:lnTo>
                    <a:pt x="1" y="280"/>
                  </a:lnTo>
                  <a:lnTo>
                    <a:pt x="230" y="306"/>
                  </a:lnTo>
                  <a:lnTo>
                    <a:pt x="1121" y="637"/>
                  </a:lnTo>
                  <a:lnTo>
                    <a:pt x="1859" y="1044"/>
                  </a:lnTo>
                  <a:lnTo>
                    <a:pt x="2597" y="1680"/>
                  </a:lnTo>
                  <a:lnTo>
                    <a:pt x="3259" y="2571"/>
                  </a:lnTo>
                  <a:lnTo>
                    <a:pt x="3718" y="3794"/>
                  </a:lnTo>
                  <a:lnTo>
                    <a:pt x="3896" y="5372"/>
                  </a:lnTo>
                  <a:lnTo>
                    <a:pt x="3819" y="6314"/>
                  </a:lnTo>
                  <a:lnTo>
                    <a:pt x="4099" y="6390"/>
                  </a:lnTo>
                  <a:lnTo>
                    <a:pt x="4150" y="6212"/>
                  </a:lnTo>
                  <a:lnTo>
                    <a:pt x="4227" y="5117"/>
                  </a:lnTo>
                  <a:lnTo>
                    <a:pt x="4176" y="4124"/>
                  </a:lnTo>
                  <a:lnTo>
                    <a:pt x="3896" y="3030"/>
                  </a:lnTo>
                  <a:lnTo>
                    <a:pt x="3336" y="1935"/>
                  </a:lnTo>
                  <a:lnTo>
                    <a:pt x="2394" y="968"/>
                  </a:lnTo>
                  <a:lnTo>
                    <a:pt x="1375" y="407"/>
                  </a:lnTo>
                  <a:lnTo>
                    <a:pt x="535" y="102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32"/>
            <p:cNvSpPr/>
            <p:nvPr/>
          </p:nvSpPr>
          <p:spPr>
            <a:xfrm>
              <a:off x="1343025" y="2888650"/>
              <a:ext cx="183975" cy="84675"/>
            </a:xfrm>
            <a:custGeom>
              <a:rect b="b" l="l" r="r" t="t"/>
              <a:pathLst>
                <a:path extrusionOk="0" h="3387" w="7359">
                  <a:moveTo>
                    <a:pt x="408" y="1"/>
                  </a:moveTo>
                  <a:lnTo>
                    <a:pt x="1" y="1783"/>
                  </a:lnTo>
                  <a:lnTo>
                    <a:pt x="6951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32"/>
            <p:cNvSpPr/>
            <p:nvPr/>
          </p:nvSpPr>
          <p:spPr>
            <a:xfrm>
              <a:off x="1303575" y="2910950"/>
              <a:ext cx="237425" cy="100575"/>
            </a:xfrm>
            <a:custGeom>
              <a:rect b="b" l="l" r="r" t="t"/>
              <a:pathLst>
                <a:path extrusionOk="0" h="4023" w="9497">
                  <a:moveTo>
                    <a:pt x="433" y="0"/>
                  </a:moveTo>
                  <a:lnTo>
                    <a:pt x="0" y="1909"/>
                  </a:lnTo>
                  <a:lnTo>
                    <a:pt x="9063" y="4023"/>
                  </a:lnTo>
                  <a:lnTo>
                    <a:pt x="9496" y="208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F586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32"/>
            <p:cNvSpPr/>
            <p:nvPr/>
          </p:nvSpPr>
          <p:spPr>
            <a:xfrm>
              <a:off x="1281300" y="2948500"/>
              <a:ext cx="251425" cy="105675"/>
            </a:xfrm>
            <a:custGeom>
              <a:rect b="b" l="l" r="r" t="t"/>
              <a:pathLst>
                <a:path extrusionOk="0" h="4227" w="10057">
                  <a:moveTo>
                    <a:pt x="967" y="0"/>
                  </a:moveTo>
                  <a:lnTo>
                    <a:pt x="0" y="4226"/>
                  </a:lnTo>
                  <a:lnTo>
                    <a:pt x="9547" y="4226"/>
                  </a:lnTo>
                  <a:lnTo>
                    <a:pt x="10056" y="2088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F046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37" name="Google Shape;837;p32"/>
          <p:cNvSpPr txBox="1"/>
          <p:nvPr>
            <p:ph idx="4294967295" type="body"/>
          </p:nvPr>
        </p:nvSpPr>
        <p:spPr>
          <a:xfrm>
            <a:off x="4793400" y="839000"/>
            <a:ext cx="2817900" cy="335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rPr>
              <a:t>Tablet project</a:t>
            </a:r>
            <a:endParaRPr>
              <a:solidFill>
                <a:srgbClr val="3C78D8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838" name="Google Shape;838;p32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33"/>
          <p:cNvSpPr/>
          <p:nvPr/>
        </p:nvSpPr>
        <p:spPr>
          <a:xfrm>
            <a:off x="1272825" y="1034294"/>
            <a:ext cx="3855147" cy="3001276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3C78D8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4" name="Google Shape;844;p33"/>
          <p:cNvSpPr/>
          <p:nvPr/>
        </p:nvSpPr>
        <p:spPr>
          <a:xfrm>
            <a:off x="1434150" y="1193675"/>
            <a:ext cx="3532500" cy="225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474F67"/>
                </a:solidFill>
                <a:latin typeface="Sniglet"/>
                <a:ea typeface="Sniglet"/>
                <a:cs typeface="Sniglet"/>
                <a:sym typeface="Sniglet"/>
              </a:rPr>
              <a:t>Place your screenshot here</a:t>
            </a:r>
            <a:endParaRPr sz="1000">
              <a:solidFill>
                <a:srgbClr val="474F67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grpSp>
        <p:nvGrpSpPr>
          <p:cNvPr id="845" name="Google Shape;845;p33"/>
          <p:cNvGrpSpPr/>
          <p:nvPr/>
        </p:nvGrpSpPr>
        <p:grpSpPr>
          <a:xfrm flipH="1">
            <a:off x="7494560" y="3753778"/>
            <a:ext cx="1649444" cy="1389731"/>
            <a:chOff x="2062875" y="394325"/>
            <a:chExt cx="1394525" cy="1174950"/>
          </a:xfrm>
        </p:grpSpPr>
        <p:sp>
          <p:nvSpPr>
            <p:cNvPr id="846" name="Google Shape;846;p33"/>
            <p:cNvSpPr/>
            <p:nvPr/>
          </p:nvSpPr>
          <p:spPr>
            <a:xfrm>
              <a:off x="2154525" y="1037175"/>
              <a:ext cx="357725" cy="437275"/>
            </a:xfrm>
            <a:custGeom>
              <a:rect b="b" l="l" r="r" t="t"/>
              <a:pathLst>
                <a:path extrusionOk="0" h="17491" w="14309">
                  <a:moveTo>
                    <a:pt x="1706" y="0"/>
                  </a:moveTo>
                  <a:lnTo>
                    <a:pt x="1" y="17491"/>
                  </a:lnTo>
                  <a:lnTo>
                    <a:pt x="14308" y="17491"/>
                  </a:lnTo>
                  <a:lnTo>
                    <a:pt x="14308" y="0"/>
                  </a:lnTo>
                  <a:close/>
                </a:path>
              </a:pathLst>
            </a:custGeom>
            <a:solidFill>
              <a:srgbClr val="542D1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33"/>
            <p:cNvSpPr/>
            <p:nvPr/>
          </p:nvSpPr>
          <p:spPr>
            <a:xfrm>
              <a:off x="2652250" y="1037175"/>
              <a:ext cx="357075" cy="437275"/>
            </a:xfrm>
            <a:custGeom>
              <a:rect b="b" l="l" r="r" t="t"/>
              <a:pathLst>
                <a:path extrusionOk="0" h="17491" w="14283">
                  <a:moveTo>
                    <a:pt x="0" y="0"/>
                  </a:moveTo>
                  <a:lnTo>
                    <a:pt x="0" y="17491"/>
                  </a:lnTo>
                  <a:lnTo>
                    <a:pt x="14283" y="17491"/>
                  </a:lnTo>
                  <a:lnTo>
                    <a:pt x="12603" y="0"/>
                  </a:lnTo>
                  <a:close/>
                </a:path>
              </a:pathLst>
            </a:custGeom>
            <a:solidFill>
              <a:srgbClr val="542D1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33"/>
            <p:cNvSpPr/>
            <p:nvPr/>
          </p:nvSpPr>
          <p:spPr>
            <a:xfrm>
              <a:off x="2177450" y="866600"/>
              <a:ext cx="68125" cy="190975"/>
            </a:xfrm>
            <a:custGeom>
              <a:rect b="b" l="l" r="r" t="t"/>
              <a:pathLst>
                <a:path extrusionOk="0" h="7639" w="2725">
                  <a:moveTo>
                    <a:pt x="2724" y="0"/>
                  </a:moveTo>
                  <a:lnTo>
                    <a:pt x="2164" y="51"/>
                  </a:lnTo>
                  <a:lnTo>
                    <a:pt x="1197" y="459"/>
                  </a:lnTo>
                  <a:lnTo>
                    <a:pt x="458" y="1197"/>
                  </a:lnTo>
                  <a:lnTo>
                    <a:pt x="26" y="2190"/>
                  </a:lnTo>
                  <a:lnTo>
                    <a:pt x="0" y="2750"/>
                  </a:lnTo>
                  <a:lnTo>
                    <a:pt x="0" y="4914"/>
                  </a:lnTo>
                  <a:lnTo>
                    <a:pt x="26" y="5474"/>
                  </a:lnTo>
                  <a:lnTo>
                    <a:pt x="458" y="6467"/>
                  </a:lnTo>
                  <a:lnTo>
                    <a:pt x="1197" y="7205"/>
                  </a:lnTo>
                  <a:lnTo>
                    <a:pt x="2164" y="7613"/>
                  </a:lnTo>
                  <a:lnTo>
                    <a:pt x="2724" y="7638"/>
                  </a:lnTo>
                  <a:lnTo>
                    <a:pt x="2724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33"/>
            <p:cNvSpPr/>
            <p:nvPr/>
          </p:nvSpPr>
          <p:spPr>
            <a:xfrm>
              <a:off x="2922100" y="866600"/>
              <a:ext cx="68150" cy="190975"/>
            </a:xfrm>
            <a:custGeom>
              <a:rect b="b" l="l" r="r" t="t"/>
              <a:pathLst>
                <a:path extrusionOk="0" h="7639" w="2726">
                  <a:moveTo>
                    <a:pt x="1" y="0"/>
                  </a:moveTo>
                  <a:lnTo>
                    <a:pt x="1" y="7638"/>
                  </a:lnTo>
                  <a:lnTo>
                    <a:pt x="561" y="7613"/>
                  </a:lnTo>
                  <a:lnTo>
                    <a:pt x="1528" y="7205"/>
                  </a:lnTo>
                  <a:lnTo>
                    <a:pt x="2267" y="6467"/>
                  </a:lnTo>
                  <a:lnTo>
                    <a:pt x="2700" y="5474"/>
                  </a:lnTo>
                  <a:lnTo>
                    <a:pt x="2725" y="4914"/>
                  </a:lnTo>
                  <a:lnTo>
                    <a:pt x="2725" y="2750"/>
                  </a:lnTo>
                  <a:lnTo>
                    <a:pt x="2700" y="2190"/>
                  </a:lnTo>
                  <a:lnTo>
                    <a:pt x="2267" y="1197"/>
                  </a:lnTo>
                  <a:lnTo>
                    <a:pt x="1528" y="459"/>
                  </a:lnTo>
                  <a:lnTo>
                    <a:pt x="561" y="5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33"/>
            <p:cNvSpPr/>
            <p:nvPr/>
          </p:nvSpPr>
          <p:spPr>
            <a:xfrm>
              <a:off x="2479125" y="1254850"/>
              <a:ext cx="210050" cy="264150"/>
            </a:xfrm>
            <a:custGeom>
              <a:rect b="b" l="l" r="r" t="t"/>
              <a:pathLst>
                <a:path extrusionOk="0" h="10566" w="8402">
                  <a:moveTo>
                    <a:pt x="1" y="0"/>
                  </a:moveTo>
                  <a:lnTo>
                    <a:pt x="1" y="10566"/>
                  </a:lnTo>
                  <a:lnTo>
                    <a:pt x="8402" y="10566"/>
                  </a:lnTo>
                  <a:lnTo>
                    <a:pt x="8402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33"/>
            <p:cNvSpPr/>
            <p:nvPr/>
          </p:nvSpPr>
          <p:spPr>
            <a:xfrm>
              <a:off x="2233450" y="439525"/>
              <a:ext cx="700775" cy="875800"/>
            </a:xfrm>
            <a:custGeom>
              <a:rect b="b" l="l" r="r" t="t"/>
              <a:pathLst>
                <a:path extrusionOk="0" h="35032" w="28031">
                  <a:moveTo>
                    <a:pt x="14028" y="1"/>
                  </a:moveTo>
                  <a:lnTo>
                    <a:pt x="13290" y="26"/>
                  </a:lnTo>
                  <a:lnTo>
                    <a:pt x="11890" y="153"/>
                  </a:lnTo>
                  <a:lnTo>
                    <a:pt x="10515" y="433"/>
                  </a:lnTo>
                  <a:lnTo>
                    <a:pt x="9191" y="841"/>
                  </a:lnTo>
                  <a:lnTo>
                    <a:pt x="7944" y="1375"/>
                  </a:lnTo>
                  <a:lnTo>
                    <a:pt x="6747" y="2037"/>
                  </a:lnTo>
                  <a:lnTo>
                    <a:pt x="5627" y="2776"/>
                  </a:lnTo>
                  <a:lnTo>
                    <a:pt x="4583" y="3641"/>
                  </a:lnTo>
                  <a:lnTo>
                    <a:pt x="3641" y="4583"/>
                  </a:lnTo>
                  <a:lnTo>
                    <a:pt x="2775" y="5627"/>
                  </a:lnTo>
                  <a:lnTo>
                    <a:pt x="2012" y="6747"/>
                  </a:lnTo>
                  <a:lnTo>
                    <a:pt x="1375" y="7944"/>
                  </a:lnTo>
                  <a:lnTo>
                    <a:pt x="841" y="9191"/>
                  </a:lnTo>
                  <a:lnTo>
                    <a:pt x="433" y="10515"/>
                  </a:lnTo>
                  <a:lnTo>
                    <a:pt x="153" y="11890"/>
                  </a:lnTo>
                  <a:lnTo>
                    <a:pt x="0" y="13316"/>
                  </a:lnTo>
                  <a:lnTo>
                    <a:pt x="0" y="14028"/>
                  </a:lnTo>
                  <a:lnTo>
                    <a:pt x="0" y="21004"/>
                  </a:lnTo>
                  <a:lnTo>
                    <a:pt x="0" y="21717"/>
                  </a:lnTo>
                  <a:lnTo>
                    <a:pt x="153" y="23143"/>
                  </a:lnTo>
                  <a:lnTo>
                    <a:pt x="433" y="24517"/>
                  </a:lnTo>
                  <a:lnTo>
                    <a:pt x="841" y="25841"/>
                  </a:lnTo>
                  <a:lnTo>
                    <a:pt x="1375" y="27089"/>
                  </a:lnTo>
                  <a:lnTo>
                    <a:pt x="2012" y="28285"/>
                  </a:lnTo>
                  <a:lnTo>
                    <a:pt x="2775" y="29405"/>
                  </a:lnTo>
                  <a:lnTo>
                    <a:pt x="3641" y="30449"/>
                  </a:lnTo>
                  <a:lnTo>
                    <a:pt x="4583" y="31391"/>
                  </a:lnTo>
                  <a:lnTo>
                    <a:pt x="5627" y="32257"/>
                  </a:lnTo>
                  <a:lnTo>
                    <a:pt x="6747" y="32995"/>
                  </a:lnTo>
                  <a:lnTo>
                    <a:pt x="7944" y="33657"/>
                  </a:lnTo>
                  <a:lnTo>
                    <a:pt x="9191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06"/>
                  </a:lnTo>
                  <a:lnTo>
                    <a:pt x="14028" y="35032"/>
                  </a:lnTo>
                  <a:lnTo>
                    <a:pt x="14741" y="35006"/>
                  </a:lnTo>
                  <a:lnTo>
                    <a:pt x="16167" y="34879"/>
                  </a:lnTo>
                  <a:lnTo>
                    <a:pt x="17516" y="34599"/>
                  </a:lnTo>
                  <a:lnTo>
                    <a:pt x="18840" y="34192"/>
                  </a:lnTo>
                  <a:lnTo>
                    <a:pt x="20087" y="33657"/>
                  </a:lnTo>
                  <a:lnTo>
                    <a:pt x="21284" y="32995"/>
                  </a:lnTo>
                  <a:lnTo>
                    <a:pt x="22404" y="32257"/>
                  </a:lnTo>
                  <a:lnTo>
                    <a:pt x="23448" y="31391"/>
                  </a:lnTo>
                  <a:lnTo>
                    <a:pt x="24390" y="30449"/>
                  </a:lnTo>
                  <a:lnTo>
                    <a:pt x="25256" y="29405"/>
                  </a:lnTo>
                  <a:lnTo>
                    <a:pt x="26019" y="28285"/>
                  </a:lnTo>
                  <a:lnTo>
                    <a:pt x="26656" y="27089"/>
                  </a:lnTo>
                  <a:lnTo>
                    <a:pt x="27191" y="25841"/>
                  </a:lnTo>
                  <a:lnTo>
                    <a:pt x="27598" y="24517"/>
                  </a:lnTo>
                  <a:lnTo>
                    <a:pt x="27878" y="23143"/>
                  </a:lnTo>
                  <a:lnTo>
                    <a:pt x="28031" y="21717"/>
                  </a:lnTo>
                  <a:lnTo>
                    <a:pt x="28031" y="21004"/>
                  </a:lnTo>
                  <a:lnTo>
                    <a:pt x="28031" y="14028"/>
                  </a:lnTo>
                  <a:lnTo>
                    <a:pt x="28031" y="13316"/>
                  </a:lnTo>
                  <a:lnTo>
                    <a:pt x="27878" y="11890"/>
                  </a:lnTo>
                  <a:lnTo>
                    <a:pt x="27598" y="10515"/>
                  </a:lnTo>
                  <a:lnTo>
                    <a:pt x="27191" y="9191"/>
                  </a:lnTo>
                  <a:lnTo>
                    <a:pt x="26656" y="7944"/>
                  </a:lnTo>
                  <a:lnTo>
                    <a:pt x="26019" y="6747"/>
                  </a:lnTo>
                  <a:lnTo>
                    <a:pt x="25256" y="5627"/>
                  </a:lnTo>
                  <a:lnTo>
                    <a:pt x="24390" y="4583"/>
                  </a:lnTo>
                  <a:lnTo>
                    <a:pt x="23448" y="3641"/>
                  </a:lnTo>
                  <a:lnTo>
                    <a:pt x="22404" y="2776"/>
                  </a:lnTo>
                  <a:lnTo>
                    <a:pt x="21284" y="2037"/>
                  </a:lnTo>
                  <a:lnTo>
                    <a:pt x="20087" y="1375"/>
                  </a:lnTo>
                  <a:lnTo>
                    <a:pt x="18840" y="841"/>
                  </a:lnTo>
                  <a:lnTo>
                    <a:pt x="17516" y="433"/>
                  </a:lnTo>
                  <a:lnTo>
                    <a:pt x="16167" y="153"/>
                  </a:lnTo>
                  <a:lnTo>
                    <a:pt x="14741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C08A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33"/>
            <p:cNvSpPr/>
            <p:nvPr/>
          </p:nvSpPr>
          <p:spPr>
            <a:xfrm>
              <a:off x="2358200" y="933425"/>
              <a:ext cx="91050" cy="90400"/>
            </a:xfrm>
            <a:custGeom>
              <a:rect b="b" l="l" r="r" t="t"/>
              <a:pathLst>
                <a:path extrusionOk="0" h="3616" w="3642">
                  <a:moveTo>
                    <a:pt x="1808" y="1"/>
                  </a:moveTo>
                  <a:lnTo>
                    <a:pt x="1452" y="26"/>
                  </a:lnTo>
                  <a:lnTo>
                    <a:pt x="790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0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90" y="3310"/>
                  </a:lnTo>
                  <a:lnTo>
                    <a:pt x="1452" y="3590"/>
                  </a:lnTo>
                  <a:lnTo>
                    <a:pt x="1808" y="3616"/>
                  </a:lnTo>
                  <a:lnTo>
                    <a:pt x="2190" y="3590"/>
                  </a:lnTo>
                  <a:lnTo>
                    <a:pt x="2826" y="3310"/>
                  </a:lnTo>
                  <a:lnTo>
                    <a:pt x="3336" y="2827"/>
                  </a:lnTo>
                  <a:lnTo>
                    <a:pt x="3616" y="2165"/>
                  </a:lnTo>
                  <a:lnTo>
                    <a:pt x="3641" y="1808"/>
                  </a:lnTo>
                  <a:lnTo>
                    <a:pt x="3616" y="1426"/>
                  </a:lnTo>
                  <a:lnTo>
                    <a:pt x="3336" y="790"/>
                  </a:lnTo>
                  <a:lnTo>
                    <a:pt x="2826" y="281"/>
                  </a:lnTo>
                  <a:lnTo>
                    <a:pt x="2190" y="26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5931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33"/>
            <p:cNvSpPr/>
            <p:nvPr/>
          </p:nvSpPr>
          <p:spPr>
            <a:xfrm>
              <a:off x="2718450" y="933425"/>
              <a:ext cx="91025" cy="90400"/>
            </a:xfrm>
            <a:custGeom>
              <a:rect b="b" l="l" r="r" t="t"/>
              <a:pathLst>
                <a:path extrusionOk="0" h="3616" w="3641">
                  <a:moveTo>
                    <a:pt x="1833" y="1"/>
                  </a:moveTo>
                  <a:lnTo>
                    <a:pt x="1451" y="26"/>
                  </a:lnTo>
                  <a:lnTo>
                    <a:pt x="815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0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815" y="3310"/>
                  </a:lnTo>
                  <a:lnTo>
                    <a:pt x="1451" y="3590"/>
                  </a:lnTo>
                  <a:lnTo>
                    <a:pt x="1833" y="3616"/>
                  </a:lnTo>
                  <a:lnTo>
                    <a:pt x="2190" y="3590"/>
                  </a:lnTo>
                  <a:lnTo>
                    <a:pt x="2851" y="3310"/>
                  </a:lnTo>
                  <a:lnTo>
                    <a:pt x="3335" y="2827"/>
                  </a:lnTo>
                  <a:lnTo>
                    <a:pt x="3615" y="2165"/>
                  </a:lnTo>
                  <a:lnTo>
                    <a:pt x="3641" y="1808"/>
                  </a:lnTo>
                  <a:lnTo>
                    <a:pt x="3615" y="1426"/>
                  </a:lnTo>
                  <a:lnTo>
                    <a:pt x="3335" y="790"/>
                  </a:lnTo>
                  <a:lnTo>
                    <a:pt x="2851" y="281"/>
                  </a:lnTo>
                  <a:lnTo>
                    <a:pt x="2190" y="26"/>
                  </a:lnTo>
                  <a:lnTo>
                    <a:pt x="1833" y="1"/>
                  </a:lnTo>
                  <a:close/>
                </a:path>
              </a:pathLst>
            </a:custGeom>
            <a:solidFill>
              <a:srgbClr val="5931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33"/>
            <p:cNvSpPr/>
            <p:nvPr/>
          </p:nvSpPr>
          <p:spPr>
            <a:xfrm>
              <a:off x="2062875" y="1359225"/>
              <a:ext cx="1041925" cy="210050"/>
            </a:xfrm>
            <a:custGeom>
              <a:rect b="b" l="l" r="r" t="t"/>
              <a:pathLst>
                <a:path extrusionOk="0" h="8402" w="41677">
                  <a:moveTo>
                    <a:pt x="16625" y="1"/>
                  </a:moveTo>
                  <a:lnTo>
                    <a:pt x="12297" y="153"/>
                  </a:lnTo>
                  <a:lnTo>
                    <a:pt x="11177" y="179"/>
                  </a:lnTo>
                  <a:lnTo>
                    <a:pt x="9115" y="484"/>
                  </a:lnTo>
                  <a:lnTo>
                    <a:pt x="7307" y="1070"/>
                  </a:lnTo>
                  <a:lnTo>
                    <a:pt x="5678" y="1910"/>
                  </a:lnTo>
                  <a:lnTo>
                    <a:pt x="4227" y="2979"/>
                  </a:lnTo>
                  <a:lnTo>
                    <a:pt x="2903" y="4303"/>
                  </a:lnTo>
                  <a:lnTo>
                    <a:pt x="1681" y="5805"/>
                  </a:lnTo>
                  <a:lnTo>
                    <a:pt x="535" y="7485"/>
                  </a:lnTo>
                  <a:lnTo>
                    <a:pt x="0" y="8402"/>
                  </a:lnTo>
                  <a:lnTo>
                    <a:pt x="41677" y="8402"/>
                  </a:lnTo>
                  <a:lnTo>
                    <a:pt x="41142" y="7485"/>
                  </a:lnTo>
                  <a:lnTo>
                    <a:pt x="39996" y="5805"/>
                  </a:lnTo>
                  <a:lnTo>
                    <a:pt x="38774" y="4303"/>
                  </a:lnTo>
                  <a:lnTo>
                    <a:pt x="37450" y="2979"/>
                  </a:lnTo>
                  <a:lnTo>
                    <a:pt x="35999" y="1910"/>
                  </a:lnTo>
                  <a:lnTo>
                    <a:pt x="34370" y="1070"/>
                  </a:lnTo>
                  <a:lnTo>
                    <a:pt x="32562" y="484"/>
                  </a:lnTo>
                  <a:lnTo>
                    <a:pt x="30500" y="179"/>
                  </a:lnTo>
                  <a:lnTo>
                    <a:pt x="29380" y="153"/>
                  </a:lnTo>
                  <a:lnTo>
                    <a:pt x="25052" y="1"/>
                  </a:lnTo>
                  <a:lnTo>
                    <a:pt x="25027" y="433"/>
                  </a:lnTo>
                  <a:lnTo>
                    <a:pt x="24874" y="1248"/>
                  </a:lnTo>
                  <a:lnTo>
                    <a:pt x="24543" y="2012"/>
                  </a:lnTo>
                  <a:lnTo>
                    <a:pt x="24085" y="2674"/>
                  </a:lnTo>
                  <a:lnTo>
                    <a:pt x="23524" y="3259"/>
                  </a:lnTo>
                  <a:lnTo>
                    <a:pt x="22863" y="3692"/>
                  </a:lnTo>
                  <a:lnTo>
                    <a:pt x="22099" y="4023"/>
                  </a:lnTo>
                  <a:lnTo>
                    <a:pt x="21284" y="4201"/>
                  </a:lnTo>
                  <a:lnTo>
                    <a:pt x="20418" y="4201"/>
                  </a:lnTo>
                  <a:lnTo>
                    <a:pt x="19578" y="4023"/>
                  </a:lnTo>
                  <a:lnTo>
                    <a:pt x="18840" y="3692"/>
                  </a:lnTo>
                  <a:lnTo>
                    <a:pt x="18153" y="3259"/>
                  </a:lnTo>
                  <a:lnTo>
                    <a:pt x="17593" y="2674"/>
                  </a:lnTo>
                  <a:lnTo>
                    <a:pt x="17134" y="2012"/>
                  </a:lnTo>
                  <a:lnTo>
                    <a:pt x="16803" y="1248"/>
                  </a:lnTo>
                  <a:lnTo>
                    <a:pt x="16651" y="433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F586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33"/>
            <p:cNvSpPr/>
            <p:nvPr/>
          </p:nvSpPr>
          <p:spPr>
            <a:xfrm>
              <a:off x="2439675" y="1359225"/>
              <a:ext cx="288325" cy="148950"/>
            </a:xfrm>
            <a:custGeom>
              <a:rect b="b" l="l" r="r" t="t"/>
              <a:pathLst>
                <a:path extrusionOk="0" h="5958" w="11533">
                  <a:moveTo>
                    <a:pt x="1553" y="1"/>
                  </a:moveTo>
                  <a:lnTo>
                    <a:pt x="0" y="51"/>
                  </a:lnTo>
                  <a:lnTo>
                    <a:pt x="0" y="128"/>
                  </a:lnTo>
                  <a:lnTo>
                    <a:pt x="0" y="179"/>
                  </a:lnTo>
                  <a:lnTo>
                    <a:pt x="0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299" y="3870"/>
                  </a:lnTo>
                  <a:lnTo>
                    <a:pt x="2088" y="4659"/>
                  </a:lnTo>
                  <a:lnTo>
                    <a:pt x="3004" y="5270"/>
                  </a:lnTo>
                  <a:lnTo>
                    <a:pt x="4048" y="5703"/>
                  </a:lnTo>
                  <a:lnTo>
                    <a:pt x="5168" y="5958"/>
                  </a:lnTo>
                  <a:lnTo>
                    <a:pt x="6365" y="5958"/>
                  </a:lnTo>
                  <a:lnTo>
                    <a:pt x="7485" y="5703"/>
                  </a:lnTo>
                  <a:lnTo>
                    <a:pt x="8529" y="5270"/>
                  </a:lnTo>
                  <a:lnTo>
                    <a:pt x="9445" y="4659"/>
                  </a:lnTo>
                  <a:lnTo>
                    <a:pt x="10235" y="3870"/>
                  </a:lnTo>
                  <a:lnTo>
                    <a:pt x="10846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33" y="179"/>
                  </a:lnTo>
                  <a:lnTo>
                    <a:pt x="11533" y="128"/>
                  </a:lnTo>
                  <a:lnTo>
                    <a:pt x="11533" y="51"/>
                  </a:lnTo>
                  <a:lnTo>
                    <a:pt x="9980" y="1"/>
                  </a:lnTo>
                  <a:lnTo>
                    <a:pt x="9955" y="433"/>
                  </a:lnTo>
                  <a:lnTo>
                    <a:pt x="9802" y="1248"/>
                  </a:lnTo>
                  <a:lnTo>
                    <a:pt x="9471" y="2012"/>
                  </a:lnTo>
                  <a:lnTo>
                    <a:pt x="9013" y="2674"/>
                  </a:lnTo>
                  <a:lnTo>
                    <a:pt x="8452" y="3259"/>
                  </a:lnTo>
                  <a:lnTo>
                    <a:pt x="7791" y="3692"/>
                  </a:lnTo>
                  <a:lnTo>
                    <a:pt x="7027" y="4023"/>
                  </a:lnTo>
                  <a:lnTo>
                    <a:pt x="6212" y="4201"/>
                  </a:lnTo>
                  <a:lnTo>
                    <a:pt x="5346" y="4201"/>
                  </a:lnTo>
                  <a:lnTo>
                    <a:pt x="4506" y="4023"/>
                  </a:lnTo>
                  <a:lnTo>
                    <a:pt x="3768" y="3692"/>
                  </a:lnTo>
                  <a:lnTo>
                    <a:pt x="3081" y="3259"/>
                  </a:lnTo>
                  <a:lnTo>
                    <a:pt x="2521" y="2674"/>
                  </a:lnTo>
                  <a:lnTo>
                    <a:pt x="2062" y="2012"/>
                  </a:lnTo>
                  <a:lnTo>
                    <a:pt x="1731" y="1248"/>
                  </a:lnTo>
                  <a:lnTo>
                    <a:pt x="1579" y="433"/>
                  </a:lnTo>
                  <a:lnTo>
                    <a:pt x="1553" y="1"/>
                  </a:lnTo>
                  <a:close/>
                </a:path>
              </a:pathLst>
            </a:custGeom>
            <a:solidFill>
              <a:srgbClr val="E5C11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33"/>
            <p:cNvSpPr/>
            <p:nvPr/>
          </p:nvSpPr>
          <p:spPr>
            <a:xfrm>
              <a:off x="2540875" y="974800"/>
              <a:ext cx="82125" cy="119675"/>
            </a:xfrm>
            <a:custGeom>
              <a:rect b="b" l="l" r="r" t="t"/>
              <a:pathLst>
                <a:path extrusionOk="0" h="4787" w="3285">
                  <a:moveTo>
                    <a:pt x="1553" y="0"/>
                  </a:moveTo>
                  <a:lnTo>
                    <a:pt x="1375" y="306"/>
                  </a:lnTo>
                  <a:lnTo>
                    <a:pt x="1298" y="586"/>
                  </a:lnTo>
                  <a:lnTo>
                    <a:pt x="0" y="4252"/>
                  </a:lnTo>
                  <a:lnTo>
                    <a:pt x="0" y="4303"/>
                  </a:lnTo>
                  <a:lnTo>
                    <a:pt x="0" y="4354"/>
                  </a:lnTo>
                  <a:lnTo>
                    <a:pt x="407" y="4558"/>
                  </a:lnTo>
                  <a:lnTo>
                    <a:pt x="1222" y="4787"/>
                  </a:lnTo>
                  <a:lnTo>
                    <a:pt x="2062" y="4787"/>
                  </a:lnTo>
                  <a:lnTo>
                    <a:pt x="2902" y="4558"/>
                  </a:lnTo>
                  <a:lnTo>
                    <a:pt x="3284" y="4354"/>
                  </a:lnTo>
                  <a:lnTo>
                    <a:pt x="3284" y="4303"/>
                  </a:lnTo>
                  <a:lnTo>
                    <a:pt x="3284" y="4252"/>
                  </a:lnTo>
                  <a:lnTo>
                    <a:pt x="2011" y="586"/>
                  </a:lnTo>
                  <a:lnTo>
                    <a:pt x="1935" y="306"/>
                  </a:lnTo>
                  <a:lnTo>
                    <a:pt x="1731" y="0"/>
                  </a:lnTo>
                  <a:close/>
                </a:path>
              </a:pathLst>
            </a:custGeom>
            <a:solidFill>
              <a:srgbClr val="D3A6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33"/>
            <p:cNvSpPr/>
            <p:nvPr/>
          </p:nvSpPr>
          <p:spPr>
            <a:xfrm>
              <a:off x="2540875" y="1083625"/>
              <a:ext cx="82125" cy="37575"/>
            </a:xfrm>
            <a:custGeom>
              <a:rect b="b" l="l" r="r" t="t"/>
              <a:pathLst>
                <a:path extrusionOk="0" h="1503" w="3285">
                  <a:moveTo>
                    <a:pt x="0" y="1"/>
                  </a:moveTo>
                  <a:lnTo>
                    <a:pt x="0" y="306"/>
                  </a:lnTo>
                  <a:lnTo>
                    <a:pt x="280" y="841"/>
                  </a:lnTo>
                  <a:lnTo>
                    <a:pt x="764" y="1248"/>
                  </a:lnTo>
                  <a:lnTo>
                    <a:pt x="1298" y="1477"/>
                  </a:lnTo>
                  <a:lnTo>
                    <a:pt x="1528" y="1503"/>
                  </a:lnTo>
                  <a:lnTo>
                    <a:pt x="1782" y="1503"/>
                  </a:lnTo>
                  <a:lnTo>
                    <a:pt x="2011" y="1477"/>
                  </a:lnTo>
                  <a:lnTo>
                    <a:pt x="2521" y="1248"/>
                  </a:lnTo>
                  <a:lnTo>
                    <a:pt x="3004" y="841"/>
                  </a:lnTo>
                  <a:lnTo>
                    <a:pt x="3284" y="306"/>
                  </a:lnTo>
                  <a:lnTo>
                    <a:pt x="3284" y="1"/>
                  </a:lnTo>
                  <a:lnTo>
                    <a:pt x="2902" y="205"/>
                  </a:lnTo>
                  <a:lnTo>
                    <a:pt x="2062" y="434"/>
                  </a:lnTo>
                  <a:lnTo>
                    <a:pt x="1222" y="434"/>
                  </a:lnTo>
                  <a:lnTo>
                    <a:pt x="407" y="2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8" name="Google Shape;858;p33"/>
            <p:cNvSpPr/>
            <p:nvPr/>
          </p:nvSpPr>
          <p:spPr>
            <a:xfrm>
              <a:off x="2377300" y="949350"/>
              <a:ext cx="26100" cy="26100"/>
            </a:xfrm>
            <a:custGeom>
              <a:rect b="b" l="l" r="r" t="t"/>
              <a:pathLst>
                <a:path extrusionOk="0" h="1044" w="1044">
                  <a:moveTo>
                    <a:pt x="509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0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09" y="1044"/>
                  </a:lnTo>
                  <a:lnTo>
                    <a:pt x="738" y="1018"/>
                  </a:lnTo>
                  <a:lnTo>
                    <a:pt x="1019" y="738"/>
                  </a:lnTo>
                  <a:lnTo>
                    <a:pt x="1044" y="509"/>
                  </a:lnTo>
                  <a:lnTo>
                    <a:pt x="1019" y="306"/>
                  </a:lnTo>
                  <a:lnTo>
                    <a:pt x="738" y="26"/>
                  </a:lnTo>
                  <a:lnTo>
                    <a:pt x="5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9" name="Google Shape;859;p33"/>
            <p:cNvSpPr/>
            <p:nvPr/>
          </p:nvSpPr>
          <p:spPr>
            <a:xfrm>
              <a:off x="2737525" y="949350"/>
              <a:ext cx="26775" cy="26100"/>
            </a:xfrm>
            <a:custGeom>
              <a:rect b="b" l="l" r="r" t="t"/>
              <a:pathLst>
                <a:path extrusionOk="0" h="1044" w="1071">
                  <a:moveTo>
                    <a:pt x="535" y="0"/>
                  </a:moveTo>
                  <a:lnTo>
                    <a:pt x="332" y="26"/>
                  </a:lnTo>
                  <a:lnTo>
                    <a:pt x="26" y="306"/>
                  </a:lnTo>
                  <a:lnTo>
                    <a:pt x="1" y="509"/>
                  </a:lnTo>
                  <a:lnTo>
                    <a:pt x="26" y="738"/>
                  </a:lnTo>
                  <a:lnTo>
                    <a:pt x="332" y="1018"/>
                  </a:lnTo>
                  <a:lnTo>
                    <a:pt x="535" y="1044"/>
                  </a:lnTo>
                  <a:lnTo>
                    <a:pt x="739" y="1018"/>
                  </a:lnTo>
                  <a:lnTo>
                    <a:pt x="1045" y="738"/>
                  </a:lnTo>
                  <a:lnTo>
                    <a:pt x="1070" y="509"/>
                  </a:lnTo>
                  <a:lnTo>
                    <a:pt x="1045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33"/>
            <p:cNvSpPr/>
            <p:nvPr/>
          </p:nvSpPr>
          <p:spPr>
            <a:xfrm>
              <a:off x="2330825" y="1037175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50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30" y="611"/>
                  </a:lnTo>
                  <a:lnTo>
                    <a:pt x="1" y="1095"/>
                  </a:lnTo>
                  <a:lnTo>
                    <a:pt x="1" y="1375"/>
                  </a:lnTo>
                  <a:lnTo>
                    <a:pt x="1" y="1655"/>
                  </a:lnTo>
                  <a:lnTo>
                    <a:pt x="230" y="2164"/>
                  </a:lnTo>
                  <a:lnTo>
                    <a:pt x="586" y="2521"/>
                  </a:lnTo>
                  <a:lnTo>
                    <a:pt x="1095" y="2750"/>
                  </a:lnTo>
                  <a:lnTo>
                    <a:pt x="4736" y="2750"/>
                  </a:lnTo>
                  <a:lnTo>
                    <a:pt x="5220" y="2521"/>
                  </a:lnTo>
                  <a:lnTo>
                    <a:pt x="5602" y="2164"/>
                  </a:lnTo>
                  <a:lnTo>
                    <a:pt x="5805" y="1655"/>
                  </a:lnTo>
                  <a:lnTo>
                    <a:pt x="5831" y="1375"/>
                  </a:lnTo>
                  <a:lnTo>
                    <a:pt x="5805" y="1095"/>
                  </a:lnTo>
                  <a:lnTo>
                    <a:pt x="5602" y="611"/>
                  </a:lnTo>
                  <a:lnTo>
                    <a:pt x="5220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C66C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33"/>
            <p:cNvSpPr/>
            <p:nvPr/>
          </p:nvSpPr>
          <p:spPr>
            <a:xfrm>
              <a:off x="2691075" y="1037175"/>
              <a:ext cx="146400" cy="68750"/>
            </a:xfrm>
            <a:custGeom>
              <a:rect b="b" l="l" r="r" t="t"/>
              <a:pathLst>
                <a:path extrusionOk="0" h="2750" w="5856">
                  <a:moveTo>
                    <a:pt x="1375" y="0"/>
                  </a:moveTo>
                  <a:lnTo>
                    <a:pt x="1095" y="26"/>
                  </a:lnTo>
                  <a:lnTo>
                    <a:pt x="611" y="229"/>
                  </a:lnTo>
                  <a:lnTo>
                    <a:pt x="229" y="611"/>
                  </a:lnTo>
                  <a:lnTo>
                    <a:pt x="26" y="1095"/>
                  </a:lnTo>
                  <a:lnTo>
                    <a:pt x="0" y="1375"/>
                  </a:lnTo>
                  <a:lnTo>
                    <a:pt x="26" y="1655"/>
                  </a:lnTo>
                  <a:lnTo>
                    <a:pt x="229" y="2164"/>
                  </a:lnTo>
                  <a:lnTo>
                    <a:pt x="611" y="2521"/>
                  </a:lnTo>
                  <a:lnTo>
                    <a:pt x="1095" y="2750"/>
                  </a:lnTo>
                  <a:lnTo>
                    <a:pt x="4761" y="2750"/>
                  </a:lnTo>
                  <a:lnTo>
                    <a:pt x="5245" y="2521"/>
                  </a:lnTo>
                  <a:lnTo>
                    <a:pt x="5627" y="2164"/>
                  </a:lnTo>
                  <a:lnTo>
                    <a:pt x="5830" y="1655"/>
                  </a:lnTo>
                  <a:lnTo>
                    <a:pt x="5856" y="1375"/>
                  </a:lnTo>
                  <a:lnTo>
                    <a:pt x="5830" y="1095"/>
                  </a:lnTo>
                  <a:lnTo>
                    <a:pt x="5627" y="611"/>
                  </a:lnTo>
                  <a:lnTo>
                    <a:pt x="5245" y="229"/>
                  </a:lnTo>
                  <a:lnTo>
                    <a:pt x="4761" y="26"/>
                  </a:lnTo>
                  <a:lnTo>
                    <a:pt x="4481" y="0"/>
                  </a:lnTo>
                  <a:close/>
                </a:path>
              </a:pathLst>
            </a:custGeom>
            <a:solidFill>
              <a:srgbClr val="C66C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33"/>
            <p:cNvSpPr/>
            <p:nvPr/>
          </p:nvSpPr>
          <p:spPr>
            <a:xfrm>
              <a:off x="2188250" y="394325"/>
              <a:ext cx="791175" cy="526400"/>
            </a:xfrm>
            <a:custGeom>
              <a:rect b="b" l="l" r="r" t="t"/>
              <a:pathLst>
                <a:path extrusionOk="0" h="21056" w="31647">
                  <a:moveTo>
                    <a:pt x="15836" y="1"/>
                  </a:moveTo>
                  <a:lnTo>
                    <a:pt x="15022" y="26"/>
                  </a:lnTo>
                  <a:lnTo>
                    <a:pt x="13418" y="179"/>
                  </a:lnTo>
                  <a:lnTo>
                    <a:pt x="11865" y="510"/>
                  </a:lnTo>
                  <a:lnTo>
                    <a:pt x="10388" y="968"/>
                  </a:lnTo>
                  <a:lnTo>
                    <a:pt x="8962" y="1554"/>
                  </a:lnTo>
                  <a:lnTo>
                    <a:pt x="7613" y="2292"/>
                  </a:lnTo>
                  <a:lnTo>
                    <a:pt x="6366" y="3158"/>
                  </a:lnTo>
                  <a:lnTo>
                    <a:pt x="5194" y="4125"/>
                  </a:lnTo>
                  <a:lnTo>
                    <a:pt x="4100" y="5195"/>
                  </a:lnTo>
                  <a:lnTo>
                    <a:pt x="3132" y="6366"/>
                  </a:lnTo>
                  <a:lnTo>
                    <a:pt x="2292" y="7639"/>
                  </a:lnTo>
                  <a:lnTo>
                    <a:pt x="1554" y="8988"/>
                  </a:lnTo>
                  <a:lnTo>
                    <a:pt x="943" y="10388"/>
                  </a:lnTo>
                  <a:lnTo>
                    <a:pt x="485" y="11890"/>
                  </a:lnTo>
                  <a:lnTo>
                    <a:pt x="179" y="13418"/>
                  </a:lnTo>
                  <a:lnTo>
                    <a:pt x="1" y="15022"/>
                  </a:lnTo>
                  <a:lnTo>
                    <a:pt x="1" y="15836"/>
                  </a:lnTo>
                  <a:lnTo>
                    <a:pt x="1" y="21055"/>
                  </a:lnTo>
                  <a:lnTo>
                    <a:pt x="739" y="20597"/>
                  </a:lnTo>
                  <a:lnTo>
                    <a:pt x="2954" y="19044"/>
                  </a:lnTo>
                  <a:lnTo>
                    <a:pt x="5704" y="16702"/>
                  </a:lnTo>
                  <a:lnTo>
                    <a:pt x="7893" y="14411"/>
                  </a:lnTo>
                  <a:lnTo>
                    <a:pt x="9293" y="12654"/>
                  </a:lnTo>
                  <a:lnTo>
                    <a:pt x="9955" y="11687"/>
                  </a:lnTo>
                  <a:lnTo>
                    <a:pt x="10006" y="11839"/>
                  </a:lnTo>
                  <a:lnTo>
                    <a:pt x="10592" y="12883"/>
                  </a:lnTo>
                  <a:lnTo>
                    <a:pt x="11279" y="13825"/>
                  </a:lnTo>
                  <a:lnTo>
                    <a:pt x="12247" y="14894"/>
                  </a:lnTo>
                  <a:lnTo>
                    <a:pt x="13570" y="15989"/>
                  </a:lnTo>
                  <a:lnTo>
                    <a:pt x="15276" y="17007"/>
                  </a:lnTo>
                  <a:lnTo>
                    <a:pt x="17415" y="17822"/>
                  </a:lnTo>
                  <a:lnTo>
                    <a:pt x="18662" y="18102"/>
                  </a:lnTo>
                  <a:lnTo>
                    <a:pt x="18713" y="17440"/>
                  </a:lnTo>
                  <a:lnTo>
                    <a:pt x="18611" y="14971"/>
                  </a:lnTo>
                  <a:lnTo>
                    <a:pt x="18739" y="15098"/>
                  </a:lnTo>
                  <a:lnTo>
                    <a:pt x="20393" y="16346"/>
                  </a:lnTo>
                  <a:lnTo>
                    <a:pt x="22736" y="17720"/>
                  </a:lnTo>
                  <a:lnTo>
                    <a:pt x="24772" y="18662"/>
                  </a:lnTo>
                  <a:lnTo>
                    <a:pt x="27216" y="19579"/>
                  </a:lnTo>
                  <a:lnTo>
                    <a:pt x="30068" y="20368"/>
                  </a:lnTo>
                  <a:lnTo>
                    <a:pt x="31646" y="20674"/>
                  </a:lnTo>
                  <a:lnTo>
                    <a:pt x="31646" y="15836"/>
                  </a:lnTo>
                  <a:lnTo>
                    <a:pt x="31646" y="15022"/>
                  </a:lnTo>
                  <a:lnTo>
                    <a:pt x="31468" y="13418"/>
                  </a:lnTo>
                  <a:lnTo>
                    <a:pt x="31163" y="11890"/>
                  </a:lnTo>
                  <a:lnTo>
                    <a:pt x="30704" y="10388"/>
                  </a:lnTo>
                  <a:lnTo>
                    <a:pt x="30093" y="8988"/>
                  </a:lnTo>
                  <a:lnTo>
                    <a:pt x="29355" y="7639"/>
                  </a:lnTo>
                  <a:lnTo>
                    <a:pt x="28515" y="6366"/>
                  </a:lnTo>
                  <a:lnTo>
                    <a:pt x="27547" y="5195"/>
                  </a:lnTo>
                  <a:lnTo>
                    <a:pt x="26478" y="4125"/>
                  </a:lnTo>
                  <a:lnTo>
                    <a:pt x="25282" y="3158"/>
                  </a:lnTo>
                  <a:lnTo>
                    <a:pt x="24034" y="2292"/>
                  </a:lnTo>
                  <a:lnTo>
                    <a:pt x="22685" y="1554"/>
                  </a:lnTo>
                  <a:lnTo>
                    <a:pt x="21259" y="968"/>
                  </a:lnTo>
                  <a:lnTo>
                    <a:pt x="19782" y="510"/>
                  </a:lnTo>
                  <a:lnTo>
                    <a:pt x="18229" y="179"/>
                  </a:lnTo>
                  <a:lnTo>
                    <a:pt x="16651" y="26"/>
                  </a:lnTo>
                  <a:lnTo>
                    <a:pt x="15836" y="1"/>
                  </a:lnTo>
                  <a:close/>
                </a:path>
              </a:pathLst>
            </a:custGeom>
            <a:solidFill>
              <a:srgbClr val="542D1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33"/>
            <p:cNvSpPr/>
            <p:nvPr/>
          </p:nvSpPr>
          <p:spPr>
            <a:xfrm>
              <a:off x="2348025" y="857050"/>
              <a:ext cx="110750" cy="21675"/>
            </a:xfrm>
            <a:custGeom>
              <a:rect b="b" l="l" r="r" t="t"/>
              <a:pathLst>
                <a:path extrusionOk="0" fill="none" h="867" w="4430">
                  <a:moveTo>
                    <a:pt x="4430" y="866"/>
                  </a:moveTo>
                  <a:lnTo>
                    <a:pt x="4201" y="662"/>
                  </a:lnTo>
                  <a:lnTo>
                    <a:pt x="3666" y="306"/>
                  </a:lnTo>
                  <a:lnTo>
                    <a:pt x="2826" y="1"/>
                  </a:lnTo>
                  <a:lnTo>
                    <a:pt x="1629" y="1"/>
                  </a:lnTo>
                  <a:lnTo>
                    <a:pt x="764" y="306"/>
                  </a:lnTo>
                  <a:lnTo>
                    <a:pt x="255" y="662"/>
                  </a:lnTo>
                  <a:lnTo>
                    <a:pt x="0" y="866"/>
                  </a:lnTo>
                </a:path>
              </a:pathLst>
            </a:custGeom>
            <a:noFill/>
            <a:ln cap="rnd" cmpd="sng" w="21000">
              <a:solidFill>
                <a:srgbClr val="713C23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33"/>
            <p:cNvSpPr/>
            <p:nvPr/>
          </p:nvSpPr>
          <p:spPr>
            <a:xfrm>
              <a:off x="2708900" y="857050"/>
              <a:ext cx="110775" cy="21675"/>
            </a:xfrm>
            <a:custGeom>
              <a:rect b="b" l="l" r="r" t="t"/>
              <a:pathLst>
                <a:path extrusionOk="0" fill="none" h="867" w="4431">
                  <a:moveTo>
                    <a:pt x="4430" y="866"/>
                  </a:moveTo>
                  <a:lnTo>
                    <a:pt x="4175" y="662"/>
                  </a:lnTo>
                  <a:lnTo>
                    <a:pt x="3666" y="306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64" y="306"/>
                  </a:lnTo>
                  <a:lnTo>
                    <a:pt x="229" y="662"/>
                  </a:lnTo>
                  <a:lnTo>
                    <a:pt x="0" y="866"/>
                  </a:lnTo>
                </a:path>
              </a:pathLst>
            </a:custGeom>
            <a:noFill/>
            <a:ln cap="rnd" cmpd="sng" w="21000">
              <a:solidFill>
                <a:srgbClr val="713C23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33"/>
            <p:cNvSpPr/>
            <p:nvPr/>
          </p:nvSpPr>
          <p:spPr>
            <a:xfrm>
              <a:off x="2521775" y="1172750"/>
              <a:ext cx="124125" cy="35650"/>
            </a:xfrm>
            <a:custGeom>
              <a:rect b="b" l="l" r="r" t="t"/>
              <a:pathLst>
                <a:path extrusionOk="0" h="1426" w="4965">
                  <a:moveTo>
                    <a:pt x="0" y="0"/>
                  </a:moveTo>
                  <a:lnTo>
                    <a:pt x="153" y="306"/>
                  </a:lnTo>
                  <a:lnTo>
                    <a:pt x="637" y="815"/>
                  </a:lnTo>
                  <a:lnTo>
                    <a:pt x="1273" y="1197"/>
                  </a:lnTo>
                  <a:lnTo>
                    <a:pt x="2062" y="1400"/>
                  </a:lnTo>
                  <a:lnTo>
                    <a:pt x="2495" y="1426"/>
                  </a:lnTo>
                  <a:lnTo>
                    <a:pt x="2903" y="1400"/>
                  </a:lnTo>
                  <a:lnTo>
                    <a:pt x="3692" y="1197"/>
                  </a:lnTo>
                  <a:lnTo>
                    <a:pt x="4328" y="815"/>
                  </a:lnTo>
                  <a:lnTo>
                    <a:pt x="4812" y="306"/>
                  </a:lnTo>
                  <a:lnTo>
                    <a:pt x="4965" y="0"/>
                  </a:lnTo>
                  <a:close/>
                </a:path>
              </a:pathLst>
            </a:custGeom>
            <a:solidFill>
              <a:srgbClr val="AE4C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33"/>
            <p:cNvSpPr/>
            <p:nvPr/>
          </p:nvSpPr>
          <p:spPr>
            <a:xfrm>
              <a:off x="3100950" y="970350"/>
              <a:ext cx="356450" cy="585575"/>
            </a:xfrm>
            <a:custGeom>
              <a:rect b="b" l="l" r="r" t="t"/>
              <a:pathLst>
                <a:path extrusionOk="0" h="23423" w="14258">
                  <a:moveTo>
                    <a:pt x="9192" y="0"/>
                  </a:moveTo>
                  <a:lnTo>
                    <a:pt x="8784" y="77"/>
                  </a:lnTo>
                  <a:lnTo>
                    <a:pt x="8402" y="357"/>
                  </a:lnTo>
                  <a:lnTo>
                    <a:pt x="8148" y="738"/>
                  </a:lnTo>
                  <a:lnTo>
                    <a:pt x="8071" y="993"/>
                  </a:lnTo>
                  <a:lnTo>
                    <a:pt x="6340" y="8529"/>
                  </a:lnTo>
                  <a:lnTo>
                    <a:pt x="6035" y="8453"/>
                  </a:lnTo>
                  <a:lnTo>
                    <a:pt x="7588" y="1757"/>
                  </a:lnTo>
                  <a:lnTo>
                    <a:pt x="7613" y="1502"/>
                  </a:lnTo>
                  <a:lnTo>
                    <a:pt x="7562" y="1019"/>
                  </a:lnTo>
                  <a:lnTo>
                    <a:pt x="7358" y="637"/>
                  </a:lnTo>
                  <a:lnTo>
                    <a:pt x="7027" y="357"/>
                  </a:lnTo>
                  <a:lnTo>
                    <a:pt x="6798" y="280"/>
                  </a:lnTo>
                  <a:lnTo>
                    <a:pt x="6595" y="255"/>
                  </a:lnTo>
                  <a:lnTo>
                    <a:pt x="6162" y="357"/>
                  </a:lnTo>
                  <a:lnTo>
                    <a:pt x="5805" y="611"/>
                  </a:lnTo>
                  <a:lnTo>
                    <a:pt x="5551" y="1019"/>
                  </a:lnTo>
                  <a:lnTo>
                    <a:pt x="5475" y="1273"/>
                  </a:lnTo>
                  <a:lnTo>
                    <a:pt x="3361" y="10413"/>
                  </a:lnTo>
                  <a:lnTo>
                    <a:pt x="3132" y="9547"/>
                  </a:lnTo>
                  <a:lnTo>
                    <a:pt x="2623" y="8172"/>
                  </a:lnTo>
                  <a:lnTo>
                    <a:pt x="2114" y="7205"/>
                  </a:lnTo>
                  <a:lnTo>
                    <a:pt x="1630" y="6594"/>
                  </a:lnTo>
                  <a:lnTo>
                    <a:pt x="943" y="6110"/>
                  </a:lnTo>
                  <a:lnTo>
                    <a:pt x="383" y="6034"/>
                  </a:lnTo>
                  <a:lnTo>
                    <a:pt x="332" y="6059"/>
                  </a:lnTo>
                  <a:lnTo>
                    <a:pt x="154" y="6136"/>
                  </a:lnTo>
                  <a:lnTo>
                    <a:pt x="1" y="6441"/>
                  </a:lnTo>
                  <a:lnTo>
                    <a:pt x="1" y="6950"/>
                  </a:lnTo>
                  <a:lnTo>
                    <a:pt x="26" y="7052"/>
                  </a:lnTo>
                  <a:lnTo>
                    <a:pt x="561" y="9980"/>
                  </a:lnTo>
                  <a:lnTo>
                    <a:pt x="1147" y="13493"/>
                  </a:lnTo>
                  <a:lnTo>
                    <a:pt x="1197" y="13875"/>
                  </a:lnTo>
                  <a:lnTo>
                    <a:pt x="1427" y="14537"/>
                  </a:lnTo>
                  <a:lnTo>
                    <a:pt x="1885" y="15301"/>
                  </a:lnTo>
                  <a:lnTo>
                    <a:pt x="2929" y="16116"/>
                  </a:lnTo>
                  <a:lnTo>
                    <a:pt x="3158" y="16192"/>
                  </a:lnTo>
                  <a:lnTo>
                    <a:pt x="1859" y="21844"/>
                  </a:lnTo>
                  <a:lnTo>
                    <a:pt x="8784" y="23422"/>
                  </a:lnTo>
                  <a:lnTo>
                    <a:pt x="10133" y="17669"/>
                  </a:lnTo>
                  <a:lnTo>
                    <a:pt x="10261" y="17694"/>
                  </a:lnTo>
                  <a:lnTo>
                    <a:pt x="10694" y="17592"/>
                  </a:lnTo>
                  <a:lnTo>
                    <a:pt x="11203" y="17312"/>
                  </a:lnTo>
                  <a:lnTo>
                    <a:pt x="11610" y="16778"/>
                  </a:lnTo>
                  <a:lnTo>
                    <a:pt x="11737" y="16396"/>
                  </a:lnTo>
                  <a:lnTo>
                    <a:pt x="12068" y="14944"/>
                  </a:lnTo>
                  <a:lnTo>
                    <a:pt x="12832" y="11737"/>
                  </a:lnTo>
                  <a:lnTo>
                    <a:pt x="13087" y="10617"/>
                  </a:lnTo>
                  <a:lnTo>
                    <a:pt x="13189" y="10107"/>
                  </a:lnTo>
                  <a:lnTo>
                    <a:pt x="14232" y="5627"/>
                  </a:lnTo>
                  <a:lnTo>
                    <a:pt x="14258" y="5397"/>
                  </a:lnTo>
                  <a:lnTo>
                    <a:pt x="14207" y="4965"/>
                  </a:lnTo>
                  <a:lnTo>
                    <a:pt x="14029" y="4608"/>
                  </a:lnTo>
                  <a:lnTo>
                    <a:pt x="13698" y="4354"/>
                  </a:lnTo>
                  <a:lnTo>
                    <a:pt x="13520" y="4277"/>
                  </a:lnTo>
                  <a:lnTo>
                    <a:pt x="13316" y="4252"/>
                  </a:lnTo>
                  <a:lnTo>
                    <a:pt x="12908" y="4354"/>
                  </a:lnTo>
                  <a:lnTo>
                    <a:pt x="12578" y="4583"/>
                  </a:lnTo>
                  <a:lnTo>
                    <a:pt x="12348" y="4965"/>
                  </a:lnTo>
                  <a:lnTo>
                    <a:pt x="12272" y="5194"/>
                  </a:lnTo>
                  <a:lnTo>
                    <a:pt x="11254" y="9649"/>
                  </a:lnTo>
                  <a:lnTo>
                    <a:pt x="10872" y="9573"/>
                  </a:lnTo>
                  <a:lnTo>
                    <a:pt x="12323" y="3284"/>
                  </a:lnTo>
                  <a:lnTo>
                    <a:pt x="12348" y="3030"/>
                  </a:lnTo>
                  <a:lnTo>
                    <a:pt x="12297" y="2546"/>
                  </a:lnTo>
                  <a:lnTo>
                    <a:pt x="12094" y="2164"/>
                  </a:lnTo>
                  <a:lnTo>
                    <a:pt x="11763" y="1884"/>
                  </a:lnTo>
                  <a:lnTo>
                    <a:pt x="11534" y="1808"/>
                  </a:lnTo>
                  <a:lnTo>
                    <a:pt x="11330" y="1782"/>
                  </a:lnTo>
                  <a:lnTo>
                    <a:pt x="10897" y="1884"/>
                  </a:lnTo>
                  <a:lnTo>
                    <a:pt x="10541" y="2139"/>
                  </a:lnTo>
                  <a:lnTo>
                    <a:pt x="10286" y="2546"/>
                  </a:lnTo>
                  <a:lnTo>
                    <a:pt x="10210" y="2801"/>
                  </a:lnTo>
                  <a:lnTo>
                    <a:pt x="8759" y="9089"/>
                  </a:lnTo>
                  <a:lnTo>
                    <a:pt x="8453" y="9013"/>
                  </a:lnTo>
                  <a:lnTo>
                    <a:pt x="10184" y="1477"/>
                  </a:lnTo>
                  <a:lnTo>
                    <a:pt x="10235" y="1222"/>
                  </a:lnTo>
                  <a:lnTo>
                    <a:pt x="10159" y="764"/>
                  </a:lnTo>
                  <a:lnTo>
                    <a:pt x="9955" y="357"/>
                  </a:lnTo>
                  <a:lnTo>
                    <a:pt x="9624" y="77"/>
                  </a:lnTo>
                  <a:lnTo>
                    <a:pt x="9421" y="26"/>
                  </a:lnTo>
                  <a:lnTo>
                    <a:pt x="9192" y="0"/>
                  </a:lnTo>
                  <a:close/>
                </a:path>
              </a:pathLst>
            </a:custGeom>
            <a:solidFill>
              <a:srgbClr val="C08A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33"/>
            <p:cNvSpPr/>
            <p:nvPr/>
          </p:nvSpPr>
          <p:spPr>
            <a:xfrm>
              <a:off x="3184975" y="1230025"/>
              <a:ext cx="25" cy="25"/>
            </a:xfrm>
            <a:custGeom>
              <a:rect b="b" l="l" r="r" t="t"/>
              <a:pathLst>
                <a:path extrusionOk="0" h="1" w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33"/>
            <p:cNvSpPr/>
            <p:nvPr/>
          </p:nvSpPr>
          <p:spPr>
            <a:xfrm>
              <a:off x="3218075" y="1174650"/>
              <a:ext cx="190950" cy="55400"/>
            </a:xfrm>
            <a:custGeom>
              <a:rect b="b" l="l" r="r" t="t"/>
              <a:pathLst>
                <a:path extrusionOk="0" h="2216" w="7638">
                  <a:moveTo>
                    <a:pt x="102" y="0"/>
                  </a:moveTo>
                  <a:lnTo>
                    <a:pt x="0" y="484"/>
                  </a:lnTo>
                  <a:lnTo>
                    <a:pt x="7536" y="2215"/>
                  </a:lnTo>
                  <a:lnTo>
                    <a:pt x="7638" y="1732"/>
                  </a:lnTo>
                  <a:lnTo>
                    <a:pt x="6569" y="1477"/>
                  </a:lnTo>
                  <a:lnTo>
                    <a:pt x="6187" y="1401"/>
                  </a:lnTo>
                  <a:lnTo>
                    <a:pt x="4074" y="917"/>
                  </a:lnTo>
                  <a:lnTo>
                    <a:pt x="3768" y="841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33"/>
            <p:cNvSpPr/>
            <p:nvPr/>
          </p:nvSpPr>
          <p:spPr>
            <a:xfrm>
              <a:off x="3184975" y="1223650"/>
              <a:ext cx="105675" cy="159150"/>
            </a:xfrm>
            <a:custGeom>
              <a:rect b="b" l="l" r="r" t="t"/>
              <a:pathLst>
                <a:path extrusionOk="0" h="6366" w="4227">
                  <a:moveTo>
                    <a:pt x="77" y="1"/>
                  </a:moveTo>
                  <a:lnTo>
                    <a:pt x="51" y="26"/>
                  </a:lnTo>
                  <a:lnTo>
                    <a:pt x="0" y="255"/>
                  </a:lnTo>
                  <a:lnTo>
                    <a:pt x="230" y="306"/>
                  </a:lnTo>
                  <a:lnTo>
                    <a:pt x="1121" y="612"/>
                  </a:lnTo>
                  <a:lnTo>
                    <a:pt x="1859" y="1019"/>
                  </a:lnTo>
                  <a:lnTo>
                    <a:pt x="2597" y="1656"/>
                  </a:lnTo>
                  <a:lnTo>
                    <a:pt x="3259" y="2572"/>
                  </a:lnTo>
                  <a:lnTo>
                    <a:pt x="3717" y="3794"/>
                  </a:lnTo>
                  <a:lnTo>
                    <a:pt x="3896" y="5347"/>
                  </a:lnTo>
                  <a:lnTo>
                    <a:pt x="3819" y="6315"/>
                  </a:lnTo>
                  <a:lnTo>
                    <a:pt x="4125" y="6365"/>
                  </a:lnTo>
                  <a:lnTo>
                    <a:pt x="4150" y="6213"/>
                  </a:lnTo>
                  <a:lnTo>
                    <a:pt x="4227" y="5118"/>
                  </a:lnTo>
                  <a:lnTo>
                    <a:pt x="4176" y="4125"/>
                  </a:lnTo>
                  <a:lnTo>
                    <a:pt x="3896" y="3005"/>
                  </a:lnTo>
                  <a:lnTo>
                    <a:pt x="3361" y="1936"/>
                  </a:lnTo>
                  <a:lnTo>
                    <a:pt x="2419" y="968"/>
                  </a:lnTo>
                  <a:lnTo>
                    <a:pt x="1401" y="383"/>
                  </a:lnTo>
                  <a:lnTo>
                    <a:pt x="561" y="103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33"/>
            <p:cNvSpPr/>
            <p:nvPr/>
          </p:nvSpPr>
          <p:spPr>
            <a:xfrm>
              <a:off x="3162700" y="1403775"/>
              <a:ext cx="183950" cy="84675"/>
            </a:xfrm>
            <a:custGeom>
              <a:rect b="b" l="l" r="r" t="t"/>
              <a:pathLst>
                <a:path extrusionOk="0" h="3387" w="7358">
                  <a:moveTo>
                    <a:pt x="408" y="1"/>
                  </a:moveTo>
                  <a:lnTo>
                    <a:pt x="0" y="1783"/>
                  </a:lnTo>
                  <a:lnTo>
                    <a:pt x="6951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33"/>
            <p:cNvSpPr/>
            <p:nvPr/>
          </p:nvSpPr>
          <p:spPr>
            <a:xfrm>
              <a:off x="3123225" y="1425425"/>
              <a:ext cx="238075" cy="100575"/>
            </a:xfrm>
            <a:custGeom>
              <a:rect b="b" l="l" r="r" t="t"/>
              <a:pathLst>
                <a:path extrusionOk="0" h="4023" w="9523">
                  <a:moveTo>
                    <a:pt x="434" y="0"/>
                  </a:moveTo>
                  <a:lnTo>
                    <a:pt x="1" y="1935"/>
                  </a:lnTo>
                  <a:lnTo>
                    <a:pt x="9064" y="4023"/>
                  </a:lnTo>
                  <a:lnTo>
                    <a:pt x="9523" y="2113"/>
                  </a:lnTo>
                  <a:lnTo>
                    <a:pt x="434" y="0"/>
                  </a:lnTo>
                  <a:close/>
                </a:path>
              </a:pathLst>
            </a:custGeom>
            <a:solidFill>
              <a:srgbClr val="E5C11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33"/>
            <p:cNvSpPr/>
            <p:nvPr/>
          </p:nvSpPr>
          <p:spPr>
            <a:xfrm>
              <a:off x="3100950" y="1463600"/>
              <a:ext cx="251450" cy="105675"/>
            </a:xfrm>
            <a:custGeom>
              <a:rect b="b" l="l" r="r" t="t"/>
              <a:pathLst>
                <a:path extrusionOk="0" h="4227" w="10058">
                  <a:moveTo>
                    <a:pt x="994" y="1"/>
                  </a:moveTo>
                  <a:lnTo>
                    <a:pt x="1" y="4227"/>
                  </a:lnTo>
                  <a:lnTo>
                    <a:pt x="9573" y="4227"/>
                  </a:lnTo>
                  <a:lnTo>
                    <a:pt x="10057" y="2088"/>
                  </a:lnTo>
                  <a:lnTo>
                    <a:pt x="994" y="1"/>
                  </a:lnTo>
                  <a:close/>
                </a:path>
              </a:pathLst>
            </a:custGeom>
            <a:solidFill>
              <a:srgbClr val="F586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73" name="Google Shape;873;p33"/>
          <p:cNvSpPr txBox="1"/>
          <p:nvPr>
            <p:ph idx="4294967295" type="body"/>
          </p:nvPr>
        </p:nvSpPr>
        <p:spPr>
          <a:xfrm>
            <a:off x="5403000" y="762800"/>
            <a:ext cx="2817900" cy="335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rPr>
              <a:t>Desktop project</a:t>
            </a:r>
            <a:endParaRPr>
              <a:solidFill>
                <a:srgbClr val="3C78D8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874" name="Google Shape;874;p33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9" name="Google Shape;879;p34"/>
          <p:cNvGrpSpPr/>
          <p:nvPr/>
        </p:nvGrpSpPr>
        <p:grpSpPr>
          <a:xfrm flipH="1">
            <a:off x="7488534" y="3754514"/>
            <a:ext cx="1655476" cy="1388992"/>
            <a:chOff x="4163225" y="1879850"/>
            <a:chExt cx="1399625" cy="1174325"/>
          </a:xfrm>
        </p:grpSpPr>
        <p:sp>
          <p:nvSpPr>
            <p:cNvPr id="880" name="Google Shape;880;p34"/>
            <p:cNvSpPr/>
            <p:nvPr/>
          </p:nvSpPr>
          <p:spPr>
            <a:xfrm>
              <a:off x="4288625" y="2352125"/>
              <a:ext cx="68125" cy="190950"/>
            </a:xfrm>
            <a:custGeom>
              <a:rect b="b" l="l" r="r" t="t"/>
              <a:pathLst>
                <a:path extrusionOk="0" h="7638" w="2725">
                  <a:moveTo>
                    <a:pt x="2724" y="0"/>
                  </a:moveTo>
                  <a:lnTo>
                    <a:pt x="2164" y="26"/>
                  </a:lnTo>
                  <a:lnTo>
                    <a:pt x="1171" y="433"/>
                  </a:lnTo>
                  <a:lnTo>
                    <a:pt x="433" y="1197"/>
                  </a:lnTo>
                  <a:lnTo>
                    <a:pt x="26" y="2164"/>
                  </a:lnTo>
                  <a:lnTo>
                    <a:pt x="0" y="2724"/>
                  </a:lnTo>
                  <a:lnTo>
                    <a:pt x="0" y="4914"/>
                  </a:lnTo>
                  <a:lnTo>
                    <a:pt x="26" y="5448"/>
                  </a:lnTo>
                  <a:lnTo>
                    <a:pt x="433" y="6441"/>
                  </a:lnTo>
                  <a:lnTo>
                    <a:pt x="1171" y="7180"/>
                  </a:lnTo>
                  <a:lnTo>
                    <a:pt x="2164" y="7587"/>
                  </a:lnTo>
                  <a:lnTo>
                    <a:pt x="2724" y="7638"/>
                  </a:lnTo>
                  <a:lnTo>
                    <a:pt x="2724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34"/>
            <p:cNvSpPr/>
            <p:nvPr/>
          </p:nvSpPr>
          <p:spPr>
            <a:xfrm>
              <a:off x="5011650" y="2352125"/>
              <a:ext cx="68125" cy="190950"/>
            </a:xfrm>
            <a:custGeom>
              <a:rect b="b" l="l" r="r" t="t"/>
              <a:pathLst>
                <a:path extrusionOk="0" h="7638" w="2725">
                  <a:moveTo>
                    <a:pt x="0" y="0"/>
                  </a:moveTo>
                  <a:lnTo>
                    <a:pt x="0" y="7638"/>
                  </a:lnTo>
                  <a:lnTo>
                    <a:pt x="560" y="7587"/>
                  </a:lnTo>
                  <a:lnTo>
                    <a:pt x="1553" y="7180"/>
                  </a:lnTo>
                  <a:lnTo>
                    <a:pt x="2292" y="6441"/>
                  </a:lnTo>
                  <a:lnTo>
                    <a:pt x="2699" y="5448"/>
                  </a:lnTo>
                  <a:lnTo>
                    <a:pt x="2724" y="4914"/>
                  </a:lnTo>
                  <a:lnTo>
                    <a:pt x="2724" y="2724"/>
                  </a:lnTo>
                  <a:lnTo>
                    <a:pt x="2699" y="2164"/>
                  </a:lnTo>
                  <a:lnTo>
                    <a:pt x="2292" y="1197"/>
                  </a:lnTo>
                  <a:lnTo>
                    <a:pt x="1553" y="433"/>
                  </a:lnTo>
                  <a:lnTo>
                    <a:pt x="56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34"/>
            <p:cNvSpPr/>
            <p:nvPr/>
          </p:nvSpPr>
          <p:spPr>
            <a:xfrm>
              <a:off x="4579475" y="2740375"/>
              <a:ext cx="210075" cy="263525"/>
            </a:xfrm>
            <a:custGeom>
              <a:rect b="b" l="l" r="r" t="t"/>
              <a:pathLst>
                <a:path extrusionOk="0" h="10541" w="8403">
                  <a:moveTo>
                    <a:pt x="1" y="0"/>
                  </a:moveTo>
                  <a:lnTo>
                    <a:pt x="1" y="10540"/>
                  </a:lnTo>
                  <a:lnTo>
                    <a:pt x="8402" y="10540"/>
                  </a:lnTo>
                  <a:lnTo>
                    <a:pt x="8402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34"/>
            <p:cNvSpPr/>
            <p:nvPr/>
          </p:nvSpPr>
          <p:spPr>
            <a:xfrm>
              <a:off x="4333800" y="1924400"/>
              <a:ext cx="700775" cy="875825"/>
            </a:xfrm>
            <a:custGeom>
              <a:rect b="b" l="l" r="r" t="t"/>
              <a:pathLst>
                <a:path extrusionOk="0" h="35033" w="28031">
                  <a:moveTo>
                    <a:pt x="14028" y="1"/>
                  </a:moveTo>
                  <a:lnTo>
                    <a:pt x="13290" y="26"/>
                  </a:lnTo>
                  <a:lnTo>
                    <a:pt x="11890" y="179"/>
                  </a:lnTo>
                  <a:lnTo>
                    <a:pt x="10515" y="459"/>
                  </a:lnTo>
                  <a:lnTo>
                    <a:pt x="9191" y="867"/>
                  </a:lnTo>
                  <a:lnTo>
                    <a:pt x="7944" y="1401"/>
                  </a:lnTo>
                  <a:lnTo>
                    <a:pt x="6747" y="2038"/>
                  </a:lnTo>
                  <a:lnTo>
                    <a:pt x="5627" y="2801"/>
                  </a:lnTo>
                  <a:lnTo>
                    <a:pt x="4583" y="3642"/>
                  </a:lnTo>
                  <a:lnTo>
                    <a:pt x="3641" y="4609"/>
                  </a:lnTo>
                  <a:lnTo>
                    <a:pt x="2776" y="5653"/>
                  </a:lnTo>
                  <a:lnTo>
                    <a:pt x="2012" y="6773"/>
                  </a:lnTo>
                  <a:lnTo>
                    <a:pt x="1375" y="7944"/>
                  </a:lnTo>
                  <a:lnTo>
                    <a:pt x="841" y="9217"/>
                  </a:lnTo>
                  <a:lnTo>
                    <a:pt x="433" y="10541"/>
                  </a:lnTo>
                  <a:lnTo>
                    <a:pt x="153" y="11890"/>
                  </a:lnTo>
                  <a:lnTo>
                    <a:pt x="1" y="13316"/>
                  </a:lnTo>
                  <a:lnTo>
                    <a:pt x="1" y="14029"/>
                  </a:lnTo>
                  <a:lnTo>
                    <a:pt x="1" y="21004"/>
                  </a:lnTo>
                  <a:lnTo>
                    <a:pt x="1" y="21743"/>
                  </a:lnTo>
                  <a:lnTo>
                    <a:pt x="153" y="23143"/>
                  </a:lnTo>
                  <a:lnTo>
                    <a:pt x="433" y="24518"/>
                  </a:lnTo>
                  <a:lnTo>
                    <a:pt x="841" y="25842"/>
                  </a:lnTo>
                  <a:lnTo>
                    <a:pt x="1375" y="27089"/>
                  </a:lnTo>
                  <a:lnTo>
                    <a:pt x="2012" y="28286"/>
                  </a:lnTo>
                  <a:lnTo>
                    <a:pt x="2776" y="29406"/>
                  </a:lnTo>
                  <a:lnTo>
                    <a:pt x="3641" y="30450"/>
                  </a:lnTo>
                  <a:lnTo>
                    <a:pt x="4583" y="31392"/>
                  </a:lnTo>
                  <a:lnTo>
                    <a:pt x="5627" y="32257"/>
                  </a:lnTo>
                  <a:lnTo>
                    <a:pt x="6747" y="33021"/>
                  </a:lnTo>
                  <a:lnTo>
                    <a:pt x="7944" y="33657"/>
                  </a:lnTo>
                  <a:lnTo>
                    <a:pt x="9191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32"/>
                  </a:lnTo>
                  <a:lnTo>
                    <a:pt x="14741" y="35032"/>
                  </a:lnTo>
                  <a:lnTo>
                    <a:pt x="16167" y="34879"/>
                  </a:lnTo>
                  <a:lnTo>
                    <a:pt x="17516" y="34599"/>
                  </a:lnTo>
                  <a:lnTo>
                    <a:pt x="18840" y="34192"/>
                  </a:lnTo>
                  <a:lnTo>
                    <a:pt x="20088" y="33657"/>
                  </a:lnTo>
                  <a:lnTo>
                    <a:pt x="21284" y="33021"/>
                  </a:lnTo>
                  <a:lnTo>
                    <a:pt x="22404" y="32257"/>
                  </a:lnTo>
                  <a:lnTo>
                    <a:pt x="23448" y="31392"/>
                  </a:lnTo>
                  <a:lnTo>
                    <a:pt x="24390" y="30450"/>
                  </a:lnTo>
                  <a:lnTo>
                    <a:pt x="25256" y="29406"/>
                  </a:lnTo>
                  <a:lnTo>
                    <a:pt x="26020" y="28286"/>
                  </a:lnTo>
                  <a:lnTo>
                    <a:pt x="26656" y="27089"/>
                  </a:lnTo>
                  <a:lnTo>
                    <a:pt x="27191" y="25842"/>
                  </a:lnTo>
                  <a:lnTo>
                    <a:pt x="27598" y="24518"/>
                  </a:lnTo>
                  <a:lnTo>
                    <a:pt x="27878" y="23143"/>
                  </a:lnTo>
                  <a:lnTo>
                    <a:pt x="28031" y="21743"/>
                  </a:lnTo>
                  <a:lnTo>
                    <a:pt x="28031" y="21004"/>
                  </a:lnTo>
                  <a:lnTo>
                    <a:pt x="28031" y="14029"/>
                  </a:lnTo>
                  <a:lnTo>
                    <a:pt x="28031" y="13316"/>
                  </a:lnTo>
                  <a:lnTo>
                    <a:pt x="27878" y="11890"/>
                  </a:lnTo>
                  <a:lnTo>
                    <a:pt x="27598" y="10541"/>
                  </a:lnTo>
                  <a:lnTo>
                    <a:pt x="27191" y="9217"/>
                  </a:lnTo>
                  <a:lnTo>
                    <a:pt x="26656" y="7944"/>
                  </a:lnTo>
                  <a:lnTo>
                    <a:pt x="26020" y="6773"/>
                  </a:lnTo>
                  <a:lnTo>
                    <a:pt x="25256" y="5653"/>
                  </a:lnTo>
                  <a:lnTo>
                    <a:pt x="24390" y="4609"/>
                  </a:lnTo>
                  <a:lnTo>
                    <a:pt x="23448" y="3642"/>
                  </a:lnTo>
                  <a:lnTo>
                    <a:pt x="22404" y="2801"/>
                  </a:lnTo>
                  <a:lnTo>
                    <a:pt x="21284" y="2038"/>
                  </a:lnTo>
                  <a:lnTo>
                    <a:pt x="20088" y="1401"/>
                  </a:lnTo>
                  <a:lnTo>
                    <a:pt x="18840" y="867"/>
                  </a:lnTo>
                  <a:lnTo>
                    <a:pt x="17516" y="459"/>
                  </a:lnTo>
                  <a:lnTo>
                    <a:pt x="16167" y="179"/>
                  </a:lnTo>
                  <a:lnTo>
                    <a:pt x="14741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F2D1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34"/>
            <p:cNvSpPr/>
            <p:nvPr/>
          </p:nvSpPr>
          <p:spPr>
            <a:xfrm>
              <a:off x="4163225" y="2844100"/>
              <a:ext cx="1041925" cy="210075"/>
            </a:xfrm>
            <a:custGeom>
              <a:rect b="b" l="l" r="r" t="t"/>
              <a:pathLst>
                <a:path extrusionOk="0" h="8403" w="41677">
                  <a:moveTo>
                    <a:pt x="16625" y="1"/>
                  </a:moveTo>
                  <a:lnTo>
                    <a:pt x="12297" y="154"/>
                  </a:lnTo>
                  <a:lnTo>
                    <a:pt x="11177" y="179"/>
                  </a:lnTo>
                  <a:lnTo>
                    <a:pt x="9115" y="485"/>
                  </a:lnTo>
                  <a:lnTo>
                    <a:pt x="7307" y="1070"/>
                  </a:lnTo>
                  <a:lnTo>
                    <a:pt x="5678" y="1910"/>
                  </a:lnTo>
                  <a:lnTo>
                    <a:pt x="4227" y="3005"/>
                  </a:lnTo>
                  <a:lnTo>
                    <a:pt x="2903" y="4303"/>
                  </a:lnTo>
                  <a:lnTo>
                    <a:pt x="1681" y="5805"/>
                  </a:lnTo>
                  <a:lnTo>
                    <a:pt x="535" y="7486"/>
                  </a:lnTo>
                  <a:lnTo>
                    <a:pt x="1" y="8402"/>
                  </a:lnTo>
                  <a:lnTo>
                    <a:pt x="41677" y="8402"/>
                  </a:lnTo>
                  <a:lnTo>
                    <a:pt x="41142" y="7486"/>
                  </a:lnTo>
                  <a:lnTo>
                    <a:pt x="39996" y="5805"/>
                  </a:lnTo>
                  <a:lnTo>
                    <a:pt x="38774" y="4303"/>
                  </a:lnTo>
                  <a:lnTo>
                    <a:pt x="37451" y="3005"/>
                  </a:lnTo>
                  <a:lnTo>
                    <a:pt x="35999" y="1910"/>
                  </a:lnTo>
                  <a:lnTo>
                    <a:pt x="34370" y="1070"/>
                  </a:lnTo>
                  <a:lnTo>
                    <a:pt x="32563" y="485"/>
                  </a:lnTo>
                  <a:lnTo>
                    <a:pt x="30500" y="179"/>
                  </a:lnTo>
                  <a:lnTo>
                    <a:pt x="29380" y="154"/>
                  </a:lnTo>
                  <a:lnTo>
                    <a:pt x="25052" y="1"/>
                  </a:lnTo>
                  <a:lnTo>
                    <a:pt x="25027" y="434"/>
                  </a:lnTo>
                  <a:lnTo>
                    <a:pt x="24874" y="1248"/>
                  </a:lnTo>
                  <a:lnTo>
                    <a:pt x="24543" y="2012"/>
                  </a:lnTo>
                  <a:lnTo>
                    <a:pt x="24085" y="2674"/>
                  </a:lnTo>
                  <a:lnTo>
                    <a:pt x="23525" y="3260"/>
                  </a:lnTo>
                  <a:lnTo>
                    <a:pt x="22863" y="3718"/>
                  </a:lnTo>
                  <a:lnTo>
                    <a:pt x="22099" y="4023"/>
                  </a:lnTo>
                  <a:lnTo>
                    <a:pt x="21284" y="4202"/>
                  </a:lnTo>
                  <a:lnTo>
                    <a:pt x="20419" y="4202"/>
                  </a:lnTo>
                  <a:lnTo>
                    <a:pt x="19579" y="4023"/>
                  </a:lnTo>
                  <a:lnTo>
                    <a:pt x="18840" y="3718"/>
                  </a:lnTo>
                  <a:lnTo>
                    <a:pt x="18153" y="3260"/>
                  </a:lnTo>
                  <a:lnTo>
                    <a:pt x="17593" y="2674"/>
                  </a:lnTo>
                  <a:lnTo>
                    <a:pt x="17134" y="2012"/>
                  </a:lnTo>
                  <a:lnTo>
                    <a:pt x="16803" y="1248"/>
                  </a:lnTo>
                  <a:lnTo>
                    <a:pt x="16651" y="434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7DC7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34"/>
            <p:cNvSpPr/>
            <p:nvPr/>
          </p:nvSpPr>
          <p:spPr>
            <a:xfrm>
              <a:off x="4540025" y="2844100"/>
              <a:ext cx="288350" cy="149600"/>
            </a:xfrm>
            <a:custGeom>
              <a:rect b="b" l="l" r="r" t="t"/>
              <a:pathLst>
                <a:path extrusionOk="0" h="5984" w="11534">
                  <a:moveTo>
                    <a:pt x="1553" y="1"/>
                  </a:moveTo>
                  <a:lnTo>
                    <a:pt x="0" y="52"/>
                  </a:lnTo>
                  <a:lnTo>
                    <a:pt x="0" y="128"/>
                  </a:lnTo>
                  <a:lnTo>
                    <a:pt x="0" y="205"/>
                  </a:lnTo>
                  <a:lnTo>
                    <a:pt x="0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299" y="3871"/>
                  </a:lnTo>
                  <a:lnTo>
                    <a:pt x="2088" y="4660"/>
                  </a:lnTo>
                  <a:lnTo>
                    <a:pt x="3004" y="5296"/>
                  </a:lnTo>
                  <a:lnTo>
                    <a:pt x="4048" y="5729"/>
                  </a:lnTo>
                  <a:lnTo>
                    <a:pt x="5168" y="5958"/>
                  </a:lnTo>
                  <a:lnTo>
                    <a:pt x="5779" y="5984"/>
                  </a:lnTo>
                  <a:lnTo>
                    <a:pt x="6365" y="5958"/>
                  </a:lnTo>
                  <a:lnTo>
                    <a:pt x="7485" y="5729"/>
                  </a:lnTo>
                  <a:lnTo>
                    <a:pt x="8529" y="5296"/>
                  </a:lnTo>
                  <a:lnTo>
                    <a:pt x="9446" y="4660"/>
                  </a:lnTo>
                  <a:lnTo>
                    <a:pt x="10235" y="3871"/>
                  </a:lnTo>
                  <a:lnTo>
                    <a:pt x="10846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33" y="205"/>
                  </a:lnTo>
                  <a:lnTo>
                    <a:pt x="11533" y="128"/>
                  </a:lnTo>
                  <a:lnTo>
                    <a:pt x="11533" y="52"/>
                  </a:lnTo>
                  <a:lnTo>
                    <a:pt x="9980" y="1"/>
                  </a:lnTo>
                  <a:lnTo>
                    <a:pt x="9955" y="434"/>
                  </a:lnTo>
                  <a:lnTo>
                    <a:pt x="9802" y="1248"/>
                  </a:lnTo>
                  <a:lnTo>
                    <a:pt x="9471" y="2012"/>
                  </a:lnTo>
                  <a:lnTo>
                    <a:pt x="9013" y="2674"/>
                  </a:lnTo>
                  <a:lnTo>
                    <a:pt x="8453" y="3260"/>
                  </a:lnTo>
                  <a:lnTo>
                    <a:pt x="7791" y="3718"/>
                  </a:lnTo>
                  <a:lnTo>
                    <a:pt x="7027" y="4023"/>
                  </a:lnTo>
                  <a:lnTo>
                    <a:pt x="6212" y="4202"/>
                  </a:lnTo>
                  <a:lnTo>
                    <a:pt x="5347" y="4202"/>
                  </a:lnTo>
                  <a:lnTo>
                    <a:pt x="4507" y="4023"/>
                  </a:lnTo>
                  <a:lnTo>
                    <a:pt x="3768" y="3718"/>
                  </a:lnTo>
                  <a:lnTo>
                    <a:pt x="3081" y="3260"/>
                  </a:lnTo>
                  <a:lnTo>
                    <a:pt x="2521" y="2674"/>
                  </a:lnTo>
                  <a:lnTo>
                    <a:pt x="2062" y="2012"/>
                  </a:lnTo>
                  <a:lnTo>
                    <a:pt x="1731" y="1248"/>
                  </a:lnTo>
                  <a:lnTo>
                    <a:pt x="1579" y="434"/>
                  </a:lnTo>
                  <a:lnTo>
                    <a:pt x="1553" y="1"/>
                  </a:lnTo>
                  <a:close/>
                </a:path>
              </a:pathLst>
            </a:custGeom>
            <a:solidFill>
              <a:srgbClr val="CFE6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34"/>
            <p:cNvSpPr/>
            <p:nvPr/>
          </p:nvSpPr>
          <p:spPr>
            <a:xfrm>
              <a:off x="4632300" y="2459675"/>
              <a:ext cx="99950" cy="119700"/>
            </a:xfrm>
            <a:custGeom>
              <a:rect b="b" l="l" r="r" t="t"/>
              <a:pathLst>
                <a:path extrusionOk="0" h="4788" w="3998">
                  <a:moveTo>
                    <a:pt x="1885" y="1"/>
                  </a:moveTo>
                  <a:lnTo>
                    <a:pt x="1656" y="306"/>
                  </a:lnTo>
                  <a:lnTo>
                    <a:pt x="1579" y="586"/>
                  </a:lnTo>
                  <a:lnTo>
                    <a:pt x="26" y="4252"/>
                  </a:lnTo>
                  <a:lnTo>
                    <a:pt x="1" y="4303"/>
                  </a:lnTo>
                  <a:lnTo>
                    <a:pt x="1" y="4354"/>
                  </a:lnTo>
                  <a:lnTo>
                    <a:pt x="485" y="4558"/>
                  </a:lnTo>
                  <a:lnTo>
                    <a:pt x="1503" y="4787"/>
                  </a:lnTo>
                  <a:lnTo>
                    <a:pt x="2521" y="4787"/>
                  </a:lnTo>
                  <a:lnTo>
                    <a:pt x="3514" y="4558"/>
                  </a:lnTo>
                  <a:lnTo>
                    <a:pt x="3998" y="4354"/>
                  </a:lnTo>
                  <a:lnTo>
                    <a:pt x="3998" y="4303"/>
                  </a:lnTo>
                  <a:lnTo>
                    <a:pt x="3998" y="4252"/>
                  </a:lnTo>
                  <a:lnTo>
                    <a:pt x="2445" y="586"/>
                  </a:lnTo>
                  <a:lnTo>
                    <a:pt x="2343" y="306"/>
                  </a:lnTo>
                  <a:lnTo>
                    <a:pt x="2114" y="1"/>
                  </a:lnTo>
                  <a:close/>
                </a:path>
              </a:pathLst>
            </a:custGeom>
            <a:solidFill>
              <a:srgbClr val="FEE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34"/>
            <p:cNvSpPr/>
            <p:nvPr/>
          </p:nvSpPr>
          <p:spPr>
            <a:xfrm>
              <a:off x="4632300" y="2568525"/>
              <a:ext cx="99950" cy="38200"/>
            </a:xfrm>
            <a:custGeom>
              <a:rect b="b" l="l" r="r" t="t"/>
              <a:pathLst>
                <a:path extrusionOk="0" h="1528" w="3998">
                  <a:moveTo>
                    <a:pt x="1" y="0"/>
                  </a:moveTo>
                  <a:lnTo>
                    <a:pt x="1" y="306"/>
                  </a:lnTo>
                  <a:lnTo>
                    <a:pt x="357" y="840"/>
                  </a:lnTo>
                  <a:lnTo>
                    <a:pt x="917" y="1273"/>
                  </a:lnTo>
                  <a:lnTo>
                    <a:pt x="1579" y="1502"/>
                  </a:lnTo>
                  <a:lnTo>
                    <a:pt x="1834" y="1528"/>
                  </a:lnTo>
                  <a:lnTo>
                    <a:pt x="2165" y="1528"/>
                  </a:lnTo>
                  <a:lnTo>
                    <a:pt x="2445" y="1502"/>
                  </a:lnTo>
                  <a:lnTo>
                    <a:pt x="3081" y="1273"/>
                  </a:lnTo>
                  <a:lnTo>
                    <a:pt x="3667" y="840"/>
                  </a:lnTo>
                  <a:lnTo>
                    <a:pt x="3998" y="306"/>
                  </a:lnTo>
                  <a:lnTo>
                    <a:pt x="3998" y="0"/>
                  </a:lnTo>
                  <a:lnTo>
                    <a:pt x="3514" y="204"/>
                  </a:lnTo>
                  <a:lnTo>
                    <a:pt x="2521" y="433"/>
                  </a:lnTo>
                  <a:lnTo>
                    <a:pt x="1503" y="433"/>
                  </a:lnTo>
                  <a:lnTo>
                    <a:pt x="485" y="20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34"/>
            <p:cNvSpPr/>
            <p:nvPr/>
          </p:nvSpPr>
          <p:spPr>
            <a:xfrm>
              <a:off x="4799700" y="2429125"/>
              <a:ext cx="129875" cy="66850"/>
            </a:xfrm>
            <a:custGeom>
              <a:rect b="b" l="l" r="r" t="t"/>
              <a:pathLst>
                <a:path extrusionOk="0" h="2674" w="5195">
                  <a:moveTo>
                    <a:pt x="2826" y="1"/>
                  </a:moveTo>
                  <a:lnTo>
                    <a:pt x="2292" y="103"/>
                  </a:lnTo>
                  <a:lnTo>
                    <a:pt x="1757" y="281"/>
                  </a:lnTo>
                  <a:lnTo>
                    <a:pt x="917" y="866"/>
                  </a:lnTo>
                  <a:lnTo>
                    <a:pt x="102" y="1808"/>
                  </a:lnTo>
                  <a:lnTo>
                    <a:pt x="1" y="1987"/>
                  </a:lnTo>
                  <a:lnTo>
                    <a:pt x="179" y="2114"/>
                  </a:lnTo>
                  <a:lnTo>
                    <a:pt x="1350" y="2547"/>
                  </a:lnTo>
                  <a:lnTo>
                    <a:pt x="2368" y="2674"/>
                  </a:lnTo>
                  <a:lnTo>
                    <a:pt x="2903" y="2572"/>
                  </a:lnTo>
                  <a:lnTo>
                    <a:pt x="3437" y="2394"/>
                  </a:lnTo>
                  <a:lnTo>
                    <a:pt x="4278" y="1808"/>
                  </a:lnTo>
                  <a:lnTo>
                    <a:pt x="5092" y="866"/>
                  </a:lnTo>
                  <a:lnTo>
                    <a:pt x="5194" y="663"/>
                  </a:lnTo>
                  <a:lnTo>
                    <a:pt x="5016" y="561"/>
                  </a:lnTo>
                  <a:lnTo>
                    <a:pt x="3845" y="103"/>
                  </a:lnTo>
                  <a:lnTo>
                    <a:pt x="2826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34"/>
            <p:cNvSpPr/>
            <p:nvPr/>
          </p:nvSpPr>
          <p:spPr>
            <a:xfrm>
              <a:off x="4438825" y="2429125"/>
              <a:ext cx="130500" cy="66850"/>
            </a:xfrm>
            <a:custGeom>
              <a:rect b="b" l="l" r="r" t="t"/>
              <a:pathLst>
                <a:path extrusionOk="0" h="2674" w="5220">
                  <a:moveTo>
                    <a:pt x="2368" y="1"/>
                  </a:moveTo>
                  <a:lnTo>
                    <a:pt x="1350" y="103"/>
                  </a:lnTo>
                  <a:lnTo>
                    <a:pt x="179" y="561"/>
                  </a:lnTo>
                  <a:lnTo>
                    <a:pt x="0" y="663"/>
                  </a:lnTo>
                  <a:lnTo>
                    <a:pt x="102" y="866"/>
                  </a:lnTo>
                  <a:lnTo>
                    <a:pt x="917" y="1808"/>
                  </a:lnTo>
                  <a:lnTo>
                    <a:pt x="1757" y="2394"/>
                  </a:lnTo>
                  <a:lnTo>
                    <a:pt x="2292" y="2572"/>
                  </a:lnTo>
                  <a:lnTo>
                    <a:pt x="2826" y="2674"/>
                  </a:lnTo>
                  <a:lnTo>
                    <a:pt x="3845" y="2547"/>
                  </a:lnTo>
                  <a:lnTo>
                    <a:pt x="5016" y="2114"/>
                  </a:lnTo>
                  <a:lnTo>
                    <a:pt x="5219" y="1987"/>
                  </a:lnTo>
                  <a:lnTo>
                    <a:pt x="5092" y="1808"/>
                  </a:lnTo>
                  <a:lnTo>
                    <a:pt x="4277" y="866"/>
                  </a:lnTo>
                  <a:lnTo>
                    <a:pt x="3437" y="281"/>
                  </a:lnTo>
                  <a:lnTo>
                    <a:pt x="2903" y="103"/>
                  </a:lnTo>
                  <a:lnTo>
                    <a:pt x="2368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34"/>
            <p:cNvSpPr/>
            <p:nvPr/>
          </p:nvSpPr>
          <p:spPr>
            <a:xfrm>
              <a:off x="4471925" y="2438675"/>
              <a:ext cx="26750" cy="26750"/>
            </a:xfrm>
            <a:custGeom>
              <a:rect b="b" l="l" r="r" t="t"/>
              <a:pathLst>
                <a:path extrusionOk="0" h="1070" w="1070">
                  <a:moveTo>
                    <a:pt x="535" y="1"/>
                  </a:moveTo>
                  <a:lnTo>
                    <a:pt x="331" y="26"/>
                  </a:lnTo>
                  <a:lnTo>
                    <a:pt x="26" y="332"/>
                  </a:lnTo>
                  <a:lnTo>
                    <a:pt x="0" y="535"/>
                  </a:lnTo>
                  <a:lnTo>
                    <a:pt x="26" y="739"/>
                  </a:lnTo>
                  <a:lnTo>
                    <a:pt x="331" y="1044"/>
                  </a:lnTo>
                  <a:lnTo>
                    <a:pt x="535" y="1070"/>
                  </a:lnTo>
                  <a:lnTo>
                    <a:pt x="739" y="1044"/>
                  </a:lnTo>
                  <a:lnTo>
                    <a:pt x="1044" y="739"/>
                  </a:lnTo>
                  <a:lnTo>
                    <a:pt x="1069" y="535"/>
                  </a:lnTo>
                  <a:lnTo>
                    <a:pt x="1044" y="332"/>
                  </a:lnTo>
                  <a:lnTo>
                    <a:pt x="739" y="26"/>
                  </a:lnTo>
                  <a:lnTo>
                    <a:pt x="5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34"/>
            <p:cNvSpPr/>
            <p:nvPr/>
          </p:nvSpPr>
          <p:spPr>
            <a:xfrm>
              <a:off x="4837900" y="2445050"/>
              <a:ext cx="26750" cy="26125"/>
            </a:xfrm>
            <a:custGeom>
              <a:rect b="b" l="l" r="r" t="t"/>
              <a:pathLst>
                <a:path extrusionOk="0" h="1045" w="1070">
                  <a:moveTo>
                    <a:pt x="535" y="0"/>
                  </a:moveTo>
                  <a:lnTo>
                    <a:pt x="331" y="26"/>
                  </a:lnTo>
                  <a:lnTo>
                    <a:pt x="25" y="306"/>
                  </a:lnTo>
                  <a:lnTo>
                    <a:pt x="0" y="509"/>
                  </a:lnTo>
                  <a:lnTo>
                    <a:pt x="25" y="739"/>
                  </a:lnTo>
                  <a:lnTo>
                    <a:pt x="331" y="1019"/>
                  </a:lnTo>
                  <a:lnTo>
                    <a:pt x="535" y="1044"/>
                  </a:lnTo>
                  <a:lnTo>
                    <a:pt x="738" y="1019"/>
                  </a:lnTo>
                  <a:lnTo>
                    <a:pt x="1044" y="739"/>
                  </a:lnTo>
                  <a:lnTo>
                    <a:pt x="1069" y="509"/>
                  </a:lnTo>
                  <a:lnTo>
                    <a:pt x="1044" y="306"/>
                  </a:lnTo>
                  <a:lnTo>
                    <a:pt x="738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34"/>
            <p:cNvSpPr/>
            <p:nvPr/>
          </p:nvSpPr>
          <p:spPr>
            <a:xfrm>
              <a:off x="4431175" y="2522700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50" y="0"/>
                  </a:moveTo>
                  <a:lnTo>
                    <a:pt x="1096" y="26"/>
                  </a:lnTo>
                  <a:lnTo>
                    <a:pt x="586" y="229"/>
                  </a:lnTo>
                  <a:lnTo>
                    <a:pt x="230" y="586"/>
                  </a:lnTo>
                  <a:lnTo>
                    <a:pt x="1" y="1095"/>
                  </a:lnTo>
                  <a:lnTo>
                    <a:pt x="1" y="1375"/>
                  </a:lnTo>
                  <a:lnTo>
                    <a:pt x="1" y="1655"/>
                  </a:lnTo>
                  <a:lnTo>
                    <a:pt x="230" y="2139"/>
                  </a:lnTo>
                  <a:lnTo>
                    <a:pt x="586" y="2521"/>
                  </a:lnTo>
                  <a:lnTo>
                    <a:pt x="1096" y="2724"/>
                  </a:lnTo>
                  <a:lnTo>
                    <a:pt x="1350" y="2750"/>
                  </a:lnTo>
                  <a:lnTo>
                    <a:pt x="4456" y="2750"/>
                  </a:lnTo>
                  <a:lnTo>
                    <a:pt x="4736" y="2724"/>
                  </a:lnTo>
                  <a:lnTo>
                    <a:pt x="5220" y="2521"/>
                  </a:lnTo>
                  <a:lnTo>
                    <a:pt x="5602" y="2139"/>
                  </a:lnTo>
                  <a:lnTo>
                    <a:pt x="5805" y="1655"/>
                  </a:lnTo>
                  <a:lnTo>
                    <a:pt x="5831" y="1375"/>
                  </a:lnTo>
                  <a:lnTo>
                    <a:pt x="5805" y="1095"/>
                  </a:lnTo>
                  <a:lnTo>
                    <a:pt x="5602" y="586"/>
                  </a:lnTo>
                  <a:lnTo>
                    <a:pt x="5220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F1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34"/>
            <p:cNvSpPr/>
            <p:nvPr/>
          </p:nvSpPr>
          <p:spPr>
            <a:xfrm>
              <a:off x="4791425" y="2522700"/>
              <a:ext cx="146425" cy="68750"/>
            </a:xfrm>
            <a:custGeom>
              <a:rect b="b" l="l" r="r" t="t"/>
              <a:pathLst>
                <a:path extrusionOk="0" h="2750" w="5857">
                  <a:moveTo>
                    <a:pt x="1375" y="0"/>
                  </a:moveTo>
                  <a:lnTo>
                    <a:pt x="1095" y="26"/>
                  </a:lnTo>
                  <a:lnTo>
                    <a:pt x="612" y="229"/>
                  </a:lnTo>
                  <a:lnTo>
                    <a:pt x="230" y="586"/>
                  </a:lnTo>
                  <a:lnTo>
                    <a:pt x="26" y="1095"/>
                  </a:lnTo>
                  <a:lnTo>
                    <a:pt x="1" y="1375"/>
                  </a:lnTo>
                  <a:lnTo>
                    <a:pt x="26" y="1655"/>
                  </a:lnTo>
                  <a:lnTo>
                    <a:pt x="230" y="2139"/>
                  </a:lnTo>
                  <a:lnTo>
                    <a:pt x="612" y="2521"/>
                  </a:lnTo>
                  <a:lnTo>
                    <a:pt x="1095" y="2724"/>
                  </a:lnTo>
                  <a:lnTo>
                    <a:pt x="1375" y="2750"/>
                  </a:lnTo>
                  <a:lnTo>
                    <a:pt x="4481" y="2750"/>
                  </a:lnTo>
                  <a:lnTo>
                    <a:pt x="4761" y="2724"/>
                  </a:lnTo>
                  <a:lnTo>
                    <a:pt x="5245" y="2521"/>
                  </a:lnTo>
                  <a:lnTo>
                    <a:pt x="5627" y="2139"/>
                  </a:lnTo>
                  <a:lnTo>
                    <a:pt x="5831" y="1655"/>
                  </a:lnTo>
                  <a:lnTo>
                    <a:pt x="5856" y="1375"/>
                  </a:lnTo>
                  <a:lnTo>
                    <a:pt x="5831" y="1095"/>
                  </a:lnTo>
                  <a:lnTo>
                    <a:pt x="5627" y="586"/>
                  </a:lnTo>
                  <a:lnTo>
                    <a:pt x="5245" y="229"/>
                  </a:lnTo>
                  <a:lnTo>
                    <a:pt x="4761" y="26"/>
                  </a:lnTo>
                  <a:lnTo>
                    <a:pt x="4481" y="0"/>
                  </a:lnTo>
                  <a:close/>
                </a:path>
              </a:pathLst>
            </a:custGeom>
            <a:solidFill>
              <a:srgbClr val="F1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34"/>
            <p:cNvSpPr/>
            <p:nvPr/>
          </p:nvSpPr>
          <p:spPr>
            <a:xfrm>
              <a:off x="4448375" y="2341925"/>
              <a:ext cx="110775" cy="22300"/>
            </a:xfrm>
            <a:custGeom>
              <a:rect b="b" l="l" r="r" t="t"/>
              <a:pathLst>
                <a:path extrusionOk="0" fill="none" h="892" w="4431">
                  <a:moveTo>
                    <a:pt x="4430" y="892"/>
                  </a:moveTo>
                  <a:lnTo>
                    <a:pt x="4201" y="663"/>
                  </a:lnTo>
                  <a:lnTo>
                    <a:pt x="3666" y="332"/>
                  </a:lnTo>
                  <a:lnTo>
                    <a:pt x="2826" y="1"/>
                  </a:lnTo>
                  <a:lnTo>
                    <a:pt x="1630" y="1"/>
                  </a:lnTo>
                  <a:lnTo>
                    <a:pt x="764" y="332"/>
                  </a:lnTo>
                  <a:lnTo>
                    <a:pt x="255" y="663"/>
                  </a:lnTo>
                  <a:lnTo>
                    <a:pt x="0" y="892"/>
                  </a:lnTo>
                </a:path>
              </a:pathLst>
            </a:custGeom>
            <a:noFill/>
            <a:ln cap="rnd" cmpd="sng" w="21000">
              <a:solidFill>
                <a:srgbClr val="1F2F45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34"/>
            <p:cNvSpPr/>
            <p:nvPr/>
          </p:nvSpPr>
          <p:spPr>
            <a:xfrm>
              <a:off x="4809250" y="2341925"/>
              <a:ext cx="110775" cy="22300"/>
            </a:xfrm>
            <a:custGeom>
              <a:rect b="b" l="l" r="r" t="t"/>
              <a:pathLst>
                <a:path extrusionOk="0" fill="none" h="892" w="4431">
                  <a:moveTo>
                    <a:pt x="4430" y="892"/>
                  </a:moveTo>
                  <a:lnTo>
                    <a:pt x="4176" y="663"/>
                  </a:lnTo>
                  <a:lnTo>
                    <a:pt x="3666" y="332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64" y="332"/>
                  </a:lnTo>
                  <a:lnTo>
                    <a:pt x="230" y="663"/>
                  </a:lnTo>
                  <a:lnTo>
                    <a:pt x="0" y="892"/>
                  </a:lnTo>
                </a:path>
              </a:pathLst>
            </a:custGeom>
            <a:noFill/>
            <a:ln cap="rnd" cmpd="sng" w="21000">
              <a:solidFill>
                <a:srgbClr val="1F2F45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34"/>
            <p:cNvSpPr/>
            <p:nvPr/>
          </p:nvSpPr>
          <p:spPr>
            <a:xfrm>
              <a:off x="4622125" y="2646800"/>
              <a:ext cx="124125" cy="36300"/>
            </a:xfrm>
            <a:custGeom>
              <a:rect b="b" l="l" r="r" t="t"/>
              <a:pathLst>
                <a:path extrusionOk="0" fill="none" h="1452" w="4965">
                  <a:moveTo>
                    <a:pt x="0" y="1"/>
                  </a:moveTo>
                  <a:lnTo>
                    <a:pt x="153" y="306"/>
                  </a:lnTo>
                  <a:lnTo>
                    <a:pt x="637" y="841"/>
                  </a:lnTo>
                  <a:lnTo>
                    <a:pt x="1273" y="1223"/>
                  </a:lnTo>
                  <a:lnTo>
                    <a:pt x="2063" y="1426"/>
                  </a:lnTo>
                  <a:lnTo>
                    <a:pt x="2495" y="1452"/>
                  </a:lnTo>
                  <a:lnTo>
                    <a:pt x="2903" y="1426"/>
                  </a:lnTo>
                  <a:lnTo>
                    <a:pt x="3692" y="1223"/>
                  </a:lnTo>
                  <a:lnTo>
                    <a:pt x="4328" y="841"/>
                  </a:lnTo>
                  <a:lnTo>
                    <a:pt x="4812" y="332"/>
                  </a:lnTo>
                  <a:lnTo>
                    <a:pt x="4965" y="26"/>
                  </a:lnTo>
                </a:path>
              </a:pathLst>
            </a:custGeom>
            <a:noFill/>
            <a:ln cap="rnd" cmpd="sng" w="21000">
              <a:solidFill>
                <a:srgbClr val="E15758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34"/>
            <p:cNvSpPr/>
            <p:nvPr/>
          </p:nvSpPr>
          <p:spPr>
            <a:xfrm>
              <a:off x="4288625" y="1879850"/>
              <a:ext cx="791775" cy="541675"/>
            </a:xfrm>
            <a:custGeom>
              <a:rect b="b" l="l" r="r" t="t"/>
              <a:pathLst>
                <a:path extrusionOk="0" h="21667" w="31671">
                  <a:moveTo>
                    <a:pt x="15021" y="1"/>
                  </a:moveTo>
                  <a:lnTo>
                    <a:pt x="13417" y="154"/>
                  </a:lnTo>
                  <a:lnTo>
                    <a:pt x="11889" y="485"/>
                  </a:lnTo>
                  <a:lnTo>
                    <a:pt x="10387" y="943"/>
                  </a:lnTo>
                  <a:lnTo>
                    <a:pt x="8987" y="1554"/>
                  </a:lnTo>
                  <a:lnTo>
                    <a:pt x="7638" y="2267"/>
                  </a:lnTo>
                  <a:lnTo>
                    <a:pt x="6365" y="3132"/>
                  </a:lnTo>
                  <a:lnTo>
                    <a:pt x="5194" y="4100"/>
                  </a:lnTo>
                  <a:lnTo>
                    <a:pt x="4124" y="5169"/>
                  </a:lnTo>
                  <a:lnTo>
                    <a:pt x="3157" y="6340"/>
                  </a:lnTo>
                  <a:lnTo>
                    <a:pt x="2291" y="7613"/>
                  </a:lnTo>
                  <a:lnTo>
                    <a:pt x="1553" y="8962"/>
                  </a:lnTo>
                  <a:lnTo>
                    <a:pt x="967" y="10388"/>
                  </a:lnTo>
                  <a:lnTo>
                    <a:pt x="509" y="11865"/>
                  </a:lnTo>
                  <a:lnTo>
                    <a:pt x="178" y="13418"/>
                  </a:lnTo>
                  <a:lnTo>
                    <a:pt x="26" y="14996"/>
                  </a:lnTo>
                  <a:lnTo>
                    <a:pt x="0" y="15811"/>
                  </a:lnTo>
                  <a:lnTo>
                    <a:pt x="0" y="21463"/>
                  </a:lnTo>
                  <a:lnTo>
                    <a:pt x="356" y="21513"/>
                  </a:lnTo>
                  <a:lnTo>
                    <a:pt x="1146" y="21437"/>
                  </a:lnTo>
                  <a:lnTo>
                    <a:pt x="2037" y="21132"/>
                  </a:lnTo>
                  <a:lnTo>
                    <a:pt x="2953" y="20673"/>
                  </a:lnTo>
                  <a:lnTo>
                    <a:pt x="4303" y="19757"/>
                  </a:lnTo>
                  <a:lnTo>
                    <a:pt x="5856" y="18306"/>
                  </a:lnTo>
                  <a:lnTo>
                    <a:pt x="6416" y="17593"/>
                  </a:lnTo>
                  <a:lnTo>
                    <a:pt x="6874" y="10515"/>
                  </a:lnTo>
                  <a:lnTo>
                    <a:pt x="10820" y="16727"/>
                  </a:lnTo>
                  <a:lnTo>
                    <a:pt x="11431" y="17160"/>
                  </a:lnTo>
                  <a:lnTo>
                    <a:pt x="13391" y="18077"/>
                  </a:lnTo>
                  <a:lnTo>
                    <a:pt x="16065" y="19019"/>
                  </a:lnTo>
                  <a:lnTo>
                    <a:pt x="19171" y="19910"/>
                  </a:lnTo>
                  <a:lnTo>
                    <a:pt x="22455" y="20699"/>
                  </a:lnTo>
                  <a:lnTo>
                    <a:pt x="25663" y="21284"/>
                  </a:lnTo>
                  <a:lnTo>
                    <a:pt x="28539" y="21641"/>
                  </a:lnTo>
                  <a:lnTo>
                    <a:pt x="30856" y="21666"/>
                  </a:lnTo>
                  <a:lnTo>
                    <a:pt x="31671" y="21513"/>
                  </a:lnTo>
                  <a:lnTo>
                    <a:pt x="31671" y="15811"/>
                  </a:lnTo>
                  <a:lnTo>
                    <a:pt x="31645" y="14996"/>
                  </a:lnTo>
                  <a:lnTo>
                    <a:pt x="31493" y="13418"/>
                  </a:lnTo>
                  <a:lnTo>
                    <a:pt x="31162" y="11865"/>
                  </a:lnTo>
                  <a:lnTo>
                    <a:pt x="30703" y="10388"/>
                  </a:lnTo>
                  <a:lnTo>
                    <a:pt x="30118" y="8962"/>
                  </a:lnTo>
                  <a:lnTo>
                    <a:pt x="29380" y="7613"/>
                  </a:lnTo>
                  <a:lnTo>
                    <a:pt x="28514" y="6340"/>
                  </a:lnTo>
                  <a:lnTo>
                    <a:pt x="27547" y="5169"/>
                  </a:lnTo>
                  <a:lnTo>
                    <a:pt x="26477" y="4100"/>
                  </a:lnTo>
                  <a:lnTo>
                    <a:pt x="25306" y="3132"/>
                  </a:lnTo>
                  <a:lnTo>
                    <a:pt x="24033" y="2267"/>
                  </a:lnTo>
                  <a:lnTo>
                    <a:pt x="22709" y="1554"/>
                  </a:lnTo>
                  <a:lnTo>
                    <a:pt x="21284" y="943"/>
                  </a:lnTo>
                  <a:lnTo>
                    <a:pt x="19782" y="485"/>
                  </a:lnTo>
                  <a:lnTo>
                    <a:pt x="18254" y="154"/>
                  </a:lnTo>
                  <a:lnTo>
                    <a:pt x="16650" y="1"/>
                  </a:lnTo>
                  <a:close/>
                </a:path>
              </a:pathLst>
            </a:custGeom>
            <a:solidFill>
              <a:srgbClr val="111D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34"/>
            <p:cNvSpPr/>
            <p:nvPr/>
          </p:nvSpPr>
          <p:spPr>
            <a:xfrm>
              <a:off x="5205775" y="2455225"/>
              <a:ext cx="357075" cy="586225"/>
            </a:xfrm>
            <a:custGeom>
              <a:rect b="b" l="l" r="r" t="t"/>
              <a:pathLst>
                <a:path extrusionOk="0" h="23449" w="14283">
                  <a:moveTo>
                    <a:pt x="9216" y="1"/>
                  </a:moveTo>
                  <a:lnTo>
                    <a:pt x="8784" y="102"/>
                  </a:lnTo>
                  <a:lnTo>
                    <a:pt x="8427" y="357"/>
                  </a:lnTo>
                  <a:lnTo>
                    <a:pt x="8173" y="764"/>
                  </a:lnTo>
                  <a:lnTo>
                    <a:pt x="8096" y="993"/>
                  </a:lnTo>
                  <a:lnTo>
                    <a:pt x="6339" y="8529"/>
                  </a:lnTo>
                  <a:lnTo>
                    <a:pt x="6034" y="8453"/>
                  </a:lnTo>
                  <a:lnTo>
                    <a:pt x="7587" y="1757"/>
                  </a:lnTo>
                  <a:lnTo>
                    <a:pt x="7638" y="1503"/>
                  </a:lnTo>
                  <a:lnTo>
                    <a:pt x="7587" y="1044"/>
                  </a:lnTo>
                  <a:lnTo>
                    <a:pt x="7358" y="637"/>
                  </a:lnTo>
                  <a:lnTo>
                    <a:pt x="7027" y="357"/>
                  </a:lnTo>
                  <a:lnTo>
                    <a:pt x="6823" y="306"/>
                  </a:lnTo>
                  <a:lnTo>
                    <a:pt x="6594" y="255"/>
                  </a:lnTo>
                  <a:lnTo>
                    <a:pt x="6187" y="357"/>
                  </a:lnTo>
                  <a:lnTo>
                    <a:pt x="5830" y="637"/>
                  </a:lnTo>
                  <a:lnTo>
                    <a:pt x="5550" y="1019"/>
                  </a:lnTo>
                  <a:lnTo>
                    <a:pt x="5474" y="1273"/>
                  </a:lnTo>
                  <a:lnTo>
                    <a:pt x="3386" y="10439"/>
                  </a:lnTo>
                  <a:lnTo>
                    <a:pt x="3132" y="9548"/>
                  </a:lnTo>
                  <a:lnTo>
                    <a:pt x="2648" y="8173"/>
                  </a:lnTo>
                  <a:lnTo>
                    <a:pt x="2139" y="7231"/>
                  </a:lnTo>
                  <a:lnTo>
                    <a:pt x="1630" y="6594"/>
                  </a:lnTo>
                  <a:lnTo>
                    <a:pt x="968" y="6111"/>
                  </a:lnTo>
                  <a:lnTo>
                    <a:pt x="382" y="6034"/>
                  </a:lnTo>
                  <a:lnTo>
                    <a:pt x="331" y="6060"/>
                  </a:lnTo>
                  <a:lnTo>
                    <a:pt x="153" y="6136"/>
                  </a:lnTo>
                  <a:lnTo>
                    <a:pt x="0" y="6442"/>
                  </a:lnTo>
                  <a:lnTo>
                    <a:pt x="0" y="6951"/>
                  </a:lnTo>
                  <a:lnTo>
                    <a:pt x="26" y="7078"/>
                  </a:lnTo>
                  <a:lnTo>
                    <a:pt x="560" y="10006"/>
                  </a:lnTo>
                  <a:lnTo>
                    <a:pt x="1146" y="13494"/>
                  </a:lnTo>
                  <a:lnTo>
                    <a:pt x="1222" y="13901"/>
                  </a:lnTo>
                  <a:lnTo>
                    <a:pt x="1426" y="14563"/>
                  </a:lnTo>
                  <a:lnTo>
                    <a:pt x="1910" y="15327"/>
                  </a:lnTo>
                  <a:lnTo>
                    <a:pt x="2953" y="16116"/>
                  </a:lnTo>
                  <a:lnTo>
                    <a:pt x="3157" y="16192"/>
                  </a:lnTo>
                  <a:lnTo>
                    <a:pt x="1859" y="21844"/>
                  </a:lnTo>
                  <a:lnTo>
                    <a:pt x="8784" y="23448"/>
                  </a:lnTo>
                  <a:lnTo>
                    <a:pt x="10158" y="17694"/>
                  </a:lnTo>
                  <a:lnTo>
                    <a:pt x="10286" y="17694"/>
                  </a:lnTo>
                  <a:lnTo>
                    <a:pt x="10693" y="17618"/>
                  </a:lnTo>
                  <a:lnTo>
                    <a:pt x="11202" y="17338"/>
                  </a:lnTo>
                  <a:lnTo>
                    <a:pt x="11635" y="16803"/>
                  </a:lnTo>
                  <a:lnTo>
                    <a:pt x="11762" y="16396"/>
                  </a:lnTo>
                  <a:lnTo>
                    <a:pt x="12093" y="14970"/>
                  </a:lnTo>
                  <a:lnTo>
                    <a:pt x="12831" y="11737"/>
                  </a:lnTo>
                  <a:lnTo>
                    <a:pt x="13086" y="10617"/>
                  </a:lnTo>
                  <a:lnTo>
                    <a:pt x="13213" y="10108"/>
                  </a:lnTo>
                  <a:lnTo>
                    <a:pt x="14232" y="5652"/>
                  </a:lnTo>
                  <a:lnTo>
                    <a:pt x="14283" y="5423"/>
                  </a:lnTo>
                  <a:lnTo>
                    <a:pt x="14232" y="4965"/>
                  </a:lnTo>
                  <a:lnTo>
                    <a:pt x="14028" y="4609"/>
                  </a:lnTo>
                  <a:lnTo>
                    <a:pt x="13723" y="4354"/>
                  </a:lnTo>
                  <a:lnTo>
                    <a:pt x="13519" y="4303"/>
                  </a:lnTo>
                  <a:lnTo>
                    <a:pt x="13315" y="4252"/>
                  </a:lnTo>
                  <a:lnTo>
                    <a:pt x="12933" y="4354"/>
                  </a:lnTo>
                  <a:lnTo>
                    <a:pt x="12602" y="4609"/>
                  </a:lnTo>
                  <a:lnTo>
                    <a:pt x="12348" y="4965"/>
                  </a:lnTo>
                  <a:lnTo>
                    <a:pt x="12297" y="5194"/>
                  </a:lnTo>
                  <a:lnTo>
                    <a:pt x="11253" y="9675"/>
                  </a:lnTo>
                  <a:lnTo>
                    <a:pt x="10871" y="9573"/>
                  </a:lnTo>
                  <a:lnTo>
                    <a:pt x="12322" y="3285"/>
                  </a:lnTo>
                  <a:lnTo>
                    <a:pt x="12373" y="3030"/>
                  </a:lnTo>
                  <a:lnTo>
                    <a:pt x="12297" y="2572"/>
                  </a:lnTo>
                  <a:lnTo>
                    <a:pt x="12093" y="2165"/>
                  </a:lnTo>
                  <a:lnTo>
                    <a:pt x="11762" y="1884"/>
                  </a:lnTo>
                  <a:lnTo>
                    <a:pt x="11559" y="1834"/>
                  </a:lnTo>
                  <a:lnTo>
                    <a:pt x="11329" y="1783"/>
                  </a:lnTo>
                  <a:lnTo>
                    <a:pt x="10922" y="1884"/>
                  </a:lnTo>
                  <a:lnTo>
                    <a:pt x="10540" y="2165"/>
                  </a:lnTo>
                  <a:lnTo>
                    <a:pt x="10286" y="2546"/>
                  </a:lnTo>
                  <a:lnTo>
                    <a:pt x="10209" y="2801"/>
                  </a:lnTo>
                  <a:lnTo>
                    <a:pt x="8758" y="9089"/>
                  </a:lnTo>
                  <a:lnTo>
                    <a:pt x="8453" y="9013"/>
                  </a:lnTo>
                  <a:lnTo>
                    <a:pt x="10184" y="1503"/>
                  </a:lnTo>
                  <a:lnTo>
                    <a:pt x="10235" y="1248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24" y="102"/>
                  </a:lnTo>
                  <a:lnTo>
                    <a:pt x="9420" y="26"/>
                  </a:lnTo>
                  <a:lnTo>
                    <a:pt x="9216" y="1"/>
                  </a:lnTo>
                  <a:close/>
                </a:path>
              </a:pathLst>
            </a:custGeom>
            <a:solidFill>
              <a:srgbClr val="F2D1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34"/>
            <p:cNvSpPr/>
            <p:nvPr/>
          </p:nvSpPr>
          <p:spPr>
            <a:xfrm>
              <a:off x="5289775" y="2714900"/>
              <a:ext cx="25" cy="675"/>
            </a:xfrm>
            <a:custGeom>
              <a:rect b="b" l="l" r="r" t="t"/>
              <a:pathLst>
                <a:path extrusionOk="0" h="27" w="1">
                  <a:moveTo>
                    <a:pt x="1" y="1"/>
                  </a:moveTo>
                  <a:lnTo>
                    <a:pt x="1" y="1"/>
                  </a:lnTo>
                  <a:lnTo>
                    <a:pt x="1" y="2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34"/>
            <p:cNvSpPr/>
            <p:nvPr/>
          </p:nvSpPr>
          <p:spPr>
            <a:xfrm>
              <a:off x="5322875" y="2659525"/>
              <a:ext cx="191600" cy="55400"/>
            </a:xfrm>
            <a:custGeom>
              <a:rect b="b" l="l" r="r" t="t"/>
              <a:pathLst>
                <a:path extrusionOk="0" h="2216" w="7664">
                  <a:moveTo>
                    <a:pt x="128" y="1"/>
                  </a:moveTo>
                  <a:lnTo>
                    <a:pt x="1" y="485"/>
                  </a:lnTo>
                  <a:lnTo>
                    <a:pt x="7536" y="2216"/>
                  </a:lnTo>
                  <a:lnTo>
                    <a:pt x="7664" y="1732"/>
                  </a:lnTo>
                  <a:lnTo>
                    <a:pt x="6569" y="1503"/>
                  </a:lnTo>
                  <a:lnTo>
                    <a:pt x="6187" y="1401"/>
                  </a:lnTo>
                  <a:lnTo>
                    <a:pt x="4074" y="917"/>
                  </a:lnTo>
                  <a:lnTo>
                    <a:pt x="3769" y="841"/>
                  </a:lnTo>
                  <a:lnTo>
                    <a:pt x="1681" y="357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28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34"/>
            <p:cNvSpPr/>
            <p:nvPr/>
          </p:nvSpPr>
          <p:spPr>
            <a:xfrm>
              <a:off x="5290425" y="2708550"/>
              <a:ext cx="105675" cy="159775"/>
            </a:xfrm>
            <a:custGeom>
              <a:rect b="b" l="l" r="r" t="t"/>
              <a:pathLst>
                <a:path extrusionOk="0" h="6391" w="4227">
                  <a:moveTo>
                    <a:pt x="51" y="0"/>
                  </a:moveTo>
                  <a:lnTo>
                    <a:pt x="51" y="51"/>
                  </a:lnTo>
                  <a:lnTo>
                    <a:pt x="0" y="280"/>
                  </a:lnTo>
                  <a:lnTo>
                    <a:pt x="204" y="306"/>
                  </a:lnTo>
                  <a:lnTo>
                    <a:pt x="1120" y="637"/>
                  </a:lnTo>
                  <a:lnTo>
                    <a:pt x="1833" y="1044"/>
                  </a:lnTo>
                  <a:lnTo>
                    <a:pt x="2597" y="1680"/>
                  </a:lnTo>
                  <a:lnTo>
                    <a:pt x="3234" y="2571"/>
                  </a:lnTo>
                  <a:lnTo>
                    <a:pt x="3717" y="3794"/>
                  </a:lnTo>
                  <a:lnTo>
                    <a:pt x="3870" y="5372"/>
                  </a:lnTo>
                  <a:lnTo>
                    <a:pt x="3794" y="6314"/>
                  </a:lnTo>
                  <a:lnTo>
                    <a:pt x="4099" y="6390"/>
                  </a:lnTo>
                  <a:lnTo>
                    <a:pt x="4125" y="6212"/>
                  </a:lnTo>
                  <a:lnTo>
                    <a:pt x="4226" y="5117"/>
                  </a:lnTo>
                  <a:lnTo>
                    <a:pt x="4150" y="4124"/>
                  </a:lnTo>
                  <a:lnTo>
                    <a:pt x="3895" y="3030"/>
                  </a:lnTo>
                  <a:lnTo>
                    <a:pt x="3335" y="1935"/>
                  </a:lnTo>
                  <a:lnTo>
                    <a:pt x="2393" y="968"/>
                  </a:lnTo>
                  <a:lnTo>
                    <a:pt x="1375" y="407"/>
                  </a:lnTo>
                  <a:lnTo>
                    <a:pt x="535" y="102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34"/>
            <p:cNvSpPr/>
            <p:nvPr/>
          </p:nvSpPr>
          <p:spPr>
            <a:xfrm>
              <a:off x="5268150" y="2888650"/>
              <a:ext cx="183950" cy="84675"/>
            </a:xfrm>
            <a:custGeom>
              <a:rect b="b" l="l" r="r" t="t"/>
              <a:pathLst>
                <a:path extrusionOk="0" h="3387" w="7358">
                  <a:moveTo>
                    <a:pt x="408" y="1"/>
                  </a:moveTo>
                  <a:lnTo>
                    <a:pt x="0" y="1783"/>
                  </a:lnTo>
                  <a:lnTo>
                    <a:pt x="6950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34"/>
            <p:cNvSpPr/>
            <p:nvPr/>
          </p:nvSpPr>
          <p:spPr>
            <a:xfrm>
              <a:off x="5228050" y="2910950"/>
              <a:ext cx="238050" cy="100575"/>
            </a:xfrm>
            <a:custGeom>
              <a:rect b="b" l="l" r="r" t="t"/>
              <a:pathLst>
                <a:path extrusionOk="0" h="4023" w="9522">
                  <a:moveTo>
                    <a:pt x="459" y="0"/>
                  </a:moveTo>
                  <a:lnTo>
                    <a:pt x="0" y="1909"/>
                  </a:lnTo>
                  <a:lnTo>
                    <a:pt x="9089" y="4023"/>
                  </a:lnTo>
                  <a:lnTo>
                    <a:pt x="9522" y="2088"/>
                  </a:lnTo>
                  <a:lnTo>
                    <a:pt x="459" y="0"/>
                  </a:lnTo>
                  <a:close/>
                </a:path>
              </a:pathLst>
            </a:custGeom>
            <a:solidFill>
              <a:srgbClr val="CFE6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34"/>
            <p:cNvSpPr/>
            <p:nvPr/>
          </p:nvSpPr>
          <p:spPr>
            <a:xfrm>
              <a:off x="5206400" y="2948500"/>
              <a:ext cx="250800" cy="105675"/>
            </a:xfrm>
            <a:custGeom>
              <a:rect b="b" l="l" r="r" t="t"/>
              <a:pathLst>
                <a:path extrusionOk="0" h="4227" w="10032">
                  <a:moveTo>
                    <a:pt x="968" y="0"/>
                  </a:moveTo>
                  <a:lnTo>
                    <a:pt x="1" y="4226"/>
                  </a:lnTo>
                  <a:lnTo>
                    <a:pt x="9548" y="4226"/>
                  </a:lnTo>
                  <a:lnTo>
                    <a:pt x="10031" y="2088"/>
                  </a:lnTo>
                  <a:lnTo>
                    <a:pt x="968" y="0"/>
                  </a:lnTo>
                  <a:close/>
                </a:path>
              </a:pathLst>
            </a:custGeom>
            <a:solidFill>
              <a:srgbClr val="7DC7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05" name="Google Shape;905;p34"/>
          <p:cNvSpPr txBox="1"/>
          <p:nvPr>
            <p:ph type="title"/>
          </p:nvPr>
        </p:nvSpPr>
        <p:spPr>
          <a:xfrm>
            <a:off x="653625" y="1425175"/>
            <a:ext cx="5969100" cy="74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9600"/>
              <a:t>Thanks!</a:t>
            </a:r>
            <a:endParaRPr b="0" sz="9600"/>
          </a:p>
        </p:txBody>
      </p:sp>
      <p:sp>
        <p:nvSpPr>
          <p:cNvPr id="906" name="Google Shape;906;p34"/>
          <p:cNvSpPr txBox="1"/>
          <p:nvPr>
            <p:ph idx="4294967295" type="subTitle"/>
          </p:nvPr>
        </p:nvSpPr>
        <p:spPr>
          <a:xfrm>
            <a:off x="685800" y="1868575"/>
            <a:ext cx="5937000" cy="225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/>
              <a:t>Any questions?</a:t>
            </a:r>
            <a:endParaRPr b="1" sz="36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You can find me at</a:t>
            </a:r>
            <a:endParaRPr/>
          </a:p>
          <a:p>
            <a:pPr indent="-381000" lvl="0" marL="457200" rtl="0" algn="l">
              <a:spcBef>
                <a:spcPts val="600"/>
              </a:spcBef>
              <a:spcAft>
                <a:spcPts val="0"/>
              </a:spcAft>
              <a:buSzPts val="2400"/>
              <a:buChar char="×"/>
            </a:pPr>
            <a:r>
              <a:rPr lang="en"/>
              <a:t>@username</a:t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×"/>
            </a:pPr>
            <a:r>
              <a:rPr lang="en"/>
              <a:t>user@mail.me</a:t>
            </a:r>
            <a:endParaRPr/>
          </a:p>
        </p:txBody>
      </p:sp>
      <p:sp>
        <p:nvSpPr>
          <p:cNvPr id="907" name="Google Shape;907;p34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35"/>
          <p:cNvSpPr txBox="1"/>
          <p:nvPr>
            <p:ph type="title"/>
          </p:nvPr>
        </p:nvSpPr>
        <p:spPr>
          <a:xfrm>
            <a:off x="653625" y="739375"/>
            <a:ext cx="5969100" cy="74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913" name="Google Shape;913;p35"/>
          <p:cNvSpPr txBox="1"/>
          <p:nvPr>
            <p:ph idx="1" type="body"/>
          </p:nvPr>
        </p:nvSpPr>
        <p:spPr>
          <a:xfrm>
            <a:off x="653625" y="1526915"/>
            <a:ext cx="5969100" cy="323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474F67"/>
                </a:solidFill>
              </a:rPr>
              <a:t>Special thanks to all the people who made and released these awesome resources for free:</a:t>
            </a:r>
            <a:endParaRPr sz="1800">
              <a:solidFill>
                <a:srgbClr val="474F67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6D9EEB"/>
              </a:buClr>
              <a:buSzPts val="1800"/>
              <a:buChar char="×"/>
            </a:pPr>
            <a:r>
              <a:rPr lang="en" sz="1800">
                <a:solidFill>
                  <a:srgbClr val="474F67"/>
                </a:solidFill>
              </a:rPr>
              <a:t>Presentation template by </a:t>
            </a:r>
            <a:r>
              <a:rPr lang="en" sz="1800" u="sng">
                <a:solidFill>
                  <a:srgbClr val="474F67"/>
                </a:solidFill>
                <a:hlinkClick r:id="rId3"/>
              </a:rPr>
              <a:t>SlidesCarnival</a:t>
            </a:r>
            <a:endParaRPr sz="1800">
              <a:solidFill>
                <a:srgbClr val="474F67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D9EEB"/>
              </a:buClr>
              <a:buSzPts val="1800"/>
              <a:buChar char="×"/>
            </a:pPr>
            <a:r>
              <a:rPr lang="en" sz="1800">
                <a:solidFill>
                  <a:srgbClr val="474F67"/>
                </a:solidFill>
              </a:rPr>
              <a:t>Photographs by </a:t>
            </a:r>
            <a:r>
              <a:rPr lang="en" sz="1800" u="sng">
                <a:solidFill>
                  <a:srgbClr val="474F67"/>
                </a:solidFill>
                <a:hlinkClick r:id="rId4"/>
              </a:rPr>
              <a:t>Unsplash</a:t>
            </a:r>
            <a:endParaRPr sz="1800">
              <a:solidFill>
                <a:srgbClr val="474F67"/>
              </a:solidFill>
            </a:endParaRPr>
          </a:p>
        </p:txBody>
      </p:sp>
      <p:sp>
        <p:nvSpPr>
          <p:cNvPr id="914" name="Google Shape;914;p35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36"/>
          <p:cNvSpPr txBox="1"/>
          <p:nvPr>
            <p:ph type="title"/>
          </p:nvPr>
        </p:nvSpPr>
        <p:spPr>
          <a:xfrm>
            <a:off x="653625" y="739375"/>
            <a:ext cx="5969100" cy="74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920" name="Google Shape;920;p36"/>
          <p:cNvSpPr txBox="1"/>
          <p:nvPr>
            <p:ph idx="1" type="body"/>
          </p:nvPr>
        </p:nvSpPr>
        <p:spPr>
          <a:xfrm>
            <a:off x="653625" y="1352550"/>
            <a:ext cx="6757800" cy="26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This presentation uses the following typographies and colors:</a:t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×"/>
            </a:pPr>
            <a:r>
              <a:rPr lang="en" sz="1200"/>
              <a:t>Titles: </a:t>
            </a:r>
            <a:r>
              <a:rPr b="1" lang="en" sz="1200"/>
              <a:t>Sniglet</a:t>
            </a:r>
            <a:endParaRPr b="1" sz="1200"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×"/>
            </a:pPr>
            <a:r>
              <a:rPr lang="en" sz="1200"/>
              <a:t>Body copy: </a:t>
            </a:r>
            <a:r>
              <a:rPr b="1" lang="en" sz="1200"/>
              <a:t>ABeeZee</a:t>
            </a:r>
            <a:endParaRPr b="1" sz="12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You can download the fonts on these pages: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3C78D8"/>
                </a:solidFill>
                <a:hlinkClick r:id="rId3"/>
              </a:rPr>
              <a:t>https://www.fontsquirrel.com/fonts/sniglet</a:t>
            </a:r>
            <a:endParaRPr sz="1200">
              <a:solidFill>
                <a:srgbClr val="3C78D8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3C78D8"/>
                </a:solidFill>
                <a:hlinkClick r:id="rId4"/>
              </a:rPr>
              <a:t>https://www.fontsquirrel.com/fonts/abeezee</a:t>
            </a:r>
            <a:endParaRPr sz="1200">
              <a:solidFill>
                <a:srgbClr val="3C78D8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Char char="×"/>
            </a:pPr>
            <a:r>
              <a:rPr lang="en" sz="1200"/>
              <a:t>Cornflower blue </a:t>
            </a:r>
            <a:r>
              <a:rPr b="1" lang="en" sz="1200">
                <a:solidFill>
                  <a:srgbClr val="3C78D8"/>
                </a:solidFill>
              </a:rPr>
              <a:t>#3c78d8</a:t>
            </a:r>
            <a:endParaRPr b="1" sz="1200">
              <a:solidFill>
                <a:srgbClr val="3C78D8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C78D8"/>
              </a:buClr>
              <a:buSzPts val="1200"/>
              <a:buChar char="×"/>
            </a:pPr>
            <a:r>
              <a:rPr lang="en" sz="1200"/>
              <a:t>Bluish gray </a:t>
            </a:r>
            <a:r>
              <a:rPr b="1" lang="en" sz="1200">
                <a:solidFill>
                  <a:srgbClr val="474F67"/>
                </a:solidFill>
              </a:rPr>
              <a:t>#474f67</a:t>
            </a:r>
            <a:endParaRPr b="1" sz="1200">
              <a:solidFill>
                <a:srgbClr val="474F67"/>
              </a:solidFill>
            </a:endParaRPr>
          </a:p>
        </p:txBody>
      </p:sp>
      <p:sp>
        <p:nvSpPr>
          <p:cNvPr id="921" name="Google Shape;921;p36"/>
          <p:cNvSpPr txBox="1"/>
          <p:nvPr/>
        </p:nvSpPr>
        <p:spPr>
          <a:xfrm>
            <a:off x="653625" y="4315450"/>
            <a:ext cx="52728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200">
                <a:solidFill>
                  <a:srgbClr val="6D9EEB"/>
                </a:solidFill>
                <a:latin typeface="ABeeZee"/>
                <a:ea typeface="ABeeZee"/>
                <a:cs typeface="ABeeZee"/>
                <a:sym typeface="ABeeZee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i="1" sz="1200">
              <a:solidFill>
                <a:srgbClr val="6D9EEB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200">
              <a:solidFill>
                <a:srgbClr val="6D9EEB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200">
              <a:solidFill>
                <a:srgbClr val="6D9EEB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922" name="Google Shape;922;p36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p37"/>
          <p:cNvSpPr txBox="1"/>
          <p:nvPr>
            <p:ph idx="4294967295" type="title"/>
          </p:nvPr>
        </p:nvSpPr>
        <p:spPr>
          <a:xfrm>
            <a:off x="653625" y="129775"/>
            <a:ext cx="5969100" cy="74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Extra vector illustrations</a:t>
            </a:r>
            <a:endParaRPr>
              <a:solidFill>
                <a:srgbClr val="FFFFFF"/>
              </a:solidFill>
            </a:endParaRPr>
          </a:p>
        </p:txBody>
      </p:sp>
      <p:grpSp>
        <p:nvGrpSpPr>
          <p:cNvPr id="928" name="Google Shape;928;p37"/>
          <p:cNvGrpSpPr/>
          <p:nvPr/>
        </p:nvGrpSpPr>
        <p:grpSpPr>
          <a:xfrm flipH="1">
            <a:off x="336172" y="3349589"/>
            <a:ext cx="1650213" cy="1388992"/>
            <a:chOff x="5987350" y="1879850"/>
            <a:chExt cx="1395175" cy="1174325"/>
          </a:xfrm>
        </p:grpSpPr>
        <p:sp>
          <p:nvSpPr>
            <p:cNvPr id="929" name="Google Shape;929;p37"/>
            <p:cNvSpPr/>
            <p:nvPr/>
          </p:nvSpPr>
          <p:spPr>
            <a:xfrm>
              <a:off x="6143300" y="2465400"/>
              <a:ext cx="315075" cy="493925"/>
            </a:xfrm>
            <a:custGeom>
              <a:rect b="b" l="l" r="r" t="t"/>
              <a:pathLst>
                <a:path extrusionOk="0" h="19757" w="12603">
                  <a:moveTo>
                    <a:pt x="0" y="1"/>
                  </a:moveTo>
                  <a:lnTo>
                    <a:pt x="0" y="19757"/>
                  </a:lnTo>
                  <a:lnTo>
                    <a:pt x="12602" y="19757"/>
                  </a:lnTo>
                  <a:lnTo>
                    <a:pt x="12602" y="1"/>
                  </a:lnTo>
                  <a:close/>
                </a:path>
              </a:pathLst>
            </a:custGeom>
            <a:solidFill>
              <a:srgbClr val="111D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37"/>
            <p:cNvSpPr/>
            <p:nvPr/>
          </p:nvSpPr>
          <p:spPr>
            <a:xfrm>
              <a:off x="6555725" y="2465400"/>
              <a:ext cx="315075" cy="493925"/>
            </a:xfrm>
            <a:custGeom>
              <a:rect b="b" l="l" r="r" t="t"/>
              <a:pathLst>
                <a:path extrusionOk="0" h="19757" w="12603">
                  <a:moveTo>
                    <a:pt x="0" y="1"/>
                  </a:moveTo>
                  <a:lnTo>
                    <a:pt x="0" y="19757"/>
                  </a:lnTo>
                  <a:lnTo>
                    <a:pt x="12603" y="19757"/>
                  </a:lnTo>
                  <a:lnTo>
                    <a:pt x="12603" y="1"/>
                  </a:lnTo>
                  <a:close/>
                </a:path>
              </a:pathLst>
            </a:custGeom>
            <a:solidFill>
              <a:srgbClr val="111D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37"/>
            <p:cNvSpPr/>
            <p:nvPr/>
          </p:nvSpPr>
          <p:spPr>
            <a:xfrm>
              <a:off x="6112750" y="2352125"/>
              <a:ext cx="68125" cy="190950"/>
            </a:xfrm>
            <a:custGeom>
              <a:rect b="b" l="l" r="r" t="t"/>
              <a:pathLst>
                <a:path extrusionOk="0" h="7638" w="2725">
                  <a:moveTo>
                    <a:pt x="2724" y="0"/>
                  </a:moveTo>
                  <a:lnTo>
                    <a:pt x="2190" y="26"/>
                  </a:lnTo>
                  <a:lnTo>
                    <a:pt x="1197" y="433"/>
                  </a:lnTo>
                  <a:lnTo>
                    <a:pt x="458" y="1197"/>
                  </a:lnTo>
                  <a:lnTo>
                    <a:pt x="51" y="2164"/>
                  </a:lnTo>
                  <a:lnTo>
                    <a:pt x="0" y="2724"/>
                  </a:lnTo>
                  <a:lnTo>
                    <a:pt x="0" y="4914"/>
                  </a:lnTo>
                  <a:lnTo>
                    <a:pt x="51" y="5448"/>
                  </a:lnTo>
                  <a:lnTo>
                    <a:pt x="458" y="6441"/>
                  </a:lnTo>
                  <a:lnTo>
                    <a:pt x="1197" y="7180"/>
                  </a:lnTo>
                  <a:lnTo>
                    <a:pt x="2190" y="7587"/>
                  </a:lnTo>
                  <a:lnTo>
                    <a:pt x="2724" y="7638"/>
                  </a:lnTo>
                  <a:lnTo>
                    <a:pt x="2724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2" name="Google Shape;932;p37"/>
            <p:cNvSpPr/>
            <p:nvPr/>
          </p:nvSpPr>
          <p:spPr>
            <a:xfrm>
              <a:off x="6836400" y="2352125"/>
              <a:ext cx="68125" cy="190950"/>
            </a:xfrm>
            <a:custGeom>
              <a:rect b="b" l="l" r="r" t="t"/>
              <a:pathLst>
                <a:path extrusionOk="0" h="7638" w="2725">
                  <a:moveTo>
                    <a:pt x="1" y="0"/>
                  </a:moveTo>
                  <a:lnTo>
                    <a:pt x="1" y="7638"/>
                  </a:lnTo>
                  <a:lnTo>
                    <a:pt x="561" y="7587"/>
                  </a:lnTo>
                  <a:lnTo>
                    <a:pt x="1528" y="7180"/>
                  </a:lnTo>
                  <a:lnTo>
                    <a:pt x="2267" y="6441"/>
                  </a:lnTo>
                  <a:lnTo>
                    <a:pt x="2699" y="5448"/>
                  </a:lnTo>
                  <a:lnTo>
                    <a:pt x="2725" y="4914"/>
                  </a:lnTo>
                  <a:lnTo>
                    <a:pt x="2725" y="2724"/>
                  </a:lnTo>
                  <a:lnTo>
                    <a:pt x="2699" y="2164"/>
                  </a:lnTo>
                  <a:lnTo>
                    <a:pt x="2267" y="1197"/>
                  </a:lnTo>
                  <a:lnTo>
                    <a:pt x="1528" y="433"/>
                  </a:lnTo>
                  <a:lnTo>
                    <a:pt x="561" y="2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37"/>
            <p:cNvSpPr/>
            <p:nvPr/>
          </p:nvSpPr>
          <p:spPr>
            <a:xfrm>
              <a:off x="6403600" y="2740375"/>
              <a:ext cx="210700" cy="263525"/>
            </a:xfrm>
            <a:custGeom>
              <a:rect b="b" l="l" r="r" t="t"/>
              <a:pathLst>
                <a:path extrusionOk="0" h="10541" w="8428">
                  <a:moveTo>
                    <a:pt x="1" y="0"/>
                  </a:moveTo>
                  <a:lnTo>
                    <a:pt x="1" y="10540"/>
                  </a:lnTo>
                  <a:lnTo>
                    <a:pt x="8428" y="10540"/>
                  </a:lnTo>
                  <a:lnTo>
                    <a:pt x="8428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37"/>
            <p:cNvSpPr/>
            <p:nvPr/>
          </p:nvSpPr>
          <p:spPr>
            <a:xfrm>
              <a:off x="6157925" y="1924400"/>
              <a:ext cx="701425" cy="875825"/>
            </a:xfrm>
            <a:custGeom>
              <a:rect b="b" l="l" r="r" t="t"/>
              <a:pathLst>
                <a:path extrusionOk="0" h="35033" w="28057">
                  <a:moveTo>
                    <a:pt x="14028" y="1"/>
                  </a:moveTo>
                  <a:lnTo>
                    <a:pt x="13316" y="26"/>
                  </a:lnTo>
                  <a:lnTo>
                    <a:pt x="11890" y="179"/>
                  </a:lnTo>
                  <a:lnTo>
                    <a:pt x="10515" y="459"/>
                  </a:lnTo>
                  <a:lnTo>
                    <a:pt x="9217" y="867"/>
                  </a:lnTo>
                  <a:lnTo>
                    <a:pt x="7944" y="1401"/>
                  </a:lnTo>
                  <a:lnTo>
                    <a:pt x="6747" y="2038"/>
                  </a:lnTo>
                  <a:lnTo>
                    <a:pt x="5627" y="2801"/>
                  </a:lnTo>
                  <a:lnTo>
                    <a:pt x="4609" y="3642"/>
                  </a:lnTo>
                  <a:lnTo>
                    <a:pt x="3641" y="4609"/>
                  </a:lnTo>
                  <a:lnTo>
                    <a:pt x="2801" y="5653"/>
                  </a:lnTo>
                  <a:lnTo>
                    <a:pt x="2037" y="6773"/>
                  </a:lnTo>
                  <a:lnTo>
                    <a:pt x="1375" y="7944"/>
                  </a:lnTo>
                  <a:lnTo>
                    <a:pt x="866" y="9217"/>
                  </a:lnTo>
                  <a:lnTo>
                    <a:pt x="433" y="10541"/>
                  </a:lnTo>
                  <a:lnTo>
                    <a:pt x="153" y="11890"/>
                  </a:lnTo>
                  <a:lnTo>
                    <a:pt x="26" y="13316"/>
                  </a:lnTo>
                  <a:lnTo>
                    <a:pt x="1" y="14029"/>
                  </a:lnTo>
                  <a:lnTo>
                    <a:pt x="1" y="21004"/>
                  </a:lnTo>
                  <a:lnTo>
                    <a:pt x="26" y="21743"/>
                  </a:lnTo>
                  <a:lnTo>
                    <a:pt x="153" y="23143"/>
                  </a:lnTo>
                  <a:lnTo>
                    <a:pt x="433" y="24518"/>
                  </a:lnTo>
                  <a:lnTo>
                    <a:pt x="866" y="25842"/>
                  </a:lnTo>
                  <a:lnTo>
                    <a:pt x="1375" y="27089"/>
                  </a:lnTo>
                  <a:lnTo>
                    <a:pt x="2037" y="28286"/>
                  </a:lnTo>
                  <a:lnTo>
                    <a:pt x="2801" y="29406"/>
                  </a:lnTo>
                  <a:lnTo>
                    <a:pt x="3641" y="30450"/>
                  </a:lnTo>
                  <a:lnTo>
                    <a:pt x="4609" y="31392"/>
                  </a:lnTo>
                  <a:lnTo>
                    <a:pt x="5627" y="32257"/>
                  </a:lnTo>
                  <a:lnTo>
                    <a:pt x="6747" y="33021"/>
                  </a:lnTo>
                  <a:lnTo>
                    <a:pt x="7944" y="33657"/>
                  </a:lnTo>
                  <a:lnTo>
                    <a:pt x="9217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316" y="35032"/>
                  </a:lnTo>
                  <a:lnTo>
                    <a:pt x="14767" y="35032"/>
                  </a:lnTo>
                  <a:lnTo>
                    <a:pt x="16167" y="34879"/>
                  </a:lnTo>
                  <a:lnTo>
                    <a:pt x="17542" y="34599"/>
                  </a:lnTo>
                  <a:lnTo>
                    <a:pt x="18866" y="34192"/>
                  </a:lnTo>
                  <a:lnTo>
                    <a:pt x="20113" y="33657"/>
                  </a:lnTo>
                  <a:lnTo>
                    <a:pt x="21310" y="33021"/>
                  </a:lnTo>
                  <a:lnTo>
                    <a:pt x="22430" y="32257"/>
                  </a:lnTo>
                  <a:lnTo>
                    <a:pt x="23474" y="31392"/>
                  </a:lnTo>
                  <a:lnTo>
                    <a:pt x="24416" y="30450"/>
                  </a:lnTo>
                  <a:lnTo>
                    <a:pt x="25281" y="29406"/>
                  </a:lnTo>
                  <a:lnTo>
                    <a:pt x="26045" y="28286"/>
                  </a:lnTo>
                  <a:lnTo>
                    <a:pt x="26682" y="27089"/>
                  </a:lnTo>
                  <a:lnTo>
                    <a:pt x="27216" y="25842"/>
                  </a:lnTo>
                  <a:lnTo>
                    <a:pt x="27624" y="24518"/>
                  </a:lnTo>
                  <a:lnTo>
                    <a:pt x="27904" y="23143"/>
                  </a:lnTo>
                  <a:lnTo>
                    <a:pt x="28056" y="21743"/>
                  </a:lnTo>
                  <a:lnTo>
                    <a:pt x="28056" y="21004"/>
                  </a:lnTo>
                  <a:lnTo>
                    <a:pt x="28056" y="14029"/>
                  </a:lnTo>
                  <a:lnTo>
                    <a:pt x="28056" y="13316"/>
                  </a:lnTo>
                  <a:lnTo>
                    <a:pt x="27904" y="11890"/>
                  </a:lnTo>
                  <a:lnTo>
                    <a:pt x="27624" y="10541"/>
                  </a:lnTo>
                  <a:lnTo>
                    <a:pt x="27216" y="9217"/>
                  </a:lnTo>
                  <a:lnTo>
                    <a:pt x="26682" y="7944"/>
                  </a:lnTo>
                  <a:lnTo>
                    <a:pt x="26045" y="6773"/>
                  </a:lnTo>
                  <a:lnTo>
                    <a:pt x="25281" y="5653"/>
                  </a:lnTo>
                  <a:lnTo>
                    <a:pt x="24416" y="4609"/>
                  </a:lnTo>
                  <a:lnTo>
                    <a:pt x="23474" y="3642"/>
                  </a:lnTo>
                  <a:lnTo>
                    <a:pt x="22430" y="2801"/>
                  </a:lnTo>
                  <a:lnTo>
                    <a:pt x="21310" y="2038"/>
                  </a:lnTo>
                  <a:lnTo>
                    <a:pt x="20113" y="1401"/>
                  </a:lnTo>
                  <a:lnTo>
                    <a:pt x="18866" y="867"/>
                  </a:lnTo>
                  <a:lnTo>
                    <a:pt x="17542" y="459"/>
                  </a:lnTo>
                  <a:lnTo>
                    <a:pt x="16167" y="179"/>
                  </a:lnTo>
                  <a:lnTo>
                    <a:pt x="14767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F2D1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37"/>
            <p:cNvSpPr/>
            <p:nvPr/>
          </p:nvSpPr>
          <p:spPr>
            <a:xfrm>
              <a:off x="5987350" y="2844100"/>
              <a:ext cx="1042575" cy="210075"/>
            </a:xfrm>
            <a:custGeom>
              <a:rect b="b" l="l" r="r" t="t"/>
              <a:pathLst>
                <a:path extrusionOk="0" h="8403" w="41703">
                  <a:moveTo>
                    <a:pt x="16651" y="1"/>
                  </a:moveTo>
                  <a:lnTo>
                    <a:pt x="12323" y="154"/>
                  </a:lnTo>
                  <a:lnTo>
                    <a:pt x="11177" y="179"/>
                  </a:lnTo>
                  <a:lnTo>
                    <a:pt x="9140" y="485"/>
                  </a:lnTo>
                  <a:lnTo>
                    <a:pt x="7307" y="1070"/>
                  </a:lnTo>
                  <a:lnTo>
                    <a:pt x="5703" y="1910"/>
                  </a:lnTo>
                  <a:lnTo>
                    <a:pt x="4227" y="3005"/>
                  </a:lnTo>
                  <a:lnTo>
                    <a:pt x="2903" y="4303"/>
                  </a:lnTo>
                  <a:lnTo>
                    <a:pt x="1706" y="5805"/>
                  </a:lnTo>
                  <a:lnTo>
                    <a:pt x="561" y="7486"/>
                  </a:lnTo>
                  <a:lnTo>
                    <a:pt x="1" y="8402"/>
                  </a:lnTo>
                  <a:lnTo>
                    <a:pt x="41702" y="8402"/>
                  </a:lnTo>
                  <a:lnTo>
                    <a:pt x="41168" y="7486"/>
                  </a:lnTo>
                  <a:lnTo>
                    <a:pt x="40022" y="5805"/>
                  </a:lnTo>
                  <a:lnTo>
                    <a:pt x="38800" y="4303"/>
                  </a:lnTo>
                  <a:lnTo>
                    <a:pt x="37476" y="3005"/>
                  </a:lnTo>
                  <a:lnTo>
                    <a:pt x="36025" y="1910"/>
                  </a:lnTo>
                  <a:lnTo>
                    <a:pt x="34396" y="1070"/>
                  </a:lnTo>
                  <a:lnTo>
                    <a:pt x="32588" y="485"/>
                  </a:lnTo>
                  <a:lnTo>
                    <a:pt x="30526" y="179"/>
                  </a:lnTo>
                  <a:lnTo>
                    <a:pt x="29406" y="154"/>
                  </a:lnTo>
                  <a:lnTo>
                    <a:pt x="25078" y="1"/>
                  </a:lnTo>
                  <a:lnTo>
                    <a:pt x="25052" y="434"/>
                  </a:lnTo>
                  <a:lnTo>
                    <a:pt x="24874" y="1248"/>
                  </a:lnTo>
                  <a:lnTo>
                    <a:pt x="24568" y="2012"/>
                  </a:lnTo>
                  <a:lnTo>
                    <a:pt x="24110" y="2674"/>
                  </a:lnTo>
                  <a:lnTo>
                    <a:pt x="23550" y="3260"/>
                  </a:lnTo>
                  <a:lnTo>
                    <a:pt x="22863" y="3718"/>
                  </a:lnTo>
                  <a:lnTo>
                    <a:pt x="22124" y="4023"/>
                  </a:lnTo>
                  <a:lnTo>
                    <a:pt x="21284" y="4202"/>
                  </a:lnTo>
                  <a:lnTo>
                    <a:pt x="20419" y="4202"/>
                  </a:lnTo>
                  <a:lnTo>
                    <a:pt x="19604" y="4023"/>
                  </a:lnTo>
                  <a:lnTo>
                    <a:pt x="18840" y="3718"/>
                  </a:lnTo>
                  <a:lnTo>
                    <a:pt x="18178" y="3260"/>
                  </a:lnTo>
                  <a:lnTo>
                    <a:pt x="17593" y="2674"/>
                  </a:lnTo>
                  <a:lnTo>
                    <a:pt x="17160" y="2012"/>
                  </a:lnTo>
                  <a:lnTo>
                    <a:pt x="16829" y="1248"/>
                  </a:lnTo>
                  <a:lnTo>
                    <a:pt x="16651" y="434"/>
                  </a:lnTo>
                  <a:lnTo>
                    <a:pt x="16651" y="1"/>
                  </a:lnTo>
                  <a:close/>
                </a:path>
              </a:pathLst>
            </a:custGeom>
            <a:solidFill>
              <a:srgbClr val="CD36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37"/>
            <p:cNvSpPr/>
            <p:nvPr/>
          </p:nvSpPr>
          <p:spPr>
            <a:xfrm>
              <a:off x="6364150" y="2844100"/>
              <a:ext cx="288975" cy="149600"/>
            </a:xfrm>
            <a:custGeom>
              <a:rect b="b" l="l" r="r" t="t"/>
              <a:pathLst>
                <a:path extrusionOk="0" h="5984" w="11559">
                  <a:moveTo>
                    <a:pt x="1579" y="1"/>
                  </a:moveTo>
                  <a:lnTo>
                    <a:pt x="26" y="52"/>
                  </a:lnTo>
                  <a:lnTo>
                    <a:pt x="0" y="128"/>
                  </a:lnTo>
                  <a:lnTo>
                    <a:pt x="0" y="205"/>
                  </a:lnTo>
                  <a:lnTo>
                    <a:pt x="26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324" y="3871"/>
                  </a:lnTo>
                  <a:lnTo>
                    <a:pt x="2113" y="4660"/>
                  </a:lnTo>
                  <a:lnTo>
                    <a:pt x="3030" y="5296"/>
                  </a:lnTo>
                  <a:lnTo>
                    <a:pt x="4074" y="5729"/>
                  </a:lnTo>
                  <a:lnTo>
                    <a:pt x="5194" y="5958"/>
                  </a:lnTo>
                  <a:lnTo>
                    <a:pt x="5779" y="5984"/>
                  </a:lnTo>
                  <a:lnTo>
                    <a:pt x="6390" y="5958"/>
                  </a:lnTo>
                  <a:lnTo>
                    <a:pt x="7511" y="5729"/>
                  </a:lnTo>
                  <a:lnTo>
                    <a:pt x="8555" y="5296"/>
                  </a:lnTo>
                  <a:lnTo>
                    <a:pt x="9471" y="4660"/>
                  </a:lnTo>
                  <a:lnTo>
                    <a:pt x="10260" y="3871"/>
                  </a:lnTo>
                  <a:lnTo>
                    <a:pt x="10871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59" y="205"/>
                  </a:lnTo>
                  <a:lnTo>
                    <a:pt x="11559" y="128"/>
                  </a:lnTo>
                  <a:lnTo>
                    <a:pt x="11559" y="52"/>
                  </a:lnTo>
                  <a:lnTo>
                    <a:pt x="10006" y="1"/>
                  </a:lnTo>
                  <a:lnTo>
                    <a:pt x="9980" y="434"/>
                  </a:lnTo>
                  <a:lnTo>
                    <a:pt x="9802" y="1248"/>
                  </a:lnTo>
                  <a:lnTo>
                    <a:pt x="9496" y="2012"/>
                  </a:lnTo>
                  <a:lnTo>
                    <a:pt x="9038" y="2674"/>
                  </a:lnTo>
                  <a:lnTo>
                    <a:pt x="8478" y="3260"/>
                  </a:lnTo>
                  <a:lnTo>
                    <a:pt x="7791" y="3718"/>
                  </a:lnTo>
                  <a:lnTo>
                    <a:pt x="7052" y="4023"/>
                  </a:lnTo>
                  <a:lnTo>
                    <a:pt x="6212" y="4202"/>
                  </a:lnTo>
                  <a:lnTo>
                    <a:pt x="5347" y="4202"/>
                  </a:lnTo>
                  <a:lnTo>
                    <a:pt x="4532" y="4023"/>
                  </a:lnTo>
                  <a:lnTo>
                    <a:pt x="3768" y="3718"/>
                  </a:lnTo>
                  <a:lnTo>
                    <a:pt x="3106" y="3260"/>
                  </a:lnTo>
                  <a:lnTo>
                    <a:pt x="2521" y="2674"/>
                  </a:lnTo>
                  <a:lnTo>
                    <a:pt x="2088" y="2012"/>
                  </a:lnTo>
                  <a:lnTo>
                    <a:pt x="1757" y="1248"/>
                  </a:lnTo>
                  <a:lnTo>
                    <a:pt x="1579" y="434"/>
                  </a:lnTo>
                  <a:lnTo>
                    <a:pt x="1579" y="1"/>
                  </a:lnTo>
                  <a:close/>
                </a:path>
              </a:pathLst>
            </a:custGeom>
            <a:solidFill>
              <a:srgbClr val="F35E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37"/>
            <p:cNvSpPr/>
            <p:nvPr/>
          </p:nvSpPr>
          <p:spPr>
            <a:xfrm>
              <a:off x="6457075" y="2459675"/>
              <a:ext cx="99950" cy="119700"/>
            </a:xfrm>
            <a:custGeom>
              <a:rect b="b" l="l" r="r" t="t"/>
              <a:pathLst>
                <a:path extrusionOk="0" h="4788" w="3998">
                  <a:moveTo>
                    <a:pt x="1884" y="1"/>
                  </a:moveTo>
                  <a:lnTo>
                    <a:pt x="1655" y="306"/>
                  </a:lnTo>
                  <a:lnTo>
                    <a:pt x="1553" y="586"/>
                  </a:lnTo>
                  <a:lnTo>
                    <a:pt x="0" y="4252"/>
                  </a:lnTo>
                  <a:lnTo>
                    <a:pt x="0" y="4303"/>
                  </a:lnTo>
                  <a:lnTo>
                    <a:pt x="0" y="4354"/>
                  </a:lnTo>
                  <a:lnTo>
                    <a:pt x="484" y="4558"/>
                  </a:lnTo>
                  <a:lnTo>
                    <a:pt x="1477" y="4787"/>
                  </a:lnTo>
                  <a:lnTo>
                    <a:pt x="2495" y="4787"/>
                  </a:lnTo>
                  <a:lnTo>
                    <a:pt x="3514" y="4558"/>
                  </a:lnTo>
                  <a:lnTo>
                    <a:pt x="3997" y="4354"/>
                  </a:lnTo>
                  <a:lnTo>
                    <a:pt x="3997" y="4303"/>
                  </a:lnTo>
                  <a:lnTo>
                    <a:pt x="3972" y="4252"/>
                  </a:lnTo>
                  <a:lnTo>
                    <a:pt x="2419" y="586"/>
                  </a:lnTo>
                  <a:lnTo>
                    <a:pt x="2343" y="306"/>
                  </a:lnTo>
                  <a:lnTo>
                    <a:pt x="2113" y="1"/>
                  </a:lnTo>
                  <a:close/>
                </a:path>
              </a:pathLst>
            </a:custGeom>
            <a:solidFill>
              <a:srgbClr val="FEE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37"/>
            <p:cNvSpPr/>
            <p:nvPr/>
          </p:nvSpPr>
          <p:spPr>
            <a:xfrm>
              <a:off x="6457075" y="2568525"/>
              <a:ext cx="99950" cy="38200"/>
            </a:xfrm>
            <a:custGeom>
              <a:rect b="b" l="l" r="r" t="t"/>
              <a:pathLst>
                <a:path extrusionOk="0" h="1528" w="3998">
                  <a:moveTo>
                    <a:pt x="0" y="0"/>
                  </a:moveTo>
                  <a:lnTo>
                    <a:pt x="0" y="306"/>
                  </a:lnTo>
                  <a:lnTo>
                    <a:pt x="331" y="840"/>
                  </a:lnTo>
                  <a:lnTo>
                    <a:pt x="917" y="1273"/>
                  </a:lnTo>
                  <a:lnTo>
                    <a:pt x="1553" y="1502"/>
                  </a:lnTo>
                  <a:lnTo>
                    <a:pt x="1833" y="1528"/>
                  </a:lnTo>
                  <a:lnTo>
                    <a:pt x="2139" y="1528"/>
                  </a:lnTo>
                  <a:lnTo>
                    <a:pt x="2419" y="1502"/>
                  </a:lnTo>
                  <a:lnTo>
                    <a:pt x="3081" y="1273"/>
                  </a:lnTo>
                  <a:lnTo>
                    <a:pt x="3641" y="840"/>
                  </a:lnTo>
                  <a:lnTo>
                    <a:pt x="3997" y="306"/>
                  </a:lnTo>
                  <a:lnTo>
                    <a:pt x="3997" y="0"/>
                  </a:lnTo>
                  <a:lnTo>
                    <a:pt x="3514" y="204"/>
                  </a:lnTo>
                  <a:lnTo>
                    <a:pt x="2495" y="433"/>
                  </a:lnTo>
                  <a:lnTo>
                    <a:pt x="1477" y="433"/>
                  </a:lnTo>
                  <a:lnTo>
                    <a:pt x="484" y="2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37"/>
            <p:cNvSpPr/>
            <p:nvPr/>
          </p:nvSpPr>
          <p:spPr>
            <a:xfrm>
              <a:off x="6255300" y="2522700"/>
              <a:ext cx="146425" cy="68750"/>
            </a:xfrm>
            <a:custGeom>
              <a:rect b="b" l="l" r="r" t="t"/>
              <a:pathLst>
                <a:path extrusionOk="0" h="2750" w="5857">
                  <a:moveTo>
                    <a:pt x="1376" y="0"/>
                  </a:moveTo>
                  <a:lnTo>
                    <a:pt x="1096" y="26"/>
                  </a:lnTo>
                  <a:lnTo>
                    <a:pt x="612" y="229"/>
                  </a:lnTo>
                  <a:lnTo>
                    <a:pt x="230" y="586"/>
                  </a:lnTo>
                  <a:lnTo>
                    <a:pt x="26" y="1095"/>
                  </a:lnTo>
                  <a:lnTo>
                    <a:pt x="1" y="1375"/>
                  </a:lnTo>
                  <a:lnTo>
                    <a:pt x="26" y="1655"/>
                  </a:lnTo>
                  <a:lnTo>
                    <a:pt x="230" y="2139"/>
                  </a:lnTo>
                  <a:lnTo>
                    <a:pt x="612" y="2521"/>
                  </a:lnTo>
                  <a:lnTo>
                    <a:pt x="1096" y="2724"/>
                  </a:lnTo>
                  <a:lnTo>
                    <a:pt x="1376" y="2750"/>
                  </a:lnTo>
                  <a:lnTo>
                    <a:pt x="4482" y="2750"/>
                  </a:lnTo>
                  <a:lnTo>
                    <a:pt x="4762" y="2724"/>
                  </a:lnTo>
                  <a:lnTo>
                    <a:pt x="5245" y="2521"/>
                  </a:lnTo>
                  <a:lnTo>
                    <a:pt x="5627" y="2139"/>
                  </a:lnTo>
                  <a:lnTo>
                    <a:pt x="5831" y="1655"/>
                  </a:lnTo>
                  <a:lnTo>
                    <a:pt x="5856" y="1375"/>
                  </a:lnTo>
                  <a:lnTo>
                    <a:pt x="5831" y="1095"/>
                  </a:lnTo>
                  <a:lnTo>
                    <a:pt x="5627" y="586"/>
                  </a:lnTo>
                  <a:lnTo>
                    <a:pt x="5245" y="229"/>
                  </a:lnTo>
                  <a:lnTo>
                    <a:pt x="4762" y="26"/>
                  </a:lnTo>
                  <a:lnTo>
                    <a:pt x="4482" y="0"/>
                  </a:lnTo>
                  <a:close/>
                </a:path>
              </a:pathLst>
            </a:custGeom>
            <a:solidFill>
              <a:srgbClr val="F1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0" name="Google Shape;940;p37"/>
            <p:cNvSpPr/>
            <p:nvPr/>
          </p:nvSpPr>
          <p:spPr>
            <a:xfrm>
              <a:off x="6616200" y="2522700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586"/>
                  </a:lnTo>
                  <a:lnTo>
                    <a:pt x="25" y="1095"/>
                  </a:lnTo>
                  <a:lnTo>
                    <a:pt x="0" y="1375"/>
                  </a:lnTo>
                  <a:lnTo>
                    <a:pt x="25" y="1655"/>
                  </a:lnTo>
                  <a:lnTo>
                    <a:pt x="229" y="2139"/>
                  </a:lnTo>
                  <a:lnTo>
                    <a:pt x="586" y="2521"/>
                  </a:lnTo>
                  <a:lnTo>
                    <a:pt x="1095" y="2724"/>
                  </a:lnTo>
                  <a:lnTo>
                    <a:pt x="1375" y="2750"/>
                  </a:lnTo>
                  <a:lnTo>
                    <a:pt x="4455" y="2750"/>
                  </a:lnTo>
                  <a:lnTo>
                    <a:pt x="4735" y="2724"/>
                  </a:lnTo>
                  <a:lnTo>
                    <a:pt x="5245" y="2521"/>
                  </a:lnTo>
                  <a:lnTo>
                    <a:pt x="5601" y="2139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586"/>
                  </a:lnTo>
                  <a:lnTo>
                    <a:pt x="5245" y="229"/>
                  </a:lnTo>
                  <a:lnTo>
                    <a:pt x="4735" y="26"/>
                  </a:lnTo>
                  <a:lnTo>
                    <a:pt x="4455" y="0"/>
                  </a:lnTo>
                  <a:close/>
                </a:path>
              </a:pathLst>
            </a:custGeom>
            <a:solidFill>
              <a:srgbClr val="F1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1" name="Google Shape;941;p37"/>
            <p:cNvSpPr/>
            <p:nvPr/>
          </p:nvSpPr>
          <p:spPr>
            <a:xfrm>
              <a:off x="6112750" y="1879850"/>
              <a:ext cx="791775" cy="541675"/>
            </a:xfrm>
            <a:custGeom>
              <a:rect b="b" l="l" r="r" t="t"/>
              <a:pathLst>
                <a:path extrusionOk="0" h="21667" w="31671">
                  <a:moveTo>
                    <a:pt x="15021" y="1"/>
                  </a:moveTo>
                  <a:lnTo>
                    <a:pt x="13442" y="154"/>
                  </a:lnTo>
                  <a:lnTo>
                    <a:pt x="11889" y="485"/>
                  </a:lnTo>
                  <a:lnTo>
                    <a:pt x="10413" y="943"/>
                  </a:lnTo>
                  <a:lnTo>
                    <a:pt x="8987" y="1554"/>
                  </a:lnTo>
                  <a:lnTo>
                    <a:pt x="7638" y="2267"/>
                  </a:lnTo>
                  <a:lnTo>
                    <a:pt x="6365" y="3132"/>
                  </a:lnTo>
                  <a:lnTo>
                    <a:pt x="5194" y="4100"/>
                  </a:lnTo>
                  <a:lnTo>
                    <a:pt x="4124" y="5169"/>
                  </a:lnTo>
                  <a:lnTo>
                    <a:pt x="3157" y="6340"/>
                  </a:lnTo>
                  <a:lnTo>
                    <a:pt x="2291" y="7613"/>
                  </a:lnTo>
                  <a:lnTo>
                    <a:pt x="1579" y="8962"/>
                  </a:lnTo>
                  <a:lnTo>
                    <a:pt x="968" y="10388"/>
                  </a:lnTo>
                  <a:lnTo>
                    <a:pt x="509" y="11865"/>
                  </a:lnTo>
                  <a:lnTo>
                    <a:pt x="178" y="13418"/>
                  </a:lnTo>
                  <a:lnTo>
                    <a:pt x="26" y="14996"/>
                  </a:lnTo>
                  <a:lnTo>
                    <a:pt x="0" y="15811"/>
                  </a:lnTo>
                  <a:lnTo>
                    <a:pt x="0" y="21463"/>
                  </a:lnTo>
                  <a:lnTo>
                    <a:pt x="357" y="21513"/>
                  </a:lnTo>
                  <a:lnTo>
                    <a:pt x="1146" y="21437"/>
                  </a:lnTo>
                  <a:lnTo>
                    <a:pt x="2037" y="21132"/>
                  </a:lnTo>
                  <a:lnTo>
                    <a:pt x="2953" y="20673"/>
                  </a:lnTo>
                  <a:lnTo>
                    <a:pt x="4303" y="19757"/>
                  </a:lnTo>
                  <a:lnTo>
                    <a:pt x="5856" y="18306"/>
                  </a:lnTo>
                  <a:lnTo>
                    <a:pt x="6416" y="17593"/>
                  </a:lnTo>
                  <a:lnTo>
                    <a:pt x="6899" y="10515"/>
                  </a:lnTo>
                  <a:lnTo>
                    <a:pt x="10846" y="16727"/>
                  </a:lnTo>
                  <a:lnTo>
                    <a:pt x="11431" y="17160"/>
                  </a:lnTo>
                  <a:lnTo>
                    <a:pt x="13417" y="18077"/>
                  </a:lnTo>
                  <a:lnTo>
                    <a:pt x="16065" y="19019"/>
                  </a:lnTo>
                  <a:lnTo>
                    <a:pt x="19171" y="19910"/>
                  </a:lnTo>
                  <a:lnTo>
                    <a:pt x="22455" y="20699"/>
                  </a:lnTo>
                  <a:lnTo>
                    <a:pt x="25663" y="21284"/>
                  </a:lnTo>
                  <a:lnTo>
                    <a:pt x="28539" y="21641"/>
                  </a:lnTo>
                  <a:lnTo>
                    <a:pt x="30856" y="21666"/>
                  </a:lnTo>
                  <a:lnTo>
                    <a:pt x="31671" y="21513"/>
                  </a:lnTo>
                  <a:lnTo>
                    <a:pt x="31671" y="15811"/>
                  </a:lnTo>
                  <a:lnTo>
                    <a:pt x="31645" y="14996"/>
                  </a:lnTo>
                  <a:lnTo>
                    <a:pt x="31493" y="13418"/>
                  </a:lnTo>
                  <a:lnTo>
                    <a:pt x="31187" y="11865"/>
                  </a:lnTo>
                  <a:lnTo>
                    <a:pt x="30703" y="10388"/>
                  </a:lnTo>
                  <a:lnTo>
                    <a:pt x="30118" y="8962"/>
                  </a:lnTo>
                  <a:lnTo>
                    <a:pt x="29380" y="7613"/>
                  </a:lnTo>
                  <a:lnTo>
                    <a:pt x="28514" y="6340"/>
                  </a:lnTo>
                  <a:lnTo>
                    <a:pt x="27547" y="5169"/>
                  </a:lnTo>
                  <a:lnTo>
                    <a:pt x="26477" y="4100"/>
                  </a:lnTo>
                  <a:lnTo>
                    <a:pt x="25306" y="3132"/>
                  </a:lnTo>
                  <a:lnTo>
                    <a:pt x="24059" y="2267"/>
                  </a:lnTo>
                  <a:lnTo>
                    <a:pt x="22709" y="1554"/>
                  </a:lnTo>
                  <a:lnTo>
                    <a:pt x="21284" y="943"/>
                  </a:lnTo>
                  <a:lnTo>
                    <a:pt x="19807" y="485"/>
                  </a:lnTo>
                  <a:lnTo>
                    <a:pt x="18254" y="154"/>
                  </a:lnTo>
                  <a:lnTo>
                    <a:pt x="16650" y="1"/>
                  </a:lnTo>
                  <a:close/>
                </a:path>
              </a:pathLst>
            </a:custGeom>
            <a:solidFill>
              <a:srgbClr val="111D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37"/>
            <p:cNvSpPr/>
            <p:nvPr/>
          </p:nvSpPr>
          <p:spPr>
            <a:xfrm>
              <a:off x="6273125" y="2341925"/>
              <a:ext cx="110775" cy="22300"/>
            </a:xfrm>
            <a:custGeom>
              <a:rect b="b" l="l" r="r" t="t"/>
              <a:pathLst>
                <a:path extrusionOk="0" fill="none" h="892" w="4431">
                  <a:moveTo>
                    <a:pt x="4431" y="892"/>
                  </a:moveTo>
                  <a:lnTo>
                    <a:pt x="4176" y="663"/>
                  </a:lnTo>
                  <a:lnTo>
                    <a:pt x="3667" y="332"/>
                  </a:lnTo>
                  <a:lnTo>
                    <a:pt x="2801" y="1"/>
                  </a:lnTo>
                  <a:lnTo>
                    <a:pt x="1605" y="1"/>
                  </a:lnTo>
                  <a:lnTo>
                    <a:pt x="764" y="332"/>
                  </a:lnTo>
                  <a:lnTo>
                    <a:pt x="230" y="663"/>
                  </a:lnTo>
                  <a:lnTo>
                    <a:pt x="1" y="892"/>
                  </a:lnTo>
                </a:path>
              </a:pathLst>
            </a:custGeom>
            <a:noFill/>
            <a:ln cap="rnd" cmpd="sng" w="21000">
              <a:solidFill>
                <a:srgbClr val="1F2F45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37"/>
            <p:cNvSpPr/>
            <p:nvPr/>
          </p:nvSpPr>
          <p:spPr>
            <a:xfrm>
              <a:off x="6446875" y="2657625"/>
              <a:ext cx="123500" cy="35675"/>
            </a:xfrm>
            <a:custGeom>
              <a:rect b="b" l="l" r="r" t="t"/>
              <a:pathLst>
                <a:path extrusionOk="0" h="1427" w="4940">
                  <a:moveTo>
                    <a:pt x="1" y="0"/>
                  </a:moveTo>
                  <a:lnTo>
                    <a:pt x="154" y="306"/>
                  </a:lnTo>
                  <a:lnTo>
                    <a:pt x="612" y="815"/>
                  </a:lnTo>
                  <a:lnTo>
                    <a:pt x="1274" y="1197"/>
                  </a:lnTo>
                  <a:lnTo>
                    <a:pt x="2038" y="1426"/>
                  </a:lnTo>
                  <a:lnTo>
                    <a:pt x="2903" y="1426"/>
                  </a:lnTo>
                  <a:lnTo>
                    <a:pt x="3667" y="1222"/>
                  </a:lnTo>
                  <a:lnTo>
                    <a:pt x="4329" y="841"/>
                  </a:lnTo>
                  <a:lnTo>
                    <a:pt x="4787" y="331"/>
                  </a:lnTo>
                  <a:lnTo>
                    <a:pt x="4940" y="2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1575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37"/>
            <p:cNvSpPr/>
            <p:nvPr/>
          </p:nvSpPr>
          <p:spPr>
            <a:xfrm>
              <a:off x="6621925" y="2429125"/>
              <a:ext cx="130500" cy="66850"/>
            </a:xfrm>
            <a:custGeom>
              <a:rect b="b" l="l" r="r" t="t"/>
              <a:pathLst>
                <a:path extrusionOk="0" h="2674" w="5220">
                  <a:moveTo>
                    <a:pt x="2852" y="1"/>
                  </a:moveTo>
                  <a:lnTo>
                    <a:pt x="2291" y="103"/>
                  </a:lnTo>
                  <a:lnTo>
                    <a:pt x="1782" y="281"/>
                  </a:lnTo>
                  <a:lnTo>
                    <a:pt x="942" y="866"/>
                  </a:lnTo>
                  <a:lnTo>
                    <a:pt x="102" y="1808"/>
                  </a:lnTo>
                  <a:lnTo>
                    <a:pt x="0" y="1987"/>
                  </a:lnTo>
                  <a:lnTo>
                    <a:pt x="204" y="2114"/>
                  </a:lnTo>
                  <a:lnTo>
                    <a:pt x="1375" y="2547"/>
                  </a:lnTo>
                  <a:lnTo>
                    <a:pt x="2393" y="2674"/>
                  </a:lnTo>
                  <a:lnTo>
                    <a:pt x="2928" y="2572"/>
                  </a:lnTo>
                  <a:lnTo>
                    <a:pt x="3437" y="2394"/>
                  </a:lnTo>
                  <a:lnTo>
                    <a:pt x="4303" y="1808"/>
                  </a:lnTo>
                  <a:lnTo>
                    <a:pt x="5117" y="866"/>
                  </a:lnTo>
                  <a:lnTo>
                    <a:pt x="5219" y="663"/>
                  </a:lnTo>
                  <a:lnTo>
                    <a:pt x="5041" y="561"/>
                  </a:lnTo>
                  <a:lnTo>
                    <a:pt x="3870" y="103"/>
                  </a:lnTo>
                  <a:lnTo>
                    <a:pt x="2852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37"/>
            <p:cNvSpPr/>
            <p:nvPr/>
          </p:nvSpPr>
          <p:spPr>
            <a:xfrm>
              <a:off x="6261675" y="2429125"/>
              <a:ext cx="129875" cy="66850"/>
            </a:xfrm>
            <a:custGeom>
              <a:rect b="b" l="l" r="r" t="t"/>
              <a:pathLst>
                <a:path extrusionOk="0" h="2674" w="5195">
                  <a:moveTo>
                    <a:pt x="2368" y="1"/>
                  </a:moveTo>
                  <a:lnTo>
                    <a:pt x="1350" y="103"/>
                  </a:lnTo>
                  <a:lnTo>
                    <a:pt x="179" y="561"/>
                  </a:lnTo>
                  <a:lnTo>
                    <a:pt x="0" y="663"/>
                  </a:lnTo>
                  <a:lnTo>
                    <a:pt x="102" y="866"/>
                  </a:lnTo>
                  <a:lnTo>
                    <a:pt x="917" y="1808"/>
                  </a:lnTo>
                  <a:lnTo>
                    <a:pt x="1757" y="2394"/>
                  </a:lnTo>
                  <a:lnTo>
                    <a:pt x="2292" y="2572"/>
                  </a:lnTo>
                  <a:lnTo>
                    <a:pt x="2826" y="2674"/>
                  </a:lnTo>
                  <a:lnTo>
                    <a:pt x="3845" y="2547"/>
                  </a:lnTo>
                  <a:lnTo>
                    <a:pt x="5016" y="2114"/>
                  </a:lnTo>
                  <a:lnTo>
                    <a:pt x="5194" y="1987"/>
                  </a:lnTo>
                  <a:lnTo>
                    <a:pt x="5092" y="1808"/>
                  </a:lnTo>
                  <a:lnTo>
                    <a:pt x="4278" y="866"/>
                  </a:lnTo>
                  <a:lnTo>
                    <a:pt x="3437" y="281"/>
                  </a:lnTo>
                  <a:lnTo>
                    <a:pt x="2903" y="103"/>
                  </a:lnTo>
                  <a:lnTo>
                    <a:pt x="2368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6" name="Google Shape;946;p37"/>
            <p:cNvSpPr/>
            <p:nvPr/>
          </p:nvSpPr>
          <p:spPr>
            <a:xfrm>
              <a:off x="6294775" y="2438675"/>
              <a:ext cx="26750" cy="26750"/>
            </a:xfrm>
            <a:custGeom>
              <a:rect b="b" l="l" r="r" t="t"/>
              <a:pathLst>
                <a:path extrusionOk="0" h="1070" w="1070">
                  <a:moveTo>
                    <a:pt x="535" y="1"/>
                  </a:moveTo>
                  <a:lnTo>
                    <a:pt x="306" y="26"/>
                  </a:lnTo>
                  <a:lnTo>
                    <a:pt x="26" y="332"/>
                  </a:lnTo>
                  <a:lnTo>
                    <a:pt x="0" y="535"/>
                  </a:lnTo>
                  <a:lnTo>
                    <a:pt x="26" y="739"/>
                  </a:lnTo>
                  <a:lnTo>
                    <a:pt x="306" y="1044"/>
                  </a:lnTo>
                  <a:lnTo>
                    <a:pt x="535" y="1070"/>
                  </a:lnTo>
                  <a:lnTo>
                    <a:pt x="739" y="1044"/>
                  </a:lnTo>
                  <a:lnTo>
                    <a:pt x="1019" y="739"/>
                  </a:lnTo>
                  <a:lnTo>
                    <a:pt x="1070" y="535"/>
                  </a:lnTo>
                  <a:lnTo>
                    <a:pt x="1019" y="332"/>
                  </a:lnTo>
                  <a:lnTo>
                    <a:pt x="739" y="26"/>
                  </a:lnTo>
                  <a:lnTo>
                    <a:pt x="5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7" name="Google Shape;947;p37"/>
            <p:cNvSpPr/>
            <p:nvPr/>
          </p:nvSpPr>
          <p:spPr>
            <a:xfrm>
              <a:off x="6660750" y="2445050"/>
              <a:ext cx="26750" cy="26125"/>
            </a:xfrm>
            <a:custGeom>
              <a:rect b="b" l="l" r="r" t="t"/>
              <a:pathLst>
                <a:path extrusionOk="0" h="1045" w="1070">
                  <a:moveTo>
                    <a:pt x="535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0" y="509"/>
                  </a:lnTo>
                  <a:lnTo>
                    <a:pt x="26" y="739"/>
                  </a:lnTo>
                  <a:lnTo>
                    <a:pt x="306" y="1019"/>
                  </a:lnTo>
                  <a:lnTo>
                    <a:pt x="535" y="1044"/>
                  </a:lnTo>
                  <a:lnTo>
                    <a:pt x="738" y="1019"/>
                  </a:lnTo>
                  <a:lnTo>
                    <a:pt x="1019" y="739"/>
                  </a:lnTo>
                  <a:lnTo>
                    <a:pt x="1069" y="509"/>
                  </a:lnTo>
                  <a:lnTo>
                    <a:pt x="1019" y="306"/>
                  </a:lnTo>
                  <a:lnTo>
                    <a:pt x="738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37"/>
            <p:cNvSpPr/>
            <p:nvPr/>
          </p:nvSpPr>
          <p:spPr>
            <a:xfrm>
              <a:off x="7025450" y="2455225"/>
              <a:ext cx="357075" cy="586225"/>
            </a:xfrm>
            <a:custGeom>
              <a:rect b="b" l="l" r="r" t="t"/>
              <a:pathLst>
                <a:path extrusionOk="0" h="23449" w="14283">
                  <a:moveTo>
                    <a:pt x="9216" y="1"/>
                  </a:moveTo>
                  <a:lnTo>
                    <a:pt x="8783" y="102"/>
                  </a:lnTo>
                  <a:lnTo>
                    <a:pt x="8427" y="357"/>
                  </a:lnTo>
                  <a:lnTo>
                    <a:pt x="8172" y="764"/>
                  </a:lnTo>
                  <a:lnTo>
                    <a:pt x="8096" y="993"/>
                  </a:lnTo>
                  <a:lnTo>
                    <a:pt x="6365" y="8529"/>
                  </a:lnTo>
                  <a:lnTo>
                    <a:pt x="6059" y="8453"/>
                  </a:lnTo>
                  <a:lnTo>
                    <a:pt x="7587" y="1757"/>
                  </a:lnTo>
                  <a:lnTo>
                    <a:pt x="7638" y="1503"/>
                  </a:lnTo>
                  <a:lnTo>
                    <a:pt x="7587" y="1044"/>
                  </a:lnTo>
                  <a:lnTo>
                    <a:pt x="7383" y="637"/>
                  </a:lnTo>
                  <a:lnTo>
                    <a:pt x="7027" y="357"/>
                  </a:lnTo>
                  <a:lnTo>
                    <a:pt x="6823" y="306"/>
                  </a:lnTo>
                  <a:lnTo>
                    <a:pt x="6619" y="255"/>
                  </a:lnTo>
                  <a:lnTo>
                    <a:pt x="6187" y="357"/>
                  </a:lnTo>
                  <a:lnTo>
                    <a:pt x="5830" y="637"/>
                  </a:lnTo>
                  <a:lnTo>
                    <a:pt x="5576" y="1019"/>
                  </a:lnTo>
                  <a:lnTo>
                    <a:pt x="5499" y="1273"/>
                  </a:lnTo>
                  <a:lnTo>
                    <a:pt x="3386" y="10439"/>
                  </a:lnTo>
                  <a:lnTo>
                    <a:pt x="3157" y="9548"/>
                  </a:lnTo>
                  <a:lnTo>
                    <a:pt x="2648" y="8173"/>
                  </a:lnTo>
                  <a:lnTo>
                    <a:pt x="2139" y="7231"/>
                  </a:lnTo>
                  <a:lnTo>
                    <a:pt x="1629" y="6594"/>
                  </a:lnTo>
                  <a:lnTo>
                    <a:pt x="968" y="6111"/>
                  </a:lnTo>
                  <a:lnTo>
                    <a:pt x="382" y="6034"/>
                  </a:lnTo>
                  <a:lnTo>
                    <a:pt x="331" y="6060"/>
                  </a:lnTo>
                  <a:lnTo>
                    <a:pt x="178" y="6136"/>
                  </a:lnTo>
                  <a:lnTo>
                    <a:pt x="0" y="6442"/>
                  </a:lnTo>
                  <a:lnTo>
                    <a:pt x="0" y="6951"/>
                  </a:lnTo>
                  <a:lnTo>
                    <a:pt x="26" y="7078"/>
                  </a:lnTo>
                  <a:lnTo>
                    <a:pt x="560" y="10006"/>
                  </a:lnTo>
                  <a:lnTo>
                    <a:pt x="1171" y="13494"/>
                  </a:lnTo>
                  <a:lnTo>
                    <a:pt x="1222" y="13901"/>
                  </a:lnTo>
                  <a:lnTo>
                    <a:pt x="1426" y="14563"/>
                  </a:lnTo>
                  <a:lnTo>
                    <a:pt x="1909" y="15327"/>
                  </a:lnTo>
                  <a:lnTo>
                    <a:pt x="2953" y="16116"/>
                  </a:lnTo>
                  <a:lnTo>
                    <a:pt x="3157" y="16192"/>
                  </a:lnTo>
                  <a:lnTo>
                    <a:pt x="1859" y="21844"/>
                  </a:lnTo>
                  <a:lnTo>
                    <a:pt x="8809" y="23448"/>
                  </a:lnTo>
                  <a:lnTo>
                    <a:pt x="10158" y="17694"/>
                  </a:lnTo>
                  <a:lnTo>
                    <a:pt x="10285" y="17694"/>
                  </a:lnTo>
                  <a:lnTo>
                    <a:pt x="10718" y="17618"/>
                  </a:lnTo>
                  <a:lnTo>
                    <a:pt x="11202" y="17338"/>
                  </a:lnTo>
                  <a:lnTo>
                    <a:pt x="11635" y="16803"/>
                  </a:lnTo>
                  <a:lnTo>
                    <a:pt x="11762" y="16396"/>
                  </a:lnTo>
                  <a:lnTo>
                    <a:pt x="12093" y="14970"/>
                  </a:lnTo>
                  <a:lnTo>
                    <a:pt x="12831" y="11737"/>
                  </a:lnTo>
                  <a:lnTo>
                    <a:pt x="13086" y="10617"/>
                  </a:lnTo>
                  <a:lnTo>
                    <a:pt x="13213" y="10108"/>
                  </a:lnTo>
                  <a:lnTo>
                    <a:pt x="14232" y="5652"/>
                  </a:lnTo>
                  <a:lnTo>
                    <a:pt x="14282" y="5423"/>
                  </a:lnTo>
                  <a:lnTo>
                    <a:pt x="14232" y="4965"/>
                  </a:lnTo>
                  <a:lnTo>
                    <a:pt x="14028" y="4609"/>
                  </a:lnTo>
                  <a:lnTo>
                    <a:pt x="13722" y="4354"/>
                  </a:lnTo>
                  <a:lnTo>
                    <a:pt x="13519" y="4303"/>
                  </a:lnTo>
                  <a:lnTo>
                    <a:pt x="13315" y="4252"/>
                  </a:lnTo>
                  <a:lnTo>
                    <a:pt x="12933" y="4354"/>
                  </a:lnTo>
                  <a:lnTo>
                    <a:pt x="12602" y="4609"/>
                  </a:lnTo>
                  <a:lnTo>
                    <a:pt x="12373" y="4965"/>
                  </a:lnTo>
                  <a:lnTo>
                    <a:pt x="12297" y="5194"/>
                  </a:lnTo>
                  <a:lnTo>
                    <a:pt x="11253" y="9675"/>
                  </a:lnTo>
                  <a:lnTo>
                    <a:pt x="10871" y="9573"/>
                  </a:lnTo>
                  <a:lnTo>
                    <a:pt x="12322" y="3285"/>
                  </a:lnTo>
                  <a:lnTo>
                    <a:pt x="12373" y="3030"/>
                  </a:lnTo>
                  <a:lnTo>
                    <a:pt x="12322" y="2572"/>
                  </a:lnTo>
                  <a:lnTo>
                    <a:pt x="12093" y="2165"/>
                  </a:lnTo>
                  <a:lnTo>
                    <a:pt x="11762" y="1884"/>
                  </a:lnTo>
                  <a:lnTo>
                    <a:pt x="11558" y="1834"/>
                  </a:lnTo>
                  <a:lnTo>
                    <a:pt x="11329" y="1783"/>
                  </a:lnTo>
                  <a:lnTo>
                    <a:pt x="10922" y="1884"/>
                  </a:lnTo>
                  <a:lnTo>
                    <a:pt x="10565" y="2165"/>
                  </a:lnTo>
                  <a:lnTo>
                    <a:pt x="10285" y="2546"/>
                  </a:lnTo>
                  <a:lnTo>
                    <a:pt x="10235" y="2801"/>
                  </a:lnTo>
                  <a:lnTo>
                    <a:pt x="8783" y="9089"/>
                  </a:lnTo>
                  <a:lnTo>
                    <a:pt x="8452" y="9013"/>
                  </a:lnTo>
                  <a:lnTo>
                    <a:pt x="10209" y="1503"/>
                  </a:lnTo>
                  <a:lnTo>
                    <a:pt x="10235" y="1248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49" y="102"/>
                  </a:lnTo>
                  <a:lnTo>
                    <a:pt x="9420" y="26"/>
                  </a:lnTo>
                  <a:lnTo>
                    <a:pt x="9216" y="1"/>
                  </a:lnTo>
                  <a:close/>
                </a:path>
              </a:pathLst>
            </a:custGeom>
            <a:solidFill>
              <a:srgbClr val="F2D1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37"/>
            <p:cNvSpPr/>
            <p:nvPr/>
          </p:nvSpPr>
          <p:spPr>
            <a:xfrm>
              <a:off x="7109450" y="2714900"/>
              <a:ext cx="675" cy="675"/>
            </a:xfrm>
            <a:custGeom>
              <a:rect b="b" l="l" r="r" t="t"/>
              <a:pathLst>
                <a:path extrusionOk="0" h="27" w="27">
                  <a:moveTo>
                    <a:pt x="1" y="1"/>
                  </a:moveTo>
                  <a:lnTo>
                    <a:pt x="1" y="1"/>
                  </a:lnTo>
                  <a:lnTo>
                    <a:pt x="26" y="2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37"/>
            <p:cNvSpPr/>
            <p:nvPr/>
          </p:nvSpPr>
          <p:spPr>
            <a:xfrm>
              <a:off x="7143175" y="2659525"/>
              <a:ext cx="190975" cy="55400"/>
            </a:xfrm>
            <a:custGeom>
              <a:rect b="b" l="l" r="r" t="t"/>
              <a:pathLst>
                <a:path extrusionOk="0" h="2216" w="7639">
                  <a:moveTo>
                    <a:pt x="103" y="1"/>
                  </a:moveTo>
                  <a:lnTo>
                    <a:pt x="1" y="485"/>
                  </a:lnTo>
                  <a:lnTo>
                    <a:pt x="7537" y="2216"/>
                  </a:lnTo>
                  <a:lnTo>
                    <a:pt x="7639" y="1732"/>
                  </a:lnTo>
                  <a:lnTo>
                    <a:pt x="6544" y="1503"/>
                  </a:lnTo>
                  <a:lnTo>
                    <a:pt x="6162" y="1401"/>
                  </a:lnTo>
                  <a:lnTo>
                    <a:pt x="4074" y="917"/>
                  </a:lnTo>
                  <a:lnTo>
                    <a:pt x="3743" y="841"/>
                  </a:lnTo>
                  <a:lnTo>
                    <a:pt x="3769" y="841"/>
                  </a:lnTo>
                  <a:lnTo>
                    <a:pt x="1656" y="357"/>
                  </a:lnTo>
                  <a:lnTo>
                    <a:pt x="1350" y="281"/>
                  </a:lnTo>
                  <a:lnTo>
                    <a:pt x="103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37"/>
            <p:cNvSpPr/>
            <p:nvPr/>
          </p:nvSpPr>
          <p:spPr>
            <a:xfrm>
              <a:off x="7110100" y="2708550"/>
              <a:ext cx="105675" cy="159775"/>
            </a:xfrm>
            <a:custGeom>
              <a:rect b="b" l="l" r="r" t="t"/>
              <a:pathLst>
                <a:path extrusionOk="0" h="6391" w="4227">
                  <a:moveTo>
                    <a:pt x="51" y="0"/>
                  </a:moveTo>
                  <a:lnTo>
                    <a:pt x="51" y="51"/>
                  </a:lnTo>
                  <a:lnTo>
                    <a:pt x="0" y="280"/>
                  </a:lnTo>
                  <a:lnTo>
                    <a:pt x="229" y="306"/>
                  </a:lnTo>
                  <a:lnTo>
                    <a:pt x="1120" y="637"/>
                  </a:lnTo>
                  <a:lnTo>
                    <a:pt x="1859" y="1044"/>
                  </a:lnTo>
                  <a:lnTo>
                    <a:pt x="2597" y="1680"/>
                  </a:lnTo>
                  <a:lnTo>
                    <a:pt x="3259" y="2571"/>
                  </a:lnTo>
                  <a:lnTo>
                    <a:pt x="3717" y="3794"/>
                  </a:lnTo>
                  <a:lnTo>
                    <a:pt x="3895" y="5372"/>
                  </a:lnTo>
                  <a:lnTo>
                    <a:pt x="3819" y="6314"/>
                  </a:lnTo>
                  <a:lnTo>
                    <a:pt x="4099" y="6390"/>
                  </a:lnTo>
                  <a:lnTo>
                    <a:pt x="4150" y="6212"/>
                  </a:lnTo>
                  <a:lnTo>
                    <a:pt x="4226" y="5117"/>
                  </a:lnTo>
                  <a:lnTo>
                    <a:pt x="4175" y="4124"/>
                  </a:lnTo>
                  <a:lnTo>
                    <a:pt x="3895" y="3030"/>
                  </a:lnTo>
                  <a:lnTo>
                    <a:pt x="3335" y="1935"/>
                  </a:lnTo>
                  <a:lnTo>
                    <a:pt x="2393" y="968"/>
                  </a:lnTo>
                  <a:lnTo>
                    <a:pt x="1375" y="407"/>
                  </a:lnTo>
                  <a:lnTo>
                    <a:pt x="535" y="102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37"/>
            <p:cNvSpPr/>
            <p:nvPr/>
          </p:nvSpPr>
          <p:spPr>
            <a:xfrm>
              <a:off x="7087825" y="2888650"/>
              <a:ext cx="183950" cy="84675"/>
            </a:xfrm>
            <a:custGeom>
              <a:rect b="b" l="l" r="r" t="t"/>
              <a:pathLst>
                <a:path extrusionOk="0" h="3387" w="7358">
                  <a:moveTo>
                    <a:pt x="407" y="1"/>
                  </a:moveTo>
                  <a:lnTo>
                    <a:pt x="0" y="1783"/>
                  </a:lnTo>
                  <a:lnTo>
                    <a:pt x="6950" y="3387"/>
                  </a:lnTo>
                  <a:lnTo>
                    <a:pt x="7358" y="1605"/>
                  </a:lnTo>
                  <a:lnTo>
                    <a:pt x="407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37"/>
            <p:cNvSpPr/>
            <p:nvPr/>
          </p:nvSpPr>
          <p:spPr>
            <a:xfrm>
              <a:off x="7048350" y="2910950"/>
              <a:ext cx="237425" cy="100575"/>
            </a:xfrm>
            <a:custGeom>
              <a:rect b="b" l="l" r="r" t="t"/>
              <a:pathLst>
                <a:path extrusionOk="0" h="4023" w="9497">
                  <a:moveTo>
                    <a:pt x="433" y="0"/>
                  </a:moveTo>
                  <a:lnTo>
                    <a:pt x="1" y="1909"/>
                  </a:lnTo>
                  <a:lnTo>
                    <a:pt x="9064" y="4023"/>
                  </a:lnTo>
                  <a:lnTo>
                    <a:pt x="9497" y="208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F35E9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37"/>
            <p:cNvSpPr/>
            <p:nvPr/>
          </p:nvSpPr>
          <p:spPr>
            <a:xfrm>
              <a:off x="7026075" y="2948500"/>
              <a:ext cx="251425" cy="105675"/>
            </a:xfrm>
            <a:custGeom>
              <a:rect b="b" l="l" r="r" t="t"/>
              <a:pathLst>
                <a:path extrusionOk="0" h="4227" w="10057">
                  <a:moveTo>
                    <a:pt x="968" y="0"/>
                  </a:moveTo>
                  <a:lnTo>
                    <a:pt x="1" y="4226"/>
                  </a:lnTo>
                  <a:lnTo>
                    <a:pt x="9548" y="4226"/>
                  </a:lnTo>
                  <a:lnTo>
                    <a:pt x="10057" y="2088"/>
                  </a:lnTo>
                  <a:lnTo>
                    <a:pt x="968" y="0"/>
                  </a:lnTo>
                  <a:close/>
                </a:path>
              </a:pathLst>
            </a:custGeom>
            <a:solidFill>
              <a:srgbClr val="CD367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5" name="Google Shape;955;p37"/>
          <p:cNvGrpSpPr/>
          <p:nvPr/>
        </p:nvGrpSpPr>
        <p:grpSpPr>
          <a:xfrm flipH="1">
            <a:off x="2488484" y="3349589"/>
            <a:ext cx="1655476" cy="1388992"/>
            <a:chOff x="4163225" y="1879850"/>
            <a:chExt cx="1399625" cy="1174325"/>
          </a:xfrm>
        </p:grpSpPr>
        <p:sp>
          <p:nvSpPr>
            <p:cNvPr id="956" name="Google Shape;956;p37"/>
            <p:cNvSpPr/>
            <p:nvPr/>
          </p:nvSpPr>
          <p:spPr>
            <a:xfrm>
              <a:off x="4288625" y="2352125"/>
              <a:ext cx="68125" cy="190950"/>
            </a:xfrm>
            <a:custGeom>
              <a:rect b="b" l="l" r="r" t="t"/>
              <a:pathLst>
                <a:path extrusionOk="0" h="7638" w="2725">
                  <a:moveTo>
                    <a:pt x="2724" y="0"/>
                  </a:moveTo>
                  <a:lnTo>
                    <a:pt x="2164" y="26"/>
                  </a:lnTo>
                  <a:lnTo>
                    <a:pt x="1171" y="433"/>
                  </a:lnTo>
                  <a:lnTo>
                    <a:pt x="433" y="1197"/>
                  </a:lnTo>
                  <a:lnTo>
                    <a:pt x="26" y="2164"/>
                  </a:lnTo>
                  <a:lnTo>
                    <a:pt x="0" y="2724"/>
                  </a:lnTo>
                  <a:lnTo>
                    <a:pt x="0" y="4914"/>
                  </a:lnTo>
                  <a:lnTo>
                    <a:pt x="26" y="5448"/>
                  </a:lnTo>
                  <a:lnTo>
                    <a:pt x="433" y="6441"/>
                  </a:lnTo>
                  <a:lnTo>
                    <a:pt x="1171" y="7180"/>
                  </a:lnTo>
                  <a:lnTo>
                    <a:pt x="2164" y="7587"/>
                  </a:lnTo>
                  <a:lnTo>
                    <a:pt x="2724" y="7638"/>
                  </a:lnTo>
                  <a:lnTo>
                    <a:pt x="2724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37"/>
            <p:cNvSpPr/>
            <p:nvPr/>
          </p:nvSpPr>
          <p:spPr>
            <a:xfrm>
              <a:off x="5011650" y="2352125"/>
              <a:ext cx="68125" cy="190950"/>
            </a:xfrm>
            <a:custGeom>
              <a:rect b="b" l="l" r="r" t="t"/>
              <a:pathLst>
                <a:path extrusionOk="0" h="7638" w="2725">
                  <a:moveTo>
                    <a:pt x="0" y="0"/>
                  </a:moveTo>
                  <a:lnTo>
                    <a:pt x="0" y="7638"/>
                  </a:lnTo>
                  <a:lnTo>
                    <a:pt x="560" y="7587"/>
                  </a:lnTo>
                  <a:lnTo>
                    <a:pt x="1553" y="7180"/>
                  </a:lnTo>
                  <a:lnTo>
                    <a:pt x="2292" y="6441"/>
                  </a:lnTo>
                  <a:lnTo>
                    <a:pt x="2699" y="5448"/>
                  </a:lnTo>
                  <a:lnTo>
                    <a:pt x="2724" y="4914"/>
                  </a:lnTo>
                  <a:lnTo>
                    <a:pt x="2724" y="2724"/>
                  </a:lnTo>
                  <a:lnTo>
                    <a:pt x="2699" y="2164"/>
                  </a:lnTo>
                  <a:lnTo>
                    <a:pt x="2292" y="1197"/>
                  </a:lnTo>
                  <a:lnTo>
                    <a:pt x="1553" y="433"/>
                  </a:lnTo>
                  <a:lnTo>
                    <a:pt x="56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37"/>
            <p:cNvSpPr/>
            <p:nvPr/>
          </p:nvSpPr>
          <p:spPr>
            <a:xfrm>
              <a:off x="4579475" y="2740375"/>
              <a:ext cx="210075" cy="263525"/>
            </a:xfrm>
            <a:custGeom>
              <a:rect b="b" l="l" r="r" t="t"/>
              <a:pathLst>
                <a:path extrusionOk="0" h="10541" w="8403">
                  <a:moveTo>
                    <a:pt x="1" y="0"/>
                  </a:moveTo>
                  <a:lnTo>
                    <a:pt x="1" y="10540"/>
                  </a:lnTo>
                  <a:lnTo>
                    <a:pt x="8402" y="10540"/>
                  </a:lnTo>
                  <a:lnTo>
                    <a:pt x="8402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37"/>
            <p:cNvSpPr/>
            <p:nvPr/>
          </p:nvSpPr>
          <p:spPr>
            <a:xfrm>
              <a:off x="4333800" y="1924400"/>
              <a:ext cx="700775" cy="875825"/>
            </a:xfrm>
            <a:custGeom>
              <a:rect b="b" l="l" r="r" t="t"/>
              <a:pathLst>
                <a:path extrusionOk="0" h="35033" w="28031">
                  <a:moveTo>
                    <a:pt x="14028" y="1"/>
                  </a:moveTo>
                  <a:lnTo>
                    <a:pt x="13290" y="26"/>
                  </a:lnTo>
                  <a:lnTo>
                    <a:pt x="11890" y="179"/>
                  </a:lnTo>
                  <a:lnTo>
                    <a:pt x="10515" y="459"/>
                  </a:lnTo>
                  <a:lnTo>
                    <a:pt x="9191" y="867"/>
                  </a:lnTo>
                  <a:lnTo>
                    <a:pt x="7944" y="1401"/>
                  </a:lnTo>
                  <a:lnTo>
                    <a:pt x="6747" y="2038"/>
                  </a:lnTo>
                  <a:lnTo>
                    <a:pt x="5627" y="2801"/>
                  </a:lnTo>
                  <a:lnTo>
                    <a:pt x="4583" y="3642"/>
                  </a:lnTo>
                  <a:lnTo>
                    <a:pt x="3641" y="4609"/>
                  </a:lnTo>
                  <a:lnTo>
                    <a:pt x="2776" y="5653"/>
                  </a:lnTo>
                  <a:lnTo>
                    <a:pt x="2012" y="6773"/>
                  </a:lnTo>
                  <a:lnTo>
                    <a:pt x="1375" y="7944"/>
                  </a:lnTo>
                  <a:lnTo>
                    <a:pt x="841" y="9217"/>
                  </a:lnTo>
                  <a:lnTo>
                    <a:pt x="433" y="10541"/>
                  </a:lnTo>
                  <a:lnTo>
                    <a:pt x="153" y="11890"/>
                  </a:lnTo>
                  <a:lnTo>
                    <a:pt x="1" y="13316"/>
                  </a:lnTo>
                  <a:lnTo>
                    <a:pt x="1" y="14029"/>
                  </a:lnTo>
                  <a:lnTo>
                    <a:pt x="1" y="21004"/>
                  </a:lnTo>
                  <a:lnTo>
                    <a:pt x="1" y="21743"/>
                  </a:lnTo>
                  <a:lnTo>
                    <a:pt x="153" y="23143"/>
                  </a:lnTo>
                  <a:lnTo>
                    <a:pt x="433" y="24518"/>
                  </a:lnTo>
                  <a:lnTo>
                    <a:pt x="841" y="25842"/>
                  </a:lnTo>
                  <a:lnTo>
                    <a:pt x="1375" y="27089"/>
                  </a:lnTo>
                  <a:lnTo>
                    <a:pt x="2012" y="28286"/>
                  </a:lnTo>
                  <a:lnTo>
                    <a:pt x="2776" y="29406"/>
                  </a:lnTo>
                  <a:lnTo>
                    <a:pt x="3641" y="30450"/>
                  </a:lnTo>
                  <a:lnTo>
                    <a:pt x="4583" y="31392"/>
                  </a:lnTo>
                  <a:lnTo>
                    <a:pt x="5627" y="32257"/>
                  </a:lnTo>
                  <a:lnTo>
                    <a:pt x="6747" y="33021"/>
                  </a:lnTo>
                  <a:lnTo>
                    <a:pt x="7944" y="33657"/>
                  </a:lnTo>
                  <a:lnTo>
                    <a:pt x="9191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32"/>
                  </a:lnTo>
                  <a:lnTo>
                    <a:pt x="14741" y="35032"/>
                  </a:lnTo>
                  <a:lnTo>
                    <a:pt x="16167" y="34879"/>
                  </a:lnTo>
                  <a:lnTo>
                    <a:pt x="17516" y="34599"/>
                  </a:lnTo>
                  <a:lnTo>
                    <a:pt x="18840" y="34192"/>
                  </a:lnTo>
                  <a:lnTo>
                    <a:pt x="20088" y="33657"/>
                  </a:lnTo>
                  <a:lnTo>
                    <a:pt x="21284" y="33021"/>
                  </a:lnTo>
                  <a:lnTo>
                    <a:pt x="22404" y="32257"/>
                  </a:lnTo>
                  <a:lnTo>
                    <a:pt x="23448" y="31392"/>
                  </a:lnTo>
                  <a:lnTo>
                    <a:pt x="24390" y="30450"/>
                  </a:lnTo>
                  <a:lnTo>
                    <a:pt x="25256" y="29406"/>
                  </a:lnTo>
                  <a:lnTo>
                    <a:pt x="26020" y="28286"/>
                  </a:lnTo>
                  <a:lnTo>
                    <a:pt x="26656" y="27089"/>
                  </a:lnTo>
                  <a:lnTo>
                    <a:pt x="27191" y="25842"/>
                  </a:lnTo>
                  <a:lnTo>
                    <a:pt x="27598" y="24518"/>
                  </a:lnTo>
                  <a:lnTo>
                    <a:pt x="27878" y="23143"/>
                  </a:lnTo>
                  <a:lnTo>
                    <a:pt x="28031" y="21743"/>
                  </a:lnTo>
                  <a:lnTo>
                    <a:pt x="28031" y="21004"/>
                  </a:lnTo>
                  <a:lnTo>
                    <a:pt x="28031" y="14029"/>
                  </a:lnTo>
                  <a:lnTo>
                    <a:pt x="28031" y="13316"/>
                  </a:lnTo>
                  <a:lnTo>
                    <a:pt x="27878" y="11890"/>
                  </a:lnTo>
                  <a:lnTo>
                    <a:pt x="27598" y="10541"/>
                  </a:lnTo>
                  <a:lnTo>
                    <a:pt x="27191" y="9217"/>
                  </a:lnTo>
                  <a:lnTo>
                    <a:pt x="26656" y="7944"/>
                  </a:lnTo>
                  <a:lnTo>
                    <a:pt x="26020" y="6773"/>
                  </a:lnTo>
                  <a:lnTo>
                    <a:pt x="25256" y="5653"/>
                  </a:lnTo>
                  <a:lnTo>
                    <a:pt x="24390" y="4609"/>
                  </a:lnTo>
                  <a:lnTo>
                    <a:pt x="23448" y="3642"/>
                  </a:lnTo>
                  <a:lnTo>
                    <a:pt x="22404" y="2801"/>
                  </a:lnTo>
                  <a:lnTo>
                    <a:pt x="21284" y="2038"/>
                  </a:lnTo>
                  <a:lnTo>
                    <a:pt x="20088" y="1401"/>
                  </a:lnTo>
                  <a:lnTo>
                    <a:pt x="18840" y="867"/>
                  </a:lnTo>
                  <a:lnTo>
                    <a:pt x="17516" y="459"/>
                  </a:lnTo>
                  <a:lnTo>
                    <a:pt x="16167" y="179"/>
                  </a:lnTo>
                  <a:lnTo>
                    <a:pt x="14741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F2D1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37"/>
            <p:cNvSpPr/>
            <p:nvPr/>
          </p:nvSpPr>
          <p:spPr>
            <a:xfrm>
              <a:off x="4163225" y="2844100"/>
              <a:ext cx="1041925" cy="210075"/>
            </a:xfrm>
            <a:custGeom>
              <a:rect b="b" l="l" r="r" t="t"/>
              <a:pathLst>
                <a:path extrusionOk="0" h="8403" w="41677">
                  <a:moveTo>
                    <a:pt x="16625" y="1"/>
                  </a:moveTo>
                  <a:lnTo>
                    <a:pt x="12297" y="154"/>
                  </a:lnTo>
                  <a:lnTo>
                    <a:pt x="11177" y="179"/>
                  </a:lnTo>
                  <a:lnTo>
                    <a:pt x="9115" y="485"/>
                  </a:lnTo>
                  <a:lnTo>
                    <a:pt x="7307" y="1070"/>
                  </a:lnTo>
                  <a:lnTo>
                    <a:pt x="5678" y="1910"/>
                  </a:lnTo>
                  <a:lnTo>
                    <a:pt x="4227" y="3005"/>
                  </a:lnTo>
                  <a:lnTo>
                    <a:pt x="2903" y="4303"/>
                  </a:lnTo>
                  <a:lnTo>
                    <a:pt x="1681" y="5805"/>
                  </a:lnTo>
                  <a:lnTo>
                    <a:pt x="535" y="7486"/>
                  </a:lnTo>
                  <a:lnTo>
                    <a:pt x="1" y="8402"/>
                  </a:lnTo>
                  <a:lnTo>
                    <a:pt x="41677" y="8402"/>
                  </a:lnTo>
                  <a:lnTo>
                    <a:pt x="41142" y="7486"/>
                  </a:lnTo>
                  <a:lnTo>
                    <a:pt x="39996" y="5805"/>
                  </a:lnTo>
                  <a:lnTo>
                    <a:pt x="38774" y="4303"/>
                  </a:lnTo>
                  <a:lnTo>
                    <a:pt x="37451" y="3005"/>
                  </a:lnTo>
                  <a:lnTo>
                    <a:pt x="35999" y="1910"/>
                  </a:lnTo>
                  <a:lnTo>
                    <a:pt x="34370" y="1070"/>
                  </a:lnTo>
                  <a:lnTo>
                    <a:pt x="32563" y="485"/>
                  </a:lnTo>
                  <a:lnTo>
                    <a:pt x="30500" y="179"/>
                  </a:lnTo>
                  <a:lnTo>
                    <a:pt x="29380" y="154"/>
                  </a:lnTo>
                  <a:lnTo>
                    <a:pt x="25052" y="1"/>
                  </a:lnTo>
                  <a:lnTo>
                    <a:pt x="25027" y="434"/>
                  </a:lnTo>
                  <a:lnTo>
                    <a:pt x="24874" y="1248"/>
                  </a:lnTo>
                  <a:lnTo>
                    <a:pt x="24543" y="2012"/>
                  </a:lnTo>
                  <a:lnTo>
                    <a:pt x="24085" y="2674"/>
                  </a:lnTo>
                  <a:lnTo>
                    <a:pt x="23525" y="3260"/>
                  </a:lnTo>
                  <a:lnTo>
                    <a:pt x="22863" y="3718"/>
                  </a:lnTo>
                  <a:lnTo>
                    <a:pt x="22099" y="4023"/>
                  </a:lnTo>
                  <a:lnTo>
                    <a:pt x="21284" y="4202"/>
                  </a:lnTo>
                  <a:lnTo>
                    <a:pt x="20419" y="4202"/>
                  </a:lnTo>
                  <a:lnTo>
                    <a:pt x="19579" y="4023"/>
                  </a:lnTo>
                  <a:lnTo>
                    <a:pt x="18840" y="3718"/>
                  </a:lnTo>
                  <a:lnTo>
                    <a:pt x="18153" y="3260"/>
                  </a:lnTo>
                  <a:lnTo>
                    <a:pt x="17593" y="2674"/>
                  </a:lnTo>
                  <a:lnTo>
                    <a:pt x="17134" y="2012"/>
                  </a:lnTo>
                  <a:lnTo>
                    <a:pt x="16803" y="1248"/>
                  </a:lnTo>
                  <a:lnTo>
                    <a:pt x="16651" y="434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7DC7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37"/>
            <p:cNvSpPr/>
            <p:nvPr/>
          </p:nvSpPr>
          <p:spPr>
            <a:xfrm>
              <a:off x="4540025" y="2844100"/>
              <a:ext cx="288350" cy="149600"/>
            </a:xfrm>
            <a:custGeom>
              <a:rect b="b" l="l" r="r" t="t"/>
              <a:pathLst>
                <a:path extrusionOk="0" h="5984" w="11534">
                  <a:moveTo>
                    <a:pt x="1553" y="1"/>
                  </a:moveTo>
                  <a:lnTo>
                    <a:pt x="0" y="52"/>
                  </a:lnTo>
                  <a:lnTo>
                    <a:pt x="0" y="128"/>
                  </a:lnTo>
                  <a:lnTo>
                    <a:pt x="0" y="205"/>
                  </a:lnTo>
                  <a:lnTo>
                    <a:pt x="0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299" y="3871"/>
                  </a:lnTo>
                  <a:lnTo>
                    <a:pt x="2088" y="4660"/>
                  </a:lnTo>
                  <a:lnTo>
                    <a:pt x="3004" y="5296"/>
                  </a:lnTo>
                  <a:lnTo>
                    <a:pt x="4048" y="5729"/>
                  </a:lnTo>
                  <a:lnTo>
                    <a:pt x="5168" y="5958"/>
                  </a:lnTo>
                  <a:lnTo>
                    <a:pt x="5779" y="5984"/>
                  </a:lnTo>
                  <a:lnTo>
                    <a:pt x="6365" y="5958"/>
                  </a:lnTo>
                  <a:lnTo>
                    <a:pt x="7485" y="5729"/>
                  </a:lnTo>
                  <a:lnTo>
                    <a:pt x="8529" y="5296"/>
                  </a:lnTo>
                  <a:lnTo>
                    <a:pt x="9446" y="4660"/>
                  </a:lnTo>
                  <a:lnTo>
                    <a:pt x="10235" y="3871"/>
                  </a:lnTo>
                  <a:lnTo>
                    <a:pt x="10846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33" y="205"/>
                  </a:lnTo>
                  <a:lnTo>
                    <a:pt x="11533" y="128"/>
                  </a:lnTo>
                  <a:lnTo>
                    <a:pt x="11533" y="52"/>
                  </a:lnTo>
                  <a:lnTo>
                    <a:pt x="9980" y="1"/>
                  </a:lnTo>
                  <a:lnTo>
                    <a:pt x="9955" y="434"/>
                  </a:lnTo>
                  <a:lnTo>
                    <a:pt x="9802" y="1248"/>
                  </a:lnTo>
                  <a:lnTo>
                    <a:pt x="9471" y="2012"/>
                  </a:lnTo>
                  <a:lnTo>
                    <a:pt x="9013" y="2674"/>
                  </a:lnTo>
                  <a:lnTo>
                    <a:pt x="8453" y="3260"/>
                  </a:lnTo>
                  <a:lnTo>
                    <a:pt x="7791" y="3718"/>
                  </a:lnTo>
                  <a:lnTo>
                    <a:pt x="7027" y="4023"/>
                  </a:lnTo>
                  <a:lnTo>
                    <a:pt x="6212" y="4202"/>
                  </a:lnTo>
                  <a:lnTo>
                    <a:pt x="5347" y="4202"/>
                  </a:lnTo>
                  <a:lnTo>
                    <a:pt x="4507" y="4023"/>
                  </a:lnTo>
                  <a:lnTo>
                    <a:pt x="3768" y="3718"/>
                  </a:lnTo>
                  <a:lnTo>
                    <a:pt x="3081" y="3260"/>
                  </a:lnTo>
                  <a:lnTo>
                    <a:pt x="2521" y="2674"/>
                  </a:lnTo>
                  <a:lnTo>
                    <a:pt x="2062" y="2012"/>
                  </a:lnTo>
                  <a:lnTo>
                    <a:pt x="1731" y="1248"/>
                  </a:lnTo>
                  <a:lnTo>
                    <a:pt x="1579" y="434"/>
                  </a:lnTo>
                  <a:lnTo>
                    <a:pt x="1553" y="1"/>
                  </a:lnTo>
                  <a:close/>
                </a:path>
              </a:pathLst>
            </a:custGeom>
            <a:solidFill>
              <a:srgbClr val="CFE6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37"/>
            <p:cNvSpPr/>
            <p:nvPr/>
          </p:nvSpPr>
          <p:spPr>
            <a:xfrm>
              <a:off x="4632300" y="2459675"/>
              <a:ext cx="99950" cy="119700"/>
            </a:xfrm>
            <a:custGeom>
              <a:rect b="b" l="l" r="r" t="t"/>
              <a:pathLst>
                <a:path extrusionOk="0" h="4788" w="3998">
                  <a:moveTo>
                    <a:pt x="1885" y="1"/>
                  </a:moveTo>
                  <a:lnTo>
                    <a:pt x="1656" y="306"/>
                  </a:lnTo>
                  <a:lnTo>
                    <a:pt x="1579" y="586"/>
                  </a:lnTo>
                  <a:lnTo>
                    <a:pt x="26" y="4252"/>
                  </a:lnTo>
                  <a:lnTo>
                    <a:pt x="1" y="4303"/>
                  </a:lnTo>
                  <a:lnTo>
                    <a:pt x="1" y="4354"/>
                  </a:lnTo>
                  <a:lnTo>
                    <a:pt x="485" y="4558"/>
                  </a:lnTo>
                  <a:lnTo>
                    <a:pt x="1503" y="4787"/>
                  </a:lnTo>
                  <a:lnTo>
                    <a:pt x="2521" y="4787"/>
                  </a:lnTo>
                  <a:lnTo>
                    <a:pt x="3514" y="4558"/>
                  </a:lnTo>
                  <a:lnTo>
                    <a:pt x="3998" y="4354"/>
                  </a:lnTo>
                  <a:lnTo>
                    <a:pt x="3998" y="4303"/>
                  </a:lnTo>
                  <a:lnTo>
                    <a:pt x="3998" y="4252"/>
                  </a:lnTo>
                  <a:lnTo>
                    <a:pt x="2445" y="586"/>
                  </a:lnTo>
                  <a:lnTo>
                    <a:pt x="2343" y="306"/>
                  </a:lnTo>
                  <a:lnTo>
                    <a:pt x="2114" y="1"/>
                  </a:lnTo>
                  <a:close/>
                </a:path>
              </a:pathLst>
            </a:custGeom>
            <a:solidFill>
              <a:srgbClr val="FEEBD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37"/>
            <p:cNvSpPr/>
            <p:nvPr/>
          </p:nvSpPr>
          <p:spPr>
            <a:xfrm>
              <a:off x="4632300" y="2568525"/>
              <a:ext cx="99950" cy="38200"/>
            </a:xfrm>
            <a:custGeom>
              <a:rect b="b" l="l" r="r" t="t"/>
              <a:pathLst>
                <a:path extrusionOk="0" h="1528" w="3998">
                  <a:moveTo>
                    <a:pt x="1" y="0"/>
                  </a:moveTo>
                  <a:lnTo>
                    <a:pt x="1" y="306"/>
                  </a:lnTo>
                  <a:lnTo>
                    <a:pt x="357" y="840"/>
                  </a:lnTo>
                  <a:lnTo>
                    <a:pt x="917" y="1273"/>
                  </a:lnTo>
                  <a:lnTo>
                    <a:pt x="1579" y="1502"/>
                  </a:lnTo>
                  <a:lnTo>
                    <a:pt x="1834" y="1528"/>
                  </a:lnTo>
                  <a:lnTo>
                    <a:pt x="2165" y="1528"/>
                  </a:lnTo>
                  <a:lnTo>
                    <a:pt x="2445" y="1502"/>
                  </a:lnTo>
                  <a:lnTo>
                    <a:pt x="3081" y="1273"/>
                  </a:lnTo>
                  <a:lnTo>
                    <a:pt x="3667" y="840"/>
                  </a:lnTo>
                  <a:lnTo>
                    <a:pt x="3998" y="306"/>
                  </a:lnTo>
                  <a:lnTo>
                    <a:pt x="3998" y="0"/>
                  </a:lnTo>
                  <a:lnTo>
                    <a:pt x="3514" y="204"/>
                  </a:lnTo>
                  <a:lnTo>
                    <a:pt x="2521" y="433"/>
                  </a:lnTo>
                  <a:lnTo>
                    <a:pt x="1503" y="433"/>
                  </a:lnTo>
                  <a:lnTo>
                    <a:pt x="485" y="20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37"/>
            <p:cNvSpPr/>
            <p:nvPr/>
          </p:nvSpPr>
          <p:spPr>
            <a:xfrm>
              <a:off x="4799700" y="2429125"/>
              <a:ext cx="129875" cy="66850"/>
            </a:xfrm>
            <a:custGeom>
              <a:rect b="b" l="l" r="r" t="t"/>
              <a:pathLst>
                <a:path extrusionOk="0" h="2674" w="5195">
                  <a:moveTo>
                    <a:pt x="2826" y="1"/>
                  </a:moveTo>
                  <a:lnTo>
                    <a:pt x="2292" y="103"/>
                  </a:lnTo>
                  <a:lnTo>
                    <a:pt x="1757" y="281"/>
                  </a:lnTo>
                  <a:lnTo>
                    <a:pt x="917" y="866"/>
                  </a:lnTo>
                  <a:lnTo>
                    <a:pt x="102" y="1808"/>
                  </a:lnTo>
                  <a:lnTo>
                    <a:pt x="1" y="1987"/>
                  </a:lnTo>
                  <a:lnTo>
                    <a:pt x="179" y="2114"/>
                  </a:lnTo>
                  <a:lnTo>
                    <a:pt x="1350" y="2547"/>
                  </a:lnTo>
                  <a:lnTo>
                    <a:pt x="2368" y="2674"/>
                  </a:lnTo>
                  <a:lnTo>
                    <a:pt x="2903" y="2572"/>
                  </a:lnTo>
                  <a:lnTo>
                    <a:pt x="3437" y="2394"/>
                  </a:lnTo>
                  <a:lnTo>
                    <a:pt x="4278" y="1808"/>
                  </a:lnTo>
                  <a:lnTo>
                    <a:pt x="5092" y="866"/>
                  </a:lnTo>
                  <a:lnTo>
                    <a:pt x="5194" y="663"/>
                  </a:lnTo>
                  <a:lnTo>
                    <a:pt x="5016" y="561"/>
                  </a:lnTo>
                  <a:lnTo>
                    <a:pt x="3845" y="103"/>
                  </a:lnTo>
                  <a:lnTo>
                    <a:pt x="2826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37"/>
            <p:cNvSpPr/>
            <p:nvPr/>
          </p:nvSpPr>
          <p:spPr>
            <a:xfrm>
              <a:off x="4438825" y="2429125"/>
              <a:ext cx="130500" cy="66850"/>
            </a:xfrm>
            <a:custGeom>
              <a:rect b="b" l="l" r="r" t="t"/>
              <a:pathLst>
                <a:path extrusionOk="0" h="2674" w="5220">
                  <a:moveTo>
                    <a:pt x="2368" y="1"/>
                  </a:moveTo>
                  <a:lnTo>
                    <a:pt x="1350" y="103"/>
                  </a:lnTo>
                  <a:lnTo>
                    <a:pt x="179" y="561"/>
                  </a:lnTo>
                  <a:lnTo>
                    <a:pt x="0" y="663"/>
                  </a:lnTo>
                  <a:lnTo>
                    <a:pt x="102" y="866"/>
                  </a:lnTo>
                  <a:lnTo>
                    <a:pt x="917" y="1808"/>
                  </a:lnTo>
                  <a:lnTo>
                    <a:pt x="1757" y="2394"/>
                  </a:lnTo>
                  <a:lnTo>
                    <a:pt x="2292" y="2572"/>
                  </a:lnTo>
                  <a:lnTo>
                    <a:pt x="2826" y="2674"/>
                  </a:lnTo>
                  <a:lnTo>
                    <a:pt x="3845" y="2547"/>
                  </a:lnTo>
                  <a:lnTo>
                    <a:pt x="5016" y="2114"/>
                  </a:lnTo>
                  <a:lnTo>
                    <a:pt x="5219" y="1987"/>
                  </a:lnTo>
                  <a:lnTo>
                    <a:pt x="5092" y="1808"/>
                  </a:lnTo>
                  <a:lnTo>
                    <a:pt x="4277" y="866"/>
                  </a:lnTo>
                  <a:lnTo>
                    <a:pt x="3437" y="281"/>
                  </a:lnTo>
                  <a:lnTo>
                    <a:pt x="2903" y="103"/>
                  </a:lnTo>
                  <a:lnTo>
                    <a:pt x="2368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37"/>
            <p:cNvSpPr/>
            <p:nvPr/>
          </p:nvSpPr>
          <p:spPr>
            <a:xfrm>
              <a:off x="4471925" y="2438675"/>
              <a:ext cx="26750" cy="26750"/>
            </a:xfrm>
            <a:custGeom>
              <a:rect b="b" l="l" r="r" t="t"/>
              <a:pathLst>
                <a:path extrusionOk="0" h="1070" w="1070">
                  <a:moveTo>
                    <a:pt x="535" y="1"/>
                  </a:moveTo>
                  <a:lnTo>
                    <a:pt x="331" y="26"/>
                  </a:lnTo>
                  <a:lnTo>
                    <a:pt x="26" y="332"/>
                  </a:lnTo>
                  <a:lnTo>
                    <a:pt x="0" y="535"/>
                  </a:lnTo>
                  <a:lnTo>
                    <a:pt x="26" y="739"/>
                  </a:lnTo>
                  <a:lnTo>
                    <a:pt x="331" y="1044"/>
                  </a:lnTo>
                  <a:lnTo>
                    <a:pt x="535" y="1070"/>
                  </a:lnTo>
                  <a:lnTo>
                    <a:pt x="739" y="1044"/>
                  </a:lnTo>
                  <a:lnTo>
                    <a:pt x="1044" y="739"/>
                  </a:lnTo>
                  <a:lnTo>
                    <a:pt x="1069" y="535"/>
                  </a:lnTo>
                  <a:lnTo>
                    <a:pt x="1044" y="332"/>
                  </a:lnTo>
                  <a:lnTo>
                    <a:pt x="739" y="26"/>
                  </a:lnTo>
                  <a:lnTo>
                    <a:pt x="53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37"/>
            <p:cNvSpPr/>
            <p:nvPr/>
          </p:nvSpPr>
          <p:spPr>
            <a:xfrm>
              <a:off x="4837900" y="2445050"/>
              <a:ext cx="26750" cy="26125"/>
            </a:xfrm>
            <a:custGeom>
              <a:rect b="b" l="l" r="r" t="t"/>
              <a:pathLst>
                <a:path extrusionOk="0" h="1045" w="1070">
                  <a:moveTo>
                    <a:pt x="535" y="0"/>
                  </a:moveTo>
                  <a:lnTo>
                    <a:pt x="331" y="26"/>
                  </a:lnTo>
                  <a:lnTo>
                    <a:pt x="25" y="306"/>
                  </a:lnTo>
                  <a:lnTo>
                    <a:pt x="0" y="509"/>
                  </a:lnTo>
                  <a:lnTo>
                    <a:pt x="25" y="739"/>
                  </a:lnTo>
                  <a:lnTo>
                    <a:pt x="331" y="1019"/>
                  </a:lnTo>
                  <a:lnTo>
                    <a:pt x="535" y="1044"/>
                  </a:lnTo>
                  <a:lnTo>
                    <a:pt x="738" y="1019"/>
                  </a:lnTo>
                  <a:lnTo>
                    <a:pt x="1044" y="739"/>
                  </a:lnTo>
                  <a:lnTo>
                    <a:pt x="1069" y="509"/>
                  </a:lnTo>
                  <a:lnTo>
                    <a:pt x="1044" y="306"/>
                  </a:lnTo>
                  <a:lnTo>
                    <a:pt x="738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37"/>
            <p:cNvSpPr/>
            <p:nvPr/>
          </p:nvSpPr>
          <p:spPr>
            <a:xfrm>
              <a:off x="4431175" y="2522700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50" y="0"/>
                  </a:moveTo>
                  <a:lnTo>
                    <a:pt x="1096" y="26"/>
                  </a:lnTo>
                  <a:lnTo>
                    <a:pt x="586" y="229"/>
                  </a:lnTo>
                  <a:lnTo>
                    <a:pt x="230" y="586"/>
                  </a:lnTo>
                  <a:lnTo>
                    <a:pt x="1" y="1095"/>
                  </a:lnTo>
                  <a:lnTo>
                    <a:pt x="1" y="1375"/>
                  </a:lnTo>
                  <a:lnTo>
                    <a:pt x="1" y="1655"/>
                  </a:lnTo>
                  <a:lnTo>
                    <a:pt x="230" y="2139"/>
                  </a:lnTo>
                  <a:lnTo>
                    <a:pt x="586" y="2521"/>
                  </a:lnTo>
                  <a:lnTo>
                    <a:pt x="1096" y="2724"/>
                  </a:lnTo>
                  <a:lnTo>
                    <a:pt x="1350" y="2750"/>
                  </a:lnTo>
                  <a:lnTo>
                    <a:pt x="4456" y="2750"/>
                  </a:lnTo>
                  <a:lnTo>
                    <a:pt x="4736" y="2724"/>
                  </a:lnTo>
                  <a:lnTo>
                    <a:pt x="5220" y="2521"/>
                  </a:lnTo>
                  <a:lnTo>
                    <a:pt x="5602" y="2139"/>
                  </a:lnTo>
                  <a:lnTo>
                    <a:pt x="5805" y="1655"/>
                  </a:lnTo>
                  <a:lnTo>
                    <a:pt x="5831" y="1375"/>
                  </a:lnTo>
                  <a:lnTo>
                    <a:pt x="5805" y="1095"/>
                  </a:lnTo>
                  <a:lnTo>
                    <a:pt x="5602" y="586"/>
                  </a:lnTo>
                  <a:lnTo>
                    <a:pt x="5220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F1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37"/>
            <p:cNvSpPr/>
            <p:nvPr/>
          </p:nvSpPr>
          <p:spPr>
            <a:xfrm>
              <a:off x="4791425" y="2522700"/>
              <a:ext cx="146425" cy="68750"/>
            </a:xfrm>
            <a:custGeom>
              <a:rect b="b" l="l" r="r" t="t"/>
              <a:pathLst>
                <a:path extrusionOk="0" h="2750" w="5857">
                  <a:moveTo>
                    <a:pt x="1375" y="0"/>
                  </a:moveTo>
                  <a:lnTo>
                    <a:pt x="1095" y="26"/>
                  </a:lnTo>
                  <a:lnTo>
                    <a:pt x="612" y="229"/>
                  </a:lnTo>
                  <a:lnTo>
                    <a:pt x="230" y="586"/>
                  </a:lnTo>
                  <a:lnTo>
                    <a:pt x="26" y="1095"/>
                  </a:lnTo>
                  <a:lnTo>
                    <a:pt x="1" y="1375"/>
                  </a:lnTo>
                  <a:lnTo>
                    <a:pt x="26" y="1655"/>
                  </a:lnTo>
                  <a:lnTo>
                    <a:pt x="230" y="2139"/>
                  </a:lnTo>
                  <a:lnTo>
                    <a:pt x="612" y="2521"/>
                  </a:lnTo>
                  <a:lnTo>
                    <a:pt x="1095" y="2724"/>
                  </a:lnTo>
                  <a:lnTo>
                    <a:pt x="1375" y="2750"/>
                  </a:lnTo>
                  <a:lnTo>
                    <a:pt x="4481" y="2750"/>
                  </a:lnTo>
                  <a:lnTo>
                    <a:pt x="4761" y="2724"/>
                  </a:lnTo>
                  <a:lnTo>
                    <a:pt x="5245" y="2521"/>
                  </a:lnTo>
                  <a:lnTo>
                    <a:pt x="5627" y="2139"/>
                  </a:lnTo>
                  <a:lnTo>
                    <a:pt x="5831" y="1655"/>
                  </a:lnTo>
                  <a:lnTo>
                    <a:pt x="5856" y="1375"/>
                  </a:lnTo>
                  <a:lnTo>
                    <a:pt x="5831" y="1095"/>
                  </a:lnTo>
                  <a:lnTo>
                    <a:pt x="5627" y="586"/>
                  </a:lnTo>
                  <a:lnTo>
                    <a:pt x="5245" y="229"/>
                  </a:lnTo>
                  <a:lnTo>
                    <a:pt x="4761" y="26"/>
                  </a:lnTo>
                  <a:lnTo>
                    <a:pt x="4481" y="0"/>
                  </a:lnTo>
                  <a:close/>
                </a:path>
              </a:pathLst>
            </a:custGeom>
            <a:solidFill>
              <a:srgbClr val="F1AA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37"/>
            <p:cNvSpPr/>
            <p:nvPr/>
          </p:nvSpPr>
          <p:spPr>
            <a:xfrm>
              <a:off x="4448375" y="2341925"/>
              <a:ext cx="110775" cy="22300"/>
            </a:xfrm>
            <a:custGeom>
              <a:rect b="b" l="l" r="r" t="t"/>
              <a:pathLst>
                <a:path extrusionOk="0" fill="none" h="892" w="4431">
                  <a:moveTo>
                    <a:pt x="4430" y="892"/>
                  </a:moveTo>
                  <a:lnTo>
                    <a:pt x="4201" y="663"/>
                  </a:lnTo>
                  <a:lnTo>
                    <a:pt x="3666" y="332"/>
                  </a:lnTo>
                  <a:lnTo>
                    <a:pt x="2826" y="1"/>
                  </a:lnTo>
                  <a:lnTo>
                    <a:pt x="1630" y="1"/>
                  </a:lnTo>
                  <a:lnTo>
                    <a:pt x="764" y="332"/>
                  </a:lnTo>
                  <a:lnTo>
                    <a:pt x="255" y="663"/>
                  </a:lnTo>
                  <a:lnTo>
                    <a:pt x="0" y="892"/>
                  </a:lnTo>
                </a:path>
              </a:pathLst>
            </a:custGeom>
            <a:noFill/>
            <a:ln cap="rnd" cmpd="sng" w="19050">
              <a:solidFill>
                <a:srgbClr val="1F2F45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37"/>
            <p:cNvSpPr/>
            <p:nvPr/>
          </p:nvSpPr>
          <p:spPr>
            <a:xfrm>
              <a:off x="4809250" y="2341925"/>
              <a:ext cx="110775" cy="22300"/>
            </a:xfrm>
            <a:custGeom>
              <a:rect b="b" l="l" r="r" t="t"/>
              <a:pathLst>
                <a:path extrusionOk="0" fill="none" h="892" w="4431">
                  <a:moveTo>
                    <a:pt x="4430" y="892"/>
                  </a:moveTo>
                  <a:lnTo>
                    <a:pt x="4176" y="663"/>
                  </a:lnTo>
                  <a:lnTo>
                    <a:pt x="3666" y="332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64" y="332"/>
                  </a:lnTo>
                  <a:lnTo>
                    <a:pt x="230" y="663"/>
                  </a:lnTo>
                  <a:lnTo>
                    <a:pt x="0" y="892"/>
                  </a:lnTo>
                </a:path>
              </a:pathLst>
            </a:custGeom>
            <a:noFill/>
            <a:ln cap="rnd" cmpd="sng" w="21000">
              <a:solidFill>
                <a:srgbClr val="1F2F45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37"/>
            <p:cNvSpPr/>
            <p:nvPr/>
          </p:nvSpPr>
          <p:spPr>
            <a:xfrm>
              <a:off x="4622125" y="2646800"/>
              <a:ext cx="124125" cy="36300"/>
            </a:xfrm>
            <a:custGeom>
              <a:rect b="b" l="l" r="r" t="t"/>
              <a:pathLst>
                <a:path extrusionOk="0" fill="none" h="1452" w="4965">
                  <a:moveTo>
                    <a:pt x="0" y="1"/>
                  </a:moveTo>
                  <a:lnTo>
                    <a:pt x="153" y="306"/>
                  </a:lnTo>
                  <a:lnTo>
                    <a:pt x="637" y="841"/>
                  </a:lnTo>
                  <a:lnTo>
                    <a:pt x="1273" y="1223"/>
                  </a:lnTo>
                  <a:lnTo>
                    <a:pt x="2063" y="1426"/>
                  </a:lnTo>
                  <a:lnTo>
                    <a:pt x="2495" y="1452"/>
                  </a:lnTo>
                  <a:lnTo>
                    <a:pt x="2903" y="1426"/>
                  </a:lnTo>
                  <a:lnTo>
                    <a:pt x="3692" y="1223"/>
                  </a:lnTo>
                  <a:lnTo>
                    <a:pt x="4328" y="841"/>
                  </a:lnTo>
                  <a:lnTo>
                    <a:pt x="4812" y="332"/>
                  </a:lnTo>
                  <a:lnTo>
                    <a:pt x="4965" y="26"/>
                  </a:lnTo>
                </a:path>
              </a:pathLst>
            </a:custGeom>
            <a:noFill/>
            <a:ln cap="rnd" cmpd="sng" w="21000">
              <a:solidFill>
                <a:srgbClr val="E15758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37"/>
            <p:cNvSpPr/>
            <p:nvPr/>
          </p:nvSpPr>
          <p:spPr>
            <a:xfrm>
              <a:off x="4288625" y="1879850"/>
              <a:ext cx="791775" cy="541675"/>
            </a:xfrm>
            <a:custGeom>
              <a:rect b="b" l="l" r="r" t="t"/>
              <a:pathLst>
                <a:path extrusionOk="0" h="21667" w="31671">
                  <a:moveTo>
                    <a:pt x="15021" y="1"/>
                  </a:moveTo>
                  <a:lnTo>
                    <a:pt x="13417" y="154"/>
                  </a:lnTo>
                  <a:lnTo>
                    <a:pt x="11889" y="485"/>
                  </a:lnTo>
                  <a:lnTo>
                    <a:pt x="10387" y="943"/>
                  </a:lnTo>
                  <a:lnTo>
                    <a:pt x="8987" y="1554"/>
                  </a:lnTo>
                  <a:lnTo>
                    <a:pt x="7638" y="2267"/>
                  </a:lnTo>
                  <a:lnTo>
                    <a:pt x="6365" y="3132"/>
                  </a:lnTo>
                  <a:lnTo>
                    <a:pt x="5194" y="4100"/>
                  </a:lnTo>
                  <a:lnTo>
                    <a:pt x="4124" y="5169"/>
                  </a:lnTo>
                  <a:lnTo>
                    <a:pt x="3157" y="6340"/>
                  </a:lnTo>
                  <a:lnTo>
                    <a:pt x="2291" y="7613"/>
                  </a:lnTo>
                  <a:lnTo>
                    <a:pt x="1553" y="8962"/>
                  </a:lnTo>
                  <a:lnTo>
                    <a:pt x="967" y="10388"/>
                  </a:lnTo>
                  <a:lnTo>
                    <a:pt x="509" y="11865"/>
                  </a:lnTo>
                  <a:lnTo>
                    <a:pt x="178" y="13418"/>
                  </a:lnTo>
                  <a:lnTo>
                    <a:pt x="26" y="14996"/>
                  </a:lnTo>
                  <a:lnTo>
                    <a:pt x="0" y="15811"/>
                  </a:lnTo>
                  <a:lnTo>
                    <a:pt x="0" y="21463"/>
                  </a:lnTo>
                  <a:lnTo>
                    <a:pt x="356" y="21513"/>
                  </a:lnTo>
                  <a:lnTo>
                    <a:pt x="1146" y="21437"/>
                  </a:lnTo>
                  <a:lnTo>
                    <a:pt x="2037" y="21132"/>
                  </a:lnTo>
                  <a:lnTo>
                    <a:pt x="2953" y="20673"/>
                  </a:lnTo>
                  <a:lnTo>
                    <a:pt x="4303" y="19757"/>
                  </a:lnTo>
                  <a:lnTo>
                    <a:pt x="5856" y="18306"/>
                  </a:lnTo>
                  <a:lnTo>
                    <a:pt x="6416" y="17593"/>
                  </a:lnTo>
                  <a:lnTo>
                    <a:pt x="6874" y="10515"/>
                  </a:lnTo>
                  <a:lnTo>
                    <a:pt x="10820" y="16727"/>
                  </a:lnTo>
                  <a:lnTo>
                    <a:pt x="11431" y="17160"/>
                  </a:lnTo>
                  <a:lnTo>
                    <a:pt x="13391" y="18077"/>
                  </a:lnTo>
                  <a:lnTo>
                    <a:pt x="16065" y="19019"/>
                  </a:lnTo>
                  <a:lnTo>
                    <a:pt x="19171" y="19910"/>
                  </a:lnTo>
                  <a:lnTo>
                    <a:pt x="22455" y="20699"/>
                  </a:lnTo>
                  <a:lnTo>
                    <a:pt x="25663" y="21284"/>
                  </a:lnTo>
                  <a:lnTo>
                    <a:pt x="28539" y="21641"/>
                  </a:lnTo>
                  <a:lnTo>
                    <a:pt x="30856" y="21666"/>
                  </a:lnTo>
                  <a:lnTo>
                    <a:pt x="31671" y="21513"/>
                  </a:lnTo>
                  <a:lnTo>
                    <a:pt x="31671" y="15811"/>
                  </a:lnTo>
                  <a:lnTo>
                    <a:pt x="31645" y="14996"/>
                  </a:lnTo>
                  <a:lnTo>
                    <a:pt x="31493" y="13418"/>
                  </a:lnTo>
                  <a:lnTo>
                    <a:pt x="31162" y="11865"/>
                  </a:lnTo>
                  <a:lnTo>
                    <a:pt x="30703" y="10388"/>
                  </a:lnTo>
                  <a:lnTo>
                    <a:pt x="30118" y="8962"/>
                  </a:lnTo>
                  <a:lnTo>
                    <a:pt x="29380" y="7613"/>
                  </a:lnTo>
                  <a:lnTo>
                    <a:pt x="28514" y="6340"/>
                  </a:lnTo>
                  <a:lnTo>
                    <a:pt x="27547" y="5169"/>
                  </a:lnTo>
                  <a:lnTo>
                    <a:pt x="26477" y="4100"/>
                  </a:lnTo>
                  <a:lnTo>
                    <a:pt x="25306" y="3132"/>
                  </a:lnTo>
                  <a:lnTo>
                    <a:pt x="24033" y="2267"/>
                  </a:lnTo>
                  <a:lnTo>
                    <a:pt x="22709" y="1554"/>
                  </a:lnTo>
                  <a:lnTo>
                    <a:pt x="21284" y="943"/>
                  </a:lnTo>
                  <a:lnTo>
                    <a:pt x="19782" y="485"/>
                  </a:lnTo>
                  <a:lnTo>
                    <a:pt x="18254" y="154"/>
                  </a:lnTo>
                  <a:lnTo>
                    <a:pt x="16650" y="1"/>
                  </a:lnTo>
                  <a:close/>
                </a:path>
              </a:pathLst>
            </a:custGeom>
            <a:solidFill>
              <a:srgbClr val="111D2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37"/>
            <p:cNvSpPr/>
            <p:nvPr/>
          </p:nvSpPr>
          <p:spPr>
            <a:xfrm>
              <a:off x="5205775" y="2455225"/>
              <a:ext cx="357075" cy="586225"/>
            </a:xfrm>
            <a:custGeom>
              <a:rect b="b" l="l" r="r" t="t"/>
              <a:pathLst>
                <a:path extrusionOk="0" h="23449" w="14283">
                  <a:moveTo>
                    <a:pt x="9216" y="1"/>
                  </a:moveTo>
                  <a:lnTo>
                    <a:pt x="8784" y="102"/>
                  </a:lnTo>
                  <a:lnTo>
                    <a:pt x="8427" y="357"/>
                  </a:lnTo>
                  <a:lnTo>
                    <a:pt x="8173" y="764"/>
                  </a:lnTo>
                  <a:lnTo>
                    <a:pt x="8096" y="993"/>
                  </a:lnTo>
                  <a:lnTo>
                    <a:pt x="6339" y="8529"/>
                  </a:lnTo>
                  <a:lnTo>
                    <a:pt x="6034" y="8453"/>
                  </a:lnTo>
                  <a:lnTo>
                    <a:pt x="7587" y="1757"/>
                  </a:lnTo>
                  <a:lnTo>
                    <a:pt x="7638" y="1503"/>
                  </a:lnTo>
                  <a:lnTo>
                    <a:pt x="7587" y="1044"/>
                  </a:lnTo>
                  <a:lnTo>
                    <a:pt x="7358" y="637"/>
                  </a:lnTo>
                  <a:lnTo>
                    <a:pt x="7027" y="357"/>
                  </a:lnTo>
                  <a:lnTo>
                    <a:pt x="6823" y="306"/>
                  </a:lnTo>
                  <a:lnTo>
                    <a:pt x="6594" y="255"/>
                  </a:lnTo>
                  <a:lnTo>
                    <a:pt x="6187" y="357"/>
                  </a:lnTo>
                  <a:lnTo>
                    <a:pt x="5830" y="637"/>
                  </a:lnTo>
                  <a:lnTo>
                    <a:pt x="5550" y="1019"/>
                  </a:lnTo>
                  <a:lnTo>
                    <a:pt x="5474" y="1273"/>
                  </a:lnTo>
                  <a:lnTo>
                    <a:pt x="3386" y="10439"/>
                  </a:lnTo>
                  <a:lnTo>
                    <a:pt x="3132" y="9548"/>
                  </a:lnTo>
                  <a:lnTo>
                    <a:pt x="2648" y="8173"/>
                  </a:lnTo>
                  <a:lnTo>
                    <a:pt x="2139" y="7231"/>
                  </a:lnTo>
                  <a:lnTo>
                    <a:pt x="1630" y="6594"/>
                  </a:lnTo>
                  <a:lnTo>
                    <a:pt x="968" y="6111"/>
                  </a:lnTo>
                  <a:lnTo>
                    <a:pt x="382" y="6034"/>
                  </a:lnTo>
                  <a:lnTo>
                    <a:pt x="331" y="6060"/>
                  </a:lnTo>
                  <a:lnTo>
                    <a:pt x="153" y="6136"/>
                  </a:lnTo>
                  <a:lnTo>
                    <a:pt x="0" y="6442"/>
                  </a:lnTo>
                  <a:lnTo>
                    <a:pt x="0" y="6951"/>
                  </a:lnTo>
                  <a:lnTo>
                    <a:pt x="26" y="7078"/>
                  </a:lnTo>
                  <a:lnTo>
                    <a:pt x="560" y="10006"/>
                  </a:lnTo>
                  <a:lnTo>
                    <a:pt x="1146" y="13494"/>
                  </a:lnTo>
                  <a:lnTo>
                    <a:pt x="1222" y="13901"/>
                  </a:lnTo>
                  <a:lnTo>
                    <a:pt x="1426" y="14563"/>
                  </a:lnTo>
                  <a:lnTo>
                    <a:pt x="1910" y="15327"/>
                  </a:lnTo>
                  <a:lnTo>
                    <a:pt x="2953" y="16116"/>
                  </a:lnTo>
                  <a:lnTo>
                    <a:pt x="3157" y="16192"/>
                  </a:lnTo>
                  <a:lnTo>
                    <a:pt x="1859" y="21844"/>
                  </a:lnTo>
                  <a:lnTo>
                    <a:pt x="8784" y="23448"/>
                  </a:lnTo>
                  <a:lnTo>
                    <a:pt x="10158" y="17694"/>
                  </a:lnTo>
                  <a:lnTo>
                    <a:pt x="10286" y="17694"/>
                  </a:lnTo>
                  <a:lnTo>
                    <a:pt x="10693" y="17618"/>
                  </a:lnTo>
                  <a:lnTo>
                    <a:pt x="11202" y="17338"/>
                  </a:lnTo>
                  <a:lnTo>
                    <a:pt x="11635" y="16803"/>
                  </a:lnTo>
                  <a:lnTo>
                    <a:pt x="11762" y="16396"/>
                  </a:lnTo>
                  <a:lnTo>
                    <a:pt x="12093" y="14970"/>
                  </a:lnTo>
                  <a:lnTo>
                    <a:pt x="12831" y="11737"/>
                  </a:lnTo>
                  <a:lnTo>
                    <a:pt x="13086" y="10617"/>
                  </a:lnTo>
                  <a:lnTo>
                    <a:pt x="13213" y="10108"/>
                  </a:lnTo>
                  <a:lnTo>
                    <a:pt x="14232" y="5652"/>
                  </a:lnTo>
                  <a:lnTo>
                    <a:pt x="14283" y="5423"/>
                  </a:lnTo>
                  <a:lnTo>
                    <a:pt x="14232" y="4965"/>
                  </a:lnTo>
                  <a:lnTo>
                    <a:pt x="14028" y="4609"/>
                  </a:lnTo>
                  <a:lnTo>
                    <a:pt x="13723" y="4354"/>
                  </a:lnTo>
                  <a:lnTo>
                    <a:pt x="13519" y="4303"/>
                  </a:lnTo>
                  <a:lnTo>
                    <a:pt x="13315" y="4252"/>
                  </a:lnTo>
                  <a:lnTo>
                    <a:pt x="12933" y="4354"/>
                  </a:lnTo>
                  <a:lnTo>
                    <a:pt x="12602" y="4609"/>
                  </a:lnTo>
                  <a:lnTo>
                    <a:pt x="12348" y="4965"/>
                  </a:lnTo>
                  <a:lnTo>
                    <a:pt x="12297" y="5194"/>
                  </a:lnTo>
                  <a:lnTo>
                    <a:pt x="11253" y="9675"/>
                  </a:lnTo>
                  <a:lnTo>
                    <a:pt x="10871" y="9573"/>
                  </a:lnTo>
                  <a:lnTo>
                    <a:pt x="12322" y="3285"/>
                  </a:lnTo>
                  <a:lnTo>
                    <a:pt x="12373" y="3030"/>
                  </a:lnTo>
                  <a:lnTo>
                    <a:pt x="12297" y="2572"/>
                  </a:lnTo>
                  <a:lnTo>
                    <a:pt x="12093" y="2165"/>
                  </a:lnTo>
                  <a:lnTo>
                    <a:pt x="11762" y="1884"/>
                  </a:lnTo>
                  <a:lnTo>
                    <a:pt x="11559" y="1834"/>
                  </a:lnTo>
                  <a:lnTo>
                    <a:pt x="11329" y="1783"/>
                  </a:lnTo>
                  <a:lnTo>
                    <a:pt x="10922" y="1884"/>
                  </a:lnTo>
                  <a:lnTo>
                    <a:pt x="10540" y="2165"/>
                  </a:lnTo>
                  <a:lnTo>
                    <a:pt x="10286" y="2546"/>
                  </a:lnTo>
                  <a:lnTo>
                    <a:pt x="10209" y="2801"/>
                  </a:lnTo>
                  <a:lnTo>
                    <a:pt x="8758" y="9089"/>
                  </a:lnTo>
                  <a:lnTo>
                    <a:pt x="8453" y="9013"/>
                  </a:lnTo>
                  <a:lnTo>
                    <a:pt x="10184" y="1503"/>
                  </a:lnTo>
                  <a:lnTo>
                    <a:pt x="10235" y="1248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24" y="102"/>
                  </a:lnTo>
                  <a:lnTo>
                    <a:pt x="9420" y="26"/>
                  </a:lnTo>
                  <a:lnTo>
                    <a:pt x="9216" y="1"/>
                  </a:lnTo>
                  <a:close/>
                </a:path>
              </a:pathLst>
            </a:custGeom>
            <a:solidFill>
              <a:srgbClr val="F2D1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37"/>
            <p:cNvSpPr/>
            <p:nvPr/>
          </p:nvSpPr>
          <p:spPr>
            <a:xfrm>
              <a:off x="5289775" y="2714900"/>
              <a:ext cx="25" cy="675"/>
            </a:xfrm>
            <a:custGeom>
              <a:rect b="b" l="l" r="r" t="t"/>
              <a:pathLst>
                <a:path extrusionOk="0" h="27" w="1">
                  <a:moveTo>
                    <a:pt x="1" y="1"/>
                  </a:moveTo>
                  <a:lnTo>
                    <a:pt x="1" y="1"/>
                  </a:lnTo>
                  <a:lnTo>
                    <a:pt x="1" y="2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37"/>
            <p:cNvSpPr/>
            <p:nvPr/>
          </p:nvSpPr>
          <p:spPr>
            <a:xfrm>
              <a:off x="5322875" y="2659525"/>
              <a:ext cx="191600" cy="55400"/>
            </a:xfrm>
            <a:custGeom>
              <a:rect b="b" l="l" r="r" t="t"/>
              <a:pathLst>
                <a:path extrusionOk="0" h="2216" w="7664">
                  <a:moveTo>
                    <a:pt x="128" y="1"/>
                  </a:moveTo>
                  <a:lnTo>
                    <a:pt x="1" y="485"/>
                  </a:lnTo>
                  <a:lnTo>
                    <a:pt x="7536" y="2216"/>
                  </a:lnTo>
                  <a:lnTo>
                    <a:pt x="7664" y="1732"/>
                  </a:lnTo>
                  <a:lnTo>
                    <a:pt x="6569" y="1503"/>
                  </a:lnTo>
                  <a:lnTo>
                    <a:pt x="6187" y="1401"/>
                  </a:lnTo>
                  <a:lnTo>
                    <a:pt x="4074" y="917"/>
                  </a:lnTo>
                  <a:lnTo>
                    <a:pt x="3769" y="841"/>
                  </a:lnTo>
                  <a:lnTo>
                    <a:pt x="1681" y="357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28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37"/>
            <p:cNvSpPr/>
            <p:nvPr/>
          </p:nvSpPr>
          <p:spPr>
            <a:xfrm>
              <a:off x="5290425" y="2708550"/>
              <a:ext cx="105675" cy="159775"/>
            </a:xfrm>
            <a:custGeom>
              <a:rect b="b" l="l" r="r" t="t"/>
              <a:pathLst>
                <a:path extrusionOk="0" h="6391" w="4227">
                  <a:moveTo>
                    <a:pt x="51" y="0"/>
                  </a:moveTo>
                  <a:lnTo>
                    <a:pt x="51" y="51"/>
                  </a:lnTo>
                  <a:lnTo>
                    <a:pt x="0" y="280"/>
                  </a:lnTo>
                  <a:lnTo>
                    <a:pt x="204" y="306"/>
                  </a:lnTo>
                  <a:lnTo>
                    <a:pt x="1120" y="637"/>
                  </a:lnTo>
                  <a:lnTo>
                    <a:pt x="1833" y="1044"/>
                  </a:lnTo>
                  <a:lnTo>
                    <a:pt x="2597" y="1680"/>
                  </a:lnTo>
                  <a:lnTo>
                    <a:pt x="3234" y="2571"/>
                  </a:lnTo>
                  <a:lnTo>
                    <a:pt x="3717" y="3794"/>
                  </a:lnTo>
                  <a:lnTo>
                    <a:pt x="3870" y="5372"/>
                  </a:lnTo>
                  <a:lnTo>
                    <a:pt x="3794" y="6314"/>
                  </a:lnTo>
                  <a:lnTo>
                    <a:pt x="4099" y="6390"/>
                  </a:lnTo>
                  <a:lnTo>
                    <a:pt x="4125" y="6212"/>
                  </a:lnTo>
                  <a:lnTo>
                    <a:pt x="4226" y="5117"/>
                  </a:lnTo>
                  <a:lnTo>
                    <a:pt x="4150" y="4124"/>
                  </a:lnTo>
                  <a:lnTo>
                    <a:pt x="3895" y="3030"/>
                  </a:lnTo>
                  <a:lnTo>
                    <a:pt x="3335" y="1935"/>
                  </a:lnTo>
                  <a:lnTo>
                    <a:pt x="2393" y="968"/>
                  </a:lnTo>
                  <a:lnTo>
                    <a:pt x="1375" y="407"/>
                  </a:lnTo>
                  <a:lnTo>
                    <a:pt x="535" y="102"/>
                  </a:lnTo>
                  <a:lnTo>
                    <a:pt x="5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37"/>
            <p:cNvSpPr/>
            <p:nvPr/>
          </p:nvSpPr>
          <p:spPr>
            <a:xfrm>
              <a:off x="5268150" y="2888650"/>
              <a:ext cx="183950" cy="84675"/>
            </a:xfrm>
            <a:custGeom>
              <a:rect b="b" l="l" r="r" t="t"/>
              <a:pathLst>
                <a:path extrusionOk="0" h="3387" w="7358">
                  <a:moveTo>
                    <a:pt x="408" y="1"/>
                  </a:moveTo>
                  <a:lnTo>
                    <a:pt x="0" y="1783"/>
                  </a:lnTo>
                  <a:lnTo>
                    <a:pt x="6950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37"/>
            <p:cNvSpPr/>
            <p:nvPr/>
          </p:nvSpPr>
          <p:spPr>
            <a:xfrm>
              <a:off x="5228050" y="2910950"/>
              <a:ext cx="238050" cy="100575"/>
            </a:xfrm>
            <a:custGeom>
              <a:rect b="b" l="l" r="r" t="t"/>
              <a:pathLst>
                <a:path extrusionOk="0" h="4023" w="9522">
                  <a:moveTo>
                    <a:pt x="459" y="0"/>
                  </a:moveTo>
                  <a:lnTo>
                    <a:pt x="0" y="1909"/>
                  </a:lnTo>
                  <a:lnTo>
                    <a:pt x="9089" y="4023"/>
                  </a:lnTo>
                  <a:lnTo>
                    <a:pt x="9522" y="2088"/>
                  </a:lnTo>
                  <a:lnTo>
                    <a:pt x="459" y="0"/>
                  </a:lnTo>
                  <a:close/>
                </a:path>
              </a:pathLst>
            </a:custGeom>
            <a:solidFill>
              <a:srgbClr val="CFE63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37"/>
            <p:cNvSpPr/>
            <p:nvPr/>
          </p:nvSpPr>
          <p:spPr>
            <a:xfrm>
              <a:off x="5206400" y="2948500"/>
              <a:ext cx="250800" cy="105675"/>
            </a:xfrm>
            <a:custGeom>
              <a:rect b="b" l="l" r="r" t="t"/>
              <a:pathLst>
                <a:path extrusionOk="0" h="4227" w="10032">
                  <a:moveTo>
                    <a:pt x="968" y="0"/>
                  </a:moveTo>
                  <a:lnTo>
                    <a:pt x="1" y="4226"/>
                  </a:lnTo>
                  <a:lnTo>
                    <a:pt x="9548" y="4226"/>
                  </a:lnTo>
                  <a:lnTo>
                    <a:pt x="10031" y="2088"/>
                  </a:lnTo>
                  <a:lnTo>
                    <a:pt x="968" y="0"/>
                  </a:lnTo>
                  <a:close/>
                </a:path>
              </a:pathLst>
            </a:custGeom>
            <a:solidFill>
              <a:srgbClr val="7DC72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1" name="Google Shape;981;p37"/>
          <p:cNvGrpSpPr/>
          <p:nvPr/>
        </p:nvGrpSpPr>
        <p:grpSpPr>
          <a:xfrm flipH="1">
            <a:off x="4978810" y="3349589"/>
            <a:ext cx="1649444" cy="1388992"/>
            <a:chOff x="2062875" y="1879850"/>
            <a:chExt cx="1394525" cy="1174325"/>
          </a:xfrm>
        </p:grpSpPr>
        <p:sp>
          <p:nvSpPr>
            <p:cNvPr id="982" name="Google Shape;982;p37"/>
            <p:cNvSpPr/>
            <p:nvPr/>
          </p:nvSpPr>
          <p:spPr>
            <a:xfrm>
              <a:off x="2098525" y="2337475"/>
              <a:ext cx="969350" cy="705875"/>
            </a:xfrm>
            <a:custGeom>
              <a:rect b="b" l="l" r="r" t="t"/>
              <a:pathLst>
                <a:path extrusionOk="0" h="28235" w="38774">
                  <a:moveTo>
                    <a:pt x="15505" y="1"/>
                  </a:moveTo>
                  <a:lnTo>
                    <a:pt x="12195" y="153"/>
                  </a:lnTo>
                  <a:lnTo>
                    <a:pt x="11559" y="204"/>
                  </a:lnTo>
                  <a:lnTo>
                    <a:pt x="10107" y="586"/>
                  </a:lnTo>
                  <a:lnTo>
                    <a:pt x="8529" y="1248"/>
                  </a:lnTo>
                  <a:lnTo>
                    <a:pt x="6950" y="2190"/>
                  </a:lnTo>
                  <a:lnTo>
                    <a:pt x="5474" y="3412"/>
                  </a:lnTo>
                  <a:lnTo>
                    <a:pt x="4201" y="4838"/>
                  </a:lnTo>
                  <a:lnTo>
                    <a:pt x="3463" y="6085"/>
                  </a:lnTo>
                  <a:lnTo>
                    <a:pt x="3081" y="6976"/>
                  </a:lnTo>
                  <a:lnTo>
                    <a:pt x="2826" y="7944"/>
                  </a:lnTo>
                  <a:lnTo>
                    <a:pt x="2699" y="8937"/>
                  </a:lnTo>
                  <a:lnTo>
                    <a:pt x="2699" y="9446"/>
                  </a:lnTo>
                  <a:lnTo>
                    <a:pt x="2724" y="10286"/>
                  </a:lnTo>
                  <a:lnTo>
                    <a:pt x="3055" y="11534"/>
                  </a:lnTo>
                  <a:lnTo>
                    <a:pt x="3463" y="12501"/>
                  </a:lnTo>
                  <a:lnTo>
                    <a:pt x="3666" y="13570"/>
                  </a:lnTo>
                  <a:lnTo>
                    <a:pt x="3590" y="14232"/>
                  </a:lnTo>
                  <a:lnTo>
                    <a:pt x="3412" y="15021"/>
                  </a:lnTo>
                  <a:lnTo>
                    <a:pt x="2826" y="16091"/>
                  </a:lnTo>
                  <a:lnTo>
                    <a:pt x="2088" y="16905"/>
                  </a:lnTo>
                  <a:lnTo>
                    <a:pt x="1273" y="17796"/>
                  </a:lnTo>
                  <a:lnTo>
                    <a:pt x="917" y="18407"/>
                  </a:lnTo>
                  <a:lnTo>
                    <a:pt x="637" y="18942"/>
                  </a:lnTo>
                  <a:lnTo>
                    <a:pt x="255" y="20062"/>
                  </a:lnTo>
                  <a:lnTo>
                    <a:pt x="26" y="21208"/>
                  </a:lnTo>
                  <a:lnTo>
                    <a:pt x="0" y="22379"/>
                  </a:lnTo>
                  <a:lnTo>
                    <a:pt x="178" y="23525"/>
                  </a:lnTo>
                  <a:lnTo>
                    <a:pt x="560" y="24619"/>
                  </a:lnTo>
                  <a:lnTo>
                    <a:pt x="1197" y="25587"/>
                  </a:lnTo>
                  <a:lnTo>
                    <a:pt x="2037" y="26427"/>
                  </a:lnTo>
                  <a:lnTo>
                    <a:pt x="2572" y="26783"/>
                  </a:lnTo>
                  <a:lnTo>
                    <a:pt x="2902" y="26962"/>
                  </a:lnTo>
                  <a:lnTo>
                    <a:pt x="4048" y="27292"/>
                  </a:lnTo>
                  <a:lnTo>
                    <a:pt x="6518" y="27674"/>
                  </a:lnTo>
                  <a:lnTo>
                    <a:pt x="11100" y="28056"/>
                  </a:lnTo>
                  <a:lnTo>
                    <a:pt x="16548" y="28234"/>
                  </a:lnTo>
                  <a:lnTo>
                    <a:pt x="22251" y="28234"/>
                  </a:lnTo>
                  <a:lnTo>
                    <a:pt x="27674" y="28056"/>
                  </a:lnTo>
                  <a:lnTo>
                    <a:pt x="32257" y="27674"/>
                  </a:lnTo>
                  <a:lnTo>
                    <a:pt x="34752" y="27292"/>
                  </a:lnTo>
                  <a:lnTo>
                    <a:pt x="35872" y="26962"/>
                  </a:lnTo>
                  <a:lnTo>
                    <a:pt x="36228" y="26783"/>
                  </a:lnTo>
                  <a:lnTo>
                    <a:pt x="36763" y="26427"/>
                  </a:lnTo>
                  <a:lnTo>
                    <a:pt x="37603" y="25587"/>
                  </a:lnTo>
                  <a:lnTo>
                    <a:pt x="38214" y="24619"/>
                  </a:lnTo>
                  <a:lnTo>
                    <a:pt x="38621" y="23525"/>
                  </a:lnTo>
                  <a:lnTo>
                    <a:pt x="38774" y="22379"/>
                  </a:lnTo>
                  <a:lnTo>
                    <a:pt x="38749" y="21208"/>
                  </a:lnTo>
                  <a:lnTo>
                    <a:pt x="38545" y="20062"/>
                  </a:lnTo>
                  <a:lnTo>
                    <a:pt x="38138" y="18942"/>
                  </a:lnTo>
                  <a:lnTo>
                    <a:pt x="37883" y="18407"/>
                  </a:lnTo>
                  <a:lnTo>
                    <a:pt x="37527" y="17796"/>
                  </a:lnTo>
                  <a:lnTo>
                    <a:pt x="36712" y="16905"/>
                  </a:lnTo>
                  <a:lnTo>
                    <a:pt x="35948" y="16091"/>
                  </a:lnTo>
                  <a:lnTo>
                    <a:pt x="35388" y="15021"/>
                  </a:lnTo>
                  <a:lnTo>
                    <a:pt x="35210" y="14232"/>
                  </a:lnTo>
                  <a:lnTo>
                    <a:pt x="35133" y="13570"/>
                  </a:lnTo>
                  <a:lnTo>
                    <a:pt x="35337" y="12501"/>
                  </a:lnTo>
                  <a:lnTo>
                    <a:pt x="35719" y="11534"/>
                  </a:lnTo>
                  <a:lnTo>
                    <a:pt x="36050" y="10286"/>
                  </a:lnTo>
                  <a:lnTo>
                    <a:pt x="36101" y="9446"/>
                  </a:lnTo>
                  <a:lnTo>
                    <a:pt x="36101" y="8937"/>
                  </a:lnTo>
                  <a:lnTo>
                    <a:pt x="35974" y="7944"/>
                  </a:lnTo>
                  <a:lnTo>
                    <a:pt x="35693" y="6976"/>
                  </a:lnTo>
                  <a:lnTo>
                    <a:pt x="35337" y="6085"/>
                  </a:lnTo>
                  <a:lnTo>
                    <a:pt x="34599" y="4838"/>
                  </a:lnTo>
                  <a:lnTo>
                    <a:pt x="33326" y="3412"/>
                  </a:lnTo>
                  <a:lnTo>
                    <a:pt x="31849" y="2190"/>
                  </a:lnTo>
                  <a:lnTo>
                    <a:pt x="30271" y="1248"/>
                  </a:lnTo>
                  <a:lnTo>
                    <a:pt x="28692" y="586"/>
                  </a:lnTo>
                  <a:lnTo>
                    <a:pt x="27241" y="204"/>
                  </a:lnTo>
                  <a:lnTo>
                    <a:pt x="26605" y="153"/>
                  </a:lnTo>
                  <a:lnTo>
                    <a:pt x="23295" y="1"/>
                  </a:lnTo>
                  <a:close/>
                </a:path>
              </a:pathLst>
            </a:custGeom>
            <a:solidFill>
              <a:srgbClr val="9E79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37"/>
            <p:cNvSpPr/>
            <p:nvPr/>
          </p:nvSpPr>
          <p:spPr>
            <a:xfrm>
              <a:off x="2177450" y="2352125"/>
              <a:ext cx="68125" cy="190950"/>
            </a:xfrm>
            <a:custGeom>
              <a:rect b="b" l="l" r="r" t="t"/>
              <a:pathLst>
                <a:path extrusionOk="0" h="7638" w="2725">
                  <a:moveTo>
                    <a:pt x="2724" y="0"/>
                  </a:moveTo>
                  <a:lnTo>
                    <a:pt x="2164" y="26"/>
                  </a:lnTo>
                  <a:lnTo>
                    <a:pt x="1197" y="433"/>
                  </a:lnTo>
                  <a:lnTo>
                    <a:pt x="458" y="1197"/>
                  </a:lnTo>
                  <a:lnTo>
                    <a:pt x="26" y="2164"/>
                  </a:lnTo>
                  <a:lnTo>
                    <a:pt x="0" y="2724"/>
                  </a:lnTo>
                  <a:lnTo>
                    <a:pt x="0" y="4914"/>
                  </a:lnTo>
                  <a:lnTo>
                    <a:pt x="26" y="5448"/>
                  </a:lnTo>
                  <a:lnTo>
                    <a:pt x="458" y="6441"/>
                  </a:lnTo>
                  <a:lnTo>
                    <a:pt x="1197" y="7180"/>
                  </a:lnTo>
                  <a:lnTo>
                    <a:pt x="2164" y="7587"/>
                  </a:lnTo>
                  <a:lnTo>
                    <a:pt x="2724" y="7638"/>
                  </a:lnTo>
                  <a:lnTo>
                    <a:pt x="2724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37"/>
            <p:cNvSpPr/>
            <p:nvPr/>
          </p:nvSpPr>
          <p:spPr>
            <a:xfrm>
              <a:off x="2922100" y="2352125"/>
              <a:ext cx="68150" cy="190950"/>
            </a:xfrm>
            <a:custGeom>
              <a:rect b="b" l="l" r="r" t="t"/>
              <a:pathLst>
                <a:path extrusionOk="0" h="7638" w="2726">
                  <a:moveTo>
                    <a:pt x="1" y="0"/>
                  </a:moveTo>
                  <a:lnTo>
                    <a:pt x="1" y="7638"/>
                  </a:lnTo>
                  <a:lnTo>
                    <a:pt x="561" y="7587"/>
                  </a:lnTo>
                  <a:lnTo>
                    <a:pt x="1528" y="7180"/>
                  </a:lnTo>
                  <a:lnTo>
                    <a:pt x="2267" y="6441"/>
                  </a:lnTo>
                  <a:lnTo>
                    <a:pt x="2700" y="5448"/>
                  </a:lnTo>
                  <a:lnTo>
                    <a:pt x="2725" y="4914"/>
                  </a:lnTo>
                  <a:lnTo>
                    <a:pt x="2725" y="2724"/>
                  </a:lnTo>
                  <a:lnTo>
                    <a:pt x="2700" y="2164"/>
                  </a:lnTo>
                  <a:lnTo>
                    <a:pt x="2267" y="1197"/>
                  </a:lnTo>
                  <a:lnTo>
                    <a:pt x="1528" y="433"/>
                  </a:lnTo>
                  <a:lnTo>
                    <a:pt x="561" y="2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37"/>
            <p:cNvSpPr/>
            <p:nvPr/>
          </p:nvSpPr>
          <p:spPr>
            <a:xfrm>
              <a:off x="2479125" y="2740375"/>
              <a:ext cx="210050" cy="263525"/>
            </a:xfrm>
            <a:custGeom>
              <a:rect b="b" l="l" r="r" t="t"/>
              <a:pathLst>
                <a:path extrusionOk="0" h="10541" w="8402">
                  <a:moveTo>
                    <a:pt x="1" y="0"/>
                  </a:moveTo>
                  <a:lnTo>
                    <a:pt x="1" y="10540"/>
                  </a:lnTo>
                  <a:lnTo>
                    <a:pt x="8402" y="10540"/>
                  </a:lnTo>
                  <a:lnTo>
                    <a:pt x="8402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37"/>
            <p:cNvSpPr/>
            <p:nvPr/>
          </p:nvSpPr>
          <p:spPr>
            <a:xfrm>
              <a:off x="2233450" y="1924400"/>
              <a:ext cx="700775" cy="875825"/>
            </a:xfrm>
            <a:custGeom>
              <a:rect b="b" l="l" r="r" t="t"/>
              <a:pathLst>
                <a:path extrusionOk="0" h="35033" w="28031">
                  <a:moveTo>
                    <a:pt x="14028" y="1"/>
                  </a:moveTo>
                  <a:lnTo>
                    <a:pt x="13290" y="26"/>
                  </a:lnTo>
                  <a:lnTo>
                    <a:pt x="11890" y="179"/>
                  </a:lnTo>
                  <a:lnTo>
                    <a:pt x="10515" y="459"/>
                  </a:lnTo>
                  <a:lnTo>
                    <a:pt x="9191" y="867"/>
                  </a:lnTo>
                  <a:lnTo>
                    <a:pt x="7944" y="1401"/>
                  </a:lnTo>
                  <a:lnTo>
                    <a:pt x="6747" y="2038"/>
                  </a:lnTo>
                  <a:lnTo>
                    <a:pt x="5627" y="2801"/>
                  </a:lnTo>
                  <a:lnTo>
                    <a:pt x="4583" y="3642"/>
                  </a:lnTo>
                  <a:lnTo>
                    <a:pt x="3641" y="4609"/>
                  </a:lnTo>
                  <a:lnTo>
                    <a:pt x="2775" y="5653"/>
                  </a:lnTo>
                  <a:lnTo>
                    <a:pt x="2012" y="6773"/>
                  </a:lnTo>
                  <a:lnTo>
                    <a:pt x="1375" y="7944"/>
                  </a:lnTo>
                  <a:lnTo>
                    <a:pt x="841" y="9217"/>
                  </a:lnTo>
                  <a:lnTo>
                    <a:pt x="433" y="10541"/>
                  </a:lnTo>
                  <a:lnTo>
                    <a:pt x="153" y="11890"/>
                  </a:lnTo>
                  <a:lnTo>
                    <a:pt x="0" y="13316"/>
                  </a:lnTo>
                  <a:lnTo>
                    <a:pt x="0" y="14029"/>
                  </a:lnTo>
                  <a:lnTo>
                    <a:pt x="0" y="21004"/>
                  </a:lnTo>
                  <a:lnTo>
                    <a:pt x="0" y="21743"/>
                  </a:lnTo>
                  <a:lnTo>
                    <a:pt x="153" y="23143"/>
                  </a:lnTo>
                  <a:lnTo>
                    <a:pt x="433" y="24518"/>
                  </a:lnTo>
                  <a:lnTo>
                    <a:pt x="841" y="25842"/>
                  </a:lnTo>
                  <a:lnTo>
                    <a:pt x="1375" y="27089"/>
                  </a:lnTo>
                  <a:lnTo>
                    <a:pt x="2012" y="28286"/>
                  </a:lnTo>
                  <a:lnTo>
                    <a:pt x="2775" y="29406"/>
                  </a:lnTo>
                  <a:lnTo>
                    <a:pt x="3641" y="30450"/>
                  </a:lnTo>
                  <a:lnTo>
                    <a:pt x="4583" y="31392"/>
                  </a:lnTo>
                  <a:lnTo>
                    <a:pt x="5627" y="32257"/>
                  </a:lnTo>
                  <a:lnTo>
                    <a:pt x="6747" y="33021"/>
                  </a:lnTo>
                  <a:lnTo>
                    <a:pt x="7944" y="33657"/>
                  </a:lnTo>
                  <a:lnTo>
                    <a:pt x="9191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32"/>
                  </a:lnTo>
                  <a:lnTo>
                    <a:pt x="14741" y="35032"/>
                  </a:lnTo>
                  <a:lnTo>
                    <a:pt x="16167" y="34879"/>
                  </a:lnTo>
                  <a:lnTo>
                    <a:pt x="17516" y="34599"/>
                  </a:lnTo>
                  <a:lnTo>
                    <a:pt x="18840" y="34192"/>
                  </a:lnTo>
                  <a:lnTo>
                    <a:pt x="20087" y="33657"/>
                  </a:lnTo>
                  <a:lnTo>
                    <a:pt x="21284" y="33021"/>
                  </a:lnTo>
                  <a:lnTo>
                    <a:pt x="22404" y="32257"/>
                  </a:lnTo>
                  <a:lnTo>
                    <a:pt x="23448" y="31392"/>
                  </a:lnTo>
                  <a:lnTo>
                    <a:pt x="24390" y="30450"/>
                  </a:lnTo>
                  <a:lnTo>
                    <a:pt x="25256" y="29406"/>
                  </a:lnTo>
                  <a:lnTo>
                    <a:pt x="26019" y="28286"/>
                  </a:lnTo>
                  <a:lnTo>
                    <a:pt x="26656" y="27089"/>
                  </a:lnTo>
                  <a:lnTo>
                    <a:pt x="27191" y="25842"/>
                  </a:lnTo>
                  <a:lnTo>
                    <a:pt x="27598" y="24518"/>
                  </a:lnTo>
                  <a:lnTo>
                    <a:pt x="27878" y="23143"/>
                  </a:lnTo>
                  <a:lnTo>
                    <a:pt x="28031" y="21743"/>
                  </a:lnTo>
                  <a:lnTo>
                    <a:pt x="28031" y="21004"/>
                  </a:lnTo>
                  <a:lnTo>
                    <a:pt x="28031" y="14029"/>
                  </a:lnTo>
                  <a:lnTo>
                    <a:pt x="28031" y="13316"/>
                  </a:lnTo>
                  <a:lnTo>
                    <a:pt x="27878" y="11890"/>
                  </a:lnTo>
                  <a:lnTo>
                    <a:pt x="27598" y="10541"/>
                  </a:lnTo>
                  <a:lnTo>
                    <a:pt x="27191" y="9217"/>
                  </a:lnTo>
                  <a:lnTo>
                    <a:pt x="26656" y="7944"/>
                  </a:lnTo>
                  <a:lnTo>
                    <a:pt x="26019" y="6773"/>
                  </a:lnTo>
                  <a:lnTo>
                    <a:pt x="25256" y="5653"/>
                  </a:lnTo>
                  <a:lnTo>
                    <a:pt x="24390" y="4609"/>
                  </a:lnTo>
                  <a:lnTo>
                    <a:pt x="23448" y="3642"/>
                  </a:lnTo>
                  <a:lnTo>
                    <a:pt x="22404" y="2801"/>
                  </a:lnTo>
                  <a:lnTo>
                    <a:pt x="21284" y="2038"/>
                  </a:lnTo>
                  <a:lnTo>
                    <a:pt x="20087" y="1401"/>
                  </a:lnTo>
                  <a:lnTo>
                    <a:pt x="18840" y="867"/>
                  </a:lnTo>
                  <a:lnTo>
                    <a:pt x="17516" y="459"/>
                  </a:lnTo>
                  <a:lnTo>
                    <a:pt x="16167" y="179"/>
                  </a:lnTo>
                  <a:lnTo>
                    <a:pt x="14741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F0C1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37"/>
            <p:cNvSpPr/>
            <p:nvPr/>
          </p:nvSpPr>
          <p:spPr>
            <a:xfrm>
              <a:off x="2358200" y="2418300"/>
              <a:ext cx="91050" cy="91050"/>
            </a:xfrm>
            <a:custGeom>
              <a:rect b="b" l="l" r="r" t="t"/>
              <a:pathLst>
                <a:path extrusionOk="0" h="3642" w="3642">
                  <a:moveTo>
                    <a:pt x="1808" y="1"/>
                  </a:moveTo>
                  <a:lnTo>
                    <a:pt x="1452" y="26"/>
                  </a:lnTo>
                  <a:lnTo>
                    <a:pt x="790" y="306"/>
                  </a:lnTo>
                  <a:lnTo>
                    <a:pt x="306" y="790"/>
                  </a:lnTo>
                  <a:lnTo>
                    <a:pt x="26" y="1452"/>
                  </a:lnTo>
                  <a:lnTo>
                    <a:pt x="0" y="1809"/>
                  </a:lnTo>
                  <a:lnTo>
                    <a:pt x="26" y="2190"/>
                  </a:lnTo>
                  <a:lnTo>
                    <a:pt x="306" y="2827"/>
                  </a:lnTo>
                  <a:lnTo>
                    <a:pt x="790" y="3336"/>
                  </a:lnTo>
                  <a:lnTo>
                    <a:pt x="1452" y="3616"/>
                  </a:lnTo>
                  <a:lnTo>
                    <a:pt x="1808" y="3642"/>
                  </a:lnTo>
                  <a:lnTo>
                    <a:pt x="2190" y="3616"/>
                  </a:lnTo>
                  <a:lnTo>
                    <a:pt x="2826" y="3336"/>
                  </a:lnTo>
                  <a:lnTo>
                    <a:pt x="3336" y="2827"/>
                  </a:lnTo>
                  <a:lnTo>
                    <a:pt x="3616" y="2190"/>
                  </a:lnTo>
                  <a:lnTo>
                    <a:pt x="3641" y="1809"/>
                  </a:lnTo>
                  <a:lnTo>
                    <a:pt x="3616" y="1452"/>
                  </a:lnTo>
                  <a:lnTo>
                    <a:pt x="3336" y="790"/>
                  </a:lnTo>
                  <a:lnTo>
                    <a:pt x="2826" y="306"/>
                  </a:lnTo>
                  <a:lnTo>
                    <a:pt x="2190" y="26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37"/>
            <p:cNvSpPr/>
            <p:nvPr/>
          </p:nvSpPr>
          <p:spPr>
            <a:xfrm>
              <a:off x="2718450" y="2418300"/>
              <a:ext cx="91025" cy="91050"/>
            </a:xfrm>
            <a:custGeom>
              <a:rect b="b" l="l" r="r" t="t"/>
              <a:pathLst>
                <a:path extrusionOk="0" h="3642" w="3641">
                  <a:moveTo>
                    <a:pt x="1833" y="1"/>
                  </a:moveTo>
                  <a:lnTo>
                    <a:pt x="1451" y="26"/>
                  </a:lnTo>
                  <a:lnTo>
                    <a:pt x="815" y="306"/>
                  </a:lnTo>
                  <a:lnTo>
                    <a:pt x="306" y="790"/>
                  </a:lnTo>
                  <a:lnTo>
                    <a:pt x="26" y="1452"/>
                  </a:lnTo>
                  <a:lnTo>
                    <a:pt x="0" y="1809"/>
                  </a:lnTo>
                  <a:lnTo>
                    <a:pt x="26" y="2190"/>
                  </a:lnTo>
                  <a:lnTo>
                    <a:pt x="306" y="2827"/>
                  </a:lnTo>
                  <a:lnTo>
                    <a:pt x="815" y="3336"/>
                  </a:lnTo>
                  <a:lnTo>
                    <a:pt x="1451" y="3616"/>
                  </a:lnTo>
                  <a:lnTo>
                    <a:pt x="1833" y="3642"/>
                  </a:lnTo>
                  <a:lnTo>
                    <a:pt x="2190" y="3616"/>
                  </a:lnTo>
                  <a:lnTo>
                    <a:pt x="2851" y="3336"/>
                  </a:lnTo>
                  <a:lnTo>
                    <a:pt x="3335" y="2827"/>
                  </a:lnTo>
                  <a:lnTo>
                    <a:pt x="3615" y="2190"/>
                  </a:lnTo>
                  <a:lnTo>
                    <a:pt x="3641" y="1809"/>
                  </a:lnTo>
                  <a:lnTo>
                    <a:pt x="3615" y="1452"/>
                  </a:lnTo>
                  <a:lnTo>
                    <a:pt x="3335" y="790"/>
                  </a:lnTo>
                  <a:lnTo>
                    <a:pt x="2851" y="306"/>
                  </a:lnTo>
                  <a:lnTo>
                    <a:pt x="2190" y="26"/>
                  </a:lnTo>
                  <a:lnTo>
                    <a:pt x="1833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37"/>
            <p:cNvSpPr/>
            <p:nvPr/>
          </p:nvSpPr>
          <p:spPr>
            <a:xfrm>
              <a:off x="2062875" y="2844100"/>
              <a:ext cx="1041925" cy="210075"/>
            </a:xfrm>
            <a:custGeom>
              <a:rect b="b" l="l" r="r" t="t"/>
              <a:pathLst>
                <a:path extrusionOk="0" h="8403" w="41677">
                  <a:moveTo>
                    <a:pt x="16625" y="1"/>
                  </a:moveTo>
                  <a:lnTo>
                    <a:pt x="12297" y="154"/>
                  </a:lnTo>
                  <a:lnTo>
                    <a:pt x="11177" y="179"/>
                  </a:lnTo>
                  <a:lnTo>
                    <a:pt x="9115" y="485"/>
                  </a:lnTo>
                  <a:lnTo>
                    <a:pt x="7307" y="1070"/>
                  </a:lnTo>
                  <a:lnTo>
                    <a:pt x="5678" y="1910"/>
                  </a:lnTo>
                  <a:lnTo>
                    <a:pt x="4227" y="3005"/>
                  </a:lnTo>
                  <a:lnTo>
                    <a:pt x="2903" y="4303"/>
                  </a:lnTo>
                  <a:lnTo>
                    <a:pt x="1681" y="5805"/>
                  </a:lnTo>
                  <a:lnTo>
                    <a:pt x="535" y="7486"/>
                  </a:lnTo>
                  <a:lnTo>
                    <a:pt x="0" y="8402"/>
                  </a:lnTo>
                  <a:lnTo>
                    <a:pt x="41677" y="8402"/>
                  </a:lnTo>
                  <a:lnTo>
                    <a:pt x="41142" y="7486"/>
                  </a:lnTo>
                  <a:lnTo>
                    <a:pt x="39996" y="5805"/>
                  </a:lnTo>
                  <a:lnTo>
                    <a:pt x="38774" y="4303"/>
                  </a:lnTo>
                  <a:lnTo>
                    <a:pt x="37450" y="3005"/>
                  </a:lnTo>
                  <a:lnTo>
                    <a:pt x="35999" y="1910"/>
                  </a:lnTo>
                  <a:lnTo>
                    <a:pt x="34370" y="1070"/>
                  </a:lnTo>
                  <a:lnTo>
                    <a:pt x="32562" y="485"/>
                  </a:lnTo>
                  <a:lnTo>
                    <a:pt x="30500" y="179"/>
                  </a:lnTo>
                  <a:lnTo>
                    <a:pt x="29380" y="154"/>
                  </a:lnTo>
                  <a:lnTo>
                    <a:pt x="25052" y="1"/>
                  </a:lnTo>
                  <a:lnTo>
                    <a:pt x="25027" y="434"/>
                  </a:lnTo>
                  <a:lnTo>
                    <a:pt x="24874" y="1248"/>
                  </a:lnTo>
                  <a:lnTo>
                    <a:pt x="24543" y="2012"/>
                  </a:lnTo>
                  <a:lnTo>
                    <a:pt x="24085" y="2674"/>
                  </a:lnTo>
                  <a:lnTo>
                    <a:pt x="23524" y="3260"/>
                  </a:lnTo>
                  <a:lnTo>
                    <a:pt x="22863" y="3718"/>
                  </a:lnTo>
                  <a:lnTo>
                    <a:pt x="22099" y="4023"/>
                  </a:lnTo>
                  <a:lnTo>
                    <a:pt x="21284" y="4202"/>
                  </a:lnTo>
                  <a:lnTo>
                    <a:pt x="20418" y="4202"/>
                  </a:lnTo>
                  <a:lnTo>
                    <a:pt x="19578" y="4023"/>
                  </a:lnTo>
                  <a:lnTo>
                    <a:pt x="18840" y="3718"/>
                  </a:lnTo>
                  <a:lnTo>
                    <a:pt x="18153" y="3260"/>
                  </a:lnTo>
                  <a:lnTo>
                    <a:pt x="17593" y="2674"/>
                  </a:lnTo>
                  <a:lnTo>
                    <a:pt x="17134" y="2012"/>
                  </a:lnTo>
                  <a:lnTo>
                    <a:pt x="16803" y="1248"/>
                  </a:lnTo>
                  <a:lnTo>
                    <a:pt x="16651" y="434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5C26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37"/>
            <p:cNvSpPr/>
            <p:nvPr/>
          </p:nvSpPr>
          <p:spPr>
            <a:xfrm>
              <a:off x="2439675" y="2844100"/>
              <a:ext cx="288325" cy="149600"/>
            </a:xfrm>
            <a:custGeom>
              <a:rect b="b" l="l" r="r" t="t"/>
              <a:pathLst>
                <a:path extrusionOk="0" h="5984" w="11533">
                  <a:moveTo>
                    <a:pt x="1553" y="1"/>
                  </a:moveTo>
                  <a:lnTo>
                    <a:pt x="0" y="52"/>
                  </a:lnTo>
                  <a:lnTo>
                    <a:pt x="0" y="128"/>
                  </a:lnTo>
                  <a:lnTo>
                    <a:pt x="0" y="205"/>
                  </a:lnTo>
                  <a:lnTo>
                    <a:pt x="0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299" y="3871"/>
                  </a:lnTo>
                  <a:lnTo>
                    <a:pt x="2088" y="4660"/>
                  </a:lnTo>
                  <a:lnTo>
                    <a:pt x="3004" y="5296"/>
                  </a:lnTo>
                  <a:lnTo>
                    <a:pt x="4048" y="5729"/>
                  </a:lnTo>
                  <a:lnTo>
                    <a:pt x="5168" y="5958"/>
                  </a:lnTo>
                  <a:lnTo>
                    <a:pt x="5779" y="5984"/>
                  </a:lnTo>
                  <a:lnTo>
                    <a:pt x="6365" y="5958"/>
                  </a:lnTo>
                  <a:lnTo>
                    <a:pt x="7485" y="5729"/>
                  </a:lnTo>
                  <a:lnTo>
                    <a:pt x="8529" y="5296"/>
                  </a:lnTo>
                  <a:lnTo>
                    <a:pt x="9445" y="4660"/>
                  </a:lnTo>
                  <a:lnTo>
                    <a:pt x="10235" y="3871"/>
                  </a:lnTo>
                  <a:lnTo>
                    <a:pt x="10846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33" y="205"/>
                  </a:lnTo>
                  <a:lnTo>
                    <a:pt x="11533" y="128"/>
                  </a:lnTo>
                  <a:lnTo>
                    <a:pt x="11533" y="52"/>
                  </a:lnTo>
                  <a:lnTo>
                    <a:pt x="9980" y="1"/>
                  </a:lnTo>
                  <a:lnTo>
                    <a:pt x="9955" y="434"/>
                  </a:lnTo>
                  <a:lnTo>
                    <a:pt x="9802" y="1248"/>
                  </a:lnTo>
                  <a:lnTo>
                    <a:pt x="9471" y="2012"/>
                  </a:lnTo>
                  <a:lnTo>
                    <a:pt x="9013" y="2674"/>
                  </a:lnTo>
                  <a:lnTo>
                    <a:pt x="8452" y="3260"/>
                  </a:lnTo>
                  <a:lnTo>
                    <a:pt x="7791" y="3718"/>
                  </a:lnTo>
                  <a:lnTo>
                    <a:pt x="7027" y="4023"/>
                  </a:lnTo>
                  <a:lnTo>
                    <a:pt x="6212" y="4202"/>
                  </a:lnTo>
                  <a:lnTo>
                    <a:pt x="5346" y="4202"/>
                  </a:lnTo>
                  <a:lnTo>
                    <a:pt x="4506" y="4023"/>
                  </a:lnTo>
                  <a:lnTo>
                    <a:pt x="3768" y="3718"/>
                  </a:lnTo>
                  <a:lnTo>
                    <a:pt x="3081" y="3260"/>
                  </a:lnTo>
                  <a:lnTo>
                    <a:pt x="2521" y="2674"/>
                  </a:lnTo>
                  <a:lnTo>
                    <a:pt x="2062" y="2012"/>
                  </a:lnTo>
                  <a:lnTo>
                    <a:pt x="1731" y="1248"/>
                  </a:lnTo>
                  <a:lnTo>
                    <a:pt x="1579" y="434"/>
                  </a:lnTo>
                  <a:lnTo>
                    <a:pt x="1553" y="1"/>
                  </a:lnTo>
                  <a:close/>
                </a:path>
              </a:pathLst>
            </a:custGeom>
            <a:solidFill>
              <a:srgbClr val="993C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37"/>
            <p:cNvSpPr/>
            <p:nvPr/>
          </p:nvSpPr>
          <p:spPr>
            <a:xfrm>
              <a:off x="2540875" y="2459675"/>
              <a:ext cx="82125" cy="119700"/>
            </a:xfrm>
            <a:custGeom>
              <a:rect b="b" l="l" r="r" t="t"/>
              <a:pathLst>
                <a:path extrusionOk="0" h="4788" w="3285">
                  <a:moveTo>
                    <a:pt x="1553" y="1"/>
                  </a:moveTo>
                  <a:lnTo>
                    <a:pt x="1375" y="306"/>
                  </a:lnTo>
                  <a:lnTo>
                    <a:pt x="1298" y="586"/>
                  </a:lnTo>
                  <a:lnTo>
                    <a:pt x="0" y="4252"/>
                  </a:lnTo>
                  <a:lnTo>
                    <a:pt x="0" y="4303"/>
                  </a:lnTo>
                  <a:lnTo>
                    <a:pt x="0" y="4354"/>
                  </a:lnTo>
                  <a:lnTo>
                    <a:pt x="407" y="4558"/>
                  </a:lnTo>
                  <a:lnTo>
                    <a:pt x="1222" y="4787"/>
                  </a:lnTo>
                  <a:lnTo>
                    <a:pt x="2062" y="4787"/>
                  </a:lnTo>
                  <a:lnTo>
                    <a:pt x="2902" y="4558"/>
                  </a:lnTo>
                  <a:lnTo>
                    <a:pt x="3284" y="4354"/>
                  </a:lnTo>
                  <a:lnTo>
                    <a:pt x="3284" y="4303"/>
                  </a:lnTo>
                  <a:lnTo>
                    <a:pt x="3284" y="4252"/>
                  </a:lnTo>
                  <a:lnTo>
                    <a:pt x="2011" y="586"/>
                  </a:lnTo>
                  <a:lnTo>
                    <a:pt x="1935" y="306"/>
                  </a:lnTo>
                  <a:lnTo>
                    <a:pt x="1731" y="1"/>
                  </a:lnTo>
                  <a:close/>
                </a:path>
              </a:pathLst>
            </a:custGeom>
            <a:solidFill>
              <a:srgbClr val="FDE3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37"/>
            <p:cNvSpPr/>
            <p:nvPr/>
          </p:nvSpPr>
          <p:spPr>
            <a:xfrm>
              <a:off x="2540875" y="2568525"/>
              <a:ext cx="82125" cy="38200"/>
            </a:xfrm>
            <a:custGeom>
              <a:rect b="b" l="l" r="r" t="t"/>
              <a:pathLst>
                <a:path extrusionOk="0" h="1528" w="3285">
                  <a:moveTo>
                    <a:pt x="0" y="0"/>
                  </a:moveTo>
                  <a:lnTo>
                    <a:pt x="0" y="306"/>
                  </a:lnTo>
                  <a:lnTo>
                    <a:pt x="280" y="840"/>
                  </a:lnTo>
                  <a:lnTo>
                    <a:pt x="764" y="1273"/>
                  </a:lnTo>
                  <a:lnTo>
                    <a:pt x="1298" y="1502"/>
                  </a:lnTo>
                  <a:lnTo>
                    <a:pt x="1528" y="1528"/>
                  </a:lnTo>
                  <a:lnTo>
                    <a:pt x="1782" y="1528"/>
                  </a:lnTo>
                  <a:lnTo>
                    <a:pt x="2011" y="1502"/>
                  </a:lnTo>
                  <a:lnTo>
                    <a:pt x="2521" y="1273"/>
                  </a:lnTo>
                  <a:lnTo>
                    <a:pt x="3004" y="840"/>
                  </a:lnTo>
                  <a:lnTo>
                    <a:pt x="3284" y="306"/>
                  </a:lnTo>
                  <a:lnTo>
                    <a:pt x="3284" y="0"/>
                  </a:lnTo>
                  <a:lnTo>
                    <a:pt x="2902" y="204"/>
                  </a:lnTo>
                  <a:lnTo>
                    <a:pt x="2062" y="433"/>
                  </a:lnTo>
                  <a:lnTo>
                    <a:pt x="1222" y="433"/>
                  </a:lnTo>
                  <a:lnTo>
                    <a:pt x="407" y="2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37"/>
            <p:cNvSpPr/>
            <p:nvPr/>
          </p:nvSpPr>
          <p:spPr>
            <a:xfrm>
              <a:off x="2377300" y="2434225"/>
              <a:ext cx="26100" cy="26750"/>
            </a:xfrm>
            <a:custGeom>
              <a:rect b="b" l="l" r="r" t="t"/>
              <a:pathLst>
                <a:path extrusionOk="0" h="1070" w="1044">
                  <a:moveTo>
                    <a:pt x="509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0" y="535"/>
                  </a:lnTo>
                  <a:lnTo>
                    <a:pt x="26" y="739"/>
                  </a:lnTo>
                  <a:lnTo>
                    <a:pt x="306" y="1019"/>
                  </a:lnTo>
                  <a:lnTo>
                    <a:pt x="509" y="1070"/>
                  </a:lnTo>
                  <a:lnTo>
                    <a:pt x="738" y="1019"/>
                  </a:lnTo>
                  <a:lnTo>
                    <a:pt x="1019" y="739"/>
                  </a:lnTo>
                  <a:lnTo>
                    <a:pt x="1044" y="535"/>
                  </a:lnTo>
                  <a:lnTo>
                    <a:pt x="1019" y="306"/>
                  </a:lnTo>
                  <a:lnTo>
                    <a:pt x="738" y="26"/>
                  </a:lnTo>
                  <a:lnTo>
                    <a:pt x="5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4" name="Google Shape;994;p37"/>
            <p:cNvSpPr/>
            <p:nvPr/>
          </p:nvSpPr>
          <p:spPr>
            <a:xfrm>
              <a:off x="2737525" y="2434225"/>
              <a:ext cx="26775" cy="26750"/>
            </a:xfrm>
            <a:custGeom>
              <a:rect b="b" l="l" r="r" t="t"/>
              <a:pathLst>
                <a:path extrusionOk="0" h="1070" w="1071">
                  <a:moveTo>
                    <a:pt x="535" y="0"/>
                  </a:moveTo>
                  <a:lnTo>
                    <a:pt x="332" y="26"/>
                  </a:lnTo>
                  <a:lnTo>
                    <a:pt x="26" y="306"/>
                  </a:lnTo>
                  <a:lnTo>
                    <a:pt x="1" y="535"/>
                  </a:lnTo>
                  <a:lnTo>
                    <a:pt x="26" y="739"/>
                  </a:lnTo>
                  <a:lnTo>
                    <a:pt x="332" y="1019"/>
                  </a:lnTo>
                  <a:lnTo>
                    <a:pt x="535" y="1070"/>
                  </a:lnTo>
                  <a:lnTo>
                    <a:pt x="739" y="1019"/>
                  </a:lnTo>
                  <a:lnTo>
                    <a:pt x="1045" y="739"/>
                  </a:lnTo>
                  <a:lnTo>
                    <a:pt x="1070" y="535"/>
                  </a:lnTo>
                  <a:lnTo>
                    <a:pt x="1045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5" name="Google Shape;995;p37"/>
            <p:cNvSpPr/>
            <p:nvPr/>
          </p:nvSpPr>
          <p:spPr>
            <a:xfrm>
              <a:off x="2330825" y="2522700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50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30" y="586"/>
                  </a:lnTo>
                  <a:lnTo>
                    <a:pt x="1" y="1095"/>
                  </a:lnTo>
                  <a:lnTo>
                    <a:pt x="1" y="1375"/>
                  </a:lnTo>
                  <a:lnTo>
                    <a:pt x="1" y="1655"/>
                  </a:lnTo>
                  <a:lnTo>
                    <a:pt x="230" y="2139"/>
                  </a:lnTo>
                  <a:lnTo>
                    <a:pt x="586" y="2521"/>
                  </a:lnTo>
                  <a:lnTo>
                    <a:pt x="1095" y="2724"/>
                  </a:lnTo>
                  <a:lnTo>
                    <a:pt x="1350" y="2750"/>
                  </a:lnTo>
                  <a:lnTo>
                    <a:pt x="4456" y="2750"/>
                  </a:lnTo>
                  <a:lnTo>
                    <a:pt x="4736" y="2724"/>
                  </a:lnTo>
                  <a:lnTo>
                    <a:pt x="5220" y="2521"/>
                  </a:lnTo>
                  <a:lnTo>
                    <a:pt x="5602" y="2139"/>
                  </a:lnTo>
                  <a:lnTo>
                    <a:pt x="5805" y="1655"/>
                  </a:lnTo>
                  <a:lnTo>
                    <a:pt x="5831" y="1375"/>
                  </a:lnTo>
                  <a:lnTo>
                    <a:pt x="5805" y="1095"/>
                  </a:lnTo>
                  <a:lnTo>
                    <a:pt x="5602" y="586"/>
                  </a:lnTo>
                  <a:lnTo>
                    <a:pt x="5220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F59A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37"/>
            <p:cNvSpPr/>
            <p:nvPr/>
          </p:nvSpPr>
          <p:spPr>
            <a:xfrm>
              <a:off x="2691075" y="2522700"/>
              <a:ext cx="146400" cy="68750"/>
            </a:xfrm>
            <a:custGeom>
              <a:rect b="b" l="l" r="r" t="t"/>
              <a:pathLst>
                <a:path extrusionOk="0" h="2750" w="5856">
                  <a:moveTo>
                    <a:pt x="1375" y="0"/>
                  </a:moveTo>
                  <a:lnTo>
                    <a:pt x="1095" y="26"/>
                  </a:lnTo>
                  <a:lnTo>
                    <a:pt x="611" y="229"/>
                  </a:lnTo>
                  <a:lnTo>
                    <a:pt x="229" y="586"/>
                  </a:lnTo>
                  <a:lnTo>
                    <a:pt x="26" y="1095"/>
                  </a:lnTo>
                  <a:lnTo>
                    <a:pt x="0" y="1375"/>
                  </a:lnTo>
                  <a:lnTo>
                    <a:pt x="26" y="1655"/>
                  </a:lnTo>
                  <a:lnTo>
                    <a:pt x="229" y="2139"/>
                  </a:lnTo>
                  <a:lnTo>
                    <a:pt x="611" y="2521"/>
                  </a:lnTo>
                  <a:lnTo>
                    <a:pt x="1095" y="2724"/>
                  </a:lnTo>
                  <a:lnTo>
                    <a:pt x="1375" y="2750"/>
                  </a:lnTo>
                  <a:lnTo>
                    <a:pt x="4481" y="2750"/>
                  </a:lnTo>
                  <a:lnTo>
                    <a:pt x="4761" y="2724"/>
                  </a:lnTo>
                  <a:lnTo>
                    <a:pt x="5245" y="2521"/>
                  </a:lnTo>
                  <a:lnTo>
                    <a:pt x="5627" y="2139"/>
                  </a:lnTo>
                  <a:lnTo>
                    <a:pt x="5830" y="1655"/>
                  </a:lnTo>
                  <a:lnTo>
                    <a:pt x="5856" y="1375"/>
                  </a:lnTo>
                  <a:lnTo>
                    <a:pt x="5830" y="1095"/>
                  </a:lnTo>
                  <a:lnTo>
                    <a:pt x="5627" y="586"/>
                  </a:lnTo>
                  <a:lnTo>
                    <a:pt x="5245" y="229"/>
                  </a:lnTo>
                  <a:lnTo>
                    <a:pt x="4761" y="26"/>
                  </a:lnTo>
                  <a:lnTo>
                    <a:pt x="4481" y="0"/>
                  </a:lnTo>
                  <a:close/>
                </a:path>
              </a:pathLst>
            </a:custGeom>
            <a:solidFill>
              <a:srgbClr val="F59A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37"/>
            <p:cNvSpPr/>
            <p:nvPr/>
          </p:nvSpPr>
          <p:spPr>
            <a:xfrm>
              <a:off x="2188250" y="1879850"/>
              <a:ext cx="791175" cy="525750"/>
            </a:xfrm>
            <a:custGeom>
              <a:rect b="b" l="l" r="r" t="t"/>
              <a:pathLst>
                <a:path extrusionOk="0" h="21030" w="31647">
                  <a:moveTo>
                    <a:pt x="15022" y="1"/>
                  </a:moveTo>
                  <a:lnTo>
                    <a:pt x="13418" y="154"/>
                  </a:lnTo>
                  <a:lnTo>
                    <a:pt x="11865" y="485"/>
                  </a:lnTo>
                  <a:lnTo>
                    <a:pt x="10388" y="943"/>
                  </a:lnTo>
                  <a:lnTo>
                    <a:pt x="8962" y="1554"/>
                  </a:lnTo>
                  <a:lnTo>
                    <a:pt x="7613" y="2267"/>
                  </a:lnTo>
                  <a:lnTo>
                    <a:pt x="6366" y="3132"/>
                  </a:lnTo>
                  <a:lnTo>
                    <a:pt x="5194" y="4100"/>
                  </a:lnTo>
                  <a:lnTo>
                    <a:pt x="4100" y="5169"/>
                  </a:lnTo>
                  <a:lnTo>
                    <a:pt x="3132" y="6340"/>
                  </a:lnTo>
                  <a:lnTo>
                    <a:pt x="2292" y="7613"/>
                  </a:lnTo>
                  <a:lnTo>
                    <a:pt x="1554" y="8962"/>
                  </a:lnTo>
                  <a:lnTo>
                    <a:pt x="943" y="10388"/>
                  </a:lnTo>
                  <a:lnTo>
                    <a:pt x="485" y="11865"/>
                  </a:lnTo>
                  <a:lnTo>
                    <a:pt x="179" y="13418"/>
                  </a:lnTo>
                  <a:lnTo>
                    <a:pt x="1" y="14996"/>
                  </a:lnTo>
                  <a:lnTo>
                    <a:pt x="1" y="15811"/>
                  </a:lnTo>
                  <a:lnTo>
                    <a:pt x="1" y="21030"/>
                  </a:lnTo>
                  <a:lnTo>
                    <a:pt x="1325" y="20622"/>
                  </a:lnTo>
                  <a:lnTo>
                    <a:pt x="3336" y="19630"/>
                  </a:lnTo>
                  <a:lnTo>
                    <a:pt x="4736" y="18484"/>
                  </a:lnTo>
                  <a:lnTo>
                    <a:pt x="5729" y="17262"/>
                  </a:lnTo>
                  <a:lnTo>
                    <a:pt x="6798" y="15327"/>
                  </a:lnTo>
                  <a:lnTo>
                    <a:pt x="7995" y="13418"/>
                  </a:lnTo>
                  <a:lnTo>
                    <a:pt x="9166" y="12221"/>
                  </a:lnTo>
                  <a:lnTo>
                    <a:pt x="9955" y="11661"/>
                  </a:lnTo>
                  <a:lnTo>
                    <a:pt x="9981" y="11814"/>
                  </a:lnTo>
                  <a:lnTo>
                    <a:pt x="10388" y="13061"/>
                  </a:lnTo>
                  <a:lnTo>
                    <a:pt x="11152" y="14436"/>
                  </a:lnTo>
                  <a:lnTo>
                    <a:pt x="11890" y="15378"/>
                  </a:lnTo>
                  <a:lnTo>
                    <a:pt x="12858" y="16269"/>
                  </a:lnTo>
                  <a:lnTo>
                    <a:pt x="14105" y="17007"/>
                  </a:lnTo>
                  <a:lnTo>
                    <a:pt x="14843" y="17287"/>
                  </a:lnTo>
                  <a:lnTo>
                    <a:pt x="15633" y="17542"/>
                  </a:lnTo>
                  <a:lnTo>
                    <a:pt x="17007" y="17746"/>
                  </a:lnTo>
                  <a:lnTo>
                    <a:pt x="18153" y="17669"/>
                  </a:lnTo>
                  <a:lnTo>
                    <a:pt x="19146" y="17466"/>
                  </a:lnTo>
                  <a:lnTo>
                    <a:pt x="20470" y="17033"/>
                  </a:lnTo>
                  <a:lnTo>
                    <a:pt x="21717" y="16753"/>
                  </a:lnTo>
                  <a:lnTo>
                    <a:pt x="22583" y="16804"/>
                  </a:lnTo>
                  <a:lnTo>
                    <a:pt x="23041" y="16956"/>
                  </a:lnTo>
                  <a:lnTo>
                    <a:pt x="23754" y="17236"/>
                  </a:lnTo>
                  <a:lnTo>
                    <a:pt x="24823" y="17822"/>
                  </a:lnTo>
                  <a:lnTo>
                    <a:pt x="25893" y="18688"/>
                  </a:lnTo>
                  <a:lnTo>
                    <a:pt x="26809" y="19477"/>
                  </a:lnTo>
                  <a:lnTo>
                    <a:pt x="27624" y="19935"/>
                  </a:lnTo>
                  <a:lnTo>
                    <a:pt x="28820" y="20317"/>
                  </a:lnTo>
                  <a:lnTo>
                    <a:pt x="30526" y="20572"/>
                  </a:lnTo>
                  <a:lnTo>
                    <a:pt x="31646" y="20648"/>
                  </a:lnTo>
                  <a:lnTo>
                    <a:pt x="31646" y="15811"/>
                  </a:lnTo>
                  <a:lnTo>
                    <a:pt x="31646" y="14996"/>
                  </a:lnTo>
                  <a:lnTo>
                    <a:pt x="31468" y="13418"/>
                  </a:lnTo>
                  <a:lnTo>
                    <a:pt x="31163" y="11865"/>
                  </a:lnTo>
                  <a:lnTo>
                    <a:pt x="30704" y="10388"/>
                  </a:lnTo>
                  <a:lnTo>
                    <a:pt x="30093" y="8962"/>
                  </a:lnTo>
                  <a:lnTo>
                    <a:pt x="29355" y="7613"/>
                  </a:lnTo>
                  <a:lnTo>
                    <a:pt x="28515" y="6340"/>
                  </a:lnTo>
                  <a:lnTo>
                    <a:pt x="27547" y="5169"/>
                  </a:lnTo>
                  <a:lnTo>
                    <a:pt x="26478" y="4100"/>
                  </a:lnTo>
                  <a:lnTo>
                    <a:pt x="25282" y="3132"/>
                  </a:lnTo>
                  <a:lnTo>
                    <a:pt x="24034" y="2267"/>
                  </a:lnTo>
                  <a:lnTo>
                    <a:pt x="22685" y="1554"/>
                  </a:lnTo>
                  <a:lnTo>
                    <a:pt x="21259" y="943"/>
                  </a:lnTo>
                  <a:lnTo>
                    <a:pt x="19782" y="485"/>
                  </a:lnTo>
                  <a:lnTo>
                    <a:pt x="18229" y="154"/>
                  </a:lnTo>
                  <a:lnTo>
                    <a:pt x="16651" y="1"/>
                  </a:lnTo>
                  <a:close/>
                </a:path>
              </a:pathLst>
            </a:custGeom>
            <a:solidFill>
              <a:srgbClr val="9E79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37"/>
            <p:cNvSpPr/>
            <p:nvPr/>
          </p:nvSpPr>
          <p:spPr>
            <a:xfrm>
              <a:off x="2348025" y="2341925"/>
              <a:ext cx="110750" cy="22300"/>
            </a:xfrm>
            <a:custGeom>
              <a:rect b="b" l="l" r="r" t="t"/>
              <a:pathLst>
                <a:path extrusionOk="0" fill="none" h="892" w="4430">
                  <a:moveTo>
                    <a:pt x="4430" y="892"/>
                  </a:moveTo>
                  <a:lnTo>
                    <a:pt x="4201" y="663"/>
                  </a:lnTo>
                  <a:lnTo>
                    <a:pt x="3666" y="332"/>
                  </a:lnTo>
                  <a:lnTo>
                    <a:pt x="2826" y="1"/>
                  </a:lnTo>
                  <a:lnTo>
                    <a:pt x="1629" y="1"/>
                  </a:lnTo>
                  <a:lnTo>
                    <a:pt x="764" y="332"/>
                  </a:lnTo>
                  <a:lnTo>
                    <a:pt x="255" y="663"/>
                  </a:lnTo>
                  <a:lnTo>
                    <a:pt x="0" y="892"/>
                  </a:lnTo>
                </a:path>
              </a:pathLst>
            </a:custGeom>
            <a:noFill/>
            <a:ln cap="rnd" cmpd="sng" w="21000">
              <a:solidFill>
                <a:srgbClr val="95653C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37"/>
            <p:cNvSpPr/>
            <p:nvPr/>
          </p:nvSpPr>
          <p:spPr>
            <a:xfrm>
              <a:off x="2708900" y="2341925"/>
              <a:ext cx="110775" cy="22300"/>
            </a:xfrm>
            <a:custGeom>
              <a:rect b="b" l="l" r="r" t="t"/>
              <a:pathLst>
                <a:path extrusionOk="0" fill="none" h="892" w="4431">
                  <a:moveTo>
                    <a:pt x="4430" y="892"/>
                  </a:moveTo>
                  <a:lnTo>
                    <a:pt x="4175" y="663"/>
                  </a:lnTo>
                  <a:lnTo>
                    <a:pt x="3666" y="332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64" y="332"/>
                  </a:lnTo>
                  <a:lnTo>
                    <a:pt x="229" y="663"/>
                  </a:lnTo>
                  <a:lnTo>
                    <a:pt x="0" y="892"/>
                  </a:lnTo>
                </a:path>
              </a:pathLst>
            </a:custGeom>
            <a:noFill/>
            <a:ln cap="rnd" cmpd="sng" w="21000">
              <a:solidFill>
                <a:srgbClr val="95653C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37"/>
            <p:cNvSpPr/>
            <p:nvPr/>
          </p:nvSpPr>
          <p:spPr>
            <a:xfrm>
              <a:off x="2521775" y="2657625"/>
              <a:ext cx="124125" cy="35675"/>
            </a:xfrm>
            <a:custGeom>
              <a:rect b="b" l="l" r="r" t="t"/>
              <a:pathLst>
                <a:path extrusionOk="0" h="1427" w="4965">
                  <a:moveTo>
                    <a:pt x="0" y="0"/>
                  </a:moveTo>
                  <a:lnTo>
                    <a:pt x="153" y="306"/>
                  </a:lnTo>
                  <a:lnTo>
                    <a:pt x="637" y="815"/>
                  </a:lnTo>
                  <a:lnTo>
                    <a:pt x="1273" y="1197"/>
                  </a:lnTo>
                  <a:lnTo>
                    <a:pt x="2062" y="1426"/>
                  </a:lnTo>
                  <a:lnTo>
                    <a:pt x="2903" y="1426"/>
                  </a:lnTo>
                  <a:lnTo>
                    <a:pt x="3692" y="1222"/>
                  </a:lnTo>
                  <a:lnTo>
                    <a:pt x="4328" y="841"/>
                  </a:lnTo>
                  <a:lnTo>
                    <a:pt x="4812" y="331"/>
                  </a:lnTo>
                  <a:lnTo>
                    <a:pt x="4965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645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37"/>
            <p:cNvSpPr/>
            <p:nvPr/>
          </p:nvSpPr>
          <p:spPr>
            <a:xfrm>
              <a:off x="3100950" y="2455225"/>
              <a:ext cx="356450" cy="586225"/>
            </a:xfrm>
            <a:custGeom>
              <a:rect b="b" l="l" r="r" t="t"/>
              <a:pathLst>
                <a:path extrusionOk="0" h="23449" w="14258">
                  <a:moveTo>
                    <a:pt x="9192" y="1"/>
                  </a:moveTo>
                  <a:lnTo>
                    <a:pt x="8784" y="102"/>
                  </a:lnTo>
                  <a:lnTo>
                    <a:pt x="8402" y="357"/>
                  </a:lnTo>
                  <a:lnTo>
                    <a:pt x="8148" y="764"/>
                  </a:lnTo>
                  <a:lnTo>
                    <a:pt x="8071" y="993"/>
                  </a:lnTo>
                  <a:lnTo>
                    <a:pt x="6340" y="8529"/>
                  </a:lnTo>
                  <a:lnTo>
                    <a:pt x="6035" y="8453"/>
                  </a:lnTo>
                  <a:lnTo>
                    <a:pt x="7588" y="1757"/>
                  </a:lnTo>
                  <a:lnTo>
                    <a:pt x="7613" y="1503"/>
                  </a:lnTo>
                  <a:lnTo>
                    <a:pt x="7562" y="1044"/>
                  </a:lnTo>
                  <a:lnTo>
                    <a:pt x="7358" y="637"/>
                  </a:lnTo>
                  <a:lnTo>
                    <a:pt x="7027" y="357"/>
                  </a:lnTo>
                  <a:lnTo>
                    <a:pt x="6798" y="306"/>
                  </a:lnTo>
                  <a:lnTo>
                    <a:pt x="6595" y="255"/>
                  </a:lnTo>
                  <a:lnTo>
                    <a:pt x="6162" y="357"/>
                  </a:lnTo>
                  <a:lnTo>
                    <a:pt x="5805" y="637"/>
                  </a:lnTo>
                  <a:lnTo>
                    <a:pt x="5551" y="1019"/>
                  </a:lnTo>
                  <a:lnTo>
                    <a:pt x="5475" y="1273"/>
                  </a:lnTo>
                  <a:lnTo>
                    <a:pt x="3361" y="10439"/>
                  </a:lnTo>
                  <a:lnTo>
                    <a:pt x="3132" y="9548"/>
                  </a:lnTo>
                  <a:lnTo>
                    <a:pt x="2623" y="8173"/>
                  </a:lnTo>
                  <a:lnTo>
                    <a:pt x="2114" y="7231"/>
                  </a:lnTo>
                  <a:lnTo>
                    <a:pt x="1630" y="6594"/>
                  </a:lnTo>
                  <a:lnTo>
                    <a:pt x="943" y="6111"/>
                  </a:lnTo>
                  <a:lnTo>
                    <a:pt x="383" y="6034"/>
                  </a:lnTo>
                  <a:lnTo>
                    <a:pt x="332" y="6060"/>
                  </a:lnTo>
                  <a:lnTo>
                    <a:pt x="154" y="6136"/>
                  </a:lnTo>
                  <a:lnTo>
                    <a:pt x="1" y="6442"/>
                  </a:lnTo>
                  <a:lnTo>
                    <a:pt x="1" y="6951"/>
                  </a:lnTo>
                  <a:lnTo>
                    <a:pt x="26" y="7078"/>
                  </a:lnTo>
                  <a:lnTo>
                    <a:pt x="561" y="10006"/>
                  </a:lnTo>
                  <a:lnTo>
                    <a:pt x="1147" y="13494"/>
                  </a:lnTo>
                  <a:lnTo>
                    <a:pt x="1197" y="13901"/>
                  </a:lnTo>
                  <a:lnTo>
                    <a:pt x="1427" y="14563"/>
                  </a:lnTo>
                  <a:lnTo>
                    <a:pt x="1885" y="15327"/>
                  </a:lnTo>
                  <a:lnTo>
                    <a:pt x="2929" y="16116"/>
                  </a:lnTo>
                  <a:lnTo>
                    <a:pt x="3158" y="16192"/>
                  </a:lnTo>
                  <a:lnTo>
                    <a:pt x="1859" y="21844"/>
                  </a:lnTo>
                  <a:lnTo>
                    <a:pt x="8784" y="23448"/>
                  </a:lnTo>
                  <a:lnTo>
                    <a:pt x="10133" y="17694"/>
                  </a:lnTo>
                  <a:lnTo>
                    <a:pt x="10261" y="17694"/>
                  </a:lnTo>
                  <a:lnTo>
                    <a:pt x="10694" y="17618"/>
                  </a:lnTo>
                  <a:lnTo>
                    <a:pt x="11203" y="17338"/>
                  </a:lnTo>
                  <a:lnTo>
                    <a:pt x="11610" y="16803"/>
                  </a:lnTo>
                  <a:lnTo>
                    <a:pt x="11737" y="16396"/>
                  </a:lnTo>
                  <a:lnTo>
                    <a:pt x="12068" y="14970"/>
                  </a:lnTo>
                  <a:lnTo>
                    <a:pt x="12832" y="11737"/>
                  </a:lnTo>
                  <a:lnTo>
                    <a:pt x="13087" y="10617"/>
                  </a:lnTo>
                  <a:lnTo>
                    <a:pt x="13189" y="10108"/>
                  </a:lnTo>
                  <a:lnTo>
                    <a:pt x="14232" y="5652"/>
                  </a:lnTo>
                  <a:lnTo>
                    <a:pt x="14258" y="5423"/>
                  </a:lnTo>
                  <a:lnTo>
                    <a:pt x="14207" y="4965"/>
                  </a:lnTo>
                  <a:lnTo>
                    <a:pt x="14029" y="4609"/>
                  </a:lnTo>
                  <a:lnTo>
                    <a:pt x="13698" y="4354"/>
                  </a:lnTo>
                  <a:lnTo>
                    <a:pt x="13520" y="4303"/>
                  </a:lnTo>
                  <a:lnTo>
                    <a:pt x="13316" y="4252"/>
                  </a:lnTo>
                  <a:lnTo>
                    <a:pt x="12908" y="4354"/>
                  </a:lnTo>
                  <a:lnTo>
                    <a:pt x="12578" y="4609"/>
                  </a:lnTo>
                  <a:lnTo>
                    <a:pt x="12348" y="4965"/>
                  </a:lnTo>
                  <a:lnTo>
                    <a:pt x="12272" y="5194"/>
                  </a:lnTo>
                  <a:lnTo>
                    <a:pt x="11254" y="9675"/>
                  </a:lnTo>
                  <a:lnTo>
                    <a:pt x="10872" y="9573"/>
                  </a:lnTo>
                  <a:lnTo>
                    <a:pt x="12323" y="3285"/>
                  </a:lnTo>
                  <a:lnTo>
                    <a:pt x="12348" y="3030"/>
                  </a:lnTo>
                  <a:lnTo>
                    <a:pt x="12297" y="2572"/>
                  </a:lnTo>
                  <a:lnTo>
                    <a:pt x="12094" y="2165"/>
                  </a:lnTo>
                  <a:lnTo>
                    <a:pt x="11763" y="1884"/>
                  </a:lnTo>
                  <a:lnTo>
                    <a:pt x="11534" y="1834"/>
                  </a:lnTo>
                  <a:lnTo>
                    <a:pt x="11330" y="1783"/>
                  </a:lnTo>
                  <a:lnTo>
                    <a:pt x="10897" y="1884"/>
                  </a:lnTo>
                  <a:lnTo>
                    <a:pt x="10541" y="2165"/>
                  </a:lnTo>
                  <a:lnTo>
                    <a:pt x="10286" y="2546"/>
                  </a:lnTo>
                  <a:lnTo>
                    <a:pt x="10210" y="2801"/>
                  </a:lnTo>
                  <a:lnTo>
                    <a:pt x="8759" y="9089"/>
                  </a:lnTo>
                  <a:lnTo>
                    <a:pt x="8453" y="9013"/>
                  </a:lnTo>
                  <a:lnTo>
                    <a:pt x="10184" y="1503"/>
                  </a:lnTo>
                  <a:lnTo>
                    <a:pt x="10235" y="1248"/>
                  </a:lnTo>
                  <a:lnTo>
                    <a:pt x="10159" y="764"/>
                  </a:lnTo>
                  <a:lnTo>
                    <a:pt x="9955" y="357"/>
                  </a:lnTo>
                  <a:lnTo>
                    <a:pt x="9624" y="102"/>
                  </a:lnTo>
                  <a:lnTo>
                    <a:pt x="9421" y="26"/>
                  </a:lnTo>
                  <a:lnTo>
                    <a:pt x="9192" y="1"/>
                  </a:lnTo>
                  <a:close/>
                </a:path>
              </a:pathLst>
            </a:custGeom>
            <a:solidFill>
              <a:srgbClr val="F0C1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37"/>
            <p:cNvSpPr/>
            <p:nvPr/>
          </p:nvSpPr>
          <p:spPr>
            <a:xfrm>
              <a:off x="3184975" y="2714900"/>
              <a:ext cx="25" cy="675"/>
            </a:xfrm>
            <a:custGeom>
              <a:rect b="b" l="l" r="r" t="t"/>
              <a:pathLst>
                <a:path extrusionOk="0" h="27" w="1">
                  <a:moveTo>
                    <a:pt x="0" y="1"/>
                  </a:moveTo>
                  <a:lnTo>
                    <a:pt x="0" y="1"/>
                  </a:lnTo>
                  <a:lnTo>
                    <a:pt x="0" y="26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37"/>
            <p:cNvSpPr/>
            <p:nvPr/>
          </p:nvSpPr>
          <p:spPr>
            <a:xfrm>
              <a:off x="3218075" y="2659525"/>
              <a:ext cx="190950" cy="55400"/>
            </a:xfrm>
            <a:custGeom>
              <a:rect b="b" l="l" r="r" t="t"/>
              <a:pathLst>
                <a:path extrusionOk="0" h="2216" w="7638">
                  <a:moveTo>
                    <a:pt x="102" y="1"/>
                  </a:moveTo>
                  <a:lnTo>
                    <a:pt x="0" y="485"/>
                  </a:lnTo>
                  <a:lnTo>
                    <a:pt x="7536" y="2216"/>
                  </a:lnTo>
                  <a:lnTo>
                    <a:pt x="7638" y="1732"/>
                  </a:lnTo>
                  <a:lnTo>
                    <a:pt x="6569" y="1503"/>
                  </a:lnTo>
                  <a:lnTo>
                    <a:pt x="6187" y="1401"/>
                  </a:lnTo>
                  <a:lnTo>
                    <a:pt x="4074" y="917"/>
                  </a:lnTo>
                  <a:lnTo>
                    <a:pt x="3768" y="841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4" name="Google Shape;1004;p37"/>
            <p:cNvSpPr/>
            <p:nvPr/>
          </p:nvSpPr>
          <p:spPr>
            <a:xfrm>
              <a:off x="3184975" y="2708550"/>
              <a:ext cx="105675" cy="159775"/>
            </a:xfrm>
            <a:custGeom>
              <a:rect b="b" l="l" r="r" t="t"/>
              <a:pathLst>
                <a:path extrusionOk="0" h="6391" w="4227">
                  <a:moveTo>
                    <a:pt x="77" y="0"/>
                  </a:moveTo>
                  <a:lnTo>
                    <a:pt x="51" y="51"/>
                  </a:lnTo>
                  <a:lnTo>
                    <a:pt x="0" y="280"/>
                  </a:lnTo>
                  <a:lnTo>
                    <a:pt x="230" y="306"/>
                  </a:lnTo>
                  <a:lnTo>
                    <a:pt x="1121" y="637"/>
                  </a:lnTo>
                  <a:lnTo>
                    <a:pt x="1859" y="1044"/>
                  </a:lnTo>
                  <a:lnTo>
                    <a:pt x="2597" y="1680"/>
                  </a:lnTo>
                  <a:lnTo>
                    <a:pt x="3259" y="2571"/>
                  </a:lnTo>
                  <a:lnTo>
                    <a:pt x="3717" y="3794"/>
                  </a:lnTo>
                  <a:lnTo>
                    <a:pt x="3896" y="5372"/>
                  </a:lnTo>
                  <a:lnTo>
                    <a:pt x="3819" y="6314"/>
                  </a:lnTo>
                  <a:lnTo>
                    <a:pt x="4125" y="6390"/>
                  </a:lnTo>
                  <a:lnTo>
                    <a:pt x="4150" y="6212"/>
                  </a:lnTo>
                  <a:lnTo>
                    <a:pt x="4227" y="5117"/>
                  </a:lnTo>
                  <a:lnTo>
                    <a:pt x="4176" y="4124"/>
                  </a:lnTo>
                  <a:lnTo>
                    <a:pt x="3896" y="3030"/>
                  </a:lnTo>
                  <a:lnTo>
                    <a:pt x="3361" y="1935"/>
                  </a:lnTo>
                  <a:lnTo>
                    <a:pt x="2419" y="968"/>
                  </a:lnTo>
                  <a:lnTo>
                    <a:pt x="1401" y="407"/>
                  </a:lnTo>
                  <a:lnTo>
                    <a:pt x="561" y="102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5" name="Google Shape;1005;p37"/>
            <p:cNvSpPr/>
            <p:nvPr/>
          </p:nvSpPr>
          <p:spPr>
            <a:xfrm>
              <a:off x="3162700" y="2888650"/>
              <a:ext cx="183950" cy="84675"/>
            </a:xfrm>
            <a:custGeom>
              <a:rect b="b" l="l" r="r" t="t"/>
              <a:pathLst>
                <a:path extrusionOk="0" h="3387" w="7358">
                  <a:moveTo>
                    <a:pt x="408" y="1"/>
                  </a:moveTo>
                  <a:lnTo>
                    <a:pt x="0" y="1783"/>
                  </a:lnTo>
                  <a:lnTo>
                    <a:pt x="6951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6" name="Google Shape;1006;p37"/>
            <p:cNvSpPr/>
            <p:nvPr/>
          </p:nvSpPr>
          <p:spPr>
            <a:xfrm>
              <a:off x="3123225" y="2910950"/>
              <a:ext cx="238075" cy="100575"/>
            </a:xfrm>
            <a:custGeom>
              <a:rect b="b" l="l" r="r" t="t"/>
              <a:pathLst>
                <a:path extrusionOk="0" h="4023" w="9523">
                  <a:moveTo>
                    <a:pt x="434" y="0"/>
                  </a:moveTo>
                  <a:lnTo>
                    <a:pt x="1" y="1909"/>
                  </a:lnTo>
                  <a:lnTo>
                    <a:pt x="9064" y="4023"/>
                  </a:lnTo>
                  <a:lnTo>
                    <a:pt x="9523" y="2088"/>
                  </a:lnTo>
                  <a:lnTo>
                    <a:pt x="434" y="0"/>
                  </a:lnTo>
                  <a:close/>
                </a:path>
              </a:pathLst>
            </a:custGeom>
            <a:solidFill>
              <a:srgbClr val="993CA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7" name="Google Shape;1007;p37"/>
            <p:cNvSpPr/>
            <p:nvPr/>
          </p:nvSpPr>
          <p:spPr>
            <a:xfrm>
              <a:off x="3100950" y="2948500"/>
              <a:ext cx="251450" cy="105675"/>
            </a:xfrm>
            <a:custGeom>
              <a:rect b="b" l="l" r="r" t="t"/>
              <a:pathLst>
                <a:path extrusionOk="0" h="4227" w="10058">
                  <a:moveTo>
                    <a:pt x="994" y="0"/>
                  </a:moveTo>
                  <a:lnTo>
                    <a:pt x="1" y="4226"/>
                  </a:lnTo>
                  <a:lnTo>
                    <a:pt x="9573" y="4226"/>
                  </a:lnTo>
                  <a:lnTo>
                    <a:pt x="10057" y="2088"/>
                  </a:lnTo>
                  <a:lnTo>
                    <a:pt x="994" y="0"/>
                  </a:lnTo>
                  <a:close/>
                </a:path>
              </a:pathLst>
            </a:custGeom>
            <a:solidFill>
              <a:srgbClr val="5C268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08" name="Google Shape;1008;p37"/>
          <p:cNvGrpSpPr/>
          <p:nvPr/>
        </p:nvGrpSpPr>
        <p:grpSpPr>
          <a:xfrm flipH="1">
            <a:off x="7131122" y="3349589"/>
            <a:ext cx="1655447" cy="1388992"/>
            <a:chOff x="238125" y="1879850"/>
            <a:chExt cx="1399600" cy="1174325"/>
          </a:xfrm>
        </p:grpSpPr>
        <p:sp>
          <p:nvSpPr>
            <p:cNvPr id="1009" name="Google Shape;1009;p37"/>
            <p:cNvSpPr/>
            <p:nvPr/>
          </p:nvSpPr>
          <p:spPr>
            <a:xfrm>
              <a:off x="352675" y="2352125"/>
              <a:ext cx="68125" cy="190950"/>
            </a:xfrm>
            <a:custGeom>
              <a:rect b="b" l="l" r="r" t="t"/>
              <a:pathLst>
                <a:path extrusionOk="0" h="7638" w="2725">
                  <a:moveTo>
                    <a:pt x="2725" y="0"/>
                  </a:moveTo>
                  <a:lnTo>
                    <a:pt x="2190" y="26"/>
                  </a:lnTo>
                  <a:lnTo>
                    <a:pt x="1197" y="433"/>
                  </a:lnTo>
                  <a:lnTo>
                    <a:pt x="459" y="1197"/>
                  </a:lnTo>
                  <a:lnTo>
                    <a:pt x="52" y="2164"/>
                  </a:lnTo>
                  <a:lnTo>
                    <a:pt x="1" y="2724"/>
                  </a:lnTo>
                  <a:lnTo>
                    <a:pt x="1" y="4914"/>
                  </a:lnTo>
                  <a:lnTo>
                    <a:pt x="52" y="5448"/>
                  </a:lnTo>
                  <a:lnTo>
                    <a:pt x="459" y="6441"/>
                  </a:lnTo>
                  <a:lnTo>
                    <a:pt x="1197" y="7180"/>
                  </a:lnTo>
                  <a:lnTo>
                    <a:pt x="2190" y="7587"/>
                  </a:lnTo>
                  <a:lnTo>
                    <a:pt x="2725" y="7638"/>
                  </a:lnTo>
                  <a:lnTo>
                    <a:pt x="2725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37"/>
            <p:cNvSpPr/>
            <p:nvPr/>
          </p:nvSpPr>
          <p:spPr>
            <a:xfrm>
              <a:off x="1097350" y="2352125"/>
              <a:ext cx="68125" cy="190950"/>
            </a:xfrm>
            <a:custGeom>
              <a:rect b="b" l="l" r="r" t="t"/>
              <a:pathLst>
                <a:path extrusionOk="0" h="7638" w="2725">
                  <a:moveTo>
                    <a:pt x="0" y="0"/>
                  </a:moveTo>
                  <a:lnTo>
                    <a:pt x="0" y="7638"/>
                  </a:lnTo>
                  <a:lnTo>
                    <a:pt x="561" y="7587"/>
                  </a:lnTo>
                  <a:lnTo>
                    <a:pt x="1553" y="7180"/>
                  </a:lnTo>
                  <a:lnTo>
                    <a:pt x="2292" y="6441"/>
                  </a:lnTo>
                  <a:lnTo>
                    <a:pt x="2699" y="5448"/>
                  </a:lnTo>
                  <a:lnTo>
                    <a:pt x="2725" y="4914"/>
                  </a:lnTo>
                  <a:lnTo>
                    <a:pt x="2725" y="2724"/>
                  </a:lnTo>
                  <a:lnTo>
                    <a:pt x="2699" y="2164"/>
                  </a:lnTo>
                  <a:lnTo>
                    <a:pt x="2292" y="1197"/>
                  </a:lnTo>
                  <a:lnTo>
                    <a:pt x="1553" y="433"/>
                  </a:lnTo>
                  <a:lnTo>
                    <a:pt x="561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37"/>
            <p:cNvSpPr/>
            <p:nvPr/>
          </p:nvSpPr>
          <p:spPr>
            <a:xfrm>
              <a:off x="654375" y="2740375"/>
              <a:ext cx="210675" cy="263525"/>
            </a:xfrm>
            <a:custGeom>
              <a:rect b="b" l="l" r="r" t="t"/>
              <a:pathLst>
                <a:path extrusionOk="0" h="10541" w="8427">
                  <a:moveTo>
                    <a:pt x="0" y="0"/>
                  </a:moveTo>
                  <a:lnTo>
                    <a:pt x="0" y="10540"/>
                  </a:lnTo>
                  <a:lnTo>
                    <a:pt x="8427" y="10540"/>
                  </a:lnTo>
                  <a:lnTo>
                    <a:pt x="8427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2" name="Google Shape;1012;p37"/>
            <p:cNvSpPr/>
            <p:nvPr/>
          </p:nvSpPr>
          <p:spPr>
            <a:xfrm>
              <a:off x="408675" y="1924400"/>
              <a:ext cx="701425" cy="875825"/>
            </a:xfrm>
            <a:custGeom>
              <a:rect b="b" l="l" r="r" t="t"/>
              <a:pathLst>
                <a:path extrusionOk="0" h="35033" w="28057">
                  <a:moveTo>
                    <a:pt x="14029" y="1"/>
                  </a:moveTo>
                  <a:lnTo>
                    <a:pt x="13290" y="26"/>
                  </a:lnTo>
                  <a:lnTo>
                    <a:pt x="11890" y="179"/>
                  </a:lnTo>
                  <a:lnTo>
                    <a:pt x="10515" y="459"/>
                  </a:lnTo>
                  <a:lnTo>
                    <a:pt x="9192" y="867"/>
                  </a:lnTo>
                  <a:lnTo>
                    <a:pt x="7944" y="1401"/>
                  </a:lnTo>
                  <a:lnTo>
                    <a:pt x="6748" y="2038"/>
                  </a:lnTo>
                  <a:lnTo>
                    <a:pt x="5627" y="2801"/>
                  </a:lnTo>
                  <a:lnTo>
                    <a:pt x="4584" y="3642"/>
                  </a:lnTo>
                  <a:lnTo>
                    <a:pt x="3642" y="4609"/>
                  </a:lnTo>
                  <a:lnTo>
                    <a:pt x="2776" y="5653"/>
                  </a:lnTo>
                  <a:lnTo>
                    <a:pt x="2038" y="6773"/>
                  </a:lnTo>
                  <a:lnTo>
                    <a:pt x="1376" y="7944"/>
                  </a:lnTo>
                  <a:lnTo>
                    <a:pt x="841" y="9217"/>
                  </a:lnTo>
                  <a:lnTo>
                    <a:pt x="434" y="10541"/>
                  </a:lnTo>
                  <a:lnTo>
                    <a:pt x="154" y="11890"/>
                  </a:lnTo>
                  <a:lnTo>
                    <a:pt x="1" y="13316"/>
                  </a:lnTo>
                  <a:lnTo>
                    <a:pt x="1" y="14029"/>
                  </a:lnTo>
                  <a:lnTo>
                    <a:pt x="1" y="21004"/>
                  </a:lnTo>
                  <a:lnTo>
                    <a:pt x="1" y="21743"/>
                  </a:lnTo>
                  <a:lnTo>
                    <a:pt x="154" y="23143"/>
                  </a:lnTo>
                  <a:lnTo>
                    <a:pt x="434" y="24518"/>
                  </a:lnTo>
                  <a:lnTo>
                    <a:pt x="841" y="25842"/>
                  </a:lnTo>
                  <a:lnTo>
                    <a:pt x="1376" y="27089"/>
                  </a:lnTo>
                  <a:lnTo>
                    <a:pt x="2038" y="28286"/>
                  </a:lnTo>
                  <a:lnTo>
                    <a:pt x="2776" y="29406"/>
                  </a:lnTo>
                  <a:lnTo>
                    <a:pt x="3642" y="30450"/>
                  </a:lnTo>
                  <a:lnTo>
                    <a:pt x="4584" y="31392"/>
                  </a:lnTo>
                  <a:lnTo>
                    <a:pt x="5627" y="32257"/>
                  </a:lnTo>
                  <a:lnTo>
                    <a:pt x="6748" y="33021"/>
                  </a:lnTo>
                  <a:lnTo>
                    <a:pt x="7944" y="33657"/>
                  </a:lnTo>
                  <a:lnTo>
                    <a:pt x="9192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32"/>
                  </a:lnTo>
                  <a:lnTo>
                    <a:pt x="14742" y="35032"/>
                  </a:lnTo>
                  <a:lnTo>
                    <a:pt x="16167" y="34879"/>
                  </a:lnTo>
                  <a:lnTo>
                    <a:pt x="17542" y="34599"/>
                  </a:lnTo>
                  <a:lnTo>
                    <a:pt x="18841" y="34192"/>
                  </a:lnTo>
                  <a:lnTo>
                    <a:pt x="20113" y="33657"/>
                  </a:lnTo>
                  <a:lnTo>
                    <a:pt x="21310" y="33021"/>
                  </a:lnTo>
                  <a:lnTo>
                    <a:pt x="22430" y="32257"/>
                  </a:lnTo>
                  <a:lnTo>
                    <a:pt x="23449" y="31392"/>
                  </a:lnTo>
                  <a:lnTo>
                    <a:pt x="24416" y="30450"/>
                  </a:lnTo>
                  <a:lnTo>
                    <a:pt x="25282" y="29406"/>
                  </a:lnTo>
                  <a:lnTo>
                    <a:pt x="26020" y="28286"/>
                  </a:lnTo>
                  <a:lnTo>
                    <a:pt x="26682" y="27089"/>
                  </a:lnTo>
                  <a:lnTo>
                    <a:pt x="27216" y="25842"/>
                  </a:lnTo>
                  <a:lnTo>
                    <a:pt x="27624" y="24518"/>
                  </a:lnTo>
                  <a:lnTo>
                    <a:pt x="27904" y="23143"/>
                  </a:lnTo>
                  <a:lnTo>
                    <a:pt x="28031" y="21743"/>
                  </a:lnTo>
                  <a:lnTo>
                    <a:pt x="28057" y="21004"/>
                  </a:lnTo>
                  <a:lnTo>
                    <a:pt x="28057" y="14029"/>
                  </a:lnTo>
                  <a:lnTo>
                    <a:pt x="28031" y="13316"/>
                  </a:lnTo>
                  <a:lnTo>
                    <a:pt x="27904" y="11890"/>
                  </a:lnTo>
                  <a:lnTo>
                    <a:pt x="27624" y="10541"/>
                  </a:lnTo>
                  <a:lnTo>
                    <a:pt x="27216" y="9217"/>
                  </a:lnTo>
                  <a:lnTo>
                    <a:pt x="26682" y="7944"/>
                  </a:lnTo>
                  <a:lnTo>
                    <a:pt x="26020" y="6773"/>
                  </a:lnTo>
                  <a:lnTo>
                    <a:pt x="25282" y="5653"/>
                  </a:lnTo>
                  <a:lnTo>
                    <a:pt x="24416" y="4609"/>
                  </a:lnTo>
                  <a:lnTo>
                    <a:pt x="23449" y="3642"/>
                  </a:lnTo>
                  <a:lnTo>
                    <a:pt x="22430" y="2801"/>
                  </a:lnTo>
                  <a:lnTo>
                    <a:pt x="21310" y="2038"/>
                  </a:lnTo>
                  <a:lnTo>
                    <a:pt x="20113" y="1401"/>
                  </a:lnTo>
                  <a:lnTo>
                    <a:pt x="18841" y="867"/>
                  </a:lnTo>
                  <a:lnTo>
                    <a:pt x="17542" y="459"/>
                  </a:lnTo>
                  <a:lnTo>
                    <a:pt x="16167" y="179"/>
                  </a:lnTo>
                  <a:lnTo>
                    <a:pt x="14742" y="26"/>
                  </a:lnTo>
                  <a:lnTo>
                    <a:pt x="14029" y="1"/>
                  </a:lnTo>
                  <a:close/>
                </a:path>
              </a:pathLst>
            </a:custGeom>
            <a:solidFill>
              <a:srgbClr val="F0C1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3" name="Google Shape;1013;p37"/>
            <p:cNvSpPr/>
            <p:nvPr/>
          </p:nvSpPr>
          <p:spPr>
            <a:xfrm>
              <a:off x="533425" y="2418300"/>
              <a:ext cx="91050" cy="91050"/>
            </a:xfrm>
            <a:custGeom>
              <a:rect b="b" l="l" r="r" t="t"/>
              <a:pathLst>
                <a:path extrusionOk="0" h="3642" w="3642">
                  <a:moveTo>
                    <a:pt x="1834" y="1"/>
                  </a:moveTo>
                  <a:lnTo>
                    <a:pt x="1452" y="26"/>
                  </a:lnTo>
                  <a:lnTo>
                    <a:pt x="790" y="306"/>
                  </a:lnTo>
                  <a:lnTo>
                    <a:pt x="306" y="790"/>
                  </a:lnTo>
                  <a:lnTo>
                    <a:pt x="26" y="1452"/>
                  </a:lnTo>
                  <a:lnTo>
                    <a:pt x="1" y="1809"/>
                  </a:lnTo>
                  <a:lnTo>
                    <a:pt x="26" y="2190"/>
                  </a:lnTo>
                  <a:lnTo>
                    <a:pt x="306" y="2827"/>
                  </a:lnTo>
                  <a:lnTo>
                    <a:pt x="790" y="3336"/>
                  </a:lnTo>
                  <a:lnTo>
                    <a:pt x="1452" y="3616"/>
                  </a:lnTo>
                  <a:lnTo>
                    <a:pt x="1834" y="3642"/>
                  </a:lnTo>
                  <a:lnTo>
                    <a:pt x="2190" y="3616"/>
                  </a:lnTo>
                  <a:lnTo>
                    <a:pt x="2852" y="3336"/>
                  </a:lnTo>
                  <a:lnTo>
                    <a:pt x="3336" y="2827"/>
                  </a:lnTo>
                  <a:lnTo>
                    <a:pt x="3616" y="2190"/>
                  </a:lnTo>
                  <a:lnTo>
                    <a:pt x="3642" y="1809"/>
                  </a:lnTo>
                  <a:lnTo>
                    <a:pt x="3616" y="1452"/>
                  </a:lnTo>
                  <a:lnTo>
                    <a:pt x="3336" y="790"/>
                  </a:lnTo>
                  <a:lnTo>
                    <a:pt x="2852" y="306"/>
                  </a:lnTo>
                  <a:lnTo>
                    <a:pt x="2190" y="26"/>
                  </a:lnTo>
                  <a:lnTo>
                    <a:pt x="1834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37"/>
            <p:cNvSpPr/>
            <p:nvPr/>
          </p:nvSpPr>
          <p:spPr>
            <a:xfrm>
              <a:off x="894325" y="2418300"/>
              <a:ext cx="91025" cy="91050"/>
            </a:xfrm>
            <a:custGeom>
              <a:rect b="b" l="l" r="r" t="t"/>
              <a:pathLst>
                <a:path extrusionOk="0" h="3642" w="3641">
                  <a:moveTo>
                    <a:pt x="1808" y="1"/>
                  </a:moveTo>
                  <a:lnTo>
                    <a:pt x="1451" y="26"/>
                  </a:lnTo>
                  <a:lnTo>
                    <a:pt x="789" y="306"/>
                  </a:lnTo>
                  <a:lnTo>
                    <a:pt x="306" y="790"/>
                  </a:lnTo>
                  <a:lnTo>
                    <a:pt x="26" y="1452"/>
                  </a:lnTo>
                  <a:lnTo>
                    <a:pt x="0" y="1809"/>
                  </a:lnTo>
                  <a:lnTo>
                    <a:pt x="26" y="2190"/>
                  </a:lnTo>
                  <a:lnTo>
                    <a:pt x="306" y="2827"/>
                  </a:lnTo>
                  <a:lnTo>
                    <a:pt x="789" y="3336"/>
                  </a:lnTo>
                  <a:lnTo>
                    <a:pt x="1451" y="3616"/>
                  </a:lnTo>
                  <a:lnTo>
                    <a:pt x="1808" y="3642"/>
                  </a:lnTo>
                  <a:lnTo>
                    <a:pt x="2190" y="3616"/>
                  </a:lnTo>
                  <a:lnTo>
                    <a:pt x="2826" y="3336"/>
                  </a:lnTo>
                  <a:lnTo>
                    <a:pt x="3335" y="2827"/>
                  </a:lnTo>
                  <a:lnTo>
                    <a:pt x="3615" y="2190"/>
                  </a:lnTo>
                  <a:lnTo>
                    <a:pt x="3641" y="1809"/>
                  </a:lnTo>
                  <a:lnTo>
                    <a:pt x="3615" y="1452"/>
                  </a:lnTo>
                  <a:lnTo>
                    <a:pt x="3335" y="790"/>
                  </a:lnTo>
                  <a:lnTo>
                    <a:pt x="2826" y="306"/>
                  </a:lnTo>
                  <a:lnTo>
                    <a:pt x="2190" y="26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37"/>
            <p:cNvSpPr/>
            <p:nvPr/>
          </p:nvSpPr>
          <p:spPr>
            <a:xfrm>
              <a:off x="238125" y="2844100"/>
              <a:ext cx="1042550" cy="210075"/>
            </a:xfrm>
            <a:custGeom>
              <a:rect b="b" l="l" r="r" t="t"/>
              <a:pathLst>
                <a:path extrusionOk="0" h="8403" w="41702">
                  <a:moveTo>
                    <a:pt x="16625" y="1"/>
                  </a:moveTo>
                  <a:lnTo>
                    <a:pt x="12297" y="154"/>
                  </a:lnTo>
                  <a:lnTo>
                    <a:pt x="11176" y="179"/>
                  </a:lnTo>
                  <a:lnTo>
                    <a:pt x="9140" y="485"/>
                  </a:lnTo>
                  <a:lnTo>
                    <a:pt x="7307" y="1070"/>
                  </a:lnTo>
                  <a:lnTo>
                    <a:pt x="5677" y="1910"/>
                  </a:lnTo>
                  <a:lnTo>
                    <a:pt x="4226" y="3005"/>
                  </a:lnTo>
                  <a:lnTo>
                    <a:pt x="2902" y="4303"/>
                  </a:lnTo>
                  <a:lnTo>
                    <a:pt x="1680" y="5805"/>
                  </a:lnTo>
                  <a:lnTo>
                    <a:pt x="560" y="7486"/>
                  </a:lnTo>
                  <a:lnTo>
                    <a:pt x="0" y="8402"/>
                  </a:lnTo>
                  <a:lnTo>
                    <a:pt x="41702" y="8402"/>
                  </a:lnTo>
                  <a:lnTo>
                    <a:pt x="41141" y="7486"/>
                  </a:lnTo>
                  <a:lnTo>
                    <a:pt x="39996" y="5805"/>
                  </a:lnTo>
                  <a:lnTo>
                    <a:pt x="38799" y="4303"/>
                  </a:lnTo>
                  <a:lnTo>
                    <a:pt x="37475" y="3005"/>
                  </a:lnTo>
                  <a:lnTo>
                    <a:pt x="36024" y="1910"/>
                  </a:lnTo>
                  <a:lnTo>
                    <a:pt x="34395" y="1070"/>
                  </a:lnTo>
                  <a:lnTo>
                    <a:pt x="32562" y="485"/>
                  </a:lnTo>
                  <a:lnTo>
                    <a:pt x="30525" y="179"/>
                  </a:lnTo>
                  <a:lnTo>
                    <a:pt x="29380" y="154"/>
                  </a:lnTo>
                  <a:lnTo>
                    <a:pt x="25051" y="1"/>
                  </a:lnTo>
                  <a:lnTo>
                    <a:pt x="25051" y="434"/>
                  </a:lnTo>
                  <a:lnTo>
                    <a:pt x="24873" y="1248"/>
                  </a:lnTo>
                  <a:lnTo>
                    <a:pt x="24568" y="2012"/>
                  </a:lnTo>
                  <a:lnTo>
                    <a:pt x="24110" y="2674"/>
                  </a:lnTo>
                  <a:lnTo>
                    <a:pt x="23524" y="3260"/>
                  </a:lnTo>
                  <a:lnTo>
                    <a:pt x="22862" y="3718"/>
                  </a:lnTo>
                  <a:lnTo>
                    <a:pt x="22098" y="4023"/>
                  </a:lnTo>
                  <a:lnTo>
                    <a:pt x="21284" y="4202"/>
                  </a:lnTo>
                  <a:lnTo>
                    <a:pt x="20418" y="4202"/>
                  </a:lnTo>
                  <a:lnTo>
                    <a:pt x="19603" y="4023"/>
                  </a:lnTo>
                  <a:lnTo>
                    <a:pt x="18840" y="3718"/>
                  </a:lnTo>
                  <a:lnTo>
                    <a:pt x="18178" y="3260"/>
                  </a:lnTo>
                  <a:lnTo>
                    <a:pt x="17592" y="2674"/>
                  </a:lnTo>
                  <a:lnTo>
                    <a:pt x="17134" y="2012"/>
                  </a:lnTo>
                  <a:lnTo>
                    <a:pt x="16828" y="1248"/>
                  </a:lnTo>
                  <a:lnTo>
                    <a:pt x="16650" y="434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F046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37"/>
            <p:cNvSpPr/>
            <p:nvPr/>
          </p:nvSpPr>
          <p:spPr>
            <a:xfrm>
              <a:off x="614900" y="2844100"/>
              <a:ext cx="288975" cy="149600"/>
            </a:xfrm>
            <a:custGeom>
              <a:rect b="b" l="l" r="r" t="t"/>
              <a:pathLst>
                <a:path extrusionOk="0" h="5984" w="11559">
                  <a:moveTo>
                    <a:pt x="1554" y="1"/>
                  </a:moveTo>
                  <a:lnTo>
                    <a:pt x="1" y="52"/>
                  </a:lnTo>
                  <a:lnTo>
                    <a:pt x="1" y="128"/>
                  </a:lnTo>
                  <a:lnTo>
                    <a:pt x="1" y="205"/>
                  </a:lnTo>
                  <a:lnTo>
                    <a:pt x="26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324" y="3871"/>
                  </a:lnTo>
                  <a:lnTo>
                    <a:pt x="2088" y="4660"/>
                  </a:lnTo>
                  <a:lnTo>
                    <a:pt x="3030" y="5296"/>
                  </a:lnTo>
                  <a:lnTo>
                    <a:pt x="4049" y="5729"/>
                  </a:lnTo>
                  <a:lnTo>
                    <a:pt x="5194" y="5958"/>
                  </a:lnTo>
                  <a:lnTo>
                    <a:pt x="5780" y="5984"/>
                  </a:lnTo>
                  <a:lnTo>
                    <a:pt x="6365" y="5958"/>
                  </a:lnTo>
                  <a:lnTo>
                    <a:pt x="7486" y="5729"/>
                  </a:lnTo>
                  <a:lnTo>
                    <a:pt x="8529" y="5296"/>
                  </a:lnTo>
                  <a:lnTo>
                    <a:pt x="9446" y="4660"/>
                  </a:lnTo>
                  <a:lnTo>
                    <a:pt x="10235" y="3871"/>
                  </a:lnTo>
                  <a:lnTo>
                    <a:pt x="10872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59" y="205"/>
                  </a:lnTo>
                  <a:lnTo>
                    <a:pt x="11559" y="128"/>
                  </a:lnTo>
                  <a:lnTo>
                    <a:pt x="11533" y="52"/>
                  </a:lnTo>
                  <a:lnTo>
                    <a:pt x="9980" y="1"/>
                  </a:lnTo>
                  <a:lnTo>
                    <a:pt x="9980" y="434"/>
                  </a:lnTo>
                  <a:lnTo>
                    <a:pt x="9802" y="1248"/>
                  </a:lnTo>
                  <a:lnTo>
                    <a:pt x="9497" y="2012"/>
                  </a:lnTo>
                  <a:lnTo>
                    <a:pt x="9039" y="2674"/>
                  </a:lnTo>
                  <a:lnTo>
                    <a:pt x="8453" y="3260"/>
                  </a:lnTo>
                  <a:lnTo>
                    <a:pt x="7791" y="3718"/>
                  </a:lnTo>
                  <a:lnTo>
                    <a:pt x="7027" y="4023"/>
                  </a:lnTo>
                  <a:lnTo>
                    <a:pt x="6213" y="4202"/>
                  </a:lnTo>
                  <a:lnTo>
                    <a:pt x="5347" y="4202"/>
                  </a:lnTo>
                  <a:lnTo>
                    <a:pt x="4532" y="4023"/>
                  </a:lnTo>
                  <a:lnTo>
                    <a:pt x="3769" y="3718"/>
                  </a:lnTo>
                  <a:lnTo>
                    <a:pt x="3107" y="3260"/>
                  </a:lnTo>
                  <a:lnTo>
                    <a:pt x="2521" y="2674"/>
                  </a:lnTo>
                  <a:lnTo>
                    <a:pt x="2063" y="2012"/>
                  </a:lnTo>
                  <a:lnTo>
                    <a:pt x="1757" y="1248"/>
                  </a:lnTo>
                  <a:lnTo>
                    <a:pt x="1579" y="434"/>
                  </a:lnTo>
                  <a:lnTo>
                    <a:pt x="1554" y="1"/>
                  </a:lnTo>
                  <a:close/>
                </a:path>
              </a:pathLst>
            </a:custGeom>
            <a:solidFill>
              <a:srgbClr val="F586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37"/>
            <p:cNvSpPr/>
            <p:nvPr/>
          </p:nvSpPr>
          <p:spPr>
            <a:xfrm>
              <a:off x="716100" y="2459675"/>
              <a:ext cx="82775" cy="119700"/>
            </a:xfrm>
            <a:custGeom>
              <a:rect b="b" l="l" r="r" t="t"/>
              <a:pathLst>
                <a:path extrusionOk="0" h="4788" w="3311">
                  <a:moveTo>
                    <a:pt x="1554" y="1"/>
                  </a:moveTo>
                  <a:lnTo>
                    <a:pt x="1375" y="306"/>
                  </a:lnTo>
                  <a:lnTo>
                    <a:pt x="1299" y="586"/>
                  </a:lnTo>
                  <a:lnTo>
                    <a:pt x="26" y="4252"/>
                  </a:lnTo>
                  <a:lnTo>
                    <a:pt x="1" y="4303"/>
                  </a:lnTo>
                  <a:lnTo>
                    <a:pt x="1" y="4354"/>
                  </a:lnTo>
                  <a:lnTo>
                    <a:pt x="408" y="4558"/>
                  </a:lnTo>
                  <a:lnTo>
                    <a:pt x="1223" y="4787"/>
                  </a:lnTo>
                  <a:lnTo>
                    <a:pt x="2063" y="4787"/>
                  </a:lnTo>
                  <a:lnTo>
                    <a:pt x="2903" y="4558"/>
                  </a:lnTo>
                  <a:lnTo>
                    <a:pt x="3310" y="4354"/>
                  </a:lnTo>
                  <a:lnTo>
                    <a:pt x="3310" y="4303"/>
                  </a:lnTo>
                  <a:lnTo>
                    <a:pt x="3285" y="4252"/>
                  </a:lnTo>
                  <a:lnTo>
                    <a:pt x="2012" y="586"/>
                  </a:lnTo>
                  <a:lnTo>
                    <a:pt x="1935" y="306"/>
                  </a:lnTo>
                  <a:lnTo>
                    <a:pt x="1757" y="1"/>
                  </a:lnTo>
                  <a:close/>
                </a:path>
              </a:pathLst>
            </a:custGeom>
            <a:solidFill>
              <a:srgbClr val="FDE3D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37"/>
            <p:cNvSpPr/>
            <p:nvPr/>
          </p:nvSpPr>
          <p:spPr>
            <a:xfrm>
              <a:off x="716100" y="2568525"/>
              <a:ext cx="82775" cy="38200"/>
            </a:xfrm>
            <a:custGeom>
              <a:rect b="b" l="l" r="r" t="t"/>
              <a:pathLst>
                <a:path extrusionOk="0" h="1528" w="3311">
                  <a:moveTo>
                    <a:pt x="1" y="0"/>
                  </a:moveTo>
                  <a:lnTo>
                    <a:pt x="1" y="306"/>
                  </a:lnTo>
                  <a:lnTo>
                    <a:pt x="281" y="840"/>
                  </a:lnTo>
                  <a:lnTo>
                    <a:pt x="764" y="1273"/>
                  </a:lnTo>
                  <a:lnTo>
                    <a:pt x="1299" y="1502"/>
                  </a:lnTo>
                  <a:lnTo>
                    <a:pt x="1528" y="1528"/>
                  </a:lnTo>
                  <a:lnTo>
                    <a:pt x="1783" y="1528"/>
                  </a:lnTo>
                  <a:lnTo>
                    <a:pt x="2012" y="1502"/>
                  </a:lnTo>
                  <a:lnTo>
                    <a:pt x="2546" y="1273"/>
                  </a:lnTo>
                  <a:lnTo>
                    <a:pt x="3030" y="840"/>
                  </a:lnTo>
                  <a:lnTo>
                    <a:pt x="3310" y="306"/>
                  </a:lnTo>
                  <a:lnTo>
                    <a:pt x="3310" y="0"/>
                  </a:lnTo>
                  <a:lnTo>
                    <a:pt x="2903" y="204"/>
                  </a:lnTo>
                  <a:lnTo>
                    <a:pt x="2063" y="433"/>
                  </a:lnTo>
                  <a:lnTo>
                    <a:pt x="1223" y="433"/>
                  </a:lnTo>
                  <a:lnTo>
                    <a:pt x="408" y="20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37"/>
            <p:cNvSpPr/>
            <p:nvPr/>
          </p:nvSpPr>
          <p:spPr>
            <a:xfrm>
              <a:off x="552525" y="2434225"/>
              <a:ext cx="26750" cy="26750"/>
            </a:xfrm>
            <a:custGeom>
              <a:rect b="b" l="l" r="r" t="t"/>
              <a:pathLst>
                <a:path extrusionOk="0" h="1070" w="1070">
                  <a:moveTo>
                    <a:pt x="535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1" y="535"/>
                  </a:lnTo>
                  <a:lnTo>
                    <a:pt x="26" y="739"/>
                  </a:lnTo>
                  <a:lnTo>
                    <a:pt x="306" y="1019"/>
                  </a:lnTo>
                  <a:lnTo>
                    <a:pt x="535" y="1070"/>
                  </a:lnTo>
                  <a:lnTo>
                    <a:pt x="739" y="1019"/>
                  </a:lnTo>
                  <a:lnTo>
                    <a:pt x="1019" y="739"/>
                  </a:lnTo>
                  <a:lnTo>
                    <a:pt x="1070" y="535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37"/>
            <p:cNvSpPr/>
            <p:nvPr/>
          </p:nvSpPr>
          <p:spPr>
            <a:xfrm>
              <a:off x="913400" y="2434225"/>
              <a:ext cx="26125" cy="26750"/>
            </a:xfrm>
            <a:custGeom>
              <a:rect b="b" l="l" r="r" t="t"/>
              <a:pathLst>
                <a:path extrusionOk="0" h="1070" w="1045">
                  <a:moveTo>
                    <a:pt x="510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1" y="535"/>
                  </a:lnTo>
                  <a:lnTo>
                    <a:pt x="26" y="739"/>
                  </a:lnTo>
                  <a:lnTo>
                    <a:pt x="306" y="1019"/>
                  </a:lnTo>
                  <a:lnTo>
                    <a:pt x="510" y="1070"/>
                  </a:lnTo>
                  <a:lnTo>
                    <a:pt x="739" y="1019"/>
                  </a:lnTo>
                  <a:lnTo>
                    <a:pt x="1019" y="739"/>
                  </a:lnTo>
                  <a:lnTo>
                    <a:pt x="1045" y="535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1" name="Google Shape;1021;p37"/>
            <p:cNvSpPr/>
            <p:nvPr/>
          </p:nvSpPr>
          <p:spPr>
            <a:xfrm>
              <a:off x="506075" y="2522700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586"/>
                  </a:lnTo>
                  <a:lnTo>
                    <a:pt x="26" y="1095"/>
                  </a:lnTo>
                  <a:lnTo>
                    <a:pt x="0" y="1375"/>
                  </a:lnTo>
                  <a:lnTo>
                    <a:pt x="26" y="1655"/>
                  </a:lnTo>
                  <a:lnTo>
                    <a:pt x="229" y="2139"/>
                  </a:lnTo>
                  <a:lnTo>
                    <a:pt x="586" y="2521"/>
                  </a:lnTo>
                  <a:lnTo>
                    <a:pt x="1095" y="2724"/>
                  </a:lnTo>
                  <a:lnTo>
                    <a:pt x="1375" y="2750"/>
                  </a:lnTo>
                  <a:lnTo>
                    <a:pt x="4455" y="2750"/>
                  </a:lnTo>
                  <a:lnTo>
                    <a:pt x="4736" y="2724"/>
                  </a:lnTo>
                  <a:lnTo>
                    <a:pt x="5245" y="2521"/>
                  </a:lnTo>
                  <a:lnTo>
                    <a:pt x="5601" y="2139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586"/>
                  </a:lnTo>
                  <a:lnTo>
                    <a:pt x="5245" y="229"/>
                  </a:lnTo>
                  <a:lnTo>
                    <a:pt x="4736" y="26"/>
                  </a:lnTo>
                  <a:lnTo>
                    <a:pt x="4455" y="0"/>
                  </a:lnTo>
                  <a:close/>
                </a:path>
              </a:pathLst>
            </a:custGeom>
            <a:solidFill>
              <a:srgbClr val="F59A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2" name="Google Shape;1022;p37"/>
            <p:cNvSpPr/>
            <p:nvPr/>
          </p:nvSpPr>
          <p:spPr>
            <a:xfrm>
              <a:off x="866950" y="2522700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586"/>
                  </a:lnTo>
                  <a:lnTo>
                    <a:pt x="0" y="1095"/>
                  </a:lnTo>
                  <a:lnTo>
                    <a:pt x="0" y="1375"/>
                  </a:lnTo>
                  <a:lnTo>
                    <a:pt x="0" y="1655"/>
                  </a:lnTo>
                  <a:lnTo>
                    <a:pt x="229" y="2139"/>
                  </a:lnTo>
                  <a:lnTo>
                    <a:pt x="586" y="2521"/>
                  </a:lnTo>
                  <a:lnTo>
                    <a:pt x="1095" y="2724"/>
                  </a:lnTo>
                  <a:lnTo>
                    <a:pt x="1375" y="2750"/>
                  </a:lnTo>
                  <a:lnTo>
                    <a:pt x="4456" y="2750"/>
                  </a:lnTo>
                  <a:lnTo>
                    <a:pt x="4736" y="2724"/>
                  </a:lnTo>
                  <a:lnTo>
                    <a:pt x="5219" y="2521"/>
                  </a:lnTo>
                  <a:lnTo>
                    <a:pt x="5601" y="2139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586"/>
                  </a:lnTo>
                  <a:lnTo>
                    <a:pt x="5219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F59A9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37"/>
            <p:cNvSpPr/>
            <p:nvPr/>
          </p:nvSpPr>
          <p:spPr>
            <a:xfrm>
              <a:off x="523900" y="2341925"/>
              <a:ext cx="110125" cy="22300"/>
            </a:xfrm>
            <a:custGeom>
              <a:rect b="b" l="l" r="r" t="t"/>
              <a:pathLst>
                <a:path extrusionOk="0" fill="none" h="892" w="4405">
                  <a:moveTo>
                    <a:pt x="4404" y="892"/>
                  </a:moveTo>
                  <a:lnTo>
                    <a:pt x="4175" y="663"/>
                  </a:lnTo>
                  <a:lnTo>
                    <a:pt x="3666" y="332"/>
                  </a:lnTo>
                  <a:lnTo>
                    <a:pt x="2800" y="1"/>
                  </a:lnTo>
                  <a:lnTo>
                    <a:pt x="1604" y="1"/>
                  </a:lnTo>
                  <a:lnTo>
                    <a:pt x="738" y="332"/>
                  </a:lnTo>
                  <a:lnTo>
                    <a:pt x="229" y="663"/>
                  </a:lnTo>
                  <a:lnTo>
                    <a:pt x="0" y="892"/>
                  </a:lnTo>
                </a:path>
              </a:pathLst>
            </a:custGeom>
            <a:noFill/>
            <a:ln cap="rnd" cmpd="sng" w="21000">
              <a:solidFill>
                <a:srgbClr val="95653C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37"/>
            <p:cNvSpPr/>
            <p:nvPr/>
          </p:nvSpPr>
          <p:spPr>
            <a:xfrm>
              <a:off x="884775" y="2341925"/>
              <a:ext cx="110125" cy="22300"/>
            </a:xfrm>
            <a:custGeom>
              <a:rect b="b" l="l" r="r" t="t"/>
              <a:pathLst>
                <a:path extrusionOk="0" fill="none" h="892" w="4405">
                  <a:moveTo>
                    <a:pt x="4405" y="892"/>
                  </a:moveTo>
                  <a:lnTo>
                    <a:pt x="4175" y="663"/>
                  </a:lnTo>
                  <a:lnTo>
                    <a:pt x="3641" y="332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38" y="332"/>
                  </a:lnTo>
                  <a:lnTo>
                    <a:pt x="229" y="663"/>
                  </a:lnTo>
                  <a:lnTo>
                    <a:pt x="0" y="892"/>
                  </a:lnTo>
                </a:path>
              </a:pathLst>
            </a:custGeom>
            <a:noFill/>
            <a:ln cap="rnd" cmpd="sng" w="21000">
              <a:solidFill>
                <a:srgbClr val="95653C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37"/>
            <p:cNvSpPr/>
            <p:nvPr/>
          </p:nvSpPr>
          <p:spPr>
            <a:xfrm>
              <a:off x="697650" y="2646800"/>
              <a:ext cx="123500" cy="36300"/>
            </a:xfrm>
            <a:custGeom>
              <a:rect b="b" l="l" r="r" t="t"/>
              <a:pathLst>
                <a:path extrusionOk="0" fill="none" h="1452" w="4940">
                  <a:moveTo>
                    <a:pt x="0" y="1"/>
                  </a:moveTo>
                  <a:lnTo>
                    <a:pt x="128" y="306"/>
                  </a:lnTo>
                  <a:lnTo>
                    <a:pt x="611" y="841"/>
                  </a:lnTo>
                  <a:lnTo>
                    <a:pt x="1248" y="1223"/>
                  </a:lnTo>
                  <a:lnTo>
                    <a:pt x="2037" y="1426"/>
                  </a:lnTo>
                  <a:lnTo>
                    <a:pt x="2470" y="1452"/>
                  </a:lnTo>
                  <a:lnTo>
                    <a:pt x="2903" y="1426"/>
                  </a:lnTo>
                  <a:lnTo>
                    <a:pt x="3666" y="1223"/>
                  </a:lnTo>
                  <a:lnTo>
                    <a:pt x="4303" y="841"/>
                  </a:lnTo>
                  <a:lnTo>
                    <a:pt x="4787" y="332"/>
                  </a:lnTo>
                  <a:lnTo>
                    <a:pt x="4939" y="26"/>
                  </a:lnTo>
                </a:path>
              </a:pathLst>
            </a:custGeom>
            <a:noFill/>
            <a:ln cap="rnd" cmpd="sng" w="21000">
              <a:solidFill>
                <a:srgbClr val="D56453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37"/>
            <p:cNvSpPr/>
            <p:nvPr/>
          </p:nvSpPr>
          <p:spPr>
            <a:xfrm>
              <a:off x="364125" y="1879850"/>
              <a:ext cx="791175" cy="525750"/>
            </a:xfrm>
            <a:custGeom>
              <a:rect b="b" l="l" r="r" t="t"/>
              <a:pathLst>
                <a:path extrusionOk="0" h="21030" w="31647">
                  <a:moveTo>
                    <a:pt x="14996" y="1"/>
                  </a:moveTo>
                  <a:lnTo>
                    <a:pt x="13418" y="154"/>
                  </a:lnTo>
                  <a:lnTo>
                    <a:pt x="11865" y="485"/>
                  </a:lnTo>
                  <a:lnTo>
                    <a:pt x="10388" y="943"/>
                  </a:lnTo>
                  <a:lnTo>
                    <a:pt x="8962" y="1554"/>
                  </a:lnTo>
                  <a:lnTo>
                    <a:pt x="7613" y="2267"/>
                  </a:lnTo>
                  <a:lnTo>
                    <a:pt x="6340" y="3132"/>
                  </a:lnTo>
                  <a:lnTo>
                    <a:pt x="5169" y="4100"/>
                  </a:lnTo>
                  <a:lnTo>
                    <a:pt x="4100" y="5169"/>
                  </a:lnTo>
                  <a:lnTo>
                    <a:pt x="3132" y="6340"/>
                  </a:lnTo>
                  <a:lnTo>
                    <a:pt x="2292" y="7613"/>
                  </a:lnTo>
                  <a:lnTo>
                    <a:pt x="1554" y="8962"/>
                  </a:lnTo>
                  <a:lnTo>
                    <a:pt x="943" y="10388"/>
                  </a:lnTo>
                  <a:lnTo>
                    <a:pt x="485" y="11865"/>
                  </a:lnTo>
                  <a:lnTo>
                    <a:pt x="154" y="13418"/>
                  </a:lnTo>
                  <a:lnTo>
                    <a:pt x="1" y="14996"/>
                  </a:lnTo>
                  <a:lnTo>
                    <a:pt x="1" y="15811"/>
                  </a:lnTo>
                  <a:lnTo>
                    <a:pt x="1" y="21030"/>
                  </a:lnTo>
                  <a:lnTo>
                    <a:pt x="1325" y="20622"/>
                  </a:lnTo>
                  <a:lnTo>
                    <a:pt x="3336" y="19630"/>
                  </a:lnTo>
                  <a:lnTo>
                    <a:pt x="4736" y="18484"/>
                  </a:lnTo>
                  <a:lnTo>
                    <a:pt x="5729" y="17262"/>
                  </a:lnTo>
                  <a:lnTo>
                    <a:pt x="6798" y="15327"/>
                  </a:lnTo>
                  <a:lnTo>
                    <a:pt x="7995" y="13418"/>
                  </a:lnTo>
                  <a:lnTo>
                    <a:pt x="9166" y="12221"/>
                  </a:lnTo>
                  <a:lnTo>
                    <a:pt x="9955" y="11661"/>
                  </a:lnTo>
                  <a:lnTo>
                    <a:pt x="9981" y="11814"/>
                  </a:lnTo>
                  <a:lnTo>
                    <a:pt x="10388" y="13061"/>
                  </a:lnTo>
                  <a:lnTo>
                    <a:pt x="11126" y="14436"/>
                  </a:lnTo>
                  <a:lnTo>
                    <a:pt x="11865" y="15378"/>
                  </a:lnTo>
                  <a:lnTo>
                    <a:pt x="12858" y="16269"/>
                  </a:lnTo>
                  <a:lnTo>
                    <a:pt x="14105" y="17007"/>
                  </a:lnTo>
                  <a:lnTo>
                    <a:pt x="14843" y="17287"/>
                  </a:lnTo>
                  <a:lnTo>
                    <a:pt x="15633" y="17542"/>
                  </a:lnTo>
                  <a:lnTo>
                    <a:pt x="16982" y="17746"/>
                  </a:lnTo>
                  <a:lnTo>
                    <a:pt x="18153" y="17669"/>
                  </a:lnTo>
                  <a:lnTo>
                    <a:pt x="19146" y="17466"/>
                  </a:lnTo>
                  <a:lnTo>
                    <a:pt x="20470" y="17033"/>
                  </a:lnTo>
                  <a:lnTo>
                    <a:pt x="21717" y="16753"/>
                  </a:lnTo>
                  <a:lnTo>
                    <a:pt x="22557" y="16804"/>
                  </a:lnTo>
                  <a:lnTo>
                    <a:pt x="23041" y="16956"/>
                  </a:lnTo>
                  <a:lnTo>
                    <a:pt x="23754" y="17236"/>
                  </a:lnTo>
                  <a:lnTo>
                    <a:pt x="24823" y="17822"/>
                  </a:lnTo>
                  <a:lnTo>
                    <a:pt x="25892" y="18688"/>
                  </a:lnTo>
                  <a:lnTo>
                    <a:pt x="26809" y="19477"/>
                  </a:lnTo>
                  <a:lnTo>
                    <a:pt x="27624" y="19935"/>
                  </a:lnTo>
                  <a:lnTo>
                    <a:pt x="28795" y="20317"/>
                  </a:lnTo>
                  <a:lnTo>
                    <a:pt x="30501" y="20572"/>
                  </a:lnTo>
                  <a:lnTo>
                    <a:pt x="31646" y="20648"/>
                  </a:lnTo>
                  <a:lnTo>
                    <a:pt x="31646" y="15811"/>
                  </a:lnTo>
                  <a:lnTo>
                    <a:pt x="31646" y="14996"/>
                  </a:lnTo>
                  <a:lnTo>
                    <a:pt x="31468" y="13418"/>
                  </a:lnTo>
                  <a:lnTo>
                    <a:pt x="31162" y="11865"/>
                  </a:lnTo>
                  <a:lnTo>
                    <a:pt x="30704" y="10388"/>
                  </a:lnTo>
                  <a:lnTo>
                    <a:pt x="30093" y="8962"/>
                  </a:lnTo>
                  <a:lnTo>
                    <a:pt x="29355" y="7613"/>
                  </a:lnTo>
                  <a:lnTo>
                    <a:pt x="28515" y="6340"/>
                  </a:lnTo>
                  <a:lnTo>
                    <a:pt x="27547" y="5169"/>
                  </a:lnTo>
                  <a:lnTo>
                    <a:pt x="26453" y="4100"/>
                  </a:lnTo>
                  <a:lnTo>
                    <a:pt x="25281" y="3132"/>
                  </a:lnTo>
                  <a:lnTo>
                    <a:pt x="24034" y="2267"/>
                  </a:lnTo>
                  <a:lnTo>
                    <a:pt x="22685" y="1554"/>
                  </a:lnTo>
                  <a:lnTo>
                    <a:pt x="21259" y="943"/>
                  </a:lnTo>
                  <a:lnTo>
                    <a:pt x="19782" y="485"/>
                  </a:lnTo>
                  <a:lnTo>
                    <a:pt x="18229" y="154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9E79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37"/>
            <p:cNvSpPr/>
            <p:nvPr/>
          </p:nvSpPr>
          <p:spPr>
            <a:xfrm>
              <a:off x="1280650" y="2455225"/>
              <a:ext cx="357075" cy="586225"/>
            </a:xfrm>
            <a:custGeom>
              <a:rect b="b" l="l" r="r" t="t"/>
              <a:pathLst>
                <a:path extrusionOk="0" h="23449" w="14283">
                  <a:moveTo>
                    <a:pt x="9217" y="1"/>
                  </a:moveTo>
                  <a:lnTo>
                    <a:pt x="8784" y="102"/>
                  </a:lnTo>
                  <a:lnTo>
                    <a:pt x="8427" y="357"/>
                  </a:lnTo>
                  <a:lnTo>
                    <a:pt x="8173" y="764"/>
                  </a:lnTo>
                  <a:lnTo>
                    <a:pt x="8096" y="993"/>
                  </a:lnTo>
                  <a:lnTo>
                    <a:pt x="6365" y="8529"/>
                  </a:lnTo>
                  <a:lnTo>
                    <a:pt x="6060" y="8453"/>
                  </a:lnTo>
                  <a:lnTo>
                    <a:pt x="7587" y="1757"/>
                  </a:lnTo>
                  <a:lnTo>
                    <a:pt x="7638" y="1503"/>
                  </a:lnTo>
                  <a:lnTo>
                    <a:pt x="7587" y="1044"/>
                  </a:lnTo>
                  <a:lnTo>
                    <a:pt x="7384" y="637"/>
                  </a:lnTo>
                  <a:lnTo>
                    <a:pt x="7027" y="357"/>
                  </a:lnTo>
                  <a:lnTo>
                    <a:pt x="6824" y="306"/>
                  </a:lnTo>
                  <a:lnTo>
                    <a:pt x="6620" y="255"/>
                  </a:lnTo>
                  <a:lnTo>
                    <a:pt x="6187" y="357"/>
                  </a:lnTo>
                  <a:lnTo>
                    <a:pt x="5831" y="637"/>
                  </a:lnTo>
                  <a:lnTo>
                    <a:pt x="5576" y="1019"/>
                  </a:lnTo>
                  <a:lnTo>
                    <a:pt x="5500" y="1273"/>
                  </a:lnTo>
                  <a:lnTo>
                    <a:pt x="3387" y="10439"/>
                  </a:lnTo>
                  <a:lnTo>
                    <a:pt x="3157" y="9548"/>
                  </a:lnTo>
                  <a:lnTo>
                    <a:pt x="2648" y="8173"/>
                  </a:lnTo>
                  <a:lnTo>
                    <a:pt x="2139" y="7231"/>
                  </a:lnTo>
                  <a:lnTo>
                    <a:pt x="1630" y="6594"/>
                  </a:lnTo>
                  <a:lnTo>
                    <a:pt x="968" y="6111"/>
                  </a:lnTo>
                  <a:lnTo>
                    <a:pt x="408" y="6034"/>
                  </a:lnTo>
                  <a:lnTo>
                    <a:pt x="332" y="6060"/>
                  </a:lnTo>
                  <a:lnTo>
                    <a:pt x="179" y="6136"/>
                  </a:lnTo>
                  <a:lnTo>
                    <a:pt x="1" y="6442"/>
                  </a:lnTo>
                  <a:lnTo>
                    <a:pt x="1" y="6951"/>
                  </a:lnTo>
                  <a:lnTo>
                    <a:pt x="51" y="7078"/>
                  </a:lnTo>
                  <a:lnTo>
                    <a:pt x="561" y="10006"/>
                  </a:lnTo>
                  <a:lnTo>
                    <a:pt x="1172" y="13494"/>
                  </a:lnTo>
                  <a:lnTo>
                    <a:pt x="1223" y="13901"/>
                  </a:lnTo>
                  <a:lnTo>
                    <a:pt x="1426" y="14563"/>
                  </a:lnTo>
                  <a:lnTo>
                    <a:pt x="1910" y="15327"/>
                  </a:lnTo>
                  <a:lnTo>
                    <a:pt x="2954" y="16116"/>
                  </a:lnTo>
                  <a:lnTo>
                    <a:pt x="3183" y="16192"/>
                  </a:lnTo>
                  <a:lnTo>
                    <a:pt x="1859" y="21844"/>
                  </a:lnTo>
                  <a:lnTo>
                    <a:pt x="8809" y="23448"/>
                  </a:lnTo>
                  <a:lnTo>
                    <a:pt x="10159" y="17694"/>
                  </a:lnTo>
                  <a:lnTo>
                    <a:pt x="10286" y="17694"/>
                  </a:lnTo>
                  <a:lnTo>
                    <a:pt x="10719" y="17618"/>
                  </a:lnTo>
                  <a:lnTo>
                    <a:pt x="11228" y="17338"/>
                  </a:lnTo>
                  <a:lnTo>
                    <a:pt x="11635" y="16803"/>
                  </a:lnTo>
                  <a:lnTo>
                    <a:pt x="11763" y="16396"/>
                  </a:lnTo>
                  <a:lnTo>
                    <a:pt x="12094" y="14970"/>
                  </a:lnTo>
                  <a:lnTo>
                    <a:pt x="12832" y="11737"/>
                  </a:lnTo>
                  <a:lnTo>
                    <a:pt x="13086" y="10617"/>
                  </a:lnTo>
                  <a:lnTo>
                    <a:pt x="13214" y="10108"/>
                  </a:lnTo>
                  <a:lnTo>
                    <a:pt x="14232" y="5652"/>
                  </a:lnTo>
                  <a:lnTo>
                    <a:pt x="14283" y="5423"/>
                  </a:lnTo>
                  <a:lnTo>
                    <a:pt x="14232" y="4965"/>
                  </a:lnTo>
                  <a:lnTo>
                    <a:pt x="14028" y="4609"/>
                  </a:lnTo>
                  <a:lnTo>
                    <a:pt x="13723" y="4354"/>
                  </a:lnTo>
                  <a:lnTo>
                    <a:pt x="13519" y="4303"/>
                  </a:lnTo>
                  <a:lnTo>
                    <a:pt x="13341" y="4252"/>
                  </a:lnTo>
                  <a:lnTo>
                    <a:pt x="12934" y="4354"/>
                  </a:lnTo>
                  <a:lnTo>
                    <a:pt x="12603" y="4609"/>
                  </a:lnTo>
                  <a:lnTo>
                    <a:pt x="12374" y="4965"/>
                  </a:lnTo>
                  <a:lnTo>
                    <a:pt x="12297" y="5194"/>
                  </a:lnTo>
                  <a:lnTo>
                    <a:pt x="11253" y="9675"/>
                  </a:lnTo>
                  <a:lnTo>
                    <a:pt x="10872" y="9573"/>
                  </a:lnTo>
                  <a:lnTo>
                    <a:pt x="12323" y="3285"/>
                  </a:lnTo>
                  <a:lnTo>
                    <a:pt x="12374" y="3030"/>
                  </a:lnTo>
                  <a:lnTo>
                    <a:pt x="12323" y="2572"/>
                  </a:lnTo>
                  <a:lnTo>
                    <a:pt x="12094" y="2165"/>
                  </a:lnTo>
                  <a:lnTo>
                    <a:pt x="11763" y="1884"/>
                  </a:lnTo>
                  <a:lnTo>
                    <a:pt x="11559" y="1834"/>
                  </a:lnTo>
                  <a:lnTo>
                    <a:pt x="11330" y="1783"/>
                  </a:lnTo>
                  <a:lnTo>
                    <a:pt x="10922" y="1884"/>
                  </a:lnTo>
                  <a:lnTo>
                    <a:pt x="10566" y="2165"/>
                  </a:lnTo>
                  <a:lnTo>
                    <a:pt x="10286" y="2546"/>
                  </a:lnTo>
                  <a:lnTo>
                    <a:pt x="10235" y="2801"/>
                  </a:lnTo>
                  <a:lnTo>
                    <a:pt x="8784" y="9089"/>
                  </a:lnTo>
                  <a:lnTo>
                    <a:pt x="8478" y="9013"/>
                  </a:lnTo>
                  <a:lnTo>
                    <a:pt x="10210" y="1503"/>
                  </a:lnTo>
                  <a:lnTo>
                    <a:pt x="10235" y="1248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49" y="102"/>
                  </a:lnTo>
                  <a:lnTo>
                    <a:pt x="9420" y="26"/>
                  </a:lnTo>
                  <a:lnTo>
                    <a:pt x="9217" y="1"/>
                  </a:lnTo>
                  <a:close/>
                </a:path>
              </a:pathLst>
            </a:custGeom>
            <a:solidFill>
              <a:srgbClr val="F0C1A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37"/>
            <p:cNvSpPr/>
            <p:nvPr/>
          </p:nvSpPr>
          <p:spPr>
            <a:xfrm>
              <a:off x="1365300" y="2714900"/>
              <a:ext cx="25" cy="675"/>
            </a:xfrm>
            <a:custGeom>
              <a:rect b="b" l="l" r="r" t="t"/>
              <a:pathLst>
                <a:path extrusionOk="0" h="27" w="1">
                  <a:moveTo>
                    <a:pt x="1" y="1"/>
                  </a:moveTo>
                  <a:lnTo>
                    <a:pt x="1" y="1"/>
                  </a:lnTo>
                  <a:lnTo>
                    <a:pt x="1" y="26"/>
                  </a:ln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37"/>
            <p:cNvSpPr/>
            <p:nvPr/>
          </p:nvSpPr>
          <p:spPr>
            <a:xfrm>
              <a:off x="1398400" y="2659525"/>
              <a:ext cx="190975" cy="55400"/>
            </a:xfrm>
            <a:custGeom>
              <a:rect b="b" l="l" r="r" t="t"/>
              <a:pathLst>
                <a:path extrusionOk="0" h="2216" w="7639">
                  <a:moveTo>
                    <a:pt x="102" y="1"/>
                  </a:moveTo>
                  <a:lnTo>
                    <a:pt x="0" y="485"/>
                  </a:lnTo>
                  <a:lnTo>
                    <a:pt x="7536" y="2216"/>
                  </a:lnTo>
                  <a:lnTo>
                    <a:pt x="7638" y="1732"/>
                  </a:lnTo>
                  <a:lnTo>
                    <a:pt x="6569" y="1503"/>
                  </a:lnTo>
                  <a:lnTo>
                    <a:pt x="6543" y="1503"/>
                  </a:lnTo>
                  <a:lnTo>
                    <a:pt x="6162" y="1401"/>
                  </a:lnTo>
                  <a:lnTo>
                    <a:pt x="4074" y="917"/>
                  </a:lnTo>
                  <a:lnTo>
                    <a:pt x="3768" y="841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02" y="1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37"/>
            <p:cNvSpPr/>
            <p:nvPr/>
          </p:nvSpPr>
          <p:spPr>
            <a:xfrm>
              <a:off x="1365300" y="2708550"/>
              <a:ext cx="105675" cy="159775"/>
            </a:xfrm>
            <a:custGeom>
              <a:rect b="b" l="l" r="r" t="t"/>
              <a:pathLst>
                <a:path extrusionOk="0" h="6391" w="4227">
                  <a:moveTo>
                    <a:pt x="77" y="0"/>
                  </a:moveTo>
                  <a:lnTo>
                    <a:pt x="52" y="51"/>
                  </a:lnTo>
                  <a:lnTo>
                    <a:pt x="1" y="280"/>
                  </a:lnTo>
                  <a:lnTo>
                    <a:pt x="230" y="306"/>
                  </a:lnTo>
                  <a:lnTo>
                    <a:pt x="1121" y="637"/>
                  </a:lnTo>
                  <a:lnTo>
                    <a:pt x="1859" y="1044"/>
                  </a:lnTo>
                  <a:lnTo>
                    <a:pt x="2597" y="1680"/>
                  </a:lnTo>
                  <a:lnTo>
                    <a:pt x="3259" y="2571"/>
                  </a:lnTo>
                  <a:lnTo>
                    <a:pt x="3718" y="3794"/>
                  </a:lnTo>
                  <a:lnTo>
                    <a:pt x="3896" y="5372"/>
                  </a:lnTo>
                  <a:lnTo>
                    <a:pt x="3819" y="6314"/>
                  </a:lnTo>
                  <a:lnTo>
                    <a:pt x="4099" y="6390"/>
                  </a:lnTo>
                  <a:lnTo>
                    <a:pt x="4150" y="6212"/>
                  </a:lnTo>
                  <a:lnTo>
                    <a:pt x="4227" y="5117"/>
                  </a:lnTo>
                  <a:lnTo>
                    <a:pt x="4176" y="4124"/>
                  </a:lnTo>
                  <a:lnTo>
                    <a:pt x="3896" y="3030"/>
                  </a:lnTo>
                  <a:lnTo>
                    <a:pt x="3336" y="1935"/>
                  </a:lnTo>
                  <a:lnTo>
                    <a:pt x="2394" y="968"/>
                  </a:lnTo>
                  <a:lnTo>
                    <a:pt x="1375" y="407"/>
                  </a:lnTo>
                  <a:lnTo>
                    <a:pt x="535" y="102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1" name="Google Shape;1031;p37"/>
            <p:cNvSpPr/>
            <p:nvPr/>
          </p:nvSpPr>
          <p:spPr>
            <a:xfrm>
              <a:off x="1343025" y="2888650"/>
              <a:ext cx="183975" cy="84675"/>
            </a:xfrm>
            <a:custGeom>
              <a:rect b="b" l="l" r="r" t="t"/>
              <a:pathLst>
                <a:path extrusionOk="0" h="3387" w="7359">
                  <a:moveTo>
                    <a:pt x="408" y="1"/>
                  </a:moveTo>
                  <a:lnTo>
                    <a:pt x="1" y="1783"/>
                  </a:lnTo>
                  <a:lnTo>
                    <a:pt x="6951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D3A08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2" name="Google Shape;1032;p37"/>
            <p:cNvSpPr/>
            <p:nvPr/>
          </p:nvSpPr>
          <p:spPr>
            <a:xfrm>
              <a:off x="1303575" y="2910950"/>
              <a:ext cx="237425" cy="100575"/>
            </a:xfrm>
            <a:custGeom>
              <a:rect b="b" l="l" r="r" t="t"/>
              <a:pathLst>
                <a:path extrusionOk="0" h="4023" w="9497">
                  <a:moveTo>
                    <a:pt x="433" y="0"/>
                  </a:moveTo>
                  <a:lnTo>
                    <a:pt x="0" y="1909"/>
                  </a:lnTo>
                  <a:lnTo>
                    <a:pt x="9063" y="4023"/>
                  </a:lnTo>
                  <a:lnTo>
                    <a:pt x="9496" y="2088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F586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37"/>
            <p:cNvSpPr/>
            <p:nvPr/>
          </p:nvSpPr>
          <p:spPr>
            <a:xfrm>
              <a:off x="1281300" y="2948500"/>
              <a:ext cx="251425" cy="105675"/>
            </a:xfrm>
            <a:custGeom>
              <a:rect b="b" l="l" r="r" t="t"/>
              <a:pathLst>
                <a:path extrusionOk="0" h="4227" w="10057">
                  <a:moveTo>
                    <a:pt x="967" y="0"/>
                  </a:moveTo>
                  <a:lnTo>
                    <a:pt x="0" y="4226"/>
                  </a:lnTo>
                  <a:lnTo>
                    <a:pt x="9547" y="4226"/>
                  </a:lnTo>
                  <a:lnTo>
                    <a:pt x="10056" y="2088"/>
                  </a:lnTo>
                  <a:lnTo>
                    <a:pt x="967" y="0"/>
                  </a:lnTo>
                  <a:close/>
                </a:path>
              </a:pathLst>
            </a:custGeom>
            <a:solidFill>
              <a:srgbClr val="F046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4" name="Google Shape;1034;p37"/>
          <p:cNvGrpSpPr/>
          <p:nvPr/>
        </p:nvGrpSpPr>
        <p:grpSpPr>
          <a:xfrm flipH="1">
            <a:off x="336172" y="1148257"/>
            <a:ext cx="1717219" cy="1563602"/>
            <a:chOff x="5930700" y="247325"/>
            <a:chExt cx="1451825" cy="1321950"/>
          </a:xfrm>
        </p:grpSpPr>
        <p:sp>
          <p:nvSpPr>
            <p:cNvPr id="1035" name="Google Shape;1035;p37"/>
            <p:cNvSpPr/>
            <p:nvPr/>
          </p:nvSpPr>
          <p:spPr>
            <a:xfrm>
              <a:off x="5930700" y="247325"/>
              <a:ext cx="1155875" cy="1152650"/>
            </a:xfrm>
            <a:custGeom>
              <a:rect b="b" l="l" r="r" t="t"/>
              <a:pathLst>
                <a:path extrusionOk="0" h="46106" w="46235">
                  <a:moveTo>
                    <a:pt x="23448" y="0"/>
                  </a:moveTo>
                  <a:lnTo>
                    <a:pt x="22863" y="25"/>
                  </a:lnTo>
                  <a:lnTo>
                    <a:pt x="21819" y="331"/>
                  </a:lnTo>
                  <a:lnTo>
                    <a:pt x="20903" y="917"/>
                  </a:lnTo>
                  <a:lnTo>
                    <a:pt x="20190" y="1706"/>
                  </a:lnTo>
                  <a:lnTo>
                    <a:pt x="19935" y="2189"/>
                  </a:lnTo>
                  <a:lnTo>
                    <a:pt x="19553" y="1808"/>
                  </a:lnTo>
                  <a:lnTo>
                    <a:pt x="18637" y="1247"/>
                  </a:lnTo>
                  <a:lnTo>
                    <a:pt x="17593" y="967"/>
                  </a:lnTo>
                  <a:lnTo>
                    <a:pt x="16498" y="993"/>
                  </a:lnTo>
                  <a:lnTo>
                    <a:pt x="15964" y="1146"/>
                  </a:lnTo>
                  <a:lnTo>
                    <a:pt x="15429" y="1349"/>
                  </a:lnTo>
                  <a:lnTo>
                    <a:pt x="14512" y="1960"/>
                  </a:lnTo>
                  <a:lnTo>
                    <a:pt x="13850" y="2800"/>
                  </a:lnTo>
                  <a:lnTo>
                    <a:pt x="13418" y="3793"/>
                  </a:lnTo>
                  <a:lnTo>
                    <a:pt x="13341" y="4328"/>
                  </a:lnTo>
                  <a:lnTo>
                    <a:pt x="12858" y="4099"/>
                  </a:lnTo>
                  <a:lnTo>
                    <a:pt x="11814" y="3870"/>
                  </a:lnTo>
                  <a:lnTo>
                    <a:pt x="10719" y="3946"/>
                  </a:lnTo>
                  <a:lnTo>
                    <a:pt x="9701" y="4328"/>
                  </a:lnTo>
                  <a:lnTo>
                    <a:pt x="9217" y="4634"/>
                  </a:lnTo>
                  <a:lnTo>
                    <a:pt x="8784" y="5015"/>
                  </a:lnTo>
                  <a:lnTo>
                    <a:pt x="8122" y="5906"/>
                  </a:lnTo>
                  <a:lnTo>
                    <a:pt x="7766" y="6899"/>
                  </a:lnTo>
                  <a:lnTo>
                    <a:pt x="7689" y="7969"/>
                  </a:lnTo>
                  <a:lnTo>
                    <a:pt x="7791" y="8503"/>
                  </a:lnTo>
                  <a:lnTo>
                    <a:pt x="7257" y="8452"/>
                  </a:lnTo>
                  <a:lnTo>
                    <a:pt x="6187" y="8580"/>
                  </a:lnTo>
                  <a:lnTo>
                    <a:pt x="5194" y="8987"/>
                  </a:lnTo>
                  <a:lnTo>
                    <a:pt x="4329" y="9674"/>
                  </a:lnTo>
                  <a:lnTo>
                    <a:pt x="3998" y="10133"/>
                  </a:lnTo>
                  <a:lnTo>
                    <a:pt x="3692" y="10616"/>
                  </a:lnTo>
                  <a:lnTo>
                    <a:pt x="3361" y="11660"/>
                  </a:lnTo>
                  <a:lnTo>
                    <a:pt x="3336" y="12729"/>
                  </a:lnTo>
                  <a:lnTo>
                    <a:pt x="3616" y="13773"/>
                  </a:lnTo>
                  <a:lnTo>
                    <a:pt x="3871" y="14257"/>
                  </a:lnTo>
                  <a:lnTo>
                    <a:pt x="3336" y="14359"/>
                  </a:lnTo>
                  <a:lnTo>
                    <a:pt x="2369" y="14817"/>
                  </a:lnTo>
                  <a:lnTo>
                    <a:pt x="1554" y="15530"/>
                  </a:lnTo>
                  <a:lnTo>
                    <a:pt x="968" y="16472"/>
                  </a:lnTo>
                  <a:lnTo>
                    <a:pt x="790" y="17006"/>
                  </a:lnTo>
                  <a:lnTo>
                    <a:pt x="663" y="17567"/>
                  </a:lnTo>
                  <a:lnTo>
                    <a:pt x="688" y="18661"/>
                  </a:lnTo>
                  <a:lnTo>
                    <a:pt x="1019" y="19705"/>
                  </a:lnTo>
                  <a:lnTo>
                    <a:pt x="1630" y="20596"/>
                  </a:lnTo>
                  <a:lnTo>
                    <a:pt x="2038" y="20953"/>
                  </a:lnTo>
                  <a:lnTo>
                    <a:pt x="1554" y="21233"/>
                  </a:lnTo>
                  <a:lnTo>
                    <a:pt x="790" y="21971"/>
                  </a:lnTo>
                  <a:lnTo>
                    <a:pt x="255" y="22913"/>
                  </a:lnTo>
                  <a:lnTo>
                    <a:pt x="1" y="23982"/>
                  </a:lnTo>
                  <a:lnTo>
                    <a:pt x="1" y="24568"/>
                  </a:lnTo>
                  <a:lnTo>
                    <a:pt x="26" y="24771"/>
                  </a:lnTo>
                  <a:lnTo>
                    <a:pt x="52" y="24975"/>
                  </a:lnTo>
                  <a:lnTo>
                    <a:pt x="52" y="25153"/>
                  </a:lnTo>
                  <a:lnTo>
                    <a:pt x="77" y="25357"/>
                  </a:lnTo>
                  <a:lnTo>
                    <a:pt x="154" y="25943"/>
                  </a:lnTo>
                  <a:lnTo>
                    <a:pt x="561" y="26961"/>
                  </a:lnTo>
                  <a:lnTo>
                    <a:pt x="1248" y="27801"/>
                  </a:lnTo>
                  <a:lnTo>
                    <a:pt x="2114" y="28412"/>
                  </a:lnTo>
                  <a:lnTo>
                    <a:pt x="2623" y="28616"/>
                  </a:lnTo>
                  <a:lnTo>
                    <a:pt x="2292" y="29048"/>
                  </a:lnTo>
                  <a:lnTo>
                    <a:pt x="1834" y="30016"/>
                  </a:lnTo>
                  <a:lnTo>
                    <a:pt x="1656" y="31085"/>
                  </a:lnTo>
                  <a:lnTo>
                    <a:pt x="1808" y="32180"/>
                  </a:lnTo>
                  <a:lnTo>
                    <a:pt x="2012" y="32715"/>
                  </a:lnTo>
                  <a:lnTo>
                    <a:pt x="2267" y="33224"/>
                  </a:lnTo>
                  <a:lnTo>
                    <a:pt x="3005" y="34038"/>
                  </a:lnTo>
                  <a:lnTo>
                    <a:pt x="3922" y="34624"/>
                  </a:lnTo>
                  <a:lnTo>
                    <a:pt x="4940" y="34929"/>
                  </a:lnTo>
                  <a:lnTo>
                    <a:pt x="5475" y="34955"/>
                  </a:lnTo>
                  <a:lnTo>
                    <a:pt x="5296" y="35464"/>
                  </a:lnTo>
                  <a:lnTo>
                    <a:pt x="5194" y="36533"/>
                  </a:lnTo>
                  <a:lnTo>
                    <a:pt x="5373" y="37577"/>
                  </a:lnTo>
                  <a:lnTo>
                    <a:pt x="5856" y="38570"/>
                  </a:lnTo>
                  <a:lnTo>
                    <a:pt x="6238" y="39003"/>
                  </a:lnTo>
                  <a:lnTo>
                    <a:pt x="6646" y="39410"/>
                  </a:lnTo>
                  <a:lnTo>
                    <a:pt x="7588" y="39945"/>
                  </a:lnTo>
                  <a:lnTo>
                    <a:pt x="8631" y="40199"/>
                  </a:lnTo>
                  <a:lnTo>
                    <a:pt x="9701" y="40174"/>
                  </a:lnTo>
                  <a:lnTo>
                    <a:pt x="10235" y="40021"/>
                  </a:lnTo>
                  <a:lnTo>
                    <a:pt x="10235" y="40556"/>
                  </a:lnTo>
                  <a:lnTo>
                    <a:pt x="10464" y="41600"/>
                  </a:lnTo>
                  <a:lnTo>
                    <a:pt x="10974" y="42542"/>
                  </a:lnTo>
                  <a:lnTo>
                    <a:pt x="11763" y="43331"/>
                  </a:lnTo>
                  <a:lnTo>
                    <a:pt x="12247" y="43611"/>
                  </a:lnTo>
                  <a:lnTo>
                    <a:pt x="12756" y="43865"/>
                  </a:lnTo>
                  <a:lnTo>
                    <a:pt x="13850" y="44069"/>
                  </a:lnTo>
                  <a:lnTo>
                    <a:pt x="14920" y="43967"/>
                  </a:lnTo>
                  <a:lnTo>
                    <a:pt x="15913" y="43585"/>
                  </a:lnTo>
                  <a:lnTo>
                    <a:pt x="16371" y="43280"/>
                  </a:lnTo>
                  <a:lnTo>
                    <a:pt x="16524" y="43789"/>
                  </a:lnTo>
                  <a:lnTo>
                    <a:pt x="17084" y="44706"/>
                  </a:lnTo>
                  <a:lnTo>
                    <a:pt x="17898" y="45444"/>
                  </a:lnTo>
                  <a:lnTo>
                    <a:pt x="18891" y="45928"/>
                  </a:lnTo>
                  <a:lnTo>
                    <a:pt x="19451" y="46055"/>
                  </a:lnTo>
                  <a:lnTo>
                    <a:pt x="20012" y="46106"/>
                  </a:lnTo>
                  <a:lnTo>
                    <a:pt x="21106" y="45953"/>
                  </a:lnTo>
                  <a:lnTo>
                    <a:pt x="22074" y="45520"/>
                  </a:lnTo>
                  <a:lnTo>
                    <a:pt x="22914" y="44833"/>
                  </a:lnTo>
                  <a:lnTo>
                    <a:pt x="23219" y="44400"/>
                  </a:lnTo>
                  <a:lnTo>
                    <a:pt x="23525" y="44782"/>
                  </a:lnTo>
                  <a:lnTo>
                    <a:pt x="24263" y="45418"/>
                  </a:lnTo>
                  <a:lnTo>
                    <a:pt x="25129" y="45851"/>
                  </a:lnTo>
                  <a:lnTo>
                    <a:pt x="26096" y="46055"/>
                  </a:lnTo>
                  <a:lnTo>
                    <a:pt x="26605" y="46055"/>
                  </a:lnTo>
                  <a:lnTo>
                    <a:pt x="26809" y="46029"/>
                  </a:lnTo>
                  <a:lnTo>
                    <a:pt x="27013" y="46004"/>
                  </a:lnTo>
                  <a:lnTo>
                    <a:pt x="27573" y="45877"/>
                  </a:lnTo>
                  <a:lnTo>
                    <a:pt x="28566" y="45393"/>
                  </a:lnTo>
                  <a:lnTo>
                    <a:pt x="29355" y="44655"/>
                  </a:lnTo>
                  <a:lnTo>
                    <a:pt x="29915" y="43738"/>
                  </a:lnTo>
                  <a:lnTo>
                    <a:pt x="30068" y="43229"/>
                  </a:lnTo>
                  <a:lnTo>
                    <a:pt x="30526" y="43535"/>
                  </a:lnTo>
                  <a:lnTo>
                    <a:pt x="31519" y="43916"/>
                  </a:lnTo>
                  <a:lnTo>
                    <a:pt x="32588" y="43993"/>
                  </a:lnTo>
                  <a:lnTo>
                    <a:pt x="33683" y="43789"/>
                  </a:lnTo>
                  <a:lnTo>
                    <a:pt x="34192" y="43535"/>
                  </a:lnTo>
                  <a:lnTo>
                    <a:pt x="34676" y="43229"/>
                  </a:lnTo>
                  <a:lnTo>
                    <a:pt x="35465" y="42440"/>
                  </a:lnTo>
                  <a:lnTo>
                    <a:pt x="35974" y="41498"/>
                  </a:lnTo>
                  <a:lnTo>
                    <a:pt x="36203" y="40454"/>
                  </a:lnTo>
                  <a:lnTo>
                    <a:pt x="36178" y="39919"/>
                  </a:lnTo>
                  <a:lnTo>
                    <a:pt x="36713" y="40047"/>
                  </a:lnTo>
                  <a:lnTo>
                    <a:pt x="37782" y="40098"/>
                  </a:lnTo>
                  <a:lnTo>
                    <a:pt x="38826" y="39818"/>
                  </a:lnTo>
                  <a:lnTo>
                    <a:pt x="39768" y="39257"/>
                  </a:lnTo>
                  <a:lnTo>
                    <a:pt x="40175" y="38876"/>
                  </a:lnTo>
                  <a:lnTo>
                    <a:pt x="40531" y="38417"/>
                  </a:lnTo>
                  <a:lnTo>
                    <a:pt x="41015" y="37450"/>
                  </a:lnTo>
                  <a:lnTo>
                    <a:pt x="41193" y="36381"/>
                  </a:lnTo>
                  <a:lnTo>
                    <a:pt x="41066" y="35311"/>
                  </a:lnTo>
                  <a:lnTo>
                    <a:pt x="40888" y="34802"/>
                  </a:lnTo>
                  <a:lnTo>
                    <a:pt x="41422" y="34777"/>
                  </a:lnTo>
                  <a:lnTo>
                    <a:pt x="42466" y="34471"/>
                  </a:lnTo>
                  <a:lnTo>
                    <a:pt x="43357" y="33886"/>
                  </a:lnTo>
                  <a:lnTo>
                    <a:pt x="44070" y="33046"/>
                  </a:lnTo>
                  <a:lnTo>
                    <a:pt x="44325" y="32536"/>
                  </a:lnTo>
                  <a:lnTo>
                    <a:pt x="44528" y="32002"/>
                  </a:lnTo>
                  <a:lnTo>
                    <a:pt x="44681" y="30907"/>
                  </a:lnTo>
                  <a:lnTo>
                    <a:pt x="44503" y="29838"/>
                  </a:lnTo>
                  <a:lnTo>
                    <a:pt x="44045" y="28870"/>
                  </a:lnTo>
                  <a:lnTo>
                    <a:pt x="43688" y="28437"/>
                  </a:lnTo>
                  <a:lnTo>
                    <a:pt x="44197" y="28234"/>
                  </a:lnTo>
                  <a:lnTo>
                    <a:pt x="45063" y="27623"/>
                  </a:lnTo>
                  <a:lnTo>
                    <a:pt x="45725" y="26757"/>
                  </a:lnTo>
                  <a:lnTo>
                    <a:pt x="46132" y="25739"/>
                  </a:lnTo>
                  <a:lnTo>
                    <a:pt x="46209" y="25179"/>
                  </a:lnTo>
                  <a:lnTo>
                    <a:pt x="46234" y="24593"/>
                  </a:lnTo>
                  <a:lnTo>
                    <a:pt x="46005" y="23524"/>
                  </a:lnTo>
                  <a:lnTo>
                    <a:pt x="45496" y="22582"/>
                  </a:lnTo>
                  <a:lnTo>
                    <a:pt x="44758" y="21818"/>
                  </a:lnTo>
                  <a:lnTo>
                    <a:pt x="44299" y="21538"/>
                  </a:lnTo>
                  <a:lnTo>
                    <a:pt x="44707" y="21182"/>
                  </a:lnTo>
                  <a:lnTo>
                    <a:pt x="45318" y="20291"/>
                  </a:lnTo>
                  <a:lnTo>
                    <a:pt x="45674" y="19272"/>
                  </a:lnTo>
                  <a:lnTo>
                    <a:pt x="45750" y="18178"/>
                  </a:lnTo>
                  <a:lnTo>
                    <a:pt x="45623" y="17617"/>
                  </a:lnTo>
                  <a:lnTo>
                    <a:pt x="45470" y="17083"/>
                  </a:lnTo>
                  <a:lnTo>
                    <a:pt x="44910" y="16115"/>
                  </a:lnTo>
                  <a:lnTo>
                    <a:pt x="44121" y="15403"/>
                  </a:lnTo>
                  <a:lnTo>
                    <a:pt x="43154" y="14919"/>
                  </a:lnTo>
                  <a:lnTo>
                    <a:pt x="42619" y="14792"/>
                  </a:lnTo>
                  <a:lnTo>
                    <a:pt x="42899" y="14308"/>
                  </a:lnTo>
                  <a:lnTo>
                    <a:pt x="43205" y="13289"/>
                  </a:lnTo>
                  <a:lnTo>
                    <a:pt x="43230" y="12195"/>
                  </a:lnTo>
                  <a:lnTo>
                    <a:pt x="42924" y="11151"/>
                  </a:lnTo>
                  <a:lnTo>
                    <a:pt x="42644" y="10642"/>
                  </a:lnTo>
                  <a:lnTo>
                    <a:pt x="42313" y="10184"/>
                  </a:lnTo>
                  <a:lnTo>
                    <a:pt x="41473" y="9471"/>
                  </a:lnTo>
                  <a:lnTo>
                    <a:pt x="40480" y="9038"/>
                  </a:lnTo>
                  <a:lnTo>
                    <a:pt x="39411" y="8885"/>
                  </a:lnTo>
                  <a:lnTo>
                    <a:pt x="38877" y="8936"/>
                  </a:lnTo>
                  <a:lnTo>
                    <a:pt x="38978" y="8401"/>
                  </a:lnTo>
                  <a:lnTo>
                    <a:pt x="38953" y="7332"/>
                  </a:lnTo>
                  <a:lnTo>
                    <a:pt x="38596" y="6314"/>
                  </a:lnTo>
                  <a:lnTo>
                    <a:pt x="37985" y="5397"/>
                  </a:lnTo>
                  <a:lnTo>
                    <a:pt x="37553" y="5041"/>
                  </a:lnTo>
                  <a:lnTo>
                    <a:pt x="37069" y="4710"/>
                  </a:lnTo>
                  <a:lnTo>
                    <a:pt x="36051" y="4303"/>
                  </a:lnTo>
                  <a:lnTo>
                    <a:pt x="34981" y="4201"/>
                  </a:lnTo>
                  <a:lnTo>
                    <a:pt x="33937" y="4404"/>
                  </a:lnTo>
                  <a:lnTo>
                    <a:pt x="33428" y="4608"/>
                  </a:lnTo>
                  <a:lnTo>
                    <a:pt x="33377" y="4073"/>
                  </a:lnTo>
                  <a:lnTo>
                    <a:pt x="32970" y="3081"/>
                  </a:lnTo>
                  <a:lnTo>
                    <a:pt x="32334" y="2215"/>
                  </a:lnTo>
                  <a:lnTo>
                    <a:pt x="31443" y="1553"/>
                  </a:lnTo>
                  <a:lnTo>
                    <a:pt x="30908" y="1349"/>
                  </a:lnTo>
                  <a:lnTo>
                    <a:pt x="30373" y="1171"/>
                  </a:lnTo>
                  <a:lnTo>
                    <a:pt x="29279" y="1120"/>
                  </a:lnTo>
                  <a:lnTo>
                    <a:pt x="28235" y="1375"/>
                  </a:lnTo>
                  <a:lnTo>
                    <a:pt x="27293" y="1909"/>
                  </a:lnTo>
                  <a:lnTo>
                    <a:pt x="26885" y="2266"/>
                  </a:lnTo>
                  <a:lnTo>
                    <a:pt x="26656" y="1782"/>
                  </a:lnTo>
                  <a:lnTo>
                    <a:pt x="25969" y="967"/>
                  </a:lnTo>
                  <a:lnTo>
                    <a:pt x="25078" y="382"/>
                  </a:lnTo>
                  <a:lnTo>
                    <a:pt x="24009" y="51"/>
                  </a:lnTo>
                  <a:lnTo>
                    <a:pt x="23448" y="0"/>
                  </a:lnTo>
                  <a:close/>
                </a:path>
              </a:pathLst>
            </a:custGeom>
            <a:solidFill>
              <a:srgbClr val="1409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37"/>
            <p:cNvSpPr/>
            <p:nvPr/>
          </p:nvSpPr>
          <p:spPr>
            <a:xfrm>
              <a:off x="6102550" y="866600"/>
              <a:ext cx="68125" cy="190975"/>
            </a:xfrm>
            <a:custGeom>
              <a:rect b="b" l="l" r="r" t="t"/>
              <a:pathLst>
                <a:path extrusionOk="0" h="7639" w="2725">
                  <a:moveTo>
                    <a:pt x="2725" y="0"/>
                  </a:moveTo>
                  <a:lnTo>
                    <a:pt x="2165" y="51"/>
                  </a:lnTo>
                  <a:lnTo>
                    <a:pt x="1172" y="459"/>
                  </a:lnTo>
                  <a:lnTo>
                    <a:pt x="434" y="1197"/>
                  </a:lnTo>
                  <a:lnTo>
                    <a:pt x="26" y="2190"/>
                  </a:lnTo>
                  <a:lnTo>
                    <a:pt x="1" y="2750"/>
                  </a:lnTo>
                  <a:lnTo>
                    <a:pt x="1" y="4914"/>
                  </a:lnTo>
                  <a:lnTo>
                    <a:pt x="26" y="5474"/>
                  </a:lnTo>
                  <a:lnTo>
                    <a:pt x="434" y="6467"/>
                  </a:lnTo>
                  <a:lnTo>
                    <a:pt x="1172" y="7205"/>
                  </a:lnTo>
                  <a:lnTo>
                    <a:pt x="2165" y="7613"/>
                  </a:lnTo>
                  <a:lnTo>
                    <a:pt x="2725" y="7638"/>
                  </a:lnTo>
                  <a:lnTo>
                    <a:pt x="2725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37"/>
            <p:cNvSpPr/>
            <p:nvPr/>
          </p:nvSpPr>
          <p:spPr>
            <a:xfrm>
              <a:off x="6847225" y="866600"/>
              <a:ext cx="68125" cy="190975"/>
            </a:xfrm>
            <a:custGeom>
              <a:rect b="b" l="l" r="r" t="t"/>
              <a:pathLst>
                <a:path extrusionOk="0" h="7639" w="2725">
                  <a:moveTo>
                    <a:pt x="1" y="0"/>
                  </a:moveTo>
                  <a:lnTo>
                    <a:pt x="1" y="7638"/>
                  </a:lnTo>
                  <a:lnTo>
                    <a:pt x="535" y="7613"/>
                  </a:lnTo>
                  <a:lnTo>
                    <a:pt x="1528" y="7205"/>
                  </a:lnTo>
                  <a:lnTo>
                    <a:pt x="2266" y="6467"/>
                  </a:lnTo>
                  <a:lnTo>
                    <a:pt x="2674" y="5474"/>
                  </a:lnTo>
                  <a:lnTo>
                    <a:pt x="2725" y="4914"/>
                  </a:lnTo>
                  <a:lnTo>
                    <a:pt x="2725" y="2750"/>
                  </a:lnTo>
                  <a:lnTo>
                    <a:pt x="2674" y="2190"/>
                  </a:lnTo>
                  <a:lnTo>
                    <a:pt x="2266" y="1197"/>
                  </a:lnTo>
                  <a:lnTo>
                    <a:pt x="1528" y="459"/>
                  </a:lnTo>
                  <a:lnTo>
                    <a:pt x="535" y="5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37"/>
            <p:cNvSpPr/>
            <p:nvPr/>
          </p:nvSpPr>
          <p:spPr>
            <a:xfrm>
              <a:off x="6403600" y="1254850"/>
              <a:ext cx="210700" cy="264150"/>
            </a:xfrm>
            <a:custGeom>
              <a:rect b="b" l="l" r="r" t="t"/>
              <a:pathLst>
                <a:path extrusionOk="0" h="10566" w="8428">
                  <a:moveTo>
                    <a:pt x="1" y="0"/>
                  </a:moveTo>
                  <a:lnTo>
                    <a:pt x="1" y="10566"/>
                  </a:lnTo>
                  <a:lnTo>
                    <a:pt x="8428" y="10566"/>
                  </a:lnTo>
                  <a:lnTo>
                    <a:pt x="8428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37"/>
            <p:cNvSpPr/>
            <p:nvPr/>
          </p:nvSpPr>
          <p:spPr>
            <a:xfrm>
              <a:off x="6157925" y="439525"/>
              <a:ext cx="701425" cy="875800"/>
            </a:xfrm>
            <a:custGeom>
              <a:rect b="b" l="l" r="r" t="t"/>
              <a:pathLst>
                <a:path extrusionOk="0" h="35032" w="28057">
                  <a:moveTo>
                    <a:pt x="14028" y="1"/>
                  </a:moveTo>
                  <a:lnTo>
                    <a:pt x="13316" y="26"/>
                  </a:lnTo>
                  <a:lnTo>
                    <a:pt x="11890" y="153"/>
                  </a:lnTo>
                  <a:lnTo>
                    <a:pt x="10515" y="433"/>
                  </a:lnTo>
                  <a:lnTo>
                    <a:pt x="9217" y="841"/>
                  </a:lnTo>
                  <a:lnTo>
                    <a:pt x="7944" y="1375"/>
                  </a:lnTo>
                  <a:lnTo>
                    <a:pt x="6747" y="2037"/>
                  </a:lnTo>
                  <a:lnTo>
                    <a:pt x="5627" y="2776"/>
                  </a:lnTo>
                  <a:lnTo>
                    <a:pt x="4609" y="3641"/>
                  </a:lnTo>
                  <a:lnTo>
                    <a:pt x="3641" y="4583"/>
                  </a:lnTo>
                  <a:lnTo>
                    <a:pt x="2801" y="5627"/>
                  </a:lnTo>
                  <a:lnTo>
                    <a:pt x="2037" y="6747"/>
                  </a:lnTo>
                  <a:lnTo>
                    <a:pt x="1375" y="7944"/>
                  </a:lnTo>
                  <a:lnTo>
                    <a:pt x="866" y="9191"/>
                  </a:lnTo>
                  <a:lnTo>
                    <a:pt x="433" y="10515"/>
                  </a:lnTo>
                  <a:lnTo>
                    <a:pt x="153" y="11890"/>
                  </a:lnTo>
                  <a:lnTo>
                    <a:pt x="26" y="13316"/>
                  </a:lnTo>
                  <a:lnTo>
                    <a:pt x="1" y="14028"/>
                  </a:lnTo>
                  <a:lnTo>
                    <a:pt x="1" y="21004"/>
                  </a:lnTo>
                  <a:lnTo>
                    <a:pt x="26" y="21717"/>
                  </a:lnTo>
                  <a:lnTo>
                    <a:pt x="153" y="23143"/>
                  </a:lnTo>
                  <a:lnTo>
                    <a:pt x="433" y="24517"/>
                  </a:lnTo>
                  <a:lnTo>
                    <a:pt x="866" y="25841"/>
                  </a:lnTo>
                  <a:lnTo>
                    <a:pt x="1375" y="27089"/>
                  </a:lnTo>
                  <a:lnTo>
                    <a:pt x="2037" y="28285"/>
                  </a:lnTo>
                  <a:lnTo>
                    <a:pt x="2801" y="29405"/>
                  </a:lnTo>
                  <a:lnTo>
                    <a:pt x="3641" y="30449"/>
                  </a:lnTo>
                  <a:lnTo>
                    <a:pt x="4609" y="31391"/>
                  </a:lnTo>
                  <a:lnTo>
                    <a:pt x="5627" y="32257"/>
                  </a:lnTo>
                  <a:lnTo>
                    <a:pt x="6747" y="32995"/>
                  </a:lnTo>
                  <a:lnTo>
                    <a:pt x="7944" y="33657"/>
                  </a:lnTo>
                  <a:lnTo>
                    <a:pt x="9217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316" y="35006"/>
                  </a:lnTo>
                  <a:lnTo>
                    <a:pt x="14028" y="35032"/>
                  </a:lnTo>
                  <a:lnTo>
                    <a:pt x="14767" y="35006"/>
                  </a:lnTo>
                  <a:lnTo>
                    <a:pt x="16167" y="34879"/>
                  </a:lnTo>
                  <a:lnTo>
                    <a:pt x="17542" y="34599"/>
                  </a:lnTo>
                  <a:lnTo>
                    <a:pt x="18866" y="34192"/>
                  </a:lnTo>
                  <a:lnTo>
                    <a:pt x="20113" y="33657"/>
                  </a:lnTo>
                  <a:lnTo>
                    <a:pt x="21310" y="32995"/>
                  </a:lnTo>
                  <a:lnTo>
                    <a:pt x="22430" y="32257"/>
                  </a:lnTo>
                  <a:lnTo>
                    <a:pt x="23474" y="31391"/>
                  </a:lnTo>
                  <a:lnTo>
                    <a:pt x="24416" y="30449"/>
                  </a:lnTo>
                  <a:lnTo>
                    <a:pt x="25281" y="29405"/>
                  </a:lnTo>
                  <a:lnTo>
                    <a:pt x="26045" y="28285"/>
                  </a:lnTo>
                  <a:lnTo>
                    <a:pt x="26682" y="27089"/>
                  </a:lnTo>
                  <a:lnTo>
                    <a:pt x="27216" y="25841"/>
                  </a:lnTo>
                  <a:lnTo>
                    <a:pt x="27624" y="24517"/>
                  </a:lnTo>
                  <a:lnTo>
                    <a:pt x="27904" y="23143"/>
                  </a:lnTo>
                  <a:lnTo>
                    <a:pt x="28056" y="21717"/>
                  </a:lnTo>
                  <a:lnTo>
                    <a:pt x="28056" y="21004"/>
                  </a:lnTo>
                  <a:lnTo>
                    <a:pt x="28056" y="14028"/>
                  </a:lnTo>
                  <a:lnTo>
                    <a:pt x="28056" y="13316"/>
                  </a:lnTo>
                  <a:lnTo>
                    <a:pt x="27904" y="11890"/>
                  </a:lnTo>
                  <a:lnTo>
                    <a:pt x="27624" y="10515"/>
                  </a:lnTo>
                  <a:lnTo>
                    <a:pt x="27216" y="9191"/>
                  </a:lnTo>
                  <a:lnTo>
                    <a:pt x="26682" y="7944"/>
                  </a:lnTo>
                  <a:lnTo>
                    <a:pt x="26045" y="6747"/>
                  </a:lnTo>
                  <a:lnTo>
                    <a:pt x="25281" y="5627"/>
                  </a:lnTo>
                  <a:lnTo>
                    <a:pt x="24416" y="4583"/>
                  </a:lnTo>
                  <a:lnTo>
                    <a:pt x="23474" y="3641"/>
                  </a:lnTo>
                  <a:lnTo>
                    <a:pt x="22430" y="2776"/>
                  </a:lnTo>
                  <a:lnTo>
                    <a:pt x="21310" y="2037"/>
                  </a:lnTo>
                  <a:lnTo>
                    <a:pt x="20113" y="1375"/>
                  </a:lnTo>
                  <a:lnTo>
                    <a:pt x="18866" y="841"/>
                  </a:lnTo>
                  <a:lnTo>
                    <a:pt x="17542" y="433"/>
                  </a:lnTo>
                  <a:lnTo>
                    <a:pt x="16167" y="153"/>
                  </a:lnTo>
                  <a:lnTo>
                    <a:pt x="14767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6B3F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0" name="Google Shape;1040;p37"/>
            <p:cNvSpPr/>
            <p:nvPr/>
          </p:nvSpPr>
          <p:spPr>
            <a:xfrm>
              <a:off x="6282675" y="933425"/>
              <a:ext cx="91050" cy="90400"/>
            </a:xfrm>
            <a:custGeom>
              <a:rect b="b" l="l" r="r" t="t"/>
              <a:pathLst>
                <a:path extrusionOk="0" h="3616" w="3642">
                  <a:moveTo>
                    <a:pt x="1834" y="1"/>
                  </a:moveTo>
                  <a:lnTo>
                    <a:pt x="1452" y="26"/>
                  </a:lnTo>
                  <a:lnTo>
                    <a:pt x="815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1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815" y="3310"/>
                  </a:lnTo>
                  <a:lnTo>
                    <a:pt x="1452" y="3590"/>
                  </a:lnTo>
                  <a:lnTo>
                    <a:pt x="1834" y="3616"/>
                  </a:lnTo>
                  <a:lnTo>
                    <a:pt x="2190" y="3590"/>
                  </a:lnTo>
                  <a:lnTo>
                    <a:pt x="2852" y="3310"/>
                  </a:lnTo>
                  <a:lnTo>
                    <a:pt x="3336" y="2827"/>
                  </a:lnTo>
                  <a:lnTo>
                    <a:pt x="3616" y="2165"/>
                  </a:lnTo>
                  <a:lnTo>
                    <a:pt x="3641" y="1808"/>
                  </a:lnTo>
                  <a:lnTo>
                    <a:pt x="3616" y="1426"/>
                  </a:lnTo>
                  <a:lnTo>
                    <a:pt x="3336" y="790"/>
                  </a:lnTo>
                  <a:lnTo>
                    <a:pt x="2852" y="281"/>
                  </a:lnTo>
                  <a:lnTo>
                    <a:pt x="2190" y="26"/>
                  </a:lnTo>
                  <a:lnTo>
                    <a:pt x="1834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1" name="Google Shape;1041;p37"/>
            <p:cNvSpPr/>
            <p:nvPr/>
          </p:nvSpPr>
          <p:spPr>
            <a:xfrm>
              <a:off x="6643550" y="933425"/>
              <a:ext cx="91050" cy="90400"/>
            </a:xfrm>
            <a:custGeom>
              <a:rect b="b" l="l" r="r" t="t"/>
              <a:pathLst>
                <a:path extrusionOk="0" h="3616" w="3642">
                  <a:moveTo>
                    <a:pt x="1834" y="1"/>
                  </a:moveTo>
                  <a:lnTo>
                    <a:pt x="1452" y="26"/>
                  </a:lnTo>
                  <a:lnTo>
                    <a:pt x="790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1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90" y="3310"/>
                  </a:lnTo>
                  <a:lnTo>
                    <a:pt x="1452" y="3590"/>
                  </a:lnTo>
                  <a:lnTo>
                    <a:pt x="1834" y="3616"/>
                  </a:lnTo>
                  <a:lnTo>
                    <a:pt x="2190" y="3590"/>
                  </a:lnTo>
                  <a:lnTo>
                    <a:pt x="2852" y="3310"/>
                  </a:lnTo>
                  <a:lnTo>
                    <a:pt x="3336" y="2827"/>
                  </a:lnTo>
                  <a:lnTo>
                    <a:pt x="3616" y="2165"/>
                  </a:lnTo>
                  <a:lnTo>
                    <a:pt x="3641" y="1808"/>
                  </a:lnTo>
                  <a:lnTo>
                    <a:pt x="3616" y="1426"/>
                  </a:lnTo>
                  <a:lnTo>
                    <a:pt x="3336" y="790"/>
                  </a:lnTo>
                  <a:lnTo>
                    <a:pt x="2852" y="281"/>
                  </a:lnTo>
                  <a:lnTo>
                    <a:pt x="2190" y="26"/>
                  </a:lnTo>
                  <a:lnTo>
                    <a:pt x="1834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37"/>
            <p:cNvSpPr/>
            <p:nvPr/>
          </p:nvSpPr>
          <p:spPr>
            <a:xfrm>
              <a:off x="5987350" y="1359225"/>
              <a:ext cx="1042575" cy="210050"/>
            </a:xfrm>
            <a:custGeom>
              <a:rect b="b" l="l" r="r" t="t"/>
              <a:pathLst>
                <a:path extrusionOk="0" h="8402" w="41703">
                  <a:moveTo>
                    <a:pt x="16651" y="1"/>
                  </a:moveTo>
                  <a:lnTo>
                    <a:pt x="12323" y="153"/>
                  </a:lnTo>
                  <a:lnTo>
                    <a:pt x="11177" y="179"/>
                  </a:lnTo>
                  <a:lnTo>
                    <a:pt x="9140" y="484"/>
                  </a:lnTo>
                  <a:lnTo>
                    <a:pt x="7307" y="1070"/>
                  </a:lnTo>
                  <a:lnTo>
                    <a:pt x="5703" y="1910"/>
                  </a:lnTo>
                  <a:lnTo>
                    <a:pt x="4227" y="2979"/>
                  </a:lnTo>
                  <a:lnTo>
                    <a:pt x="2903" y="4303"/>
                  </a:lnTo>
                  <a:lnTo>
                    <a:pt x="1706" y="5805"/>
                  </a:lnTo>
                  <a:lnTo>
                    <a:pt x="561" y="7485"/>
                  </a:lnTo>
                  <a:lnTo>
                    <a:pt x="1" y="8402"/>
                  </a:lnTo>
                  <a:lnTo>
                    <a:pt x="41702" y="8402"/>
                  </a:lnTo>
                  <a:lnTo>
                    <a:pt x="41168" y="7485"/>
                  </a:lnTo>
                  <a:lnTo>
                    <a:pt x="40022" y="5805"/>
                  </a:lnTo>
                  <a:lnTo>
                    <a:pt x="38800" y="4303"/>
                  </a:lnTo>
                  <a:lnTo>
                    <a:pt x="37476" y="2979"/>
                  </a:lnTo>
                  <a:lnTo>
                    <a:pt x="36025" y="1910"/>
                  </a:lnTo>
                  <a:lnTo>
                    <a:pt x="34396" y="1070"/>
                  </a:lnTo>
                  <a:lnTo>
                    <a:pt x="32588" y="484"/>
                  </a:lnTo>
                  <a:lnTo>
                    <a:pt x="30526" y="179"/>
                  </a:lnTo>
                  <a:lnTo>
                    <a:pt x="29406" y="153"/>
                  </a:lnTo>
                  <a:lnTo>
                    <a:pt x="25078" y="1"/>
                  </a:lnTo>
                  <a:lnTo>
                    <a:pt x="25052" y="433"/>
                  </a:lnTo>
                  <a:lnTo>
                    <a:pt x="24874" y="1248"/>
                  </a:lnTo>
                  <a:lnTo>
                    <a:pt x="24568" y="2012"/>
                  </a:lnTo>
                  <a:lnTo>
                    <a:pt x="24110" y="2674"/>
                  </a:lnTo>
                  <a:lnTo>
                    <a:pt x="23550" y="3259"/>
                  </a:lnTo>
                  <a:lnTo>
                    <a:pt x="22863" y="3692"/>
                  </a:lnTo>
                  <a:lnTo>
                    <a:pt x="22124" y="4023"/>
                  </a:lnTo>
                  <a:lnTo>
                    <a:pt x="21284" y="4201"/>
                  </a:lnTo>
                  <a:lnTo>
                    <a:pt x="20419" y="4201"/>
                  </a:lnTo>
                  <a:lnTo>
                    <a:pt x="19604" y="4023"/>
                  </a:lnTo>
                  <a:lnTo>
                    <a:pt x="18840" y="3692"/>
                  </a:lnTo>
                  <a:lnTo>
                    <a:pt x="18178" y="3259"/>
                  </a:lnTo>
                  <a:lnTo>
                    <a:pt x="17593" y="2674"/>
                  </a:lnTo>
                  <a:lnTo>
                    <a:pt x="17160" y="2012"/>
                  </a:lnTo>
                  <a:lnTo>
                    <a:pt x="16829" y="1248"/>
                  </a:lnTo>
                  <a:lnTo>
                    <a:pt x="16651" y="433"/>
                  </a:lnTo>
                  <a:lnTo>
                    <a:pt x="16651" y="1"/>
                  </a:lnTo>
                  <a:close/>
                </a:path>
              </a:pathLst>
            </a:custGeom>
            <a:solidFill>
              <a:srgbClr val="F14C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37"/>
            <p:cNvSpPr/>
            <p:nvPr/>
          </p:nvSpPr>
          <p:spPr>
            <a:xfrm>
              <a:off x="6364150" y="1359225"/>
              <a:ext cx="288975" cy="148950"/>
            </a:xfrm>
            <a:custGeom>
              <a:rect b="b" l="l" r="r" t="t"/>
              <a:pathLst>
                <a:path extrusionOk="0" h="5958" w="11559">
                  <a:moveTo>
                    <a:pt x="1579" y="1"/>
                  </a:moveTo>
                  <a:lnTo>
                    <a:pt x="26" y="51"/>
                  </a:lnTo>
                  <a:lnTo>
                    <a:pt x="0" y="128"/>
                  </a:lnTo>
                  <a:lnTo>
                    <a:pt x="0" y="179"/>
                  </a:lnTo>
                  <a:lnTo>
                    <a:pt x="26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324" y="3870"/>
                  </a:lnTo>
                  <a:lnTo>
                    <a:pt x="2113" y="4659"/>
                  </a:lnTo>
                  <a:lnTo>
                    <a:pt x="3030" y="5270"/>
                  </a:lnTo>
                  <a:lnTo>
                    <a:pt x="4074" y="5703"/>
                  </a:lnTo>
                  <a:lnTo>
                    <a:pt x="5194" y="5958"/>
                  </a:lnTo>
                  <a:lnTo>
                    <a:pt x="6390" y="5958"/>
                  </a:lnTo>
                  <a:lnTo>
                    <a:pt x="7511" y="5703"/>
                  </a:lnTo>
                  <a:lnTo>
                    <a:pt x="8555" y="5270"/>
                  </a:lnTo>
                  <a:lnTo>
                    <a:pt x="9471" y="4659"/>
                  </a:lnTo>
                  <a:lnTo>
                    <a:pt x="10260" y="3870"/>
                  </a:lnTo>
                  <a:lnTo>
                    <a:pt x="10871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59" y="179"/>
                  </a:lnTo>
                  <a:lnTo>
                    <a:pt x="11559" y="128"/>
                  </a:lnTo>
                  <a:lnTo>
                    <a:pt x="11559" y="51"/>
                  </a:lnTo>
                  <a:lnTo>
                    <a:pt x="10006" y="1"/>
                  </a:lnTo>
                  <a:lnTo>
                    <a:pt x="9980" y="433"/>
                  </a:lnTo>
                  <a:lnTo>
                    <a:pt x="9802" y="1248"/>
                  </a:lnTo>
                  <a:lnTo>
                    <a:pt x="9496" y="2012"/>
                  </a:lnTo>
                  <a:lnTo>
                    <a:pt x="9038" y="2674"/>
                  </a:lnTo>
                  <a:lnTo>
                    <a:pt x="8478" y="3259"/>
                  </a:lnTo>
                  <a:lnTo>
                    <a:pt x="7791" y="3692"/>
                  </a:lnTo>
                  <a:lnTo>
                    <a:pt x="7052" y="4023"/>
                  </a:lnTo>
                  <a:lnTo>
                    <a:pt x="6212" y="4201"/>
                  </a:lnTo>
                  <a:lnTo>
                    <a:pt x="5347" y="4201"/>
                  </a:lnTo>
                  <a:lnTo>
                    <a:pt x="4532" y="4023"/>
                  </a:lnTo>
                  <a:lnTo>
                    <a:pt x="3768" y="3692"/>
                  </a:lnTo>
                  <a:lnTo>
                    <a:pt x="3106" y="3259"/>
                  </a:lnTo>
                  <a:lnTo>
                    <a:pt x="2521" y="2674"/>
                  </a:lnTo>
                  <a:lnTo>
                    <a:pt x="2088" y="2012"/>
                  </a:lnTo>
                  <a:lnTo>
                    <a:pt x="1757" y="1248"/>
                  </a:lnTo>
                  <a:lnTo>
                    <a:pt x="1579" y="433"/>
                  </a:lnTo>
                  <a:lnTo>
                    <a:pt x="1579" y="1"/>
                  </a:lnTo>
                  <a:close/>
                </a:path>
              </a:pathLst>
            </a:custGeom>
            <a:solidFill>
              <a:srgbClr val="F472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37"/>
            <p:cNvSpPr/>
            <p:nvPr/>
          </p:nvSpPr>
          <p:spPr>
            <a:xfrm>
              <a:off x="6457075" y="974800"/>
              <a:ext cx="99950" cy="119675"/>
            </a:xfrm>
            <a:custGeom>
              <a:rect b="b" l="l" r="r" t="t"/>
              <a:pathLst>
                <a:path extrusionOk="0" h="4787" w="3998">
                  <a:moveTo>
                    <a:pt x="1884" y="0"/>
                  </a:moveTo>
                  <a:lnTo>
                    <a:pt x="1655" y="306"/>
                  </a:lnTo>
                  <a:lnTo>
                    <a:pt x="1553" y="586"/>
                  </a:lnTo>
                  <a:lnTo>
                    <a:pt x="0" y="4252"/>
                  </a:lnTo>
                  <a:lnTo>
                    <a:pt x="0" y="4303"/>
                  </a:lnTo>
                  <a:lnTo>
                    <a:pt x="0" y="4354"/>
                  </a:lnTo>
                  <a:lnTo>
                    <a:pt x="484" y="4558"/>
                  </a:lnTo>
                  <a:lnTo>
                    <a:pt x="1477" y="4787"/>
                  </a:lnTo>
                  <a:lnTo>
                    <a:pt x="2495" y="4787"/>
                  </a:lnTo>
                  <a:lnTo>
                    <a:pt x="3514" y="4558"/>
                  </a:lnTo>
                  <a:lnTo>
                    <a:pt x="3997" y="4354"/>
                  </a:lnTo>
                  <a:lnTo>
                    <a:pt x="3997" y="4303"/>
                  </a:lnTo>
                  <a:lnTo>
                    <a:pt x="3972" y="4252"/>
                  </a:lnTo>
                  <a:lnTo>
                    <a:pt x="2419" y="586"/>
                  </a:lnTo>
                  <a:lnTo>
                    <a:pt x="2343" y="306"/>
                  </a:lnTo>
                  <a:lnTo>
                    <a:pt x="2113" y="0"/>
                  </a:lnTo>
                  <a:close/>
                </a:path>
              </a:pathLst>
            </a:custGeom>
            <a:solidFill>
              <a:srgbClr val="8255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37"/>
            <p:cNvSpPr/>
            <p:nvPr/>
          </p:nvSpPr>
          <p:spPr>
            <a:xfrm>
              <a:off x="6457075" y="1083625"/>
              <a:ext cx="99950" cy="37575"/>
            </a:xfrm>
            <a:custGeom>
              <a:rect b="b" l="l" r="r" t="t"/>
              <a:pathLst>
                <a:path extrusionOk="0" h="1503" w="3998">
                  <a:moveTo>
                    <a:pt x="0" y="1"/>
                  </a:moveTo>
                  <a:lnTo>
                    <a:pt x="0" y="306"/>
                  </a:lnTo>
                  <a:lnTo>
                    <a:pt x="331" y="841"/>
                  </a:lnTo>
                  <a:lnTo>
                    <a:pt x="917" y="1248"/>
                  </a:lnTo>
                  <a:lnTo>
                    <a:pt x="1553" y="1477"/>
                  </a:lnTo>
                  <a:lnTo>
                    <a:pt x="1833" y="1503"/>
                  </a:lnTo>
                  <a:lnTo>
                    <a:pt x="2139" y="1503"/>
                  </a:lnTo>
                  <a:lnTo>
                    <a:pt x="2419" y="1477"/>
                  </a:lnTo>
                  <a:lnTo>
                    <a:pt x="3081" y="1248"/>
                  </a:lnTo>
                  <a:lnTo>
                    <a:pt x="3641" y="841"/>
                  </a:lnTo>
                  <a:lnTo>
                    <a:pt x="3997" y="306"/>
                  </a:lnTo>
                  <a:lnTo>
                    <a:pt x="3997" y="1"/>
                  </a:lnTo>
                  <a:lnTo>
                    <a:pt x="3514" y="205"/>
                  </a:lnTo>
                  <a:lnTo>
                    <a:pt x="2495" y="434"/>
                  </a:lnTo>
                  <a:lnTo>
                    <a:pt x="1477" y="434"/>
                  </a:lnTo>
                  <a:lnTo>
                    <a:pt x="484" y="2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37"/>
            <p:cNvSpPr/>
            <p:nvPr/>
          </p:nvSpPr>
          <p:spPr>
            <a:xfrm>
              <a:off x="6301775" y="949350"/>
              <a:ext cx="26750" cy="26100"/>
            </a:xfrm>
            <a:custGeom>
              <a:rect b="b" l="l" r="r" t="t"/>
              <a:pathLst>
                <a:path extrusionOk="0" h="1044" w="1070">
                  <a:moveTo>
                    <a:pt x="535" y="0"/>
                  </a:moveTo>
                  <a:lnTo>
                    <a:pt x="331" y="26"/>
                  </a:lnTo>
                  <a:lnTo>
                    <a:pt x="26" y="306"/>
                  </a:lnTo>
                  <a:lnTo>
                    <a:pt x="0" y="509"/>
                  </a:lnTo>
                  <a:lnTo>
                    <a:pt x="26" y="738"/>
                  </a:lnTo>
                  <a:lnTo>
                    <a:pt x="331" y="1018"/>
                  </a:lnTo>
                  <a:lnTo>
                    <a:pt x="535" y="1044"/>
                  </a:lnTo>
                  <a:lnTo>
                    <a:pt x="739" y="1018"/>
                  </a:lnTo>
                  <a:lnTo>
                    <a:pt x="1044" y="738"/>
                  </a:lnTo>
                  <a:lnTo>
                    <a:pt x="1070" y="509"/>
                  </a:lnTo>
                  <a:lnTo>
                    <a:pt x="1044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37"/>
            <p:cNvSpPr/>
            <p:nvPr/>
          </p:nvSpPr>
          <p:spPr>
            <a:xfrm>
              <a:off x="6662650" y="949350"/>
              <a:ext cx="26750" cy="26100"/>
            </a:xfrm>
            <a:custGeom>
              <a:rect b="b" l="l" r="r" t="t"/>
              <a:pathLst>
                <a:path extrusionOk="0" h="1044" w="1070">
                  <a:moveTo>
                    <a:pt x="535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1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35" y="1044"/>
                  </a:lnTo>
                  <a:lnTo>
                    <a:pt x="739" y="1018"/>
                  </a:lnTo>
                  <a:lnTo>
                    <a:pt x="1019" y="738"/>
                  </a:lnTo>
                  <a:lnTo>
                    <a:pt x="1070" y="509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37"/>
            <p:cNvSpPr/>
            <p:nvPr/>
          </p:nvSpPr>
          <p:spPr>
            <a:xfrm>
              <a:off x="6255300" y="1037175"/>
              <a:ext cx="146425" cy="68750"/>
            </a:xfrm>
            <a:custGeom>
              <a:rect b="b" l="l" r="r" t="t"/>
              <a:pathLst>
                <a:path extrusionOk="0" h="2750" w="5857">
                  <a:moveTo>
                    <a:pt x="1376" y="0"/>
                  </a:moveTo>
                  <a:lnTo>
                    <a:pt x="1096" y="26"/>
                  </a:lnTo>
                  <a:lnTo>
                    <a:pt x="612" y="229"/>
                  </a:lnTo>
                  <a:lnTo>
                    <a:pt x="230" y="611"/>
                  </a:lnTo>
                  <a:lnTo>
                    <a:pt x="26" y="1095"/>
                  </a:lnTo>
                  <a:lnTo>
                    <a:pt x="1" y="1375"/>
                  </a:lnTo>
                  <a:lnTo>
                    <a:pt x="26" y="1655"/>
                  </a:lnTo>
                  <a:lnTo>
                    <a:pt x="230" y="2164"/>
                  </a:lnTo>
                  <a:lnTo>
                    <a:pt x="612" y="2521"/>
                  </a:lnTo>
                  <a:lnTo>
                    <a:pt x="1096" y="2750"/>
                  </a:lnTo>
                  <a:lnTo>
                    <a:pt x="4762" y="2750"/>
                  </a:lnTo>
                  <a:lnTo>
                    <a:pt x="5245" y="2521"/>
                  </a:lnTo>
                  <a:lnTo>
                    <a:pt x="5627" y="2164"/>
                  </a:lnTo>
                  <a:lnTo>
                    <a:pt x="5831" y="1655"/>
                  </a:lnTo>
                  <a:lnTo>
                    <a:pt x="5856" y="1375"/>
                  </a:lnTo>
                  <a:lnTo>
                    <a:pt x="5831" y="1095"/>
                  </a:lnTo>
                  <a:lnTo>
                    <a:pt x="5627" y="611"/>
                  </a:lnTo>
                  <a:lnTo>
                    <a:pt x="5245" y="229"/>
                  </a:lnTo>
                  <a:lnTo>
                    <a:pt x="4762" y="26"/>
                  </a:lnTo>
                  <a:lnTo>
                    <a:pt x="4482" y="0"/>
                  </a:lnTo>
                  <a:close/>
                </a:path>
              </a:pathLst>
            </a:custGeom>
            <a:solidFill>
              <a:srgbClr val="6E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37"/>
            <p:cNvSpPr/>
            <p:nvPr/>
          </p:nvSpPr>
          <p:spPr>
            <a:xfrm>
              <a:off x="6616200" y="1037175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611"/>
                  </a:lnTo>
                  <a:lnTo>
                    <a:pt x="25" y="1095"/>
                  </a:lnTo>
                  <a:lnTo>
                    <a:pt x="0" y="1375"/>
                  </a:lnTo>
                  <a:lnTo>
                    <a:pt x="25" y="1655"/>
                  </a:lnTo>
                  <a:lnTo>
                    <a:pt x="229" y="2164"/>
                  </a:lnTo>
                  <a:lnTo>
                    <a:pt x="586" y="2521"/>
                  </a:lnTo>
                  <a:lnTo>
                    <a:pt x="1095" y="2750"/>
                  </a:lnTo>
                  <a:lnTo>
                    <a:pt x="4735" y="2750"/>
                  </a:lnTo>
                  <a:lnTo>
                    <a:pt x="5245" y="2521"/>
                  </a:lnTo>
                  <a:lnTo>
                    <a:pt x="5601" y="2164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611"/>
                  </a:lnTo>
                  <a:lnTo>
                    <a:pt x="5245" y="229"/>
                  </a:lnTo>
                  <a:lnTo>
                    <a:pt x="4735" y="26"/>
                  </a:lnTo>
                  <a:lnTo>
                    <a:pt x="4455" y="0"/>
                  </a:lnTo>
                  <a:close/>
                </a:path>
              </a:pathLst>
            </a:custGeom>
            <a:solidFill>
              <a:srgbClr val="6E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0" name="Google Shape;1050;p37"/>
            <p:cNvSpPr/>
            <p:nvPr/>
          </p:nvSpPr>
          <p:spPr>
            <a:xfrm>
              <a:off x="6273125" y="857050"/>
              <a:ext cx="110775" cy="21675"/>
            </a:xfrm>
            <a:custGeom>
              <a:rect b="b" l="l" r="r" t="t"/>
              <a:pathLst>
                <a:path extrusionOk="0" fill="none" h="867" w="4431">
                  <a:moveTo>
                    <a:pt x="4431" y="866"/>
                  </a:moveTo>
                  <a:lnTo>
                    <a:pt x="4176" y="662"/>
                  </a:lnTo>
                  <a:lnTo>
                    <a:pt x="3667" y="306"/>
                  </a:lnTo>
                  <a:lnTo>
                    <a:pt x="2801" y="1"/>
                  </a:lnTo>
                  <a:lnTo>
                    <a:pt x="1605" y="1"/>
                  </a:lnTo>
                  <a:lnTo>
                    <a:pt x="764" y="306"/>
                  </a:lnTo>
                  <a:lnTo>
                    <a:pt x="230" y="662"/>
                  </a:lnTo>
                  <a:lnTo>
                    <a:pt x="1" y="866"/>
                  </a:lnTo>
                </a:path>
              </a:pathLst>
            </a:custGeom>
            <a:noFill/>
            <a:ln cap="rnd" cmpd="sng" w="21000">
              <a:solidFill>
                <a:srgbClr val="14090B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1" name="Google Shape;1051;p37"/>
            <p:cNvSpPr/>
            <p:nvPr/>
          </p:nvSpPr>
          <p:spPr>
            <a:xfrm>
              <a:off x="6634000" y="857050"/>
              <a:ext cx="110150" cy="21675"/>
            </a:xfrm>
            <a:custGeom>
              <a:rect b="b" l="l" r="r" t="t"/>
              <a:pathLst>
                <a:path extrusionOk="0" fill="none" h="867" w="4406">
                  <a:moveTo>
                    <a:pt x="4405" y="866"/>
                  </a:moveTo>
                  <a:lnTo>
                    <a:pt x="4176" y="662"/>
                  </a:lnTo>
                  <a:lnTo>
                    <a:pt x="3667" y="306"/>
                  </a:lnTo>
                  <a:lnTo>
                    <a:pt x="2801" y="1"/>
                  </a:lnTo>
                  <a:lnTo>
                    <a:pt x="1605" y="1"/>
                  </a:lnTo>
                  <a:lnTo>
                    <a:pt x="739" y="306"/>
                  </a:lnTo>
                  <a:lnTo>
                    <a:pt x="230" y="662"/>
                  </a:lnTo>
                  <a:lnTo>
                    <a:pt x="1" y="866"/>
                  </a:lnTo>
                </a:path>
              </a:pathLst>
            </a:custGeom>
            <a:noFill/>
            <a:ln cap="rnd" cmpd="sng" w="21000">
              <a:solidFill>
                <a:srgbClr val="14090B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2" name="Google Shape;1052;p37"/>
            <p:cNvSpPr/>
            <p:nvPr/>
          </p:nvSpPr>
          <p:spPr>
            <a:xfrm>
              <a:off x="6446875" y="1172750"/>
              <a:ext cx="123500" cy="35650"/>
            </a:xfrm>
            <a:custGeom>
              <a:rect b="b" l="l" r="r" t="t"/>
              <a:pathLst>
                <a:path extrusionOk="0" h="1426" w="4940">
                  <a:moveTo>
                    <a:pt x="1" y="0"/>
                  </a:moveTo>
                  <a:lnTo>
                    <a:pt x="154" y="306"/>
                  </a:lnTo>
                  <a:lnTo>
                    <a:pt x="612" y="815"/>
                  </a:lnTo>
                  <a:lnTo>
                    <a:pt x="1274" y="1197"/>
                  </a:lnTo>
                  <a:lnTo>
                    <a:pt x="2038" y="1400"/>
                  </a:lnTo>
                  <a:lnTo>
                    <a:pt x="2470" y="1426"/>
                  </a:lnTo>
                  <a:lnTo>
                    <a:pt x="2903" y="1400"/>
                  </a:lnTo>
                  <a:lnTo>
                    <a:pt x="3667" y="1197"/>
                  </a:lnTo>
                  <a:lnTo>
                    <a:pt x="4329" y="815"/>
                  </a:lnTo>
                  <a:lnTo>
                    <a:pt x="4787" y="306"/>
                  </a:lnTo>
                  <a:lnTo>
                    <a:pt x="4940" y="0"/>
                  </a:lnTo>
                  <a:close/>
                </a:path>
              </a:pathLst>
            </a:custGeom>
            <a:solidFill>
              <a:srgbClr val="5A101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37"/>
            <p:cNvSpPr/>
            <p:nvPr/>
          </p:nvSpPr>
          <p:spPr>
            <a:xfrm>
              <a:off x="6081550" y="405800"/>
              <a:ext cx="852250" cy="528300"/>
            </a:xfrm>
            <a:custGeom>
              <a:rect b="b" l="l" r="r" t="t"/>
              <a:pathLst>
                <a:path extrusionOk="0" h="21132" w="34090">
                  <a:moveTo>
                    <a:pt x="17185" y="0"/>
                  </a:moveTo>
                  <a:lnTo>
                    <a:pt x="16345" y="51"/>
                  </a:lnTo>
                  <a:lnTo>
                    <a:pt x="14741" y="153"/>
                  </a:lnTo>
                  <a:lnTo>
                    <a:pt x="11839" y="739"/>
                  </a:lnTo>
                  <a:lnTo>
                    <a:pt x="9344" y="1681"/>
                  </a:lnTo>
                  <a:lnTo>
                    <a:pt x="7231" y="2928"/>
                  </a:lnTo>
                  <a:lnTo>
                    <a:pt x="5474" y="4430"/>
                  </a:lnTo>
                  <a:lnTo>
                    <a:pt x="4023" y="6110"/>
                  </a:lnTo>
                  <a:lnTo>
                    <a:pt x="2852" y="7943"/>
                  </a:lnTo>
                  <a:lnTo>
                    <a:pt x="1910" y="9827"/>
                  </a:lnTo>
                  <a:lnTo>
                    <a:pt x="1223" y="11762"/>
                  </a:lnTo>
                  <a:lnTo>
                    <a:pt x="713" y="13621"/>
                  </a:lnTo>
                  <a:lnTo>
                    <a:pt x="230" y="16268"/>
                  </a:lnTo>
                  <a:lnTo>
                    <a:pt x="1" y="20291"/>
                  </a:lnTo>
                  <a:lnTo>
                    <a:pt x="26" y="20902"/>
                  </a:lnTo>
                  <a:lnTo>
                    <a:pt x="408" y="20978"/>
                  </a:lnTo>
                  <a:lnTo>
                    <a:pt x="1146" y="20978"/>
                  </a:lnTo>
                  <a:lnTo>
                    <a:pt x="1910" y="20826"/>
                  </a:lnTo>
                  <a:lnTo>
                    <a:pt x="2597" y="20520"/>
                  </a:lnTo>
                  <a:lnTo>
                    <a:pt x="3234" y="20087"/>
                  </a:lnTo>
                  <a:lnTo>
                    <a:pt x="3769" y="19502"/>
                  </a:lnTo>
                  <a:lnTo>
                    <a:pt x="4150" y="18814"/>
                  </a:lnTo>
                  <a:lnTo>
                    <a:pt x="4354" y="18000"/>
                  </a:lnTo>
                  <a:lnTo>
                    <a:pt x="4380" y="17541"/>
                  </a:lnTo>
                  <a:lnTo>
                    <a:pt x="4812" y="17363"/>
                  </a:lnTo>
                  <a:lnTo>
                    <a:pt x="5474" y="16727"/>
                  </a:lnTo>
                  <a:lnTo>
                    <a:pt x="5678" y="16294"/>
                  </a:lnTo>
                  <a:lnTo>
                    <a:pt x="5805" y="15810"/>
                  </a:lnTo>
                  <a:lnTo>
                    <a:pt x="5729" y="14868"/>
                  </a:lnTo>
                  <a:lnTo>
                    <a:pt x="5500" y="14461"/>
                  </a:lnTo>
                  <a:lnTo>
                    <a:pt x="5983" y="14435"/>
                  </a:lnTo>
                  <a:lnTo>
                    <a:pt x="6849" y="14028"/>
                  </a:lnTo>
                  <a:lnTo>
                    <a:pt x="7180" y="13672"/>
                  </a:lnTo>
                  <a:lnTo>
                    <a:pt x="7460" y="13264"/>
                  </a:lnTo>
                  <a:lnTo>
                    <a:pt x="7664" y="12297"/>
                  </a:lnTo>
                  <a:lnTo>
                    <a:pt x="7587" y="11839"/>
                  </a:lnTo>
                  <a:lnTo>
                    <a:pt x="7587" y="11839"/>
                  </a:lnTo>
                  <a:lnTo>
                    <a:pt x="8071" y="11940"/>
                  </a:lnTo>
                  <a:lnTo>
                    <a:pt x="9038" y="11813"/>
                  </a:lnTo>
                  <a:lnTo>
                    <a:pt x="9471" y="11559"/>
                  </a:lnTo>
                  <a:lnTo>
                    <a:pt x="9675" y="11406"/>
                  </a:lnTo>
                  <a:lnTo>
                    <a:pt x="10006" y="11024"/>
                  </a:lnTo>
                  <a:lnTo>
                    <a:pt x="10337" y="10362"/>
                  </a:lnTo>
                  <a:lnTo>
                    <a:pt x="10388" y="9878"/>
                  </a:lnTo>
                  <a:lnTo>
                    <a:pt x="10821" y="10133"/>
                  </a:lnTo>
                  <a:lnTo>
                    <a:pt x="11533" y="10235"/>
                  </a:lnTo>
                  <a:lnTo>
                    <a:pt x="12043" y="10184"/>
                  </a:lnTo>
                  <a:lnTo>
                    <a:pt x="12297" y="10107"/>
                  </a:lnTo>
                  <a:lnTo>
                    <a:pt x="12552" y="10006"/>
                  </a:lnTo>
                  <a:lnTo>
                    <a:pt x="12959" y="9725"/>
                  </a:lnTo>
                  <a:lnTo>
                    <a:pt x="13443" y="9165"/>
                  </a:lnTo>
                  <a:lnTo>
                    <a:pt x="13621" y="8707"/>
                  </a:lnTo>
                  <a:lnTo>
                    <a:pt x="13978" y="9038"/>
                  </a:lnTo>
                  <a:lnTo>
                    <a:pt x="14665" y="9318"/>
                  </a:lnTo>
                  <a:lnTo>
                    <a:pt x="15174" y="9395"/>
                  </a:lnTo>
                  <a:lnTo>
                    <a:pt x="15429" y="9369"/>
                  </a:lnTo>
                  <a:lnTo>
                    <a:pt x="15683" y="9344"/>
                  </a:lnTo>
                  <a:lnTo>
                    <a:pt x="16167" y="9165"/>
                  </a:lnTo>
                  <a:lnTo>
                    <a:pt x="16778" y="8707"/>
                  </a:lnTo>
                  <a:lnTo>
                    <a:pt x="17058" y="8300"/>
                  </a:lnTo>
                  <a:lnTo>
                    <a:pt x="17313" y="8707"/>
                  </a:lnTo>
                  <a:lnTo>
                    <a:pt x="17924" y="9165"/>
                  </a:lnTo>
                  <a:lnTo>
                    <a:pt x="18407" y="9344"/>
                  </a:lnTo>
                  <a:lnTo>
                    <a:pt x="18662" y="9369"/>
                  </a:lnTo>
                  <a:lnTo>
                    <a:pt x="18942" y="9395"/>
                  </a:lnTo>
                  <a:lnTo>
                    <a:pt x="19426" y="9318"/>
                  </a:lnTo>
                  <a:lnTo>
                    <a:pt x="20113" y="9038"/>
                  </a:lnTo>
                  <a:lnTo>
                    <a:pt x="20495" y="8682"/>
                  </a:lnTo>
                  <a:lnTo>
                    <a:pt x="20648" y="9165"/>
                  </a:lnTo>
                  <a:lnTo>
                    <a:pt x="21131" y="9725"/>
                  </a:lnTo>
                  <a:lnTo>
                    <a:pt x="21564" y="10006"/>
                  </a:lnTo>
                  <a:lnTo>
                    <a:pt x="21793" y="10107"/>
                  </a:lnTo>
                  <a:lnTo>
                    <a:pt x="22048" y="10184"/>
                  </a:lnTo>
                  <a:lnTo>
                    <a:pt x="22557" y="10235"/>
                  </a:lnTo>
                  <a:lnTo>
                    <a:pt x="23270" y="10107"/>
                  </a:lnTo>
                  <a:lnTo>
                    <a:pt x="23703" y="9878"/>
                  </a:lnTo>
                  <a:lnTo>
                    <a:pt x="23754" y="10362"/>
                  </a:lnTo>
                  <a:lnTo>
                    <a:pt x="24085" y="11024"/>
                  </a:lnTo>
                  <a:lnTo>
                    <a:pt x="24416" y="11406"/>
                  </a:lnTo>
                  <a:lnTo>
                    <a:pt x="24619" y="11559"/>
                  </a:lnTo>
                  <a:lnTo>
                    <a:pt x="25078" y="11813"/>
                  </a:lnTo>
                  <a:lnTo>
                    <a:pt x="26045" y="11940"/>
                  </a:lnTo>
                  <a:lnTo>
                    <a:pt x="26503" y="11813"/>
                  </a:lnTo>
                  <a:lnTo>
                    <a:pt x="26427" y="12297"/>
                  </a:lnTo>
                  <a:lnTo>
                    <a:pt x="26631" y="13239"/>
                  </a:lnTo>
                  <a:lnTo>
                    <a:pt x="26911" y="13672"/>
                  </a:lnTo>
                  <a:lnTo>
                    <a:pt x="27267" y="14028"/>
                  </a:lnTo>
                  <a:lnTo>
                    <a:pt x="28133" y="14410"/>
                  </a:lnTo>
                  <a:lnTo>
                    <a:pt x="28591" y="14435"/>
                  </a:lnTo>
                  <a:lnTo>
                    <a:pt x="28387" y="14868"/>
                  </a:lnTo>
                  <a:lnTo>
                    <a:pt x="28285" y="15785"/>
                  </a:lnTo>
                  <a:lnTo>
                    <a:pt x="28438" y="16268"/>
                  </a:lnTo>
                  <a:lnTo>
                    <a:pt x="28642" y="16727"/>
                  </a:lnTo>
                  <a:lnTo>
                    <a:pt x="29329" y="17363"/>
                  </a:lnTo>
                  <a:lnTo>
                    <a:pt x="29762" y="17541"/>
                  </a:lnTo>
                  <a:lnTo>
                    <a:pt x="29787" y="18000"/>
                  </a:lnTo>
                  <a:lnTo>
                    <a:pt x="29991" y="18840"/>
                  </a:lnTo>
                  <a:lnTo>
                    <a:pt x="30373" y="19578"/>
                  </a:lnTo>
                  <a:lnTo>
                    <a:pt x="30908" y="20189"/>
                  </a:lnTo>
                  <a:lnTo>
                    <a:pt x="31544" y="20673"/>
                  </a:lnTo>
                  <a:lnTo>
                    <a:pt x="32257" y="20978"/>
                  </a:lnTo>
                  <a:lnTo>
                    <a:pt x="32995" y="21131"/>
                  </a:lnTo>
                  <a:lnTo>
                    <a:pt x="33734" y="21055"/>
                  </a:lnTo>
                  <a:lnTo>
                    <a:pt x="34090" y="20902"/>
                  </a:lnTo>
                  <a:lnTo>
                    <a:pt x="34090" y="20240"/>
                  </a:lnTo>
                  <a:lnTo>
                    <a:pt x="33555" y="15937"/>
                  </a:lnTo>
                  <a:lnTo>
                    <a:pt x="32893" y="13137"/>
                  </a:lnTo>
                  <a:lnTo>
                    <a:pt x="32257" y="11151"/>
                  </a:lnTo>
                  <a:lnTo>
                    <a:pt x="31417" y="9165"/>
                  </a:lnTo>
                  <a:lnTo>
                    <a:pt x="30373" y="7205"/>
                  </a:lnTo>
                  <a:lnTo>
                    <a:pt x="29075" y="5372"/>
                  </a:lnTo>
                  <a:lnTo>
                    <a:pt x="27496" y="3692"/>
                  </a:lnTo>
                  <a:lnTo>
                    <a:pt x="25638" y="2241"/>
                  </a:lnTo>
                  <a:lnTo>
                    <a:pt x="23448" y="1120"/>
                  </a:lnTo>
                  <a:lnTo>
                    <a:pt x="21564" y="509"/>
                  </a:lnTo>
                  <a:lnTo>
                    <a:pt x="20189" y="229"/>
                  </a:lnTo>
                  <a:lnTo>
                    <a:pt x="18738" y="51"/>
                  </a:lnTo>
                  <a:lnTo>
                    <a:pt x="17185" y="0"/>
                  </a:lnTo>
                  <a:close/>
                </a:path>
              </a:pathLst>
            </a:custGeom>
            <a:solidFill>
              <a:srgbClr val="1409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37"/>
            <p:cNvSpPr/>
            <p:nvPr/>
          </p:nvSpPr>
          <p:spPr>
            <a:xfrm>
              <a:off x="7025450" y="970350"/>
              <a:ext cx="357075" cy="585575"/>
            </a:xfrm>
            <a:custGeom>
              <a:rect b="b" l="l" r="r" t="t"/>
              <a:pathLst>
                <a:path extrusionOk="0" h="23423" w="14283">
                  <a:moveTo>
                    <a:pt x="9216" y="0"/>
                  </a:moveTo>
                  <a:lnTo>
                    <a:pt x="8783" y="77"/>
                  </a:lnTo>
                  <a:lnTo>
                    <a:pt x="8427" y="357"/>
                  </a:lnTo>
                  <a:lnTo>
                    <a:pt x="8172" y="738"/>
                  </a:lnTo>
                  <a:lnTo>
                    <a:pt x="8096" y="993"/>
                  </a:lnTo>
                  <a:lnTo>
                    <a:pt x="6365" y="8529"/>
                  </a:lnTo>
                  <a:lnTo>
                    <a:pt x="6059" y="8453"/>
                  </a:lnTo>
                  <a:lnTo>
                    <a:pt x="7587" y="1757"/>
                  </a:lnTo>
                  <a:lnTo>
                    <a:pt x="7638" y="1502"/>
                  </a:lnTo>
                  <a:lnTo>
                    <a:pt x="7587" y="1019"/>
                  </a:lnTo>
                  <a:lnTo>
                    <a:pt x="7383" y="637"/>
                  </a:lnTo>
                  <a:lnTo>
                    <a:pt x="7027" y="357"/>
                  </a:lnTo>
                  <a:lnTo>
                    <a:pt x="6823" y="280"/>
                  </a:lnTo>
                  <a:lnTo>
                    <a:pt x="6619" y="255"/>
                  </a:lnTo>
                  <a:lnTo>
                    <a:pt x="6187" y="357"/>
                  </a:lnTo>
                  <a:lnTo>
                    <a:pt x="5830" y="611"/>
                  </a:lnTo>
                  <a:lnTo>
                    <a:pt x="5576" y="1019"/>
                  </a:lnTo>
                  <a:lnTo>
                    <a:pt x="5499" y="1273"/>
                  </a:lnTo>
                  <a:lnTo>
                    <a:pt x="3386" y="10413"/>
                  </a:lnTo>
                  <a:lnTo>
                    <a:pt x="3157" y="9547"/>
                  </a:lnTo>
                  <a:lnTo>
                    <a:pt x="2648" y="8172"/>
                  </a:lnTo>
                  <a:lnTo>
                    <a:pt x="2139" y="7205"/>
                  </a:lnTo>
                  <a:lnTo>
                    <a:pt x="1629" y="6594"/>
                  </a:lnTo>
                  <a:lnTo>
                    <a:pt x="968" y="6110"/>
                  </a:lnTo>
                  <a:lnTo>
                    <a:pt x="382" y="6034"/>
                  </a:lnTo>
                  <a:lnTo>
                    <a:pt x="331" y="6059"/>
                  </a:lnTo>
                  <a:lnTo>
                    <a:pt x="178" y="6136"/>
                  </a:lnTo>
                  <a:lnTo>
                    <a:pt x="0" y="6441"/>
                  </a:lnTo>
                  <a:lnTo>
                    <a:pt x="0" y="6950"/>
                  </a:lnTo>
                  <a:lnTo>
                    <a:pt x="26" y="7052"/>
                  </a:lnTo>
                  <a:lnTo>
                    <a:pt x="560" y="9980"/>
                  </a:lnTo>
                  <a:lnTo>
                    <a:pt x="1171" y="13493"/>
                  </a:lnTo>
                  <a:lnTo>
                    <a:pt x="1222" y="13875"/>
                  </a:lnTo>
                  <a:lnTo>
                    <a:pt x="1426" y="14537"/>
                  </a:lnTo>
                  <a:lnTo>
                    <a:pt x="1909" y="15301"/>
                  </a:lnTo>
                  <a:lnTo>
                    <a:pt x="2953" y="16116"/>
                  </a:lnTo>
                  <a:lnTo>
                    <a:pt x="3157" y="16192"/>
                  </a:lnTo>
                  <a:lnTo>
                    <a:pt x="1859" y="21844"/>
                  </a:lnTo>
                  <a:lnTo>
                    <a:pt x="8809" y="23422"/>
                  </a:lnTo>
                  <a:lnTo>
                    <a:pt x="10158" y="17669"/>
                  </a:lnTo>
                  <a:lnTo>
                    <a:pt x="10285" y="17694"/>
                  </a:lnTo>
                  <a:lnTo>
                    <a:pt x="10718" y="17592"/>
                  </a:lnTo>
                  <a:lnTo>
                    <a:pt x="11202" y="17312"/>
                  </a:lnTo>
                  <a:lnTo>
                    <a:pt x="11635" y="16778"/>
                  </a:lnTo>
                  <a:lnTo>
                    <a:pt x="11762" y="16396"/>
                  </a:lnTo>
                  <a:lnTo>
                    <a:pt x="12093" y="14944"/>
                  </a:lnTo>
                  <a:lnTo>
                    <a:pt x="12831" y="11737"/>
                  </a:lnTo>
                  <a:lnTo>
                    <a:pt x="13086" y="10617"/>
                  </a:lnTo>
                  <a:lnTo>
                    <a:pt x="13213" y="10107"/>
                  </a:lnTo>
                  <a:lnTo>
                    <a:pt x="14232" y="5627"/>
                  </a:lnTo>
                  <a:lnTo>
                    <a:pt x="14282" y="5397"/>
                  </a:lnTo>
                  <a:lnTo>
                    <a:pt x="14232" y="4965"/>
                  </a:lnTo>
                  <a:lnTo>
                    <a:pt x="14028" y="4608"/>
                  </a:lnTo>
                  <a:lnTo>
                    <a:pt x="13722" y="4354"/>
                  </a:lnTo>
                  <a:lnTo>
                    <a:pt x="13519" y="4277"/>
                  </a:lnTo>
                  <a:lnTo>
                    <a:pt x="13315" y="4252"/>
                  </a:lnTo>
                  <a:lnTo>
                    <a:pt x="12933" y="4354"/>
                  </a:lnTo>
                  <a:lnTo>
                    <a:pt x="12602" y="4583"/>
                  </a:lnTo>
                  <a:lnTo>
                    <a:pt x="12373" y="4965"/>
                  </a:lnTo>
                  <a:lnTo>
                    <a:pt x="12297" y="5194"/>
                  </a:lnTo>
                  <a:lnTo>
                    <a:pt x="11253" y="9649"/>
                  </a:lnTo>
                  <a:lnTo>
                    <a:pt x="10871" y="9573"/>
                  </a:lnTo>
                  <a:lnTo>
                    <a:pt x="12322" y="3284"/>
                  </a:lnTo>
                  <a:lnTo>
                    <a:pt x="12373" y="3030"/>
                  </a:lnTo>
                  <a:lnTo>
                    <a:pt x="12322" y="2546"/>
                  </a:lnTo>
                  <a:lnTo>
                    <a:pt x="12093" y="2164"/>
                  </a:lnTo>
                  <a:lnTo>
                    <a:pt x="11762" y="1884"/>
                  </a:lnTo>
                  <a:lnTo>
                    <a:pt x="11558" y="1808"/>
                  </a:lnTo>
                  <a:lnTo>
                    <a:pt x="11329" y="1782"/>
                  </a:lnTo>
                  <a:lnTo>
                    <a:pt x="10922" y="1884"/>
                  </a:lnTo>
                  <a:lnTo>
                    <a:pt x="10565" y="2139"/>
                  </a:lnTo>
                  <a:lnTo>
                    <a:pt x="10285" y="2546"/>
                  </a:lnTo>
                  <a:lnTo>
                    <a:pt x="10235" y="2801"/>
                  </a:lnTo>
                  <a:lnTo>
                    <a:pt x="8783" y="9089"/>
                  </a:lnTo>
                  <a:lnTo>
                    <a:pt x="8452" y="9013"/>
                  </a:lnTo>
                  <a:lnTo>
                    <a:pt x="10209" y="1477"/>
                  </a:lnTo>
                  <a:lnTo>
                    <a:pt x="10235" y="1222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49" y="77"/>
                  </a:lnTo>
                  <a:lnTo>
                    <a:pt x="9420" y="26"/>
                  </a:lnTo>
                  <a:lnTo>
                    <a:pt x="9216" y="0"/>
                  </a:lnTo>
                  <a:close/>
                </a:path>
              </a:pathLst>
            </a:custGeom>
            <a:solidFill>
              <a:srgbClr val="6B3F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37"/>
            <p:cNvSpPr/>
            <p:nvPr/>
          </p:nvSpPr>
          <p:spPr>
            <a:xfrm>
              <a:off x="7109450" y="1230025"/>
              <a:ext cx="675" cy="25"/>
            </a:xfrm>
            <a:custGeom>
              <a:rect b="b" l="l" r="r" t="t"/>
              <a:pathLst>
                <a:path extrusionOk="0" h="1" w="27">
                  <a:moveTo>
                    <a:pt x="1" y="0"/>
                  </a:moveTo>
                  <a:lnTo>
                    <a:pt x="1" y="0"/>
                  </a:lnTo>
                  <a:lnTo>
                    <a:pt x="26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37"/>
            <p:cNvSpPr/>
            <p:nvPr/>
          </p:nvSpPr>
          <p:spPr>
            <a:xfrm>
              <a:off x="7143175" y="1174650"/>
              <a:ext cx="190975" cy="55400"/>
            </a:xfrm>
            <a:custGeom>
              <a:rect b="b" l="l" r="r" t="t"/>
              <a:pathLst>
                <a:path extrusionOk="0" h="2216" w="7639">
                  <a:moveTo>
                    <a:pt x="103" y="0"/>
                  </a:moveTo>
                  <a:lnTo>
                    <a:pt x="1" y="484"/>
                  </a:lnTo>
                  <a:lnTo>
                    <a:pt x="7537" y="2215"/>
                  </a:lnTo>
                  <a:lnTo>
                    <a:pt x="7639" y="1732"/>
                  </a:lnTo>
                  <a:lnTo>
                    <a:pt x="6544" y="1477"/>
                  </a:lnTo>
                  <a:lnTo>
                    <a:pt x="6162" y="1401"/>
                  </a:lnTo>
                  <a:lnTo>
                    <a:pt x="4074" y="917"/>
                  </a:lnTo>
                  <a:lnTo>
                    <a:pt x="3743" y="841"/>
                  </a:lnTo>
                  <a:lnTo>
                    <a:pt x="3769" y="841"/>
                  </a:lnTo>
                  <a:lnTo>
                    <a:pt x="1656" y="357"/>
                  </a:lnTo>
                  <a:lnTo>
                    <a:pt x="1350" y="281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37"/>
            <p:cNvSpPr/>
            <p:nvPr/>
          </p:nvSpPr>
          <p:spPr>
            <a:xfrm>
              <a:off x="7110100" y="1223650"/>
              <a:ext cx="105675" cy="159150"/>
            </a:xfrm>
            <a:custGeom>
              <a:rect b="b" l="l" r="r" t="t"/>
              <a:pathLst>
                <a:path extrusionOk="0" h="6366" w="4227">
                  <a:moveTo>
                    <a:pt x="51" y="1"/>
                  </a:moveTo>
                  <a:lnTo>
                    <a:pt x="51" y="26"/>
                  </a:lnTo>
                  <a:lnTo>
                    <a:pt x="0" y="255"/>
                  </a:lnTo>
                  <a:lnTo>
                    <a:pt x="229" y="306"/>
                  </a:lnTo>
                  <a:lnTo>
                    <a:pt x="1120" y="612"/>
                  </a:lnTo>
                  <a:lnTo>
                    <a:pt x="1859" y="1019"/>
                  </a:lnTo>
                  <a:lnTo>
                    <a:pt x="2597" y="1656"/>
                  </a:lnTo>
                  <a:lnTo>
                    <a:pt x="3259" y="2572"/>
                  </a:lnTo>
                  <a:lnTo>
                    <a:pt x="3717" y="3794"/>
                  </a:lnTo>
                  <a:lnTo>
                    <a:pt x="3895" y="5347"/>
                  </a:lnTo>
                  <a:lnTo>
                    <a:pt x="3819" y="6315"/>
                  </a:lnTo>
                  <a:lnTo>
                    <a:pt x="4099" y="6365"/>
                  </a:lnTo>
                  <a:lnTo>
                    <a:pt x="4150" y="6213"/>
                  </a:lnTo>
                  <a:lnTo>
                    <a:pt x="4226" y="5118"/>
                  </a:lnTo>
                  <a:lnTo>
                    <a:pt x="4175" y="4125"/>
                  </a:lnTo>
                  <a:lnTo>
                    <a:pt x="3895" y="3005"/>
                  </a:lnTo>
                  <a:lnTo>
                    <a:pt x="3335" y="1936"/>
                  </a:lnTo>
                  <a:lnTo>
                    <a:pt x="2393" y="968"/>
                  </a:lnTo>
                  <a:lnTo>
                    <a:pt x="1375" y="383"/>
                  </a:lnTo>
                  <a:lnTo>
                    <a:pt x="535" y="103"/>
                  </a:lnTo>
                  <a:lnTo>
                    <a:pt x="51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37"/>
            <p:cNvSpPr/>
            <p:nvPr/>
          </p:nvSpPr>
          <p:spPr>
            <a:xfrm>
              <a:off x="7087825" y="1403775"/>
              <a:ext cx="183950" cy="84675"/>
            </a:xfrm>
            <a:custGeom>
              <a:rect b="b" l="l" r="r" t="t"/>
              <a:pathLst>
                <a:path extrusionOk="0" h="3387" w="7358">
                  <a:moveTo>
                    <a:pt x="407" y="1"/>
                  </a:moveTo>
                  <a:lnTo>
                    <a:pt x="0" y="1783"/>
                  </a:lnTo>
                  <a:lnTo>
                    <a:pt x="6950" y="3387"/>
                  </a:lnTo>
                  <a:lnTo>
                    <a:pt x="7358" y="1605"/>
                  </a:lnTo>
                  <a:lnTo>
                    <a:pt x="407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37"/>
            <p:cNvSpPr/>
            <p:nvPr/>
          </p:nvSpPr>
          <p:spPr>
            <a:xfrm>
              <a:off x="7048350" y="1425425"/>
              <a:ext cx="237425" cy="100575"/>
            </a:xfrm>
            <a:custGeom>
              <a:rect b="b" l="l" r="r" t="t"/>
              <a:pathLst>
                <a:path extrusionOk="0" h="4023" w="9497">
                  <a:moveTo>
                    <a:pt x="433" y="0"/>
                  </a:moveTo>
                  <a:lnTo>
                    <a:pt x="1" y="1935"/>
                  </a:lnTo>
                  <a:lnTo>
                    <a:pt x="9064" y="4023"/>
                  </a:lnTo>
                  <a:lnTo>
                    <a:pt x="9497" y="2113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F4726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0" name="Google Shape;1060;p37"/>
            <p:cNvSpPr/>
            <p:nvPr/>
          </p:nvSpPr>
          <p:spPr>
            <a:xfrm>
              <a:off x="7026075" y="1463600"/>
              <a:ext cx="251425" cy="105675"/>
            </a:xfrm>
            <a:custGeom>
              <a:rect b="b" l="l" r="r" t="t"/>
              <a:pathLst>
                <a:path extrusionOk="0" h="4227" w="10057">
                  <a:moveTo>
                    <a:pt x="968" y="1"/>
                  </a:moveTo>
                  <a:lnTo>
                    <a:pt x="1" y="4227"/>
                  </a:lnTo>
                  <a:lnTo>
                    <a:pt x="9548" y="4227"/>
                  </a:lnTo>
                  <a:lnTo>
                    <a:pt x="10057" y="2088"/>
                  </a:lnTo>
                  <a:lnTo>
                    <a:pt x="968" y="1"/>
                  </a:lnTo>
                  <a:close/>
                </a:path>
              </a:pathLst>
            </a:custGeom>
            <a:solidFill>
              <a:srgbClr val="F14C4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1" name="Google Shape;1061;p37"/>
          <p:cNvGrpSpPr/>
          <p:nvPr/>
        </p:nvGrpSpPr>
        <p:grpSpPr>
          <a:xfrm flipH="1">
            <a:off x="2488484" y="1206214"/>
            <a:ext cx="1655476" cy="1505645"/>
            <a:chOff x="4163225" y="296325"/>
            <a:chExt cx="1399625" cy="1272950"/>
          </a:xfrm>
        </p:grpSpPr>
        <p:sp>
          <p:nvSpPr>
            <p:cNvPr id="1062" name="Google Shape;1062;p37"/>
            <p:cNvSpPr/>
            <p:nvPr/>
          </p:nvSpPr>
          <p:spPr>
            <a:xfrm>
              <a:off x="4209700" y="296325"/>
              <a:ext cx="949000" cy="996100"/>
            </a:xfrm>
            <a:custGeom>
              <a:rect b="b" l="l" r="r" t="t"/>
              <a:pathLst>
                <a:path extrusionOk="0" h="39844" w="37960">
                  <a:moveTo>
                    <a:pt x="16727" y="0"/>
                  </a:moveTo>
                  <a:lnTo>
                    <a:pt x="16345" y="26"/>
                  </a:lnTo>
                  <a:lnTo>
                    <a:pt x="15963" y="102"/>
                  </a:lnTo>
                  <a:lnTo>
                    <a:pt x="15275" y="382"/>
                  </a:lnTo>
                  <a:lnTo>
                    <a:pt x="14715" y="815"/>
                  </a:lnTo>
                  <a:lnTo>
                    <a:pt x="14308" y="1401"/>
                  </a:lnTo>
                  <a:lnTo>
                    <a:pt x="14155" y="1706"/>
                  </a:lnTo>
                  <a:lnTo>
                    <a:pt x="13850" y="1502"/>
                  </a:lnTo>
                  <a:lnTo>
                    <a:pt x="13188" y="1222"/>
                  </a:lnTo>
                  <a:lnTo>
                    <a:pt x="12450" y="1146"/>
                  </a:lnTo>
                  <a:lnTo>
                    <a:pt x="11711" y="1222"/>
                  </a:lnTo>
                  <a:lnTo>
                    <a:pt x="11355" y="1375"/>
                  </a:lnTo>
                  <a:lnTo>
                    <a:pt x="10998" y="1528"/>
                  </a:lnTo>
                  <a:lnTo>
                    <a:pt x="10413" y="1986"/>
                  </a:lnTo>
                  <a:lnTo>
                    <a:pt x="10005" y="2546"/>
                  </a:lnTo>
                  <a:lnTo>
                    <a:pt x="9776" y="3183"/>
                  </a:lnTo>
                  <a:lnTo>
                    <a:pt x="9725" y="3539"/>
                  </a:lnTo>
                  <a:lnTo>
                    <a:pt x="9394" y="3412"/>
                  </a:lnTo>
                  <a:lnTo>
                    <a:pt x="8656" y="3310"/>
                  </a:lnTo>
                  <a:lnTo>
                    <a:pt x="7943" y="3412"/>
                  </a:lnTo>
                  <a:lnTo>
                    <a:pt x="7256" y="3692"/>
                  </a:lnTo>
                  <a:lnTo>
                    <a:pt x="6925" y="3921"/>
                  </a:lnTo>
                  <a:lnTo>
                    <a:pt x="6645" y="4150"/>
                  </a:lnTo>
                  <a:lnTo>
                    <a:pt x="6212" y="4736"/>
                  </a:lnTo>
                  <a:lnTo>
                    <a:pt x="5983" y="5398"/>
                  </a:lnTo>
                  <a:lnTo>
                    <a:pt x="5932" y="6060"/>
                  </a:lnTo>
                  <a:lnTo>
                    <a:pt x="6008" y="6416"/>
                  </a:lnTo>
                  <a:lnTo>
                    <a:pt x="5627" y="6390"/>
                  </a:lnTo>
                  <a:lnTo>
                    <a:pt x="4914" y="6467"/>
                  </a:lnTo>
                  <a:lnTo>
                    <a:pt x="4226" y="6747"/>
                  </a:lnTo>
                  <a:lnTo>
                    <a:pt x="3641" y="7180"/>
                  </a:lnTo>
                  <a:lnTo>
                    <a:pt x="3412" y="7485"/>
                  </a:lnTo>
                  <a:lnTo>
                    <a:pt x="3208" y="7791"/>
                  </a:lnTo>
                  <a:lnTo>
                    <a:pt x="2953" y="8453"/>
                  </a:lnTo>
                  <a:lnTo>
                    <a:pt x="2928" y="9140"/>
                  </a:lnTo>
                  <a:lnTo>
                    <a:pt x="3081" y="9802"/>
                  </a:lnTo>
                  <a:lnTo>
                    <a:pt x="3233" y="10133"/>
                  </a:lnTo>
                  <a:lnTo>
                    <a:pt x="2877" y="10184"/>
                  </a:lnTo>
                  <a:lnTo>
                    <a:pt x="2215" y="10464"/>
                  </a:lnTo>
                  <a:lnTo>
                    <a:pt x="1630" y="10897"/>
                  </a:lnTo>
                  <a:lnTo>
                    <a:pt x="1197" y="11482"/>
                  </a:lnTo>
                  <a:lnTo>
                    <a:pt x="1044" y="11813"/>
                  </a:lnTo>
                  <a:lnTo>
                    <a:pt x="942" y="12170"/>
                  </a:lnTo>
                  <a:lnTo>
                    <a:pt x="891" y="12857"/>
                  </a:lnTo>
                  <a:lnTo>
                    <a:pt x="1069" y="13544"/>
                  </a:lnTo>
                  <a:lnTo>
                    <a:pt x="1400" y="14130"/>
                  </a:lnTo>
                  <a:lnTo>
                    <a:pt x="1655" y="14410"/>
                  </a:lnTo>
                  <a:lnTo>
                    <a:pt x="1324" y="14563"/>
                  </a:lnTo>
                  <a:lnTo>
                    <a:pt x="764" y="14996"/>
                  </a:lnTo>
                  <a:lnTo>
                    <a:pt x="331" y="15556"/>
                  </a:lnTo>
                  <a:lnTo>
                    <a:pt x="77" y="16218"/>
                  </a:lnTo>
                  <a:lnTo>
                    <a:pt x="51" y="16574"/>
                  </a:lnTo>
                  <a:lnTo>
                    <a:pt x="26" y="16930"/>
                  </a:lnTo>
                  <a:lnTo>
                    <a:pt x="178" y="17567"/>
                  </a:lnTo>
                  <a:lnTo>
                    <a:pt x="484" y="18127"/>
                  </a:lnTo>
                  <a:lnTo>
                    <a:pt x="917" y="18611"/>
                  </a:lnTo>
                  <a:lnTo>
                    <a:pt x="1197" y="18814"/>
                  </a:lnTo>
                  <a:lnTo>
                    <a:pt x="917" y="18993"/>
                  </a:lnTo>
                  <a:lnTo>
                    <a:pt x="484" y="19451"/>
                  </a:lnTo>
                  <a:lnTo>
                    <a:pt x="178" y="19985"/>
                  </a:lnTo>
                  <a:lnTo>
                    <a:pt x="26" y="20596"/>
                  </a:lnTo>
                  <a:lnTo>
                    <a:pt x="0" y="20902"/>
                  </a:lnTo>
                  <a:lnTo>
                    <a:pt x="26" y="21258"/>
                  </a:lnTo>
                  <a:lnTo>
                    <a:pt x="204" y="21895"/>
                  </a:lnTo>
                  <a:lnTo>
                    <a:pt x="560" y="22455"/>
                  </a:lnTo>
                  <a:lnTo>
                    <a:pt x="1044" y="22913"/>
                  </a:lnTo>
                  <a:lnTo>
                    <a:pt x="1324" y="23091"/>
                  </a:lnTo>
                  <a:lnTo>
                    <a:pt x="1044" y="23321"/>
                  </a:lnTo>
                  <a:lnTo>
                    <a:pt x="637" y="23881"/>
                  </a:lnTo>
                  <a:lnTo>
                    <a:pt x="382" y="24517"/>
                  </a:lnTo>
                  <a:lnTo>
                    <a:pt x="306" y="25205"/>
                  </a:lnTo>
                  <a:lnTo>
                    <a:pt x="382" y="25561"/>
                  </a:lnTo>
                  <a:lnTo>
                    <a:pt x="458" y="25917"/>
                  </a:lnTo>
                  <a:lnTo>
                    <a:pt x="815" y="26554"/>
                  </a:lnTo>
                  <a:lnTo>
                    <a:pt x="1324" y="27063"/>
                  </a:lnTo>
                  <a:lnTo>
                    <a:pt x="1960" y="27419"/>
                  </a:lnTo>
                  <a:lnTo>
                    <a:pt x="2291" y="27521"/>
                  </a:lnTo>
                  <a:lnTo>
                    <a:pt x="2088" y="27801"/>
                  </a:lnTo>
                  <a:lnTo>
                    <a:pt x="1859" y="28463"/>
                  </a:lnTo>
                  <a:lnTo>
                    <a:pt x="1782" y="29151"/>
                  </a:lnTo>
                  <a:lnTo>
                    <a:pt x="1935" y="29838"/>
                  </a:lnTo>
                  <a:lnTo>
                    <a:pt x="2088" y="30169"/>
                  </a:lnTo>
                  <a:lnTo>
                    <a:pt x="2291" y="30475"/>
                  </a:lnTo>
                  <a:lnTo>
                    <a:pt x="2801" y="30984"/>
                  </a:lnTo>
                  <a:lnTo>
                    <a:pt x="3437" y="31340"/>
                  </a:lnTo>
                  <a:lnTo>
                    <a:pt x="4150" y="31518"/>
                  </a:lnTo>
                  <a:lnTo>
                    <a:pt x="4506" y="31544"/>
                  </a:lnTo>
                  <a:lnTo>
                    <a:pt x="4405" y="31875"/>
                  </a:lnTo>
                  <a:lnTo>
                    <a:pt x="4354" y="32562"/>
                  </a:lnTo>
                  <a:lnTo>
                    <a:pt x="4481" y="33224"/>
                  </a:lnTo>
                  <a:lnTo>
                    <a:pt x="4812" y="33861"/>
                  </a:lnTo>
                  <a:lnTo>
                    <a:pt x="5066" y="34141"/>
                  </a:lnTo>
                  <a:lnTo>
                    <a:pt x="5347" y="34395"/>
                  </a:lnTo>
                  <a:lnTo>
                    <a:pt x="5983" y="34752"/>
                  </a:lnTo>
                  <a:lnTo>
                    <a:pt x="6696" y="34955"/>
                  </a:lnTo>
                  <a:lnTo>
                    <a:pt x="7434" y="34955"/>
                  </a:lnTo>
                  <a:lnTo>
                    <a:pt x="7791" y="34879"/>
                  </a:lnTo>
                  <a:lnTo>
                    <a:pt x="7791" y="35210"/>
                  </a:lnTo>
                  <a:lnTo>
                    <a:pt x="7918" y="35872"/>
                  </a:lnTo>
                  <a:lnTo>
                    <a:pt x="8249" y="36508"/>
                  </a:lnTo>
                  <a:lnTo>
                    <a:pt x="8758" y="37017"/>
                  </a:lnTo>
                  <a:lnTo>
                    <a:pt x="9089" y="37221"/>
                  </a:lnTo>
                  <a:lnTo>
                    <a:pt x="9420" y="37399"/>
                  </a:lnTo>
                  <a:lnTo>
                    <a:pt x="10158" y="37578"/>
                  </a:lnTo>
                  <a:lnTo>
                    <a:pt x="10871" y="37578"/>
                  </a:lnTo>
                  <a:lnTo>
                    <a:pt x="11584" y="37399"/>
                  </a:lnTo>
                  <a:lnTo>
                    <a:pt x="11915" y="37247"/>
                  </a:lnTo>
                  <a:lnTo>
                    <a:pt x="11991" y="37578"/>
                  </a:lnTo>
                  <a:lnTo>
                    <a:pt x="12322" y="38189"/>
                  </a:lnTo>
                  <a:lnTo>
                    <a:pt x="12831" y="38698"/>
                  </a:lnTo>
                  <a:lnTo>
                    <a:pt x="13468" y="39054"/>
                  </a:lnTo>
                  <a:lnTo>
                    <a:pt x="13824" y="39181"/>
                  </a:lnTo>
                  <a:lnTo>
                    <a:pt x="14206" y="39258"/>
                  </a:lnTo>
                  <a:lnTo>
                    <a:pt x="14970" y="39258"/>
                  </a:lnTo>
                  <a:lnTo>
                    <a:pt x="15683" y="39054"/>
                  </a:lnTo>
                  <a:lnTo>
                    <a:pt x="16294" y="38698"/>
                  </a:lnTo>
                  <a:lnTo>
                    <a:pt x="16574" y="38469"/>
                  </a:lnTo>
                  <a:lnTo>
                    <a:pt x="16752" y="38749"/>
                  </a:lnTo>
                  <a:lnTo>
                    <a:pt x="17236" y="39258"/>
                  </a:lnTo>
                  <a:lnTo>
                    <a:pt x="17872" y="39614"/>
                  </a:lnTo>
                  <a:lnTo>
                    <a:pt x="18585" y="39818"/>
                  </a:lnTo>
                  <a:lnTo>
                    <a:pt x="18992" y="39843"/>
                  </a:lnTo>
                  <a:lnTo>
                    <a:pt x="19069" y="39843"/>
                  </a:lnTo>
                  <a:lnTo>
                    <a:pt x="19451" y="39818"/>
                  </a:lnTo>
                  <a:lnTo>
                    <a:pt x="20164" y="39614"/>
                  </a:lnTo>
                  <a:lnTo>
                    <a:pt x="20800" y="39258"/>
                  </a:lnTo>
                  <a:lnTo>
                    <a:pt x="21284" y="38749"/>
                  </a:lnTo>
                  <a:lnTo>
                    <a:pt x="21462" y="38443"/>
                  </a:lnTo>
                  <a:lnTo>
                    <a:pt x="21742" y="38698"/>
                  </a:lnTo>
                  <a:lnTo>
                    <a:pt x="22353" y="39054"/>
                  </a:lnTo>
                  <a:lnTo>
                    <a:pt x="23066" y="39232"/>
                  </a:lnTo>
                  <a:lnTo>
                    <a:pt x="23804" y="39232"/>
                  </a:lnTo>
                  <a:lnTo>
                    <a:pt x="24186" y="39156"/>
                  </a:lnTo>
                  <a:lnTo>
                    <a:pt x="24568" y="39029"/>
                  </a:lnTo>
                  <a:lnTo>
                    <a:pt x="25204" y="38672"/>
                  </a:lnTo>
                  <a:lnTo>
                    <a:pt x="25688" y="38163"/>
                  </a:lnTo>
                  <a:lnTo>
                    <a:pt x="26019" y="37527"/>
                  </a:lnTo>
                  <a:lnTo>
                    <a:pt x="26121" y="37196"/>
                  </a:lnTo>
                  <a:lnTo>
                    <a:pt x="26452" y="37374"/>
                  </a:lnTo>
                  <a:lnTo>
                    <a:pt x="27139" y="37552"/>
                  </a:lnTo>
                  <a:lnTo>
                    <a:pt x="27878" y="37552"/>
                  </a:lnTo>
                  <a:lnTo>
                    <a:pt x="28616" y="37374"/>
                  </a:lnTo>
                  <a:lnTo>
                    <a:pt x="28947" y="37196"/>
                  </a:lnTo>
                  <a:lnTo>
                    <a:pt x="29278" y="36966"/>
                  </a:lnTo>
                  <a:lnTo>
                    <a:pt x="29762" y="36457"/>
                  </a:lnTo>
                  <a:lnTo>
                    <a:pt x="30093" y="35846"/>
                  </a:lnTo>
                  <a:lnTo>
                    <a:pt x="30245" y="35159"/>
                  </a:lnTo>
                  <a:lnTo>
                    <a:pt x="30220" y="34828"/>
                  </a:lnTo>
                  <a:lnTo>
                    <a:pt x="30576" y="34904"/>
                  </a:lnTo>
                  <a:lnTo>
                    <a:pt x="31315" y="34904"/>
                  </a:lnTo>
                  <a:lnTo>
                    <a:pt x="32027" y="34701"/>
                  </a:lnTo>
                  <a:lnTo>
                    <a:pt x="32664" y="34344"/>
                  </a:lnTo>
                  <a:lnTo>
                    <a:pt x="32944" y="34090"/>
                  </a:lnTo>
                  <a:lnTo>
                    <a:pt x="33198" y="33810"/>
                  </a:lnTo>
                  <a:lnTo>
                    <a:pt x="33529" y="33173"/>
                  </a:lnTo>
                  <a:lnTo>
                    <a:pt x="33657" y="32511"/>
                  </a:lnTo>
                  <a:lnTo>
                    <a:pt x="33606" y="31824"/>
                  </a:lnTo>
                  <a:lnTo>
                    <a:pt x="33504" y="31493"/>
                  </a:lnTo>
                  <a:lnTo>
                    <a:pt x="33860" y="31467"/>
                  </a:lnTo>
                  <a:lnTo>
                    <a:pt x="34573" y="31289"/>
                  </a:lnTo>
                  <a:lnTo>
                    <a:pt x="35184" y="30933"/>
                  </a:lnTo>
                  <a:lnTo>
                    <a:pt x="35719" y="30424"/>
                  </a:lnTo>
                  <a:lnTo>
                    <a:pt x="35897" y="30093"/>
                  </a:lnTo>
                  <a:lnTo>
                    <a:pt x="36075" y="29762"/>
                  </a:lnTo>
                  <a:lnTo>
                    <a:pt x="36203" y="29074"/>
                  </a:lnTo>
                  <a:lnTo>
                    <a:pt x="36152" y="28387"/>
                  </a:lnTo>
                  <a:lnTo>
                    <a:pt x="35897" y="27750"/>
                  </a:lnTo>
                  <a:lnTo>
                    <a:pt x="35693" y="27445"/>
                  </a:lnTo>
                  <a:lnTo>
                    <a:pt x="36024" y="27343"/>
                  </a:lnTo>
                  <a:lnTo>
                    <a:pt x="36661" y="26987"/>
                  </a:lnTo>
                  <a:lnTo>
                    <a:pt x="37170" y="26477"/>
                  </a:lnTo>
                  <a:lnTo>
                    <a:pt x="37501" y="25841"/>
                  </a:lnTo>
                  <a:lnTo>
                    <a:pt x="37603" y="25510"/>
                  </a:lnTo>
                  <a:lnTo>
                    <a:pt x="37654" y="25128"/>
                  </a:lnTo>
                  <a:lnTo>
                    <a:pt x="37603" y="24441"/>
                  </a:lnTo>
                  <a:lnTo>
                    <a:pt x="37348" y="23804"/>
                  </a:lnTo>
                  <a:lnTo>
                    <a:pt x="36915" y="23244"/>
                  </a:lnTo>
                  <a:lnTo>
                    <a:pt x="36635" y="23041"/>
                  </a:lnTo>
                  <a:lnTo>
                    <a:pt x="36941" y="22837"/>
                  </a:lnTo>
                  <a:lnTo>
                    <a:pt x="37399" y="22379"/>
                  </a:lnTo>
                  <a:lnTo>
                    <a:pt x="37756" y="21819"/>
                  </a:lnTo>
                  <a:lnTo>
                    <a:pt x="37934" y="21182"/>
                  </a:lnTo>
                  <a:lnTo>
                    <a:pt x="37959" y="20851"/>
                  </a:lnTo>
                  <a:lnTo>
                    <a:pt x="37934" y="20520"/>
                  </a:lnTo>
                  <a:lnTo>
                    <a:pt x="37781" y="19909"/>
                  </a:lnTo>
                  <a:lnTo>
                    <a:pt x="37476" y="19374"/>
                  </a:lnTo>
                  <a:lnTo>
                    <a:pt x="37043" y="18916"/>
                  </a:lnTo>
                  <a:lnTo>
                    <a:pt x="36788" y="18738"/>
                  </a:lnTo>
                  <a:lnTo>
                    <a:pt x="37043" y="18560"/>
                  </a:lnTo>
                  <a:lnTo>
                    <a:pt x="37476" y="18076"/>
                  </a:lnTo>
                  <a:lnTo>
                    <a:pt x="37781" y="17491"/>
                  </a:lnTo>
                  <a:lnTo>
                    <a:pt x="37934" y="16854"/>
                  </a:lnTo>
                  <a:lnTo>
                    <a:pt x="37908" y="16523"/>
                  </a:lnTo>
                  <a:lnTo>
                    <a:pt x="37883" y="16141"/>
                  </a:lnTo>
                  <a:lnTo>
                    <a:pt x="37628" y="15479"/>
                  </a:lnTo>
                  <a:lnTo>
                    <a:pt x="37196" y="14919"/>
                  </a:lnTo>
                  <a:lnTo>
                    <a:pt x="36635" y="14486"/>
                  </a:lnTo>
                  <a:lnTo>
                    <a:pt x="36304" y="14334"/>
                  </a:lnTo>
                  <a:lnTo>
                    <a:pt x="36534" y="14079"/>
                  </a:lnTo>
                  <a:lnTo>
                    <a:pt x="36890" y="13468"/>
                  </a:lnTo>
                  <a:lnTo>
                    <a:pt x="37043" y="12806"/>
                  </a:lnTo>
                  <a:lnTo>
                    <a:pt x="36992" y="12093"/>
                  </a:lnTo>
                  <a:lnTo>
                    <a:pt x="36890" y="11737"/>
                  </a:lnTo>
                  <a:lnTo>
                    <a:pt x="36737" y="11406"/>
                  </a:lnTo>
                  <a:lnTo>
                    <a:pt x="36304" y="10820"/>
                  </a:lnTo>
                  <a:lnTo>
                    <a:pt x="35719" y="10388"/>
                  </a:lnTo>
                  <a:lnTo>
                    <a:pt x="35057" y="10133"/>
                  </a:lnTo>
                  <a:lnTo>
                    <a:pt x="34701" y="10057"/>
                  </a:lnTo>
                  <a:lnTo>
                    <a:pt x="34853" y="9751"/>
                  </a:lnTo>
                  <a:lnTo>
                    <a:pt x="35006" y="9089"/>
                  </a:lnTo>
                  <a:lnTo>
                    <a:pt x="34955" y="8402"/>
                  </a:lnTo>
                  <a:lnTo>
                    <a:pt x="34701" y="7740"/>
                  </a:lnTo>
                  <a:lnTo>
                    <a:pt x="34497" y="7434"/>
                  </a:lnTo>
                  <a:lnTo>
                    <a:pt x="34268" y="7129"/>
                  </a:lnTo>
                  <a:lnTo>
                    <a:pt x="33682" y="6696"/>
                  </a:lnTo>
                  <a:lnTo>
                    <a:pt x="32995" y="6416"/>
                  </a:lnTo>
                  <a:lnTo>
                    <a:pt x="32282" y="6340"/>
                  </a:lnTo>
                  <a:lnTo>
                    <a:pt x="31900" y="6365"/>
                  </a:lnTo>
                  <a:lnTo>
                    <a:pt x="31976" y="6034"/>
                  </a:lnTo>
                  <a:lnTo>
                    <a:pt x="31926" y="5347"/>
                  </a:lnTo>
                  <a:lnTo>
                    <a:pt x="31696" y="4685"/>
                  </a:lnTo>
                  <a:lnTo>
                    <a:pt x="31264" y="4099"/>
                  </a:lnTo>
                  <a:lnTo>
                    <a:pt x="30958" y="3870"/>
                  </a:lnTo>
                  <a:lnTo>
                    <a:pt x="30653" y="3641"/>
                  </a:lnTo>
                  <a:lnTo>
                    <a:pt x="29965" y="3361"/>
                  </a:lnTo>
                  <a:lnTo>
                    <a:pt x="29227" y="3285"/>
                  </a:lnTo>
                  <a:lnTo>
                    <a:pt x="28514" y="3386"/>
                  </a:lnTo>
                  <a:lnTo>
                    <a:pt x="28158" y="3514"/>
                  </a:lnTo>
                  <a:lnTo>
                    <a:pt x="28132" y="3157"/>
                  </a:lnTo>
                  <a:lnTo>
                    <a:pt x="27878" y="2521"/>
                  </a:lnTo>
                  <a:lnTo>
                    <a:pt x="27470" y="1935"/>
                  </a:lnTo>
                  <a:lnTo>
                    <a:pt x="26885" y="1502"/>
                  </a:lnTo>
                  <a:lnTo>
                    <a:pt x="26528" y="1324"/>
                  </a:lnTo>
                  <a:lnTo>
                    <a:pt x="26172" y="1197"/>
                  </a:lnTo>
                  <a:lnTo>
                    <a:pt x="25434" y="1121"/>
                  </a:lnTo>
                  <a:lnTo>
                    <a:pt x="24695" y="1222"/>
                  </a:lnTo>
                  <a:lnTo>
                    <a:pt x="24033" y="1477"/>
                  </a:lnTo>
                  <a:lnTo>
                    <a:pt x="23728" y="1706"/>
                  </a:lnTo>
                  <a:lnTo>
                    <a:pt x="23601" y="1375"/>
                  </a:lnTo>
                  <a:lnTo>
                    <a:pt x="23168" y="815"/>
                  </a:lnTo>
                  <a:lnTo>
                    <a:pt x="22608" y="382"/>
                  </a:lnTo>
                  <a:lnTo>
                    <a:pt x="21920" y="77"/>
                  </a:lnTo>
                  <a:lnTo>
                    <a:pt x="21538" y="26"/>
                  </a:lnTo>
                  <a:lnTo>
                    <a:pt x="21156" y="0"/>
                  </a:lnTo>
                  <a:lnTo>
                    <a:pt x="20393" y="102"/>
                  </a:lnTo>
                  <a:lnTo>
                    <a:pt x="19731" y="382"/>
                  </a:lnTo>
                  <a:lnTo>
                    <a:pt x="19171" y="815"/>
                  </a:lnTo>
                  <a:lnTo>
                    <a:pt x="18942" y="1095"/>
                  </a:lnTo>
                  <a:lnTo>
                    <a:pt x="18712" y="815"/>
                  </a:lnTo>
                  <a:lnTo>
                    <a:pt x="18152" y="382"/>
                  </a:lnTo>
                  <a:lnTo>
                    <a:pt x="17490" y="102"/>
                  </a:lnTo>
                  <a:lnTo>
                    <a:pt x="16727" y="0"/>
                  </a:lnTo>
                  <a:close/>
                </a:path>
              </a:pathLst>
            </a:custGeom>
            <a:solidFill>
              <a:srgbClr val="1409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37"/>
            <p:cNvSpPr/>
            <p:nvPr/>
          </p:nvSpPr>
          <p:spPr>
            <a:xfrm>
              <a:off x="4277800" y="866600"/>
              <a:ext cx="68125" cy="190975"/>
            </a:xfrm>
            <a:custGeom>
              <a:rect b="b" l="l" r="r" t="t"/>
              <a:pathLst>
                <a:path extrusionOk="0" h="7639" w="2725">
                  <a:moveTo>
                    <a:pt x="2724" y="0"/>
                  </a:moveTo>
                  <a:lnTo>
                    <a:pt x="2164" y="51"/>
                  </a:lnTo>
                  <a:lnTo>
                    <a:pt x="1197" y="459"/>
                  </a:lnTo>
                  <a:lnTo>
                    <a:pt x="459" y="1197"/>
                  </a:lnTo>
                  <a:lnTo>
                    <a:pt x="26" y="2190"/>
                  </a:lnTo>
                  <a:lnTo>
                    <a:pt x="0" y="2750"/>
                  </a:lnTo>
                  <a:lnTo>
                    <a:pt x="0" y="4914"/>
                  </a:lnTo>
                  <a:lnTo>
                    <a:pt x="26" y="5474"/>
                  </a:lnTo>
                  <a:lnTo>
                    <a:pt x="459" y="6467"/>
                  </a:lnTo>
                  <a:lnTo>
                    <a:pt x="1197" y="7205"/>
                  </a:lnTo>
                  <a:lnTo>
                    <a:pt x="2164" y="7613"/>
                  </a:lnTo>
                  <a:lnTo>
                    <a:pt x="2724" y="7638"/>
                  </a:lnTo>
                  <a:lnTo>
                    <a:pt x="2724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37"/>
            <p:cNvSpPr/>
            <p:nvPr/>
          </p:nvSpPr>
          <p:spPr>
            <a:xfrm>
              <a:off x="5022475" y="866600"/>
              <a:ext cx="68125" cy="190975"/>
            </a:xfrm>
            <a:custGeom>
              <a:rect b="b" l="l" r="r" t="t"/>
              <a:pathLst>
                <a:path extrusionOk="0" h="7639" w="2725">
                  <a:moveTo>
                    <a:pt x="0" y="0"/>
                  </a:moveTo>
                  <a:lnTo>
                    <a:pt x="0" y="7638"/>
                  </a:lnTo>
                  <a:lnTo>
                    <a:pt x="560" y="7613"/>
                  </a:lnTo>
                  <a:lnTo>
                    <a:pt x="1528" y="7205"/>
                  </a:lnTo>
                  <a:lnTo>
                    <a:pt x="2266" y="6467"/>
                  </a:lnTo>
                  <a:lnTo>
                    <a:pt x="2699" y="5474"/>
                  </a:lnTo>
                  <a:lnTo>
                    <a:pt x="2724" y="4914"/>
                  </a:lnTo>
                  <a:lnTo>
                    <a:pt x="2724" y="2750"/>
                  </a:lnTo>
                  <a:lnTo>
                    <a:pt x="2699" y="2190"/>
                  </a:lnTo>
                  <a:lnTo>
                    <a:pt x="2266" y="1197"/>
                  </a:lnTo>
                  <a:lnTo>
                    <a:pt x="1528" y="459"/>
                  </a:lnTo>
                  <a:lnTo>
                    <a:pt x="560" y="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37"/>
            <p:cNvSpPr/>
            <p:nvPr/>
          </p:nvSpPr>
          <p:spPr>
            <a:xfrm>
              <a:off x="4579475" y="1254850"/>
              <a:ext cx="210075" cy="264150"/>
            </a:xfrm>
            <a:custGeom>
              <a:rect b="b" l="l" r="r" t="t"/>
              <a:pathLst>
                <a:path extrusionOk="0" h="10566" w="8403">
                  <a:moveTo>
                    <a:pt x="1" y="0"/>
                  </a:moveTo>
                  <a:lnTo>
                    <a:pt x="1" y="10566"/>
                  </a:lnTo>
                  <a:lnTo>
                    <a:pt x="8402" y="10566"/>
                  </a:lnTo>
                  <a:lnTo>
                    <a:pt x="8402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37"/>
            <p:cNvSpPr/>
            <p:nvPr/>
          </p:nvSpPr>
          <p:spPr>
            <a:xfrm>
              <a:off x="4333800" y="439525"/>
              <a:ext cx="700775" cy="875800"/>
            </a:xfrm>
            <a:custGeom>
              <a:rect b="b" l="l" r="r" t="t"/>
              <a:pathLst>
                <a:path extrusionOk="0" h="35032" w="28031">
                  <a:moveTo>
                    <a:pt x="14028" y="1"/>
                  </a:moveTo>
                  <a:lnTo>
                    <a:pt x="13290" y="26"/>
                  </a:lnTo>
                  <a:lnTo>
                    <a:pt x="11890" y="153"/>
                  </a:lnTo>
                  <a:lnTo>
                    <a:pt x="10515" y="433"/>
                  </a:lnTo>
                  <a:lnTo>
                    <a:pt x="9191" y="841"/>
                  </a:lnTo>
                  <a:lnTo>
                    <a:pt x="7944" y="1375"/>
                  </a:lnTo>
                  <a:lnTo>
                    <a:pt x="6747" y="2037"/>
                  </a:lnTo>
                  <a:lnTo>
                    <a:pt x="5627" y="2776"/>
                  </a:lnTo>
                  <a:lnTo>
                    <a:pt x="4583" y="3641"/>
                  </a:lnTo>
                  <a:lnTo>
                    <a:pt x="3641" y="4583"/>
                  </a:lnTo>
                  <a:lnTo>
                    <a:pt x="2776" y="5627"/>
                  </a:lnTo>
                  <a:lnTo>
                    <a:pt x="2012" y="6747"/>
                  </a:lnTo>
                  <a:lnTo>
                    <a:pt x="1375" y="7944"/>
                  </a:lnTo>
                  <a:lnTo>
                    <a:pt x="841" y="9191"/>
                  </a:lnTo>
                  <a:lnTo>
                    <a:pt x="433" y="10515"/>
                  </a:lnTo>
                  <a:lnTo>
                    <a:pt x="153" y="11890"/>
                  </a:lnTo>
                  <a:lnTo>
                    <a:pt x="1" y="13316"/>
                  </a:lnTo>
                  <a:lnTo>
                    <a:pt x="1" y="14028"/>
                  </a:lnTo>
                  <a:lnTo>
                    <a:pt x="1" y="21004"/>
                  </a:lnTo>
                  <a:lnTo>
                    <a:pt x="1" y="21717"/>
                  </a:lnTo>
                  <a:lnTo>
                    <a:pt x="153" y="23143"/>
                  </a:lnTo>
                  <a:lnTo>
                    <a:pt x="433" y="24517"/>
                  </a:lnTo>
                  <a:lnTo>
                    <a:pt x="841" y="25841"/>
                  </a:lnTo>
                  <a:lnTo>
                    <a:pt x="1375" y="27089"/>
                  </a:lnTo>
                  <a:lnTo>
                    <a:pt x="2012" y="28285"/>
                  </a:lnTo>
                  <a:lnTo>
                    <a:pt x="2776" y="29405"/>
                  </a:lnTo>
                  <a:lnTo>
                    <a:pt x="3641" y="30449"/>
                  </a:lnTo>
                  <a:lnTo>
                    <a:pt x="4583" y="31391"/>
                  </a:lnTo>
                  <a:lnTo>
                    <a:pt x="5627" y="32257"/>
                  </a:lnTo>
                  <a:lnTo>
                    <a:pt x="6747" y="32995"/>
                  </a:lnTo>
                  <a:lnTo>
                    <a:pt x="7944" y="33657"/>
                  </a:lnTo>
                  <a:lnTo>
                    <a:pt x="9191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06"/>
                  </a:lnTo>
                  <a:lnTo>
                    <a:pt x="14028" y="35032"/>
                  </a:lnTo>
                  <a:lnTo>
                    <a:pt x="14741" y="35006"/>
                  </a:lnTo>
                  <a:lnTo>
                    <a:pt x="16167" y="34879"/>
                  </a:lnTo>
                  <a:lnTo>
                    <a:pt x="17516" y="34599"/>
                  </a:lnTo>
                  <a:lnTo>
                    <a:pt x="18840" y="34192"/>
                  </a:lnTo>
                  <a:lnTo>
                    <a:pt x="20088" y="33657"/>
                  </a:lnTo>
                  <a:lnTo>
                    <a:pt x="21284" y="32995"/>
                  </a:lnTo>
                  <a:lnTo>
                    <a:pt x="22404" y="32257"/>
                  </a:lnTo>
                  <a:lnTo>
                    <a:pt x="23448" y="31391"/>
                  </a:lnTo>
                  <a:lnTo>
                    <a:pt x="24390" y="30449"/>
                  </a:lnTo>
                  <a:lnTo>
                    <a:pt x="25256" y="29405"/>
                  </a:lnTo>
                  <a:lnTo>
                    <a:pt x="26020" y="28285"/>
                  </a:lnTo>
                  <a:lnTo>
                    <a:pt x="26656" y="27089"/>
                  </a:lnTo>
                  <a:lnTo>
                    <a:pt x="27191" y="25841"/>
                  </a:lnTo>
                  <a:lnTo>
                    <a:pt x="27598" y="24517"/>
                  </a:lnTo>
                  <a:lnTo>
                    <a:pt x="27878" y="23143"/>
                  </a:lnTo>
                  <a:lnTo>
                    <a:pt x="28031" y="21717"/>
                  </a:lnTo>
                  <a:lnTo>
                    <a:pt x="28031" y="21004"/>
                  </a:lnTo>
                  <a:lnTo>
                    <a:pt x="28031" y="14028"/>
                  </a:lnTo>
                  <a:lnTo>
                    <a:pt x="28031" y="13316"/>
                  </a:lnTo>
                  <a:lnTo>
                    <a:pt x="27878" y="11890"/>
                  </a:lnTo>
                  <a:lnTo>
                    <a:pt x="27598" y="10515"/>
                  </a:lnTo>
                  <a:lnTo>
                    <a:pt x="27191" y="9191"/>
                  </a:lnTo>
                  <a:lnTo>
                    <a:pt x="26656" y="7944"/>
                  </a:lnTo>
                  <a:lnTo>
                    <a:pt x="26020" y="6747"/>
                  </a:lnTo>
                  <a:lnTo>
                    <a:pt x="25256" y="5627"/>
                  </a:lnTo>
                  <a:lnTo>
                    <a:pt x="24390" y="4583"/>
                  </a:lnTo>
                  <a:lnTo>
                    <a:pt x="23448" y="3641"/>
                  </a:lnTo>
                  <a:lnTo>
                    <a:pt x="22404" y="2776"/>
                  </a:lnTo>
                  <a:lnTo>
                    <a:pt x="21284" y="2037"/>
                  </a:lnTo>
                  <a:lnTo>
                    <a:pt x="20088" y="1375"/>
                  </a:lnTo>
                  <a:lnTo>
                    <a:pt x="18840" y="841"/>
                  </a:lnTo>
                  <a:lnTo>
                    <a:pt x="17516" y="433"/>
                  </a:lnTo>
                  <a:lnTo>
                    <a:pt x="16167" y="153"/>
                  </a:lnTo>
                  <a:lnTo>
                    <a:pt x="14741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6B3F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7" name="Google Shape;1067;p37"/>
            <p:cNvSpPr/>
            <p:nvPr/>
          </p:nvSpPr>
          <p:spPr>
            <a:xfrm>
              <a:off x="4458550" y="933425"/>
              <a:ext cx="91050" cy="90400"/>
            </a:xfrm>
            <a:custGeom>
              <a:rect b="b" l="l" r="r" t="t"/>
              <a:pathLst>
                <a:path extrusionOk="0" h="3616" w="3642">
                  <a:moveTo>
                    <a:pt x="1808" y="1"/>
                  </a:moveTo>
                  <a:lnTo>
                    <a:pt x="1452" y="26"/>
                  </a:lnTo>
                  <a:lnTo>
                    <a:pt x="790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1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90" y="3310"/>
                  </a:lnTo>
                  <a:lnTo>
                    <a:pt x="1452" y="3590"/>
                  </a:lnTo>
                  <a:lnTo>
                    <a:pt x="1808" y="3616"/>
                  </a:lnTo>
                  <a:lnTo>
                    <a:pt x="2190" y="3590"/>
                  </a:lnTo>
                  <a:lnTo>
                    <a:pt x="2826" y="3310"/>
                  </a:lnTo>
                  <a:lnTo>
                    <a:pt x="3336" y="2827"/>
                  </a:lnTo>
                  <a:lnTo>
                    <a:pt x="3616" y="2165"/>
                  </a:lnTo>
                  <a:lnTo>
                    <a:pt x="3641" y="1808"/>
                  </a:lnTo>
                  <a:lnTo>
                    <a:pt x="3616" y="1426"/>
                  </a:lnTo>
                  <a:lnTo>
                    <a:pt x="3336" y="790"/>
                  </a:lnTo>
                  <a:lnTo>
                    <a:pt x="2826" y="281"/>
                  </a:lnTo>
                  <a:lnTo>
                    <a:pt x="2190" y="26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8" name="Google Shape;1068;p37"/>
            <p:cNvSpPr/>
            <p:nvPr/>
          </p:nvSpPr>
          <p:spPr>
            <a:xfrm>
              <a:off x="4818800" y="933425"/>
              <a:ext cx="91025" cy="90400"/>
            </a:xfrm>
            <a:custGeom>
              <a:rect b="b" l="l" r="r" t="t"/>
              <a:pathLst>
                <a:path extrusionOk="0" h="3616" w="3641">
                  <a:moveTo>
                    <a:pt x="1833" y="1"/>
                  </a:moveTo>
                  <a:lnTo>
                    <a:pt x="1451" y="26"/>
                  </a:lnTo>
                  <a:lnTo>
                    <a:pt x="815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0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815" y="3310"/>
                  </a:lnTo>
                  <a:lnTo>
                    <a:pt x="1451" y="3590"/>
                  </a:lnTo>
                  <a:lnTo>
                    <a:pt x="1833" y="3616"/>
                  </a:lnTo>
                  <a:lnTo>
                    <a:pt x="2190" y="3590"/>
                  </a:lnTo>
                  <a:lnTo>
                    <a:pt x="2852" y="3310"/>
                  </a:lnTo>
                  <a:lnTo>
                    <a:pt x="3335" y="2827"/>
                  </a:lnTo>
                  <a:lnTo>
                    <a:pt x="3615" y="2165"/>
                  </a:lnTo>
                  <a:lnTo>
                    <a:pt x="3641" y="1808"/>
                  </a:lnTo>
                  <a:lnTo>
                    <a:pt x="3615" y="1426"/>
                  </a:lnTo>
                  <a:lnTo>
                    <a:pt x="3335" y="790"/>
                  </a:lnTo>
                  <a:lnTo>
                    <a:pt x="2852" y="281"/>
                  </a:lnTo>
                  <a:lnTo>
                    <a:pt x="2190" y="26"/>
                  </a:lnTo>
                  <a:lnTo>
                    <a:pt x="1833" y="1"/>
                  </a:lnTo>
                  <a:close/>
                </a:path>
              </a:pathLst>
            </a:custGeom>
            <a:solidFill>
              <a:srgbClr val="25151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37"/>
            <p:cNvSpPr/>
            <p:nvPr/>
          </p:nvSpPr>
          <p:spPr>
            <a:xfrm>
              <a:off x="4163225" y="1359225"/>
              <a:ext cx="1041925" cy="210050"/>
            </a:xfrm>
            <a:custGeom>
              <a:rect b="b" l="l" r="r" t="t"/>
              <a:pathLst>
                <a:path extrusionOk="0" h="8402" w="41677">
                  <a:moveTo>
                    <a:pt x="16625" y="1"/>
                  </a:moveTo>
                  <a:lnTo>
                    <a:pt x="12297" y="153"/>
                  </a:lnTo>
                  <a:lnTo>
                    <a:pt x="11177" y="179"/>
                  </a:lnTo>
                  <a:lnTo>
                    <a:pt x="9115" y="484"/>
                  </a:lnTo>
                  <a:lnTo>
                    <a:pt x="7307" y="1070"/>
                  </a:lnTo>
                  <a:lnTo>
                    <a:pt x="5678" y="1910"/>
                  </a:lnTo>
                  <a:lnTo>
                    <a:pt x="4227" y="2979"/>
                  </a:lnTo>
                  <a:lnTo>
                    <a:pt x="2903" y="4303"/>
                  </a:lnTo>
                  <a:lnTo>
                    <a:pt x="1681" y="5805"/>
                  </a:lnTo>
                  <a:lnTo>
                    <a:pt x="535" y="7485"/>
                  </a:lnTo>
                  <a:lnTo>
                    <a:pt x="1" y="8402"/>
                  </a:lnTo>
                  <a:lnTo>
                    <a:pt x="41677" y="8402"/>
                  </a:lnTo>
                  <a:lnTo>
                    <a:pt x="41142" y="7485"/>
                  </a:lnTo>
                  <a:lnTo>
                    <a:pt x="39996" y="5805"/>
                  </a:lnTo>
                  <a:lnTo>
                    <a:pt x="38774" y="4303"/>
                  </a:lnTo>
                  <a:lnTo>
                    <a:pt x="37451" y="2979"/>
                  </a:lnTo>
                  <a:lnTo>
                    <a:pt x="35999" y="1910"/>
                  </a:lnTo>
                  <a:lnTo>
                    <a:pt x="34370" y="1070"/>
                  </a:lnTo>
                  <a:lnTo>
                    <a:pt x="32563" y="484"/>
                  </a:lnTo>
                  <a:lnTo>
                    <a:pt x="30500" y="179"/>
                  </a:lnTo>
                  <a:lnTo>
                    <a:pt x="29380" y="153"/>
                  </a:lnTo>
                  <a:lnTo>
                    <a:pt x="25052" y="1"/>
                  </a:lnTo>
                  <a:lnTo>
                    <a:pt x="25027" y="433"/>
                  </a:lnTo>
                  <a:lnTo>
                    <a:pt x="24874" y="1248"/>
                  </a:lnTo>
                  <a:lnTo>
                    <a:pt x="24543" y="2012"/>
                  </a:lnTo>
                  <a:lnTo>
                    <a:pt x="24085" y="2674"/>
                  </a:lnTo>
                  <a:lnTo>
                    <a:pt x="23525" y="3259"/>
                  </a:lnTo>
                  <a:lnTo>
                    <a:pt x="22863" y="3692"/>
                  </a:lnTo>
                  <a:lnTo>
                    <a:pt x="22099" y="4023"/>
                  </a:lnTo>
                  <a:lnTo>
                    <a:pt x="21284" y="4201"/>
                  </a:lnTo>
                  <a:lnTo>
                    <a:pt x="20419" y="4201"/>
                  </a:lnTo>
                  <a:lnTo>
                    <a:pt x="19579" y="4023"/>
                  </a:lnTo>
                  <a:lnTo>
                    <a:pt x="18840" y="3692"/>
                  </a:lnTo>
                  <a:lnTo>
                    <a:pt x="18153" y="3259"/>
                  </a:lnTo>
                  <a:lnTo>
                    <a:pt x="17593" y="2674"/>
                  </a:lnTo>
                  <a:lnTo>
                    <a:pt x="17134" y="2012"/>
                  </a:lnTo>
                  <a:lnTo>
                    <a:pt x="16803" y="1248"/>
                  </a:lnTo>
                  <a:lnTo>
                    <a:pt x="16651" y="433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4679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37"/>
            <p:cNvSpPr/>
            <p:nvPr/>
          </p:nvSpPr>
          <p:spPr>
            <a:xfrm>
              <a:off x="4540025" y="1359225"/>
              <a:ext cx="288350" cy="148950"/>
            </a:xfrm>
            <a:custGeom>
              <a:rect b="b" l="l" r="r" t="t"/>
              <a:pathLst>
                <a:path extrusionOk="0" h="5958" w="11534">
                  <a:moveTo>
                    <a:pt x="1553" y="1"/>
                  </a:moveTo>
                  <a:lnTo>
                    <a:pt x="0" y="51"/>
                  </a:lnTo>
                  <a:lnTo>
                    <a:pt x="0" y="128"/>
                  </a:lnTo>
                  <a:lnTo>
                    <a:pt x="0" y="179"/>
                  </a:lnTo>
                  <a:lnTo>
                    <a:pt x="0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299" y="3870"/>
                  </a:lnTo>
                  <a:lnTo>
                    <a:pt x="2088" y="4659"/>
                  </a:lnTo>
                  <a:lnTo>
                    <a:pt x="3004" y="5270"/>
                  </a:lnTo>
                  <a:lnTo>
                    <a:pt x="4048" y="5703"/>
                  </a:lnTo>
                  <a:lnTo>
                    <a:pt x="5168" y="5958"/>
                  </a:lnTo>
                  <a:lnTo>
                    <a:pt x="6365" y="5958"/>
                  </a:lnTo>
                  <a:lnTo>
                    <a:pt x="7485" y="5703"/>
                  </a:lnTo>
                  <a:lnTo>
                    <a:pt x="8529" y="5270"/>
                  </a:lnTo>
                  <a:lnTo>
                    <a:pt x="9446" y="4659"/>
                  </a:lnTo>
                  <a:lnTo>
                    <a:pt x="10235" y="3870"/>
                  </a:lnTo>
                  <a:lnTo>
                    <a:pt x="10846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33" y="179"/>
                  </a:lnTo>
                  <a:lnTo>
                    <a:pt x="11533" y="128"/>
                  </a:lnTo>
                  <a:lnTo>
                    <a:pt x="11533" y="51"/>
                  </a:lnTo>
                  <a:lnTo>
                    <a:pt x="9980" y="1"/>
                  </a:lnTo>
                  <a:lnTo>
                    <a:pt x="9955" y="433"/>
                  </a:lnTo>
                  <a:lnTo>
                    <a:pt x="9802" y="1248"/>
                  </a:lnTo>
                  <a:lnTo>
                    <a:pt x="9471" y="2012"/>
                  </a:lnTo>
                  <a:lnTo>
                    <a:pt x="9013" y="2674"/>
                  </a:lnTo>
                  <a:lnTo>
                    <a:pt x="8453" y="3259"/>
                  </a:lnTo>
                  <a:lnTo>
                    <a:pt x="7791" y="3692"/>
                  </a:lnTo>
                  <a:lnTo>
                    <a:pt x="7027" y="4023"/>
                  </a:lnTo>
                  <a:lnTo>
                    <a:pt x="6212" y="4201"/>
                  </a:lnTo>
                  <a:lnTo>
                    <a:pt x="5347" y="4201"/>
                  </a:lnTo>
                  <a:lnTo>
                    <a:pt x="4507" y="4023"/>
                  </a:lnTo>
                  <a:lnTo>
                    <a:pt x="3768" y="3692"/>
                  </a:lnTo>
                  <a:lnTo>
                    <a:pt x="3081" y="3259"/>
                  </a:lnTo>
                  <a:lnTo>
                    <a:pt x="2521" y="2674"/>
                  </a:lnTo>
                  <a:lnTo>
                    <a:pt x="2062" y="2012"/>
                  </a:lnTo>
                  <a:lnTo>
                    <a:pt x="1731" y="1248"/>
                  </a:lnTo>
                  <a:lnTo>
                    <a:pt x="1579" y="433"/>
                  </a:lnTo>
                  <a:lnTo>
                    <a:pt x="1553" y="1"/>
                  </a:lnTo>
                  <a:close/>
                </a:path>
              </a:pathLst>
            </a:custGeom>
            <a:solidFill>
              <a:srgbClr val="6CAE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37"/>
            <p:cNvSpPr/>
            <p:nvPr/>
          </p:nvSpPr>
          <p:spPr>
            <a:xfrm>
              <a:off x="4632300" y="974800"/>
              <a:ext cx="99950" cy="119675"/>
            </a:xfrm>
            <a:custGeom>
              <a:rect b="b" l="l" r="r" t="t"/>
              <a:pathLst>
                <a:path extrusionOk="0" h="4787" w="3998">
                  <a:moveTo>
                    <a:pt x="1885" y="0"/>
                  </a:moveTo>
                  <a:lnTo>
                    <a:pt x="1656" y="306"/>
                  </a:lnTo>
                  <a:lnTo>
                    <a:pt x="1579" y="586"/>
                  </a:lnTo>
                  <a:lnTo>
                    <a:pt x="26" y="4252"/>
                  </a:lnTo>
                  <a:lnTo>
                    <a:pt x="1" y="4303"/>
                  </a:lnTo>
                  <a:lnTo>
                    <a:pt x="1" y="4354"/>
                  </a:lnTo>
                  <a:lnTo>
                    <a:pt x="485" y="4558"/>
                  </a:lnTo>
                  <a:lnTo>
                    <a:pt x="1503" y="4787"/>
                  </a:lnTo>
                  <a:lnTo>
                    <a:pt x="2521" y="4787"/>
                  </a:lnTo>
                  <a:lnTo>
                    <a:pt x="3514" y="4558"/>
                  </a:lnTo>
                  <a:lnTo>
                    <a:pt x="3998" y="4354"/>
                  </a:lnTo>
                  <a:lnTo>
                    <a:pt x="3998" y="4303"/>
                  </a:lnTo>
                  <a:lnTo>
                    <a:pt x="3998" y="4252"/>
                  </a:lnTo>
                  <a:lnTo>
                    <a:pt x="2445" y="586"/>
                  </a:lnTo>
                  <a:lnTo>
                    <a:pt x="2343" y="306"/>
                  </a:lnTo>
                  <a:lnTo>
                    <a:pt x="2114" y="0"/>
                  </a:lnTo>
                  <a:close/>
                </a:path>
              </a:pathLst>
            </a:custGeom>
            <a:solidFill>
              <a:srgbClr val="8255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37"/>
            <p:cNvSpPr/>
            <p:nvPr/>
          </p:nvSpPr>
          <p:spPr>
            <a:xfrm>
              <a:off x="4632300" y="1083625"/>
              <a:ext cx="99950" cy="37575"/>
            </a:xfrm>
            <a:custGeom>
              <a:rect b="b" l="l" r="r" t="t"/>
              <a:pathLst>
                <a:path extrusionOk="0" h="1503" w="3998">
                  <a:moveTo>
                    <a:pt x="1" y="1"/>
                  </a:moveTo>
                  <a:lnTo>
                    <a:pt x="1" y="306"/>
                  </a:lnTo>
                  <a:lnTo>
                    <a:pt x="357" y="841"/>
                  </a:lnTo>
                  <a:lnTo>
                    <a:pt x="917" y="1248"/>
                  </a:lnTo>
                  <a:lnTo>
                    <a:pt x="1579" y="1477"/>
                  </a:lnTo>
                  <a:lnTo>
                    <a:pt x="1834" y="1503"/>
                  </a:lnTo>
                  <a:lnTo>
                    <a:pt x="2165" y="1503"/>
                  </a:lnTo>
                  <a:lnTo>
                    <a:pt x="2445" y="1477"/>
                  </a:lnTo>
                  <a:lnTo>
                    <a:pt x="3081" y="1248"/>
                  </a:lnTo>
                  <a:lnTo>
                    <a:pt x="3667" y="841"/>
                  </a:lnTo>
                  <a:lnTo>
                    <a:pt x="3998" y="306"/>
                  </a:lnTo>
                  <a:lnTo>
                    <a:pt x="3998" y="1"/>
                  </a:lnTo>
                  <a:lnTo>
                    <a:pt x="3514" y="205"/>
                  </a:lnTo>
                  <a:lnTo>
                    <a:pt x="2521" y="434"/>
                  </a:lnTo>
                  <a:lnTo>
                    <a:pt x="1503" y="434"/>
                  </a:lnTo>
                  <a:lnTo>
                    <a:pt x="485" y="20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37"/>
            <p:cNvSpPr/>
            <p:nvPr/>
          </p:nvSpPr>
          <p:spPr>
            <a:xfrm>
              <a:off x="4477650" y="949350"/>
              <a:ext cx="26125" cy="26100"/>
            </a:xfrm>
            <a:custGeom>
              <a:rect b="b" l="l" r="r" t="t"/>
              <a:pathLst>
                <a:path extrusionOk="0" h="1044" w="1045">
                  <a:moveTo>
                    <a:pt x="510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0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10" y="1044"/>
                  </a:lnTo>
                  <a:lnTo>
                    <a:pt x="739" y="1018"/>
                  </a:lnTo>
                  <a:lnTo>
                    <a:pt x="1019" y="738"/>
                  </a:lnTo>
                  <a:lnTo>
                    <a:pt x="1044" y="509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37"/>
            <p:cNvSpPr/>
            <p:nvPr/>
          </p:nvSpPr>
          <p:spPr>
            <a:xfrm>
              <a:off x="4837900" y="949350"/>
              <a:ext cx="26750" cy="26100"/>
            </a:xfrm>
            <a:custGeom>
              <a:rect b="b" l="l" r="r" t="t"/>
              <a:pathLst>
                <a:path extrusionOk="0" h="1044" w="1070">
                  <a:moveTo>
                    <a:pt x="535" y="0"/>
                  </a:moveTo>
                  <a:lnTo>
                    <a:pt x="331" y="26"/>
                  </a:lnTo>
                  <a:lnTo>
                    <a:pt x="25" y="306"/>
                  </a:lnTo>
                  <a:lnTo>
                    <a:pt x="0" y="509"/>
                  </a:lnTo>
                  <a:lnTo>
                    <a:pt x="25" y="738"/>
                  </a:lnTo>
                  <a:lnTo>
                    <a:pt x="331" y="1018"/>
                  </a:lnTo>
                  <a:lnTo>
                    <a:pt x="535" y="1044"/>
                  </a:lnTo>
                  <a:lnTo>
                    <a:pt x="738" y="1018"/>
                  </a:lnTo>
                  <a:lnTo>
                    <a:pt x="1044" y="738"/>
                  </a:lnTo>
                  <a:lnTo>
                    <a:pt x="1069" y="509"/>
                  </a:lnTo>
                  <a:lnTo>
                    <a:pt x="1044" y="306"/>
                  </a:lnTo>
                  <a:lnTo>
                    <a:pt x="738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37"/>
            <p:cNvSpPr/>
            <p:nvPr/>
          </p:nvSpPr>
          <p:spPr>
            <a:xfrm>
              <a:off x="4431175" y="1037175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50" y="0"/>
                  </a:moveTo>
                  <a:lnTo>
                    <a:pt x="1096" y="26"/>
                  </a:lnTo>
                  <a:lnTo>
                    <a:pt x="586" y="229"/>
                  </a:lnTo>
                  <a:lnTo>
                    <a:pt x="230" y="611"/>
                  </a:lnTo>
                  <a:lnTo>
                    <a:pt x="1" y="1095"/>
                  </a:lnTo>
                  <a:lnTo>
                    <a:pt x="1" y="1375"/>
                  </a:lnTo>
                  <a:lnTo>
                    <a:pt x="1" y="1655"/>
                  </a:lnTo>
                  <a:lnTo>
                    <a:pt x="230" y="2164"/>
                  </a:lnTo>
                  <a:lnTo>
                    <a:pt x="586" y="2521"/>
                  </a:lnTo>
                  <a:lnTo>
                    <a:pt x="1096" y="2750"/>
                  </a:lnTo>
                  <a:lnTo>
                    <a:pt x="4736" y="2750"/>
                  </a:lnTo>
                  <a:lnTo>
                    <a:pt x="5220" y="2521"/>
                  </a:lnTo>
                  <a:lnTo>
                    <a:pt x="5602" y="2164"/>
                  </a:lnTo>
                  <a:lnTo>
                    <a:pt x="5805" y="1655"/>
                  </a:lnTo>
                  <a:lnTo>
                    <a:pt x="5831" y="1375"/>
                  </a:lnTo>
                  <a:lnTo>
                    <a:pt x="5805" y="1095"/>
                  </a:lnTo>
                  <a:lnTo>
                    <a:pt x="5602" y="611"/>
                  </a:lnTo>
                  <a:lnTo>
                    <a:pt x="5220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6E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37"/>
            <p:cNvSpPr/>
            <p:nvPr/>
          </p:nvSpPr>
          <p:spPr>
            <a:xfrm>
              <a:off x="4791425" y="1037175"/>
              <a:ext cx="146425" cy="68750"/>
            </a:xfrm>
            <a:custGeom>
              <a:rect b="b" l="l" r="r" t="t"/>
              <a:pathLst>
                <a:path extrusionOk="0" h="2750" w="5857">
                  <a:moveTo>
                    <a:pt x="1375" y="0"/>
                  </a:moveTo>
                  <a:lnTo>
                    <a:pt x="1095" y="26"/>
                  </a:lnTo>
                  <a:lnTo>
                    <a:pt x="612" y="229"/>
                  </a:lnTo>
                  <a:lnTo>
                    <a:pt x="230" y="611"/>
                  </a:lnTo>
                  <a:lnTo>
                    <a:pt x="26" y="1095"/>
                  </a:lnTo>
                  <a:lnTo>
                    <a:pt x="1" y="1375"/>
                  </a:lnTo>
                  <a:lnTo>
                    <a:pt x="26" y="1655"/>
                  </a:lnTo>
                  <a:lnTo>
                    <a:pt x="230" y="2164"/>
                  </a:lnTo>
                  <a:lnTo>
                    <a:pt x="612" y="2521"/>
                  </a:lnTo>
                  <a:lnTo>
                    <a:pt x="1095" y="2750"/>
                  </a:lnTo>
                  <a:lnTo>
                    <a:pt x="4761" y="2750"/>
                  </a:lnTo>
                  <a:lnTo>
                    <a:pt x="5245" y="2521"/>
                  </a:lnTo>
                  <a:lnTo>
                    <a:pt x="5627" y="2164"/>
                  </a:lnTo>
                  <a:lnTo>
                    <a:pt x="5831" y="1655"/>
                  </a:lnTo>
                  <a:lnTo>
                    <a:pt x="5856" y="1375"/>
                  </a:lnTo>
                  <a:lnTo>
                    <a:pt x="5831" y="1095"/>
                  </a:lnTo>
                  <a:lnTo>
                    <a:pt x="5627" y="611"/>
                  </a:lnTo>
                  <a:lnTo>
                    <a:pt x="5245" y="229"/>
                  </a:lnTo>
                  <a:lnTo>
                    <a:pt x="4761" y="26"/>
                  </a:lnTo>
                  <a:lnTo>
                    <a:pt x="4481" y="0"/>
                  </a:lnTo>
                  <a:close/>
                </a:path>
              </a:pathLst>
            </a:custGeom>
            <a:solidFill>
              <a:srgbClr val="6E243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37"/>
            <p:cNvSpPr/>
            <p:nvPr/>
          </p:nvSpPr>
          <p:spPr>
            <a:xfrm>
              <a:off x="4448375" y="857050"/>
              <a:ext cx="110775" cy="21675"/>
            </a:xfrm>
            <a:custGeom>
              <a:rect b="b" l="l" r="r" t="t"/>
              <a:pathLst>
                <a:path extrusionOk="0" fill="none" h="867" w="4431">
                  <a:moveTo>
                    <a:pt x="4430" y="866"/>
                  </a:moveTo>
                  <a:lnTo>
                    <a:pt x="4201" y="662"/>
                  </a:lnTo>
                  <a:lnTo>
                    <a:pt x="3666" y="306"/>
                  </a:lnTo>
                  <a:lnTo>
                    <a:pt x="2826" y="1"/>
                  </a:lnTo>
                  <a:lnTo>
                    <a:pt x="1630" y="1"/>
                  </a:lnTo>
                  <a:lnTo>
                    <a:pt x="764" y="306"/>
                  </a:lnTo>
                  <a:lnTo>
                    <a:pt x="255" y="662"/>
                  </a:lnTo>
                  <a:lnTo>
                    <a:pt x="0" y="866"/>
                  </a:lnTo>
                </a:path>
              </a:pathLst>
            </a:custGeom>
            <a:noFill/>
            <a:ln cap="rnd" cmpd="sng" w="21000">
              <a:solidFill>
                <a:srgbClr val="14090B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37"/>
            <p:cNvSpPr/>
            <p:nvPr/>
          </p:nvSpPr>
          <p:spPr>
            <a:xfrm>
              <a:off x="4809250" y="857050"/>
              <a:ext cx="110775" cy="21675"/>
            </a:xfrm>
            <a:custGeom>
              <a:rect b="b" l="l" r="r" t="t"/>
              <a:pathLst>
                <a:path extrusionOk="0" fill="none" h="867" w="4431">
                  <a:moveTo>
                    <a:pt x="4430" y="866"/>
                  </a:moveTo>
                  <a:lnTo>
                    <a:pt x="4176" y="662"/>
                  </a:lnTo>
                  <a:lnTo>
                    <a:pt x="3666" y="306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64" y="306"/>
                  </a:lnTo>
                  <a:lnTo>
                    <a:pt x="230" y="662"/>
                  </a:lnTo>
                  <a:lnTo>
                    <a:pt x="0" y="866"/>
                  </a:lnTo>
                </a:path>
              </a:pathLst>
            </a:custGeom>
            <a:noFill/>
            <a:ln cap="rnd" cmpd="sng" w="21000">
              <a:solidFill>
                <a:srgbClr val="14090B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37"/>
            <p:cNvSpPr/>
            <p:nvPr/>
          </p:nvSpPr>
          <p:spPr>
            <a:xfrm>
              <a:off x="4622125" y="1161925"/>
              <a:ext cx="124125" cy="35650"/>
            </a:xfrm>
            <a:custGeom>
              <a:rect b="b" l="l" r="r" t="t"/>
              <a:pathLst>
                <a:path extrusionOk="0" fill="none" h="1426" w="4965">
                  <a:moveTo>
                    <a:pt x="0" y="0"/>
                  </a:moveTo>
                  <a:lnTo>
                    <a:pt x="153" y="306"/>
                  </a:lnTo>
                  <a:lnTo>
                    <a:pt x="637" y="815"/>
                  </a:lnTo>
                  <a:lnTo>
                    <a:pt x="1273" y="1197"/>
                  </a:lnTo>
                  <a:lnTo>
                    <a:pt x="2063" y="1426"/>
                  </a:lnTo>
                  <a:lnTo>
                    <a:pt x="2495" y="1426"/>
                  </a:lnTo>
                  <a:lnTo>
                    <a:pt x="2903" y="1426"/>
                  </a:lnTo>
                  <a:lnTo>
                    <a:pt x="3692" y="1222"/>
                  </a:lnTo>
                  <a:lnTo>
                    <a:pt x="4328" y="840"/>
                  </a:lnTo>
                  <a:lnTo>
                    <a:pt x="4812" y="331"/>
                  </a:lnTo>
                  <a:lnTo>
                    <a:pt x="4965" y="26"/>
                  </a:lnTo>
                </a:path>
              </a:pathLst>
            </a:custGeom>
            <a:noFill/>
            <a:ln cap="rnd" cmpd="sng" w="21000">
              <a:solidFill>
                <a:srgbClr val="5A1016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37"/>
            <p:cNvSpPr/>
            <p:nvPr/>
          </p:nvSpPr>
          <p:spPr>
            <a:xfrm>
              <a:off x="4258075" y="405800"/>
              <a:ext cx="852250" cy="528300"/>
            </a:xfrm>
            <a:custGeom>
              <a:rect b="b" l="l" r="r" t="t"/>
              <a:pathLst>
                <a:path extrusionOk="0" h="21132" w="34090">
                  <a:moveTo>
                    <a:pt x="17185" y="0"/>
                  </a:moveTo>
                  <a:lnTo>
                    <a:pt x="16370" y="51"/>
                  </a:lnTo>
                  <a:lnTo>
                    <a:pt x="14741" y="153"/>
                  </a:lnTo>
                  <a:lnTo>
                    <a:pt x="11864" y="739"/>
                  </a:lnTo>
                  <a:lnTo>
                    <a:pt x="9369" y="1681"/>
                  </a:lnTo>
                  <a:lnTo>
                    <a:pt x="7256" y="2928"/>
                  </a:lnTo>
                  <a:lnTo>
                    <a:pt x="5499" y="4430"/>
                  </a:lnTo>
                  <a:lnTo>
                    <a:pt x="4023" y="6110"/>
                  </a:lnTo>
                  <a:lnTo>
                    <a:pt x="2851" y="7943"/>
                  </a:lnTo>
                  <a:lnTo>
                    <a:pt x="1935" y="9827"/>
                  </a:lnTo>
                  <a:lnTo>
                    <a:pt x="1222" y="11762"/>
                  </a:lnTo>
                  <a:lnTo>
                    <a:pt x="738" y="13621"/>
                  </a:lnTo>
                  <a:lnTo>
                    <a:pt x="255" y="16268"/>
                  </a:lnTo>
                  <a:lnTo>
                    <a:pt x="0" y="20291"/>
                  </a:lnTo>
                  <a:lnTo>
                    <a:pt x="51" y="20902"/>
                  </a:lnTo>
                  <a:lnTo>
                    <a:pt x="407" y="20978"/>
                  </a:lnTo>
                  <a:lnTo>
                    <a:pt x="1171" y="20978"/>
                  </a:lnTo>
                  <a:lnTo>
                    <a:pt x="1909" y="20826"/>
                  </a:lnTo>
                  <a:lnTo>
                    <a:pt x="2622" y="20520"/>
                  </a:lnTo>
                  <a:lnTo>
                    <a:pt x="3259" y="20087"/>
                  </a:lnTo>
                  <a:lnTo>
                    <a:pt x="3768" y="19502"/>
                  </a:lnTo>
                  <a:lnTo>
                    <a:pt x="4175" y="18814"/>
                  </a:lnTo>
                  <a:lnTo>
                    <a:pt x="4379" y="18000"/>
                  </a:lnTo>
                  <a:lnTo>
                    <a:pt x="4379" y="17541"/>
                  </a:lnTo>
                  <a:lnTo>
                    <a:pt x="4812" y="17363"/>
                  </a:lnTo>
                  <a:lnTo>
                    <a:pt x="5499" y="16727"/>
                  </a:lnTo>
                  <a:lnTo>
                    <a:pt x="5703" y="16294"/>
                  </a:lnTo>
                  <a:lnTo>
                    <a:pt x="5830" y="15810"/>
                  </a:lnTo>
                  <a:lnTo>
                    <a:pt x="5728" y="14868"/>
                  </a:lnTo>
                  <a:lnTo>
                    <a:pt x="5525" y="14461"/>
                  </a:lnTo>
                  <a:lnTo>
                    <a:pt x="5983" y="14435"/>
                  </a:lnTo>
                  <a:lnTo>
                    <a:pt x="6848" y="14028"/>
                  </a:lnTo>
                  <a:lnTo>
                    <a:pt x="7205" y="13672"/>
                  </a:lnTo>
                  <a:lnTo>
                    <a:pt x="7485" y="13264"/>
                  </a:lnTo>
                  <a:lnTo>
                    <a:pt x="7689" y="12297"/>
                  </a:lnTo>
                  <a:lnTo>
                    <a:pt x="7612" y="11839"/>
                  </a:lnTo>
                  <a:lnTo>
                    <a:pt x="8070" y="11940"/>
                  </a:lnTo>
                  <a:lnTo>
                    <a:pt x="9038" y="11813"/>
                  </a:lnTo>
                  <a:lnTo>
                    <a:pt x="9496" y="11559"/>
                  </a:lnTo>
                  <a:lnTo>
                    <a:pt x="9700" y="11406"/>
                  </a:lnTo>
                  <a:lnTo>
                    <a:pt x="10031" y="11024"/>
                  </a:lnTo>
                  <a:lnTo>
                    <a:pt x="10362" y="10362"/>
                  </a:lnTo>
                  <a:lnTo>
                    <a:pt x="10413" y="9878"/>
                  </a:lnTo>
                  <a:lnTo>
                    <a:pt x="10820" y="10133"/>
                  </a:lnTo>
                  <a:lnTo>
                    <a:pt x="11558" y="10235"/>
                  </a:lnTo>
                  <a:lnTo>
                    <a:pt x="12068" y="10184"/>
                  </a:lnTo>
                  <a:lnTo>
                    <a:pt x="12322" y="10107"/>
                  </a:lnTo>
                  <a:lnTo>
                    <a:pt x="12551" y="10006"/>
                  </a:lnTo>
                  <a:lnTo>
                    <a:pt x="12984" y="9725"/>
                  </a:lnTo>
                  <a:lnTo>
                    <a:pt x="13468" y="9165"/>
                  </a:lnTo>
                  <a:lnTo>
                    <a:pt x="13621" y="8707"/>
                  </a:lnTo>
                  <a:lnTo>
                    <a:pt x="13977" y="9038"/>
                  </a:lnTo>
                  <a:lnTo>
                    <a:pt x="14664" y="9318"/>
                  </a:lnTo>
                  <a:lnTo>
                    <a:pt x="15173" y="9395"/>
                  </a:lnTo>
                  <a:lnTo>
                    <a:pt x="15454" y="9369"/>
                  </a:lnTo>
                  <a:lnTo>
                    <a:pt x="15708" y="9344"/>
                  </a:lnTo>
                  <a:lnTo>
                    <a:pt x="16192" y="9165"/>
                  </a:lnTo>
                  <a:lnTo>
                    <a:pt x="16777" y="8707"/>
                  </a:lnTo>
                  <a:lnTo>
                    <a:pt x="17057" y="8300"/>
                  </a:lnTo>
                  <a:lnTo>
                    <a:pt x="17337" y="8707"/>
                  </a:lnTo>
                  <a:lnTo>
                    <a:pt x="17949" y="9165"/>
                  </a:lnTo>
                  <a:lnTo>
                    <a:pt x="18432" y="9344"/>
                  </a:lnTo>
                  <a:lnTo>
                    <a:pt x="18687" y="9369"/>
                  </a:lnTo>
                  <a:lnTo>
                    <a:pt x="18941" y="9395"/>
                  </a:lnTo>
                  <a:lnTo>
                    <a:pt x="19451" y="9318"/>
                  </a:lnTo>
                  <a:lnTo>
                    <a:pt x="20138" y="9038"/>
                  </a:lnTo>
                  <a:lnTo>
                    <a:pt x="20494" y="8682"/>
                  </a:lnTo>
                  <a:lnTo>
                    <a:pt x="20673" y="9165"/>
                  </a:lnTo>
                  <a:lnTo>
                    <a:pt x="21156" y="9725"/>
                  </a:lnTo>
                  <a:lnTo>
                    <a:pt x="21564" y="10006"/>
                  </a:lnTo>
                  <a:lnTo>
                    <a:pt x="21818" y="10107"/>
                  </a:lnTo>
                  <a:lnTo>
                    <a:pt x="22073" y="10184"/>
                  </a:lnTo>
                  <a:lnTo>
                    <a:pt x="22557" y="10235"/>
                  </a:lnTo>
                  <a:lnTo>
                    <a:pt x="23295" y="10107"/>
                  </a:lnTo>
                  <a:lnTo>
                    <a:pt x="23728" y="9878"/>
                  </a:lnTo>
                  <a:lnTo>
                    <a:pt x="23779" y="10362"/>
                  </a:lnTo>
                  <a:lnTo>
                    <a:pt x="24110" y="11024"/>
                  </a:lnTo>
                  <a:lnTo>
                    <a:pt x="24441" y="11406"/>
                  </a:lnTo>
                  <a:lnTo>
                    <a:pt x="24644" y="11559"/>
                  </a:lnTo>
                  <a:lnTo>
                    <a:pt x="25077" y="11813"/>
                  </a:lnTo>
                  <a:lnTo>
                    <a:pt x="26044" y="11940"/>
                  </a:lnTo>
                  <a:lnTo>
                    <a:pt x="26528" y="11813"/>
                  </a:lnTo>
                  <a:lnTo>
                    <a:pt x="26452" y="12297"/>
                  </a:lnTo>
                  <a:lnTo>
                    <a:pt x="26655" y="13239"/>
                  </a:lnTo>
                  <a:lnTo>
                    <a:pt x="26935" y="13672"/>
                  </a:lnTo>
                  <a:lnTo>
                    <a:pt x="27292" y="14028"/>
                  </a:lnTo>
                  <a:lnTo>
                    <a:pt x="28158" y="14410"/>
                  </a:lnTo>
                  <a:lnTo>
                    <a:pt x="28616" y="14435"/>
                  </a:lnTo>
                  <a:lnTo>
                    <a:pt x="28412" y="14868"/>
                  </a:lnTo>
                  <a:lnTo>
                    <a:pt x="28310" y="15785"/>
                  </a:lnTo>
                  <a:lnTo>
                    <a:pt x="28438" y="16268"/>
                  </a:lnTo>
                  <a:lnTo>
                    <a:pt x="28667" y="16727"/>
                  </a:lnTo>
                  <a:lnTo>
                    <a:pt x="29329" y="17363"/>
                  </a:lnTo>
                  <a:lnTo>
                    <a:pt x="29761" y="17541"/>
                  </a:lnTo>
                  <a:lnTo>
                    <a:pt x="29787" y="18000"/>
                  </a:lnTo>
                  <a:lnTo>
                    <a:pt x="30016" y="18840"/>
                  </a:lnTo>
                  <a:lnTo>
                    <a:pt x="30398" y="19578"/>
                  </a:lnTo>
                  <a:lnTo>
                    <a:pt x="30933" y="20189"/>
                  </a:lnTo>
                  <a:lnTo>
                    <a:pt x="31569" y="20673"/>
                  </a:lnTo>
                  <a:lnTo>
                    <a:pt x="32282" y="20978"/>
                  </a:lnTo>
                  <a:lnTo>
                    <a:pt x="33020" y="21131"/>
                  </a:lnTo>
                  <a:lnTo>
                    <a:pt x="33733" y="21055"/>
                  </a:lnTo>
                  <a:lnTo>
                    <a:pt x="34089" y="20902"/>
                  </a:lnTo>
                  <a:lnTo>
                    <a:pt x="34089" y="20240"/>
                  </a:lnTo>
                  <a:lnTo>
                    <a:pt x="33580" y="15937"/>
                  </a:lnTo>
                  <a:lnTo>
                    <a:pt x="32918" y="13137"/>
                  </a:lnTo>
                  <a:lnTo>
                    <a:pt x="32282" y="11151"/>
                  </a:lnTo>
                  <a:lnTo>
                    <a:pt x="31442" y="9165"/>
                  </a:lnTo>
                  <a:lnTo>
                    <a:pt x="30398" y="7205"/>
                  </a:lnTo>
                  <a:lnTo>
                    <a:pt x="29099" y="5372"/>
                  </a:lnTo>
                  <a:lnTo>
                    <a:pt x="27521" y="3692"/>
                  </a:lnTo>
                  <a:lnTo>
                    <a:pt x="25663" y="2241"/>
                  </a:lnTo>
                  <a:lnTo>
                    <a:pt x="23448" y="1120"/>
                  </a:lnTo>
                  <a:lnTo>
                    <a:pt x="21564" y="509"/>
                  </a:lnTo>
                  <a:lnTo>
                    <a:pt x="20214" y="229"/>
                  </a:lnTo>
                  <a:lnTo>
                    <a:pt x="18738" y="51"/>
                  </a:lnTo>
                  <a:lnTo>
                    <a:pt x="17185" y="0"/>
                  </a:lnTo>
                  <a:close/>
                </a:path>
              </a:pathLst>
            </a:custGeom>
            <a:solidFill>
              <a:srgbClr val="14090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37"/>
            <p:cNvSpPr/>
            <p:nvPr/>
          </p:nvSpPr>
          <p:spPr>
            <a:xfrm>
              <a:off x="5205775" y="970350"/>
              <a:ext cx="357075" cy="585575"/>
            </a:xfrm>
            <a:custGeom>
              <a:rect b="b" l="l" r="r" t="t"/>
              <a:pathLst>
                <a:path extrusionOk="0" h="23423" w="14283">
                  <a:moveTo>
                    <a:pt x="9216" y="0"/>
                  </a:moveTo>
                  <a:lnTo>
                    <a:pt x="8784" y="77"/>
                  </a:lnTo>
                  <a:lnTo>
                    <a:pt x="8427" y="357"/>
                  </a:lnTo>
                  <a:lnTo>
                    <a:pt x="8173" y="738"/>
                  </a:lnTo>
                  <a:lnTo>
                    <a:pt x="8096" y="993"/>
                  </a:lnTo>
                  <a:lnTo>
                    <a:pt x="6339" y="8529"/>
                  </a:lnTo>
                  <a:lnTo>
                    <a:pt x="6034" y="8453"/>
                  </a:lnTo>
                  <a:lnTo>
                    <a:pt x="7587" y="1757"/>
                  </a:lnTo>
                  <a:lnTo>
                    <a:pt x="7638" y="1502"/>
                  </a:lnTo>
                  <a:lnTo>
                    <a:pt x="7587" y="1019"/>
                  </a:lnTo>
                  <a:lnTo>
                    <a:pt x="7358" y="637"/>
                  </a:lnTo>
                  <a:lnTo>
                    <a:pt x="7027" y="357"/>
                  </a:lnTo>
                  <a:lnTo>
                    <a:pt x="6823" y="280"/>
                  </a:lnTo>
                  <a:lnTo>
                    <a:pt x="6594" y="255"/>
                  </a:lnTo>
                  <a:lnTo>
                    <a:pt x="6187" y="357"/>
                  </a:lnTo>
                  <a:lnTo>
                    <a:pt x="5830" y="611"/>
                  </a:lnTo>
                  <a:lnTo>
                    <a:pt x="5550" y="1019"/>
                  </a:lnTo>
                  <a:lnTo>
                    <a:pt x="5474" y="1273"/>
                  </a:lnTo>
                  <a:lnTo>
                    <a:pt x="3386" y="10413"/>
                  </a:lnTo>
                  <a:lnTo>
                    <a:pt x="3132" y="9547"/>
                  </a:lnTo>
                  <a:lnTo>
                    <a:pt x="2648" y="8172"/>
                  </a:lnTo>
                  <a:lnTo>
                    <a:pt x="2139" y="7205"/>
                  </a:lnTo>
                  <a:lnTo>
                    <a:pt x="1630" y="6594"/>
                  </a:lnTo>
                  <a:lnTo>
                    <a:pt x="968" y="6110"/>
                  </a:lnTo>
                  <a:lnTo>
                    <a:pt x="382" y="6034"/>
                  </a:lnTo>
                  <a:lnTo>
                    <a:pt x="331" y="6059"/>
                  </a:lnTo>
                  <a:lnTo>
                    <a:pt x="153" y="6136"/>
                  </a:lnTo>
                  <a:lnTo>
                    <a:pt x="0" y="6441"/>
                  </a:lnTo>
                  <a:lnTo>
                    <a:pt x="0" y="6950"/>
                  </a:lnTo>
                  <a:lnTo>
                    <a:pt x="26" y="7052"/>
                  </a:lnTo>
                  <a:lnTo>
                    <a:pt x="560" y="9980"/>
                  </a:lnTo>
                  <a:lnTo>
                    <a:pt x="1146" y="13493"/>
                  </a:lnTo>
                  <a:lnTo>
                    <a:pt x="1222" y="13875"/>
                  </a:lnTo>
                  <a:lnTo>
                    <a:pt x="1426" y="14537"/>
                  </a:lnTo>
                  <a:lnTo>
                    <a:pt x="1910" y="15301"/>
                  </a:lnTo>
                  <a:lnTo>
                    <a:pt x="2953" y="16116"/>
                  </a:lnTo>
                  <a:lnTo>
                    <a:pt x="3157" y="16192"/>
                  </a:lnTo>
                  <a:lnTo>
                    <a:pt x="1859" y="21844"/>
                  </a:lnTo>
                  <a:lnTo>
                    <a:pt x="8784" y="23422"/>
                  </a:lnTo>
                  <a:lnTo>
                    <a:pt x="10158" y="17669"/>
                  </a:lnTo>
                  <a:lnTo>
                    <a:pt x="10286" y="17694"/>
                  </a:lnTo>
                  <a:lnTo>
                    <a:pt x="10693" y="17592"/>
                  </a:lnTo>
                  <a:lnTo>
                    <a:pt x="11202" y="17312"/>
                  </a:lnTo>
                  <a:lnTo>
                    <a:pt x="11635" y="16778"/>
                  </a:lnTo>
                  <a:lnTo>
                    <a:pt x="11762" y="16396"/>
                  </a:lnTo>
                  <a:lnTo>
                    <a:pt x="12093" y="14944"/>
                  </a:lnTo>
                  <a:lnTo>
                    <a:pt x="12831" y="11737"/>
                  </a:lnTo>
                  <a:lnTo>
                    <a:pt x="13086" y="10617"/>
                  </a:lnTo>
                  <a:lnTo>
                    <a:pt x="13213" y="10107"/>
                  </a:lnTo>
                  <a:lnTo>
                    <a:pt x="14232" y="5627"/>
                  </a:lnTo>
                  <a:lnTo>
                    <a:pt x="14283" y="5397"/>
                  </a:lnTo>
                  <a:lnTo>
                    <a:pt x="14232" y="4965"/>
                  </a:lnTo>
                  <a:lnTo>
                    <a:pt x="14028" y="4608"/>
                  </a:lnTo>
                  <a:lnTo>
                    <a:pt x="13723" y="4354"/>
                  </a:lnTo>
                  <a:lnTo>
                    <a:pt x="13519" y="4277"/>
                  </a:lnTo>
                  <a:lnTo>
                    <a:pt x="13315" y="4252"/>
                  </a:lnTo>
                  <a:lnTo>
                    <a:pt x="12933" y="4354"/>
                  </a:lnTo>
                  <a:lnTo>
                    <a:pt x="12602" y="4583"/>
                  </a:lnTo>
                  <a:lnTo>
                    <a:pt x="12348" y="4965"/>
                  </a:lnTo>
                  <a:lnTo>
                    <a:pt x="12297" y="5194"/>
                  </a:lnTo>
                  <a:lnTo>
                    <a:pt x="11253" y="9649"/>
                  </a:lnTo>
                  <a:lnTo>
                    <a:pt x="10871" y="9573"/>
                  </a:lnTo>
                  <a:lnTo>
                    <a:pt x="12322" y="3284"/>
                  </a:lnTo>
                  <a:lnTo>
                    <a:pt x="12373" y="3030"/>
                  </a:lnTo>
                  <a:lnTo>
                    <a:pt x="12297" y="2546"/>
                  </a:lnTo>
                  <a:lnTo>
                    <a:pt x="12093" y="2164"/>
                  </a:lnTo>
                  <a:lnTo>
                    <a:pt x="11762" y="1884"/>
                  </a:lnTo>
                  <a:lnTo>
                    <a:pt x="11559" y="1808"/>
                  </a:lnTo>
                  <a:lnTo>
                    <a:pt x="11329" y="1782"/>
                  </a:lnTo>
                  <a:lnTo>
                    <a:pt x="10922" y="1884"/>
                  </a:lnTo>
                  <a:lnTo>
                    <a:pt x="10540" y="2139"/>
                  </a:lnTo>
                  <a:lnTo>
                    <a:pt x="10286" y="2546"/>
                  </a:lnTo>
                  <a:lnTo>
                    <a:pt x="10209" y="2801"/>
                  </a:lnTo>
                  <a:lnTo>
                    <a:pt x="8758" y="9089"/>
                  </a:lnTo>
                  <a:lnTo>
                    <a:pt x="8453" y="9013"/>
                  </a:lnTo>
                  <a:lnTo>
                    <a:pt x="10184" y="1477"/>
                  </a:lnTo>
                  <a:lnTo>
                    <a:pt x="10235" y="1222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24" y="77"/>
                  </a:lnTo>
                  <a:lnTo>
                    <a:pt x="9420" y="26"/>
                  </a:lnTo>
                  <a:lnTo>
                    <a:pt x="9216" y="0"/>
                  </a:lnTo>
                  <a:close/>
                </a:path>
              </a:pathLst>
            </a:custGeom>
            <a:solidFill>
              <a:srgbClr val="6B3F2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37"/>
            <p:cNvSpPr/>
            <p:nvPr/>
          </p:nvSpPr>
          <p:spPr>
            <a:xfrm>
              <a:off x="5289775" y="1230025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37"/>
            <p:cNvSpPr/>
            <p:nvPr/>
          </p:nvSpPr>
          <p:spPr>
            <a:xfrm>
              <a:off x="5322875" y="1174650"/>
              <a:ext cx="191600" cy="55400"/>
            </a:xfrm>
            <a:custGeom>
              <a:rect b="b" l="l" r="r" t="t"/>
              <a:pathLst>
                <a:path extrusionOk="0" h="2216" w="7664">
                  <a:moveTo>
                    <a:pt x="128" y="0"/>
                  </a:moveTo>
                  <a:lnTo>
                    <a:pt x="1" y="484"/>
                  </a:lnTo>
                  <a:lnTo>
                    <a:pt x="7536" y="2215"/>
                  </a:lnTo>
                  <a:lnTo>
                    <a:pt x="7664" y="1732"/>
                  </a:lnTo>
                  <a:lnTo>
                    <a:pt x="6569" y="1477"/>
                  </a:lnTo>
                  <a:lnTo>
                    <a:pt x="6187" y="1401"/>
                  </a:lnTo>
                  <a:lnTo>
                    <a:pt x="4074" y="917"/>
                  </a:lnTo>
                  <a:lnTo>
                    <a:pt x="3769" y="841"/>
                  </a:lnTo>
                  <a:lnTo>
                    <a:pt x="1681" y="357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37"/>
            <p:cNvSpPr/>
            <p:nvPr/>
          </p:nvSpPr>
          <p:spPr>
            <a:xfrm>
              <a:off x="5290425" y="1223650"/>
              <a:ext cx="105675" cy="159150"/>
            </a:xfrm>
            <a:custGeom>
              <a:rect b="b" l="l" r="r" t="t"/>
              <a:pathLst>
                <a:path extrusionOk="0" h="6366" w="4227">
                  <a:moveTo>
                    <a:pt x="51" y="1"/>
                  </a:moveTo>
                  <a:lnTo>
                    <a:pt x="51" y="26"/>
                  </a:lnTo>
                  <a:lnTo>
                    <a:pt x="0" y="255"/>
                  </a:lnTo>
                  <a:lnTo>
                    <a:pt x="204" y="306"/>
                  </a:lnTo>
                  <a:lnTo>
                    <a:pt x="1120" y="612"/>
                  </a:lnTo>
                  <a:lnTo>
                    <a:pt x="1833" y="1019"/>
                  </a:lnTo>
                  <a:lnTo>
                    <a:pt x="2597" y="1656"/>
                  </a:lnTo>
                  <a:lnTo>
                    <a:pt x="3234" y="2572"/>
                  </a:lnTo>
                  <a:lnTo>
                    <a:pt x="3717" y="3794"/>
                  </a:lnTo>
                  <a:lnTo>
                    <a:pt x="3870" y="5347"/>
                  </a:lnTo>
                  <a:lnTo>
                    <a:pt x="3794" y="6315"/>
                  </a:lnTo>
                  <a:lnTo>
                    <a:pt x="4099" y="6365"/>
                  </a:lnTo>
                  <a:lnTo>
                    <a:pt x="4125" y="6213"/>
                  </a:lnTo>
                  <a:lnTo>
                    <a:pt x="4226" y="5118"/>
                  </a:lnTo>
                  <a:lnTo>
                    <a:pt x="4150" y="4125"/>
                  </a:lnTo>
                  <a:lnTo>
                    <a:pt x="3895" y="3005"/>
                  </a:lnTo>
                  <a:lnTo>
                    <a:pt x="3335" y="1936"/>
                  </a:lnTo>
                  <a:lnTo>
                    <a:pt x="2393" y="968"/>
                  </a:lnTo>
                  <a:lnTo>
                    <a:pt x="1375" y="383"/>
                  </a:lnTo>
                  <a:lnTo>
                    <a:pt x="535" y="103"/>
                  </a:lnTo>
                  <a:lnTo>
                    <a:pt x="51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37"/>
            <p:cNvSpPr/>
            <p:nvPr/>
          </p:nvSpPr>
          <p:spPr>
            <a:xfrm>
              <a:off x="5268150" y="1403775"/>
              <a:ext cx="183950" cy="84675"/>
            </a:xfrm>
            <a:custGeom>
              <a:rect b="b" l="l" r="r" t="t"/>
              <a:pathLst>
                <a:path extrusionOk="0" h="3387" w="7358">
                  <a:moveTo>
                    <a:pt x="408" y="1"/>
                  </a:moveTo>
                  <a:lnTo>
                    <a:pt x="0" y="1783"/>
                  </a:lnTo>
                  <a:lnTo>
                    <a:pt x="6950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51242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37"/>
            <p:cNvSpPr/>
            <p:nvPr/>
          </p:nvSpPr>
          <p:spPr>
            <a:xfrm>
              <a:off x="5228050" y="1425425"/>
              <a:ext cx="238050" cy="100575"/>
            </a:xfrm>
            <a:custGeom>
              <a:rect b="b" l="l" r="r" t="t"/>
              <a:pathLst>
                <a:path extrusionOk="0" h="4023" w="9522">
                  <a:moveTo>
                    <a:pt x="459" y="0"/>
                  </a:moveTo>
                  <a:lnTo>
                    <a:pt x="0" y="1935"/>
                  </a:lnTo>
                  <a:lnTo>
                    <a:pt x="9089" y="4023"/>
                  </a:lnTo>
                  <a:lnTo>
                    <a:pt x="9522" y="2113"/>
                  </a:lnTo>
                  <a:lnTo>
                    <a:pt x="459" y="0"/>
                  </a:lnTo>
                  <a:close/>
                </a:path>
              </a:pathLst>
            </a:custGeom>
            <a:solidFill>
              <a:srgbClr val="6CAEE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37"/>
            <p:cNvSpPr/>
            <p:nvPr/>
          </p:nvSpPr>
          <p:spPr>
            <a:xfrm>
              <a:off x="5206400" y="1463600"/>
              <a:ext cx="250800" cy="105675"/>
            </a:xfrm>
            <a:custGeom>
              <a:rect b="b" l="l" r="r" t="t"/>
              <a:pathLst>
                <a:path extrusionOk="0" h="4227" w="10032">
                  <a:moveTo>
                    <a:pt x="968" y="1"/>
                  </a:moveTo>
                  <a:lnTo>
                    <a:pt x="1" y="4227"/>
                  </a:lnTo>
                  <a:lnTo>
                    <a:pt x="9548" y="4227"/>
                  </a:lnTo>
                  <a:lnTo>
                    <a:pt x="10031" y="2088"/>
                  </a:lnTo>
                  <a:lnTo>
                    <a:pt x="968" y="1"/>
                  </a:lnTo>
                  <a:close/>
                </a:path>
              </a:pathLst>
            </a:custGeom>
            <a:solidFill>
              <a:srgbClr val="4679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88" name="Google Shape;1088;p37"/>
          <p:cNvGrpSpPr/>
          <p:nvPr/>
        </p:nvGrpSpPr>
        <p:grpSpPr>
          <a:xfrm flipH="1">
            <a:off x="4978810" y="1322128"/>
            <a:ext cx="1649444" cy="1389731"/>
            <a:chOff x="2062875" y="394325"/>
            <a:chExt cx="1394525" cy="1174950"/>
          </a:xfrm>
        </p:grpSpPr>
        <p:sp>
          <p:nvSpPr>
            <p:cNvPr id="1089" name="Google Shape;1089;p37"/>
            <p:cNvSpPr/>
            <p:nvPr/>
          </p:nvSpPr>
          <p:spPr>
            <a:xfrm>
              <a:off x="2154525" y="1037175"/>
              <a:ext cx="357725" cy="437275"/>
            </a:xfrm>
            <a:custGeom>
              <a:rect b="b" l="l" r="r" t="t"/>
              <a:pathLst>
                <a:path extrusionOk="0" h="17491" w="14309">
                  <a:moveTo>
                    <a:pt x="1706" y="0"/>
                  </a:moveTo>
                  <a:lnTo>
                    <a:pt x="1" y="17491"/>
                  </a:lnTo>
                  <a:lnTo>
                    <a:pt x="14308" y="17491"/>
                  </a:lnTo>
                  <a:lnTo>
                    <a:pt x="14308" y="0"/>
                  </a:lnTo>
                  <a:close/>
                </a:path>
              </a:pathLst>
            </a:custGeom>
            <a:solidFill>
              <a:srgbClr val="542D1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0" name="Google Shape;1090;p37"/>
            <p:cNvSpPr/>
            <p:nvPr/>
          </p:nvSpPr>
          <p:spPr>
            <a:xfrm>
              <a:off x="2652250" y="1037175"/>
              <a:ext cx="357075" cy="437275"/>
            </a:xfrm>
            <a:custGeom>
              <a:rect b="b" l="l" r="r" t="t"/>
              <a:pathLst>
                <a:path extrusionOk="0" h="17491" w="14283">
                  <a:moveTo>
                    <a:pt x="0" y="0"/>
                  </a:moveTo>
                  <a:lnTo>
                    <a:pt x="0" y="17491"/>
                  </a:lnTo>
                  <a:lnTo>
                    <a:pt x="14283" y="17491"/>
                  </a:lnTo>
                  <a:lnTo>
                    <a:pt x="12603" y="0"/>
                  </a:lnTo>
                  <a:close/>
                </a:path>
              </a:pathLst>
            </a:custGeom>
            <a:solidFill>
              <a:srgbClr val="542D1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37"/>
            <p:cNvSpPr/>
            <p:nvPr/>
          </p:nvSpPr>
          <p:spPr>
            <a:xfrm>
              <a:off x="2177450" y="866600"/>
              <a:ext cx="68125" cy="190975"/>
            </a:xfrm>
            <a:custGeom>
              <a:rect b="b" l="l" r="r" t="t"/>
              <a:pathLst>
                <a:path extrusionOk="0" h="7639" w="2725">
                  <a:moveTo>
                    <a:pt x="2724" y="0"/>
                  </a:moveTo>
                  <a:lnTo>
                    <a:pt x="2164" y="51"/>
                  </a:lnTo>
                  <a:lnTo>
                    <a:pt x="1197" y="459"/>
                  </a:lnTo>
                  <a:lnTo>
                    <a:pt x="458" y="1197"/>
                  </a:lnTo>
                  <a:lnTo>
                    <a:pt x="26" y="2190"/>
                  </a:lnTo>
                  <a:lnTo>
                    <a:pt x="0" y="2750"/>
                  </a:lnTo>
                  <a:lnTo>
                    <a:pt x="0" y="4914"/>
                  </a:lnTo>
                  <a:lnTo>
                    <a:pt x="26" y="5474"/>
                  </a:lnTo>
                  <a:lnTo>
                    <a:pt x="458" y="6467"/>
                  </a:lnTo>
                  <a:lnTo>
                    <a:pt x="1197" y="7205"/>
                  </a:lnTo>
                  <a:lnTo>
                    <a:pt x="2164" y="7613"/>
                  </a:lnTo>
                  <a:lnTo>
                    <a:pt x="2724" y="7638"/>
                  </a:lnTo>
                  <a:lnTo>
                    <a:pt x="2724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37"/>
            <p:cNvSpPr/>
            <p:nvPr/>
          </p:nvSpPr>
          <p:spPr>
            <a:xfrm>
              <a:off x="2922100" y="866600"/>
              <a:ext cx="68150" cy="190975"/>
            </a:xfrm>
            <a:custGeom>
              <a:rect b="b" l="l" r="r" t="t"/>
              <a:pathLst>
                <a:path extrusionOk="0" h="7639" w="2726">
                  <a:moveTo>
                    <a:pt x="1" y="0"/>
                  </a:moveTo>
                  <a:lnTo>
                    <a:pt x="1" y="7638"/>
                  </a:lnTo>
                  <a:lnTo>
                    <a:pt x="561" y="7613"/>
                  </a:lnTo>
                  <a:lnTo>
                    <a:pt x="1528" y="7205"/>
                  </a:lnTo>
                  <a:lnTo>
                    <a:pt x="2267" y="6467"/>
                  </a:lnTo>
                  <a:lnTo>
                    <a:pt x="2700" y="5474"/>
                  </a:lnTo>
                  <a:lnTo>
                    <a:pt x="2725" y="4914"/>
                  </a:lnTo>
                  <a:lnTo>
                    <a:pt x="2725" y="2750"/>
                  </a:lnTo>
                  <a:lnTo>
                    <a:pt x="2700" y="2190"/>
                  </a:lnTo>
                  <a:lnTo>
                    <a:pt x="2267" y="1197"/>
                  </a:lnTo>
                  <a:lnTo>
                    <a:pt x="1528" y="459"/>
                  </a:lnTo>
                  <a:lnTo>
                    <a:pt x="561" y="5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37"/>
            <p:cNvSpPr/>
            <p:nvPr/>
          </p:nvSpPr>
          <p:spPr>
            <a:xfrm>
              <a:off x="2479125" y="1254850"/>
              <a:ext cx="210050" cy="264150"/>
            </a:xfrm>
            <a:custGeom>
              <a:rect b="b" l="l" r="r" t="t"/>
              <a:pathLst>
                <a:path extrusionOk="0" h="10566" w="8402">
                  <a:moveTo>
                    <a:pt x="1" y="0"/>
                  </a:moveTo>
                  <a:lnTo>
                    <a:pt x="1" y="10566"/>
                  </a:lnTo>
                  <a:lnTo>
                    <a:pt x="8402" y="10566"/>
                  </a:lnTo>
                  <a:lnTo>
                    <a:pt x="8402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37"/>
            <p:cNvSpPr/>
            <p:nvPr/>
          </p:nvSpPr>
          <p:spPr>
            <a:xfrm>
              <a:off x="2233450" y="439525"/>
              <a:ext cx="700775" cy="875800"/>
            </a:xfrm>
            <a:custGeom>
              <a:rect b="b" l="l" r="r" t="t"/>
              <a:pathLst>
                <a:path extrusionOk="0" h="35032" w="28031">
                  <a:moveTo>
                    <a:pt x="14028" y="1"/>
                  </a:moveTo>
                  <a:lnTo>
                    <a:pt x="13290" y="26"/>
                  </a:lnTo>
                  <a:lnTo>
                    <a:pt x="11890" y="153"/>
                  </a:lnTo>
                  <a:lnTo>
                    <a:pt x="10515" y="433"/>
                  </a:lnTo>
                  <a:lnTo>
                    <a:pt x="9191" y="841"/>
                  </a:lnTo>
                  <a:lnTo>
                    <a:pt x="7944" y="1375"/>
                  </a:lnTo>
                  <a:lnTo>
                    <a:pt x="6747" y="2037"/>
                  </a:lnTo>
                  <a:lnTo>
                    <a:pt x="5627" y="2776"/>
                  </a:lnTo>
                  <a:lnTo>
                    <a:pt x="4583" y="3641"/>
                  </a:lnTo>
                  <a:lnTo>
                    <a:pt x="3641" y="4583"/>
                  </a:lnTo>
                  <a:lnTo>
                    <a:pt x="2775" y="5627"/>
                  </a:lnTo>
                  <a:lnTo>
                    <a:pt x="2012" y="6747"/>
                  </a:lnTo>
                  <a:lnTo>
                    <a:pt x="1375" y="7944"/>
                  </a:lnTo>
                  <a:lnTo>
                    <a:pt x="841" y="9191"/>
                  </a:lnTo>
                  <a:lnTo>
                    <a:pt x="433" y="10515"/>
                  </a:lnTo>
                  <a:lnTo>
                    <a:pt x="153" y="11890"/>
                  </a:lnTo>
                  <a:lnTo>
                    <a:pt x="0" y="13316"/>
                  </a:lnTo>
                  <a:lnTo>
                    <a:pt x="0" y="14028"/>
                  </a:lnTo>
                  <a:lnTo>
                    <a:pt x="0" y="21004"/>
                  </a:lnTo>
                  <a:lnTo>
                    <a:pt x="0" y="21717"/>
                  </a:lnTo>
                  <a:lnTo>
                    <a:pt x="153" y="23143"/>
                  </a:lnTo>
                  <a:lnTo>
                    <a:pt x="433" y="24517"/>
                  </a:lnTo>
                  <a:lnTo>
                    <a:pt x="841" y="25841"/>
                  </a:lnTo>
                  <a:lnTo>
                    <a:pt x="1375" y="27089"/>
                  </a:lnTo>
                  <a:lnTo>
                    <a:pt x="2012" y="28285"/>
                  </a:lnTo>
                  <a:lnTo>
                    <a:pt x="2775" y="29405"/>
                  </a:lnTo>
                  <a:lnTo>
                    <a:pt x="3641" y="30449"/>
                  </a:lnTo>
                  <a:lnTo>
                    <a:pt x="4583" y="31391"/>
                  </a:lnTo>
                  <a:lnTo>
                    <a:pt x="5627" y="32257"/>
                  </a:lnTo>
                  <a:lnTo>
                    <a:pt x="6747" y="32995"/>
                  </a:lnTo>
                  <a:lnTo>
                    <a:pt x="7944" y="33657"/>
                  </a:lnTo>
                  <a:lnTo>
                    <a:pt x="9191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06"/>
                  </a:lnTo>
                  <a:lnTo>
                    <a:pt x="14028" y="35032"/>
                  </a:lnTo>
                  <a:lnTo>
                    <a:pt x="14741" y="35006"/>
                  </a:lnTo>
                  <a:lnTo>
                    <a:pt x="16167" y="34879"/>
                  </a:lnTo>
                  <a:lnTo>
                    <a:pt x="17516" y="34599"/>
                  </a:lnTo>
                  <a:lnTo>
                    <a:pt x="18840" y="34192"/>
                  </a:lnTo>
                  <a:lnTo>
                    <a:pt x="20087" y="33657"/>
                  </a:lnTo>
                  <a:lnTo>
                    <a:pt x="21284" y="32995"/>
                  </a:lnTo>
                  <a:lnTo>
                    <a:pt x="22404" y="32257"/>
                  </a:lnTo>
                  <a:lnTo>
                    <a:pt x="23448" y="31391"/>
                  </a:lnTo>
                  <a:lnTo>
                    <a:pt x="24390" y="30449"/>
                  </a:lnTo>
                  <a:lnTo>
                    <a:pt x="25256" y="29405"/>
                  </a:lnTo>
                  <a:lnTo>
                    <a:pt x="26019" y="28285"/>
                  </a:lnTo>
                  <a:lnTo>
                    <a:pt x="26656" y="27089"/>
                  </a:lnTo>
                  <a:lnTo>
                    <a:pt x="27191" y="25841"/>
                  </a:lnTo>
                  <a:lnTo>
                    <a:pt x="27598" y="24517"/>
                  </a:lnTo>
                  <a:lnTo>
                    <a:pt x="27878" y="23143"/>
                  </a:lnTo>
                  <a:lnTo>
                    <a:pt x="28031" y="21717"/>
                  </a:lnTo>
                  <a:lnTo>
                    <a:pt x="28031" y="21004"/>
                  </a:lnTo>
                  <a:lnTo>
                    <a:pt x="28031" y="14028"/>
                  </a:lnTo>
                  <a:lnTo>
                    <a:pt x="28031" y="13316"/>
                  </a:lnTo>
                  <a:lnTo>
                    <a:pt x="27878" y="11890"/>
                  </a:lnTo>
                  <a:lnTo>
                    <a:pt x="27598" y="10515"/>
                  </a:lnTo>
                  <a:lnTo>
                    <a:pt x="27191" y="9191"/>
                  </a:lnTo>
                  <a:lnTo>
                    <a:pt x="26656" y="7944"/>
                  </a:lnTo>
                  <a:lnTo>
                    <a:pt x="26019" y="6747"/>
                  </a:lnTo>
                  <a:lnTo>
                    <a:pt x="25256" y="5627"/>
                  </a:lnTo>
                  <a:lnTo>
                    <a:pt x="24390" y="4583"/>
                  </a:lnTo>
                  <a:lnTo>
                    <a:pt x="23448" y="3641"/>
                  </a:lnTo>
                  <a:lnTo>
                    <a:pt x="22404" y="2776"/>
                  </a:lnTo>
                  <a:lnTo>
                    <a:pt x="21284" y="2037"/>
                  </a:lnTo>
                  <a:lnTo>
                    <a:pt x="20087" y="1375"/>
                  </a:lnTo>
                  <a:lnTo>
                    <a:pt x="18840" y="841"/>
                  </a:lnTo>
                  <a:lnTo>
                    <a:pt x="17516" y="433"/>
                  </a:lnTo>
                  <a:lnTo>
                    <a:pt x="16167" y="153"/>
                  </a:lnTo>
                  <a:lnTo>
                    <a:pt x="14741" y="26"/>
                  </a:lnTo>
                  <a:lnTo>
                    <a:pt x="14028" y="1"/>
                  </a:lnTo>
                  <a:close/>
                </a:path>
              </a:pathLst>
            </a:custGeom>
            <a:solidFill>
              <a:srgbClr val="C08A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37"/>
            <p:cNvSpPr/>
            <p:nvPr/>
          </p:nvSpPr>
          <p:spPr>
            <a:xfrm>
              <a:off x="2358200" y="933425"/>
              <a:ext cx="91050" cy="90400"/>
            </a:xfrm>
            <a:custGeom>
              <a:rect b="b" l="l" r="r" t="t"/>
              <a:pathLst>
                <a:path extrusionOk="0" h="3616" w="3642">
                  <a:moveTo>
                    <a:pt x="1808" y="1"/>
                  </a:moveTo>
                  <a:lnTo>
                    <a:pt x="1452" y="26"/>
                  </a:lnTo>
                  <a:lnTo>
                    <a:pt x="790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0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90" y="3310"/>
                  </a:lnTo>
                  <a:lnTo>
                    <a:pt x="1452" y="3590"/>
                  </a:lnTo>
                  <a:lnTo>
                    <a:pt x="1808" y="3616"/>
                  </a:lnTo>
                  <a:lnTo>
                    <a:pt x="2190" y="3590"/>
                  </a:lnTo>
                  <a:lnTo>
                    <a:pt x="2826" y="3310"/>
                  </a:lnTo>
                  <a:lnTo>
                    <a:pt x="3336" y="2827"/>
                  </a:lnTo>
                  <a:lnTo>
                    <a:pt x="3616" y="2165"/>
                  </a:lnTo>
                  <a:lnTo>
                    <a:pt x="3641" y="1808"/>
                  </a:lnTo>
                  <a:lnTo>
                    <a:pt x="3616" y="1426"/>
                  </a:lnTo>
                  <a:lnTo>
                    <a:pt x="3336" y="790"/>
                  </a:lnTo>
                  <a:lnTo>
                    <a:pt x="2826" y="281"/>
                  </a:lnTo>
                  <a:lnTo>
                    <a:pt x="2190" y="26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5931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37"/>
            <p:cNvSpPr/>
            <p:nvPr/>
          </p:nvSpPr>
          <p:spPr>
            <a:xfrm>
              <a:off x="2718450" y="933425"/>
              <a:ext cx="91025" cy="90400"/>
            </a:xfrm>
            <a:custGeom>
              <a:rect b="b" l="l" r="r" t="t"/>
              <a:pathLst>
                <a:path extrusionOk="0" h="3616" w="3641">
                  <a:moveTo>
                    <a:pt x="1833" y="1"/>
                  </a:moveTo>
                  <a:lnTo>
                    <a:pt x="1451" y="26"/>
                  </a:lnTo>
                  <a:lnTo>
                    <a:pt x="815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0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815" y="3310"/>
                  </a:lnTo>
                  <a:lnTo>
                    <a:pt x="1451" y="3590"/>
                  </a:lnTo>
                  <a:lnTo>
                    <a:pt x="1833" y="3616"/>
                  </a:lnTo>
                  <a:lnTo>
                    <a:pt x="2190" y="3590"/>
                  </a:lnTo>
                  <a:lnTo>
                    <a:pt x="2851" y="3310"/>
                  </a:lnTo>
                  <a:lnTo>
                    <a:pt x="3335" y="2827"/>
                  </a:lnTo>
                  <a:lnTo>
                    <a:pt x="3615" y="2165"/>
                  </a:lnTo>
                  <a:lnTo>
                    <a:pt x="3641" y="1808"/>
                  </a:lnTo>
                  <a:lnTo>
                    <a:pt x="3615" y="1426"/>
                  </a:lnTo>
                  <a:lnTo>
                    <a:pt x="3335" y="790"/>
                  </a:lnTo>
                  <a:lnTo>
                    <a:pt x="2851" y="281"/>
                  </a:lnTo>
                  <a:lnTo>
                    <a:pt x="2190" y="26"/>
                  </a:lnTo>
                  <a:lnTo>
                    <a:pt x="1833" y="1"/>
                  </a:lnTo>
                  <a:close/>
                </a:path>
              </a:pathLst>
            </a:custGeom>
            <a:solidFill>
              <a:srgbClr val="5931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7" name="Google Shape;1097;p37"/>
            <p:cNvSpPr/>
            <p:nvPr/>
          </p:nvSpPr>
          <p:spPr>
            <a:xfrm>
              <a:off x="2062875" y="1359225"/>
              <a:ext cx="1041925" cy="210050"/>
            </a:xfrm>
            <a:custGeom>
              <a:rect b="b" l="l" r="r" t="t"/>
              <a:pathLst>
                <a:path extrusionOk="0" h="8402" w="41677">
                  <a:moveTo>
                    <a:pt x="16625" y="1"/>
                  </a:moveTo>
                  <a:lnTo>
                    <a:pt x="12297" y="153"/>
                  </a:lnTo>
                  <a:lnTo>
                    <a:pt x="11177" y="179"/>
                  </a:lnTo>
                  <a:lnTo>
                    <a:pt x="9115" y="484"/>
                  </a:lnTo>
                  <a:lnTo>
                    <a:pt x="7307" y="1070"/>
                  </a:lnTo>
                  <a:lnTo>
                    <a:pt x="5678" y="1910"/>
                  </a:lnTo>
                  <a:lnTo>
                    <a:pt x="4227" y="2979"/>
                  </a:lnTo>
                  <a:lnTo>
                    <a:pt x="2903" y="4303"/>
                  </a:lnTo>
                  <a:lnTo>
                    <a:pt x="1681" y="5805"/>
                  </a:lnTo>
                  <a:lnTo>
                    <a:pt x="535" y="7485"/>
                  </a:lnTo>
                  <a:lnTo>
                    <a:pt x="0" y="8402"/>
                  </a:lnTo>
                  <a:lnTo>
                    <a:pt x="41677" y="8402"/>
                  </a:lnTo>
                  <a:lnTo>
                    <a:pt x="41142" y="7485"/>
                  </a:lnTo>
                  <a:lnTo>
                    <a:pt x="39996" y="5805"/>
                  </a:lnTo>
                  <a:lnTo>
                    <a:pt x="38774" y="4303"/>
                  </a:lnTo>
                  <a:lnTo>
                    <a:pt x="37450" y="2979"/>
                  </a:lnTo>
                  <a:lnTo>
                    <a:pt x="35999" y="1910"/>
                  </a:lnTo>
                  <a:lnTo>
                    <a:pt x="34370" y="1070"/>
                  </a:lnTo>
                  <a:lnTo>
                    <a:pt x="32562" y="484"/>
                  </a:lnTo>
                  <a:lnTo>
                    <a:pt x="30500" y="179"/>
                  </a:lnTo>
                  <a:lnTo>
                    <a:pt x="29380" y="153"/>
                  </a:lnTo>
                  <a:lnTo>
                    <a:pt x="25052" y="1"/>
                  </a:lnTo>
                  <a:lnTo>
                    <a:pt x="25027" y="433"/>
                  </a:lnTo>
                  <a:lnTo>
                    <a:pt x="24874" y="1248"/>
                  </a:lnTo>
                  <a:lnTo>
                    <a:pt x="24543" y="2012"/>
                  </a:lnTo>
                  <a:lnTo>
                    <a:pt x="24085" y="2674"/>
                  </a:lnTo>
                  <a:lnTo>
                    <a:pt x="23524" y="3259"/>
                  </a:lnTo>
                  <a:lnTo>
                    <a:pt x="22863" y="3692"/>
                  </a:lnTo>
                  <a:lnTo>
                    <a:pt x="22099" y="4023"/>
                  </a:lnTo>
                  <a:lnTo>
                    <a:pt x="21284" y="4201"/>
                  </a:lnTo>
                  <a:lnTo>
                    <a:pt x="20418" y="4201"/>
                  </a:lnTo>
                  <a:lnTo>
                    <a:pt x="19578" y="4023"/>
                  </a:lnTo>
                  <a:lnTo>
                    <a:pt x="18840" y="3692"/>
                  </a:lnTo>
                  <a:lnTo>
                    <a:pt x="18153" y="3259"/>
                  </a:lnTo>
                  <a:lnTo>
                    <a:pt x="17593" y="2674"/>
                  </a:lnTo>
                  <a:lnTo>
                    <a:pt x="17134" y="2012"/>
                  </a:lnTo>
                  <a:lnTo>
                    <a:pt x="16803" y="1248"/>
                  </a:lnTo>
                  <a:lnTo>
                    <a:pt x="16651" y="433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F586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8" name="Google Shape;1098;p37"/>
            <p:cNvSpPr/>
            <p:nvPr/>
          </p:nvSpPr>
          <p:spPr>
            <a:xfrm>
              <a:off x="2439675" y="1359225"/>
              <a:ext cx="288325" cy="148950"/>
            </a:xfrm>
            <a:custGeom>
              <a:rect b="b" l="l" r="r" t="t"/>
              <a:pathLst>
                <a:path extrusionOk="0" h="5958" w="11533">
                  <a:moveTo>
                    <a:pt x="1553" y="1"/>
                  </a:moveTo>
                  <a:lnTo>
                    <a:pt x="0" y="51"/>
                  </a:lnTo>
                  <a:lnTo>
                    <a:pt x="0" y="128"/>
                  </a:lnTo>
                  <a:lnTo>
                    <a:pt x="0" y="179"/>
                  </a:lnTo>
                  <a:lnTo>
                    <a:pt x="0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299" y="3870"/>
                  </a:lnTo>
                  <a:lnTo>
                    <a:pt x="2088" y="4659"/>
                  </a:lnTo>
                  <a:lnTo>
                    <a:pt x="3004" y="5270"/>
                  </a:lnTo>
                  <a:lnTo>
                    <a:pt x="4048" y="5703"/>
                  </a:lnTo>
                  <a:lnTo>
                    <a:pt x="5168" y="5958"/>
                  </a:lnTo>
                  <a:lnTo>
                    <a:pt x="6365" y="5958"/>
                  </a:lnTo>
                  <a:lnTo>
                    <a:pt x="7485" y="5703"/>
                  </a:lnTo>
                  <a:lnTo>
                    <a:pt x="8529" y="5270"/>
                  </a:lnTo>
                  <a:lnTo>
                    <a:pt x="9445" y="4659"/>
                  </a:lnTo>
                  <a:lnTo>
                    <a:pt x="10235" y="3870"/>
                  </a:lnTo>
                  <a:lnTo>
                    <a:pt x="10846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33" y="179"/>
                  </a:lnTo>
                  <a:lnTo>
                    <a:pt x="11533" y="128"/>
                  </a:lnTo>
                  <a:lnTo>
                    <a:pt x="11533" y="51"/>
                  </a:lnTo>
                  <a:lnTo>
                    <a:pt x="9980" y="1"/>
                  </a:lnTo>
                  <a:lnTo>
                    <a:pt x="9955" y="433"/>
                  </a:lnTo>
                  <a:lnTo>
                    <a:pt x="9802" y="1248"/>
                  </a:lnTo>
                  <a:lnTo>
                    <a:pt x="9471" y="2012"/>
                  </a:lnTo>
                  <a:lnTo>
                    <a:pt x="9013" y="2674"/>
                  </a:lnTo>
                  <a:lnTo>
                    <a:pt x="8452" y="3259"/>
                  </a:lnTo>
                  <a:lnTo>
                    <a:pt x="7791" y="3692"/>
                  </a:lnTo>
                  <a:lnTo>
                    <a:pt x="7027" y="4023"/>
                  </a:lnTo>
                  <a:lnTo>
                    <a:pt x="6212" y="4201"/>
                  </a:lnTo>
                  <a:lnTo>
                    <a:pt x="5346" y="4201"/>
                  </a:lnTo>
                  <a:lnTo>
                    <a:pt x="4506" y="4023"/>
                  </a:lnTo>
                  <a:lnTo>
                    <a:pt x="3768" y="3692"/>
                  </a:lnTo>
                  <a:lnTo>
                    <a:pt x="3081" y="3259"/>
                  </a:lnTo>
                  <a:lnTo>
                    <a:pt x="2521" y="2674"/>
                  </a:lnTo>
                  <a:lnTo>
                    <a:pt x="2062" y="2012"/>
                  </a:lnTo>
                  <a:lnTo>
                    <a:pt x="1731" y="1248"/>
                  </a:lnTo>
                  <a:lnTo>
                    <a:pt x="1579" y="433"/>
                  </a:lnTo>
                  <a:lnTo>
                    <a:pt x="1553" y="1"/>
                  </a:lnTo>
                  <a:close/>
                </a:path>
              </a:pathLst>
            </a:custGeom>
            <a:solidFill>
              <a:srgbClr val="E5C11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37"/>
            <p:cNvSpPr/>
            <p:nvPr/>
          </p:nvSpPr>
          <p:spPr>
            <a:xfrm>
              <a:off x="2540875" y="974800"/>
              <a:ext cx="82125" cy="119675"/>
            </a:xfrm>
            <a:custGeom>
              <a:rect b="b" l="l" r="r" t="t"/>
              <a:pathLst>
                <a:path extrusionOk="0" h="4787" w="3285">
                  <a:moveTo>
                    <a:pt x="1553" y="0"/>
                  </a:moveTo>
                  <a:lnTo>
                    <a:pt x="1375" y="306"/>
                  </a:lnTo>
                  <a:lnTo>
                    <a:pt x="1298" y="586"/>
                  </a:lnTo>
                  <a:lnTo>
                    <a:pt x="0" y="4252"/>
                  </a:lnTo>
                  <a:lnTo>
                    <a:pt x="0" y="4303"/>
                  </a:lnTo>
                  <a:lnTo>
                    <a:pt x="0" y="4354"/>
                  </a:lnTo>
                  <a:lnTo>
                    <a:pt x="407" y="4558"/>
                  </a:lnTo>
                  <a:lnTo>
                    <a:pt x="1222" y="4787"/>
                  </a:lnTo>
                  <a:lnTo>
                    <a:pt x="2062" y="4787"/>
                  </a:lnTo>
                  <a:lnTo>
                    <a:pt x="2902" y="4558"/>
                  </a:lnTo>
                  <a:lnTo>
                    <a:pt x="3284" y="4354"/>
                  </a:lnTo>
                  <a:lnTo>
                    <a:pt x="3284" y="4303"/>
                  </a:lnTo>
                  <a:lnTo>
                    <a:pt x="3284" y="4252"/>
                  </a:lnTo>
                  <a:lnTo>
                    <a:pt x="2011" y="586"/>
                  </a:lnTo>
                  <a:lnTo>
                    <a:pt x="1935" y="306"/>
                  </a:lnTo>
                  <a:lnTo>
                    <a:pt x="1731" y="0"/>
                  </a:lnTo>
                  <a:close/>
                </a:path>
              </a:pathLst>
            </a:custGeom>
            <a:solidFill>
              <a:srgbClr val="D3A6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37"/>
            <p:cNvSpPr/>
            <p:nvPr/>
          </p:nvSpPr>
          <p:spPr>
            <a:xfrm>
              <a:off x="2540875" y="1083625"/>
              <a:ext cx="82125" cy="37575"/>
            </a:xfrm>
            <a:custGeom>
              <a:rect b="b" l="l" r="r" t="t"/>
              <a:pathLst>
                <a:path extrusionOk="0" h="1503" w="3285">
                  <a:moveTo>
                    <a:pt x="0" y="1"/>
                  </a:moveTo>
                  <a:lnTo>
                    <a:pt x="0" y="306"/>
                  </a:lnTo>
                  <a:lnTo>
                    <a:pt x="280" y="841"/>
                  </a:lnTo>
                  <a:lnTo>
                    <a:pt x="764" y="1248"/>
                  </a:lnTo>
                  <a:lnTo>
                    <a:pt x="1298" y="1477"/>
                  </a:lnTo>
                  <a:lnTo>
                    <a:pt x="1528" y="1503"/>
                  </a:lnTo>
                  <a:lnTo>
                    <a:pt x="1782" y="1503"/>
                  </a:lnTo>
                  <a:lnTo>
                    <a:pt x="2011" y="1477"/>
                  </a:lnTo>
                  <a:lnTo>
                    <a:pt x="2521" y="1248"/>
                  </a:lnTo>
                  <a:lnTo>
                    <a:pt x="3004" y="841"/>
                  </a:lnTo>
                  <a:lnTo>
                    <a:pt x="3284" y="306"/>
                  </a:lnTo>
                  <a:lnTo>
                    <a:pt x="3284" y="1"/>
                  </a:lnTo>
                  <a:lnTo>
                    <a:pt x="2902" y="205"/>
                  </a:lnTo>
                  <a:lnTo>
                    <a:pt x="2062" y="434"/>
                  </a:lnTo>
                  <a:lnTo>
                    <a:pt x="1222" y="434"/>
                  </a:lnTo>
                  <a:lnTo>
                    <a:pt x="407" y="2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37"/>
            <p:cNvSpPr/>
            <p:nvPr/>
          </p:nvSpPr>
          <p:spPr>
            <a:xfrm>
              <a:off x="2377300" y="949350"/>
              <a:ext cx="26100" cy="26100"/>
            </a:xfrm>
            <a:custGeom>
              <a:rect b="b" l="l" r="r" t="t"/>
              <a:pathLst>
                <a:path extrusionOk="0" h="1044" w="1044">
                  <a:moveTo>
                    <a:pt x="509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0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09" y="1044"/>
                  </a:lnTo>
                  <a:lnTo>
                    <a:pt x="738" y="1018"/>
                  </a:lnTo>
                  <a:lnTo>
                    <a:pt x="1019" y="738"/>
                  </a:lnTo>
                  <a:lnTo>
                    <a:pt x="1044" y="509"/>
                  </a:lnTo>
                  <a:lnTo>
                    <a:pt x="1019" y="306"/>
                  </a:lnTo>
                  <a:lnTo>
                    <a:pt x="738" y="26"/>
                  </a:lnTo>
                  <a:lnTo>
                    <a:pt x="50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37"/>
            <p:cNvSpPr/>
            <p:nvPr/>
          </p:nvSpPr>
          <p:spPr>
            <a:xfrm>
              <a:off x="2737525" y="949350"/>
              <a:ext cx="26775" cy="26100"/>
            </a:xfrm>
            <a:custGeom>
              <a:rect b="b" l="l" r="r" t="t"/>
              <a:pathLst>
                <a:path extrusionOk="0" h="1044" w="1071">
                  <a:moveTo>
                    <a:pt x="535" y="0"/>
                  </a:moveTo>
                  <a:lnTo>
                    <a:pt x="332" y="26"/>
                  </a:lnTo>
                  <a:lnTo>
                    <a:pt x="26" y="306"/>
                  </a:lnTo>
                  <a:lnTo>
                    <a:pt x="1" y="509"/>
                  </a:lnTo>
                  <a:lnTo>
                    <a:pt x="26" y="738"/>
                  </a:lnTo>
                  <a:lnTo>
                    <a:pt x="332" y="1018"/>
                  </a:lnTo>
                  <a:lnTo>
                    <a:pt x="535" y="1044"/>
                  </a:lnTo>
                  <a:lnTo>
                    <a:pt x="739" y="1018"/>
                  </a:lnTo>
                  <a:lnTo>
                    <a:pt x="1045" y="738"/>
                  </a:lnTo>
                  <a:lnTo>
                    <a:pt x="1070" y="509"/>
                  </a:lnTo>
                  <a:lnTo>
                    <a:pt x="1045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37"/>
            <p:cNvSpPr/>
            <p:nvPr/>
          </p:nvSpPr>
          <p:spPr>
            <a:xfrm>
              <a:off x="2330825" y="1037175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50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30" y="611"/>
                  </a:lnTo>
                  <a:lnTo>
                    <a:pt x="1" y="1095"/>
                  </a:lnTo>
                  <a:lnTo>
                    <a:pt x="1" y="1375"/>
                  </a:lnTo>
                  <a:lnTo>
                    <a:pt x="1" y="1655"/>
                  </a:lnTo>
                  <a:lnTo>
                    <a:pt x="230" y="2164"/>
                  </a:lnTo>
                  <a:lnTo>
                    <a:pt x="586" y="2521"/>
                  </a:lnTo>
                  <a:lnTo>
                    <a:pt x="1095" y="2750"/>
                  </a:lnTo>
                  <a:lnTo>
                    <a:pt x="4736" y="2750"/>
                  </a:lnTo>
                  <a:lnTo>
                    <a:pt x="5220" y="2521"/>
                  </a:lnTo>
                  <a:lnTo>
                    <a:pt x="5602" y="2164"/>
                  </a:lnTo>
                  <a:lnTo>
                    <a:pt x="5805" y="1655"/>
                  </a:lnTo>
                  <a:lnTo>
                    <a:pt x="5831" y="1375"/>
                  </a:lnTo>
                  <a:lnTo>
                    <a:pt x="5805" y="1095"/>
                  </a:lnTo>
                  <a:lnTo>
                    <a:pt x="5602" y="611"/>
                  </a:lnTo>
                  <a:lnTo>
                    <a:pt x="5220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C66C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37"/>
            <p:cNvSpPr/>
            <p:nvPr/>
          </p:nvSpPr>
          <p:spPr>
            <a:xfrm>
              <a:off x="2691075" y="1037175"/>
              <a:ext cx="146400" cy="68750"/>
            </a:xfrm>
            <a:custGeom>
              <a:rect b="b" l="l" r="r" t="t"/>
              <a:pathLst>
                <a:path extrusionOk="0" h="2750" w="5856">
                  <a:moveTo>
                    <a:pt x="1375" y="0"/>
                  </a:moveTo>
                  <a:lnTo>
                    <a:pt x="1095" y="26"/>
                  </a:lnTo>
                  <a:lnTo>
                    <a:pt x="611" y="229"/>
                  </a:lnTo>
                  <a:lnTo>
                    <a:pt x="229" y="611"/>
                  </a:lnTo>
                  <a:lnTo>
                    <a:pt x="26" y="1095"/>
                  </a:lnTo>
                  <a:lnTo>
                    <a:pt x="0" y="1375"/>
                  </a:lnTo>
                  <a:lnTo>
                    <a:pt x="26" y="1655"/>
                  </a:lnTo>
                  <a:lnTo>
                    <a:pt x="229" y="2164"/>
                  </a:lnTo>
                  <a:lnTo>
                    <a:pt x="611" y="2521"/>
                  </a:lnTo>
                  <a:lnTo>
                    <a:pt x="1095" y="2750"/>
                  </a:lnTo>
                  <a:lnTo>
                    <a:pt x="4761" y="2750"/>
                  </a:lnTo>
                  <a:lnTo>
                    <a:pt x="5245" y="2521"/>
                  </a:lnTo>
                  <a:lnTo>
                    <a:pt x="5627" y="2164"/>
                  </a:lnTo>
                  <a:lnTo>
                    <a:pt x="5830" y="1655"/>
                  </a:lnTo>
                  <a:lnTo>
                    <a:pt x="5856" y="1375"/>
                  </a:lnTo>
                  <a:lnTo>
                    <a:pt x="5830" y="1095"/>
                  </a:lnTo>
                  <a:lnTo>
                    <a:pt x="5627" y="611"/>
                  </a:lnTo>
                  <a:lnTo>
                    <a:pt x="5245" y="229"/>
                  </a:lnTo>
                  <a:lnTo>
                    <a:pt x="4761" y="26"/>
                  </a:lnTo>
                  <a:lnTo>
                    <a:pt x="4481" y="0"/>
                  </a:lnTo>
                  <a:close/>
                </a:path>
              </a:pathLst>
            </a:custGeom>
            <a:solidFill>
              <a:srgbClr val="C66C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37"/>
            <p:cNvSpPr/>
            <p:nvPr/>
          </p:nvSpPr>
          <p:spPr>
            <a:xfrm>
              <a:off x="2188250" y="394325"/>
              <a:ext cx="791175" cy="526400"/>
            </a:xfrm>
            <a:custGeom>
              <a:rect b="b" l="l" r="r" t="t"/>
              <a:pathLst>
                <a:path extrusionOk="0" h="21056" w="31647">
                  <a:moveTo>
                    <a:pt x="15836" y="1"/>
                  </a:moveTo>
                  <a:lnTo>
                    <a:pt x="15022" y="26"/>
                  </a:lnTo>
                  <a:lnTo>
                    <a:pt x="13418" y="179"/>
                  </a:lnTo>
                  <a:lnTo>
                    <a:pt x="11865" y="510"/>
                  </a:lnTo>
                  <a:lnTo>
                    <a:pt x="10388" y="968"/>
                  </a:lnTo>
                  <a:lnTo>
                    <a:pt x="8962" y="1554"/>
                  </a:lnTo>
                  <a:lnTo>
                    <a:pt x="7613" y="2292"/>
                  </a:lnTo>
                  <a:lnTo>
                    <a:pt x="6366" y="3158"/>
                  </a:lnTo>
                  <a:lnTo>
                    <a:pt x="5194" y="4125"/>
                  </a:lnTo>
                  <a:lnTo>
                    <a:pt x="4100" y="5195"/>
                  </a:lnTo>
                  <a:lnTo>
                    <a:pt x="3132" y="6366"/>
                  </a:lnTo>
                  <a:lnTo>
                    <a:pt x="2292" y="7639"/>
                  </a:lnTo>
                  <a:lnTo>
                    <a:pt x="1554" y="8988"/>
                  </a:lnTo>
                  <a:lnTo>
                    <a:pt x="943" y="10388"/>
                  </a:lnTo>
                  <a:lnTo>
                    <a:pt x="485" y="11890"/>
                  </a:lnTo>
                  <a:lnTo>
                    <a:pt x="179" y="13418"/>
                  </a:lnTo>
                  <a:lnTo>
                    <a:pt x="1" y="15022"/>
                  </a:lnTo>
                  <a:lnTo>
                    <a:pt x="1" y="15836"/>
                  </a:lnTo>
                  <a:lnTo>
                    <a:pt x="1" y="21055"/>
                  </a:lnTo>
                  <a:lnTo>
                    <a:pt x="739" y="20597"/>
                  </a:lnTo>
                  <a:lnTo>
                    <a:pt x="2954" y="19044"/>
                  </a:lnTo>
                  <a:lnTo>
                    <a:pt x="5704" y="16702"/>
                  </a:lnTo>
                  <a:lnTo>
                    <a:pt x="7893" y="14411"/>
                  </a:lnTo>
                  <a:lnTo>
                    <a:pt x="9293" y="12654"/>
                  </a:lnTo>
                  <a:lnTo>
                    <a:pt x="9955" y="11687"/>
                  </a:lnTo>
                  <a:lnTo>
                    <a:pt x="10006" y="11839"/>
                  </a:lnTo>
                  <a:lnTo>
                    <a:pt x="10592" y="12883"/>
                  </a:lnTo>
                  <a:lnTo>
                    <a:pt x="11279" y="13825"/>
                  </a:lnTo>
                  <a:lnTo>
                    <a:pt x="12247" y="14894"/>
                  </a:lnTo>
                  <a:lnTo>
                    <a:pt x="13570" y="15989"/>
                  </a:lnTo>
                  <a:lnTo>
                    <a:pt x="15276" y="17007"/>
                  </a:lnTo>
                  <a:lnTo>
                    <a:pt x="17415" y="17822"/>
                  </a:lnTo>
                  <a:lnTo>
                    <a:pt x="18662" y="18102"/>
                  </a:lnTo>
                  <a:lnTo>
                    <a:pt x="18713" y="17440"/>
                  </a:lnTo>
                  <a:lnTo>
                    <a:pt x="18611" y="14971"/>
                  </a:lnTo>
                  <a:lnTo>
                    <a:pt x="18739" y="15098"/>
                  </a:lnTo>
                  <a:lnTo>
                    <a:pt x="20393" y="16346"/>
                  </a:lnTo>
                  <a:lnTo>
                    <a:pt x="22736" y="17720"/>
                  </a:lnTo>
                  <a:lnTo>
                    <a:pt x="24772" y="18662"/>
                  </a:lnTo>
                  <a:lnTo>
                    <a:pt x="27216" y="19579"/>
                  </a:lnTo>
                  <a:lnTo>
                    <a:pt x="30068" y="20368"/>
                  </a:lnTo>
                  <a:lnTo>
                    <a:pt x="31646" y="20674"/>
                  </a:lnTo>
                  <a:lnTo>
                    <a:pt x="31646" y="15836"/>
                  </a:lnTo>
                  <a:lnTo>
                    <a:pt x="31646" y="15022"/>
                  </a:lnTo>
                  <a:lnTo>
                    <a:pt x="31468" y="13418"/>
                  </a:lnTo>
                  <a:lnTo>
                    <a:pt x="31163" y="11890"/>
                  </a:lnTo>
                  <a:lnTo>
                    <a:pt x="30704" y="10388"/>
                  </a:lnTo>
                  <a:lnTo>
                    <a:pt x="30093" y="8988"/>
                  </a:lnTo>
                  <a:lnTo>
                    <a:pt x="29355" y="7639"/>
                  </a:lnTo>
                  <a:lnTo>
                    <a:pt x="28515" y="6366"/>
                  </a:lnTo>
                  <a:lnTo>
                    <a:pt x="27547" y="5195"/>
                  </a:lnTo>
                  <a:lnTo>
                    <a:pt x="26478" y="4125"/>
                  </a:lnTo>
                  <a:lnTo>
                    <a:pt x="25282" y="3158"/>
                  </a:lnTo>
                  <a:lnTo>
                    <a:pt x="24034" y="2292"/>
                  </a:lnTo>
                  <a:lnTo>
                    <a:pt x="22685" y="1554"/>
                  </a:lnTo>
                  <a:lnTo>
                    <a:pt x="21259" y="968"/>
                  </a:lnTo>
                  <a:lnTo>
                    <a:pt x="19782" y="510"/>
                  </a:lnTo>
                  <a:lnTo>
                    <a:pt x="18229" y="179"/>
                  </a:lnTo>
                  <a:lnTo>
                    <a:pt x="16651" y="26"/>
                  </a:lnTo>
                  <a:lnTo>
                    <a:pt x="15836" y="1"/>
                  </a:lnTo>
                  <a:close/>
                </a:path>
              </a:pathLst>
            </a:custGeom>
            <a:solidFill>
              <a:srgbClr val="542D1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37"/>
            <p:cNvSpPr/>
            <p:nvPr/>
          </p:nvSpPr>
          <p:spPr>
            <a:xfrm>
              <a:off x="2348025" y="857050"/>
              <a:ext cx="110750" cy="21675"/>
            </a:xfrm>
            <a:custGeom>
              <a:rect b="b" l="l" r="r" t="t"/>
              <a:pathLst>
                <a:path extrusionOk="0" fill="none" h="867" w="4430">
                  <a:moveTo>
                    <a:pt x="4430" y="866"/>
                  </a:moveTo>
                  <a:lnTo>
                    <a:pt x="4201" y="662"/>
                  </a:lnTo>
                  <a:lnTo>
                    <a:pt x="3666" y="306"/>
                  </a:lnTo>
                  <a:lnTo>
                    <a:pt x="2826" y="1"/>
                  </a:lnTo>
                  <a:lnTo>
                    <a:pt x="1629" y="1"/>
                  </a:lnTo>
                  <a:lnTo>
                    <a:pt x="764" y="306"/>
                  </a:lnTo>
                  <a:lnTo>
                    <a:pt x="255" y="662"/>
                  </a:lnTo>
                  <a:lnTo>
                    <a:pt x="0" y="866"/>
                  </a:lnTo>
                </a:path>
              </a:pathLst>
            </a:custGeom>
            <a:noFill/>
            <a:ln cap="rnd" cmpd="sng" w="21000">
              <a:solidFill>
                <a:srgbClr val="713C23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7" name="Google Shape;1107;p37"/>
            <p:cNvSpPr/>
            <p:nvPr/>
          </p:nvSpPr>
          <p:spPr>
            <a:xfrm>
              <a:off x="2708900" y="857050"/>
              <a:ext cx="110775" cy="21675"/>
            </a:xfrm>
            <a:custGeom>
              <a:rect b="b" l="l" r="r" t="t"/>
              <a:pathLst>
                <a:path extrusionOk="0" fill="none" h="867" w="4431">
                  <a:moveTo>
                    <a:pt x="4430" y="866"/>
                  </a:moveTo>
                  <a:lnTo>
                    <a:pt x="4175" y="662"/>
                  </a:lnTo>
                  <a:lnTo>
                    <a:pt x="3666" y="306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64" y="306"/>
                  </a:lnTo>
                  <a:lnTo>
                    <a:pt x="229" y="662"/>
                  </a:lnTo>
                  <a:lnTo>
                    <a:pt x="0" y="866"/>
                  </a:lnTo>
                </a:path>
              </a:pathLst>
            </a:custGeom>
            <a:noFill/>
            <a:ln cap="rnd" cmpd="sng" w="21000">
              <a:solidFill>
                <a:srgbClr val="713C23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8" name="Google Shape;1108;p37"/>
            <p:cNvSpPr/>
            <p:nvPr/>
          </p:nvSpPr>
          <p:spPr>
            <a:xfrm>
              <a:off x="2521775" y="1172750"/>
              <a:ext cx="124125" cy="35650"/>
            </a:xfrm>
            <a:custGeom>
              <a:rect b="b" l="l" r="r" t="t"/>
              <a:pathLst>
                <a:path extrusionOk="0" h="1426" w="4965">
                  <a:moveTo>
                    <a:pt x="0" y="0"/>
                  </a:moveTo>
                  <a:lnTo>
                    <a:pt x="153" y="306"/>
                  </a:lnTo>
                  <a:lnTo>
                    <a:pt x="637" y="815"/>
                  </a:lnTo>
                  <a:lnTo>
                    <a:pt x="1273" y="1197"/>
                  </a:lnTo>
                  <a:lnTo>
                    <a:pt x="2062" y="1400"/>
                  </a:lnTo>
                  <a:lnTo>
                    <a:pt x="2495" y="1426"/>
                  </a:lnTo>
                  <a:lnTo>
                    <a:pt x="2903" y="1400"/>
                  </a:lnTo>
                  <a:lnTo>
                    <a:pt x="3692" y="1197"/>
                  </a:lnTo>
                  <a:lnTo>
                    <a:pt x="4328" y="815"/>
                  </a:lnTo>
                  <a:lnTo>
                    <a:pt x="4812" y="306"/>
                  </a:lnTo>
                  <a:lnTo>
                    <a:pt x="4965" y="0"/>
                  </a:lnTo>
                  <a:close/>
                </a:path>
              </a:pathLst>
            </a:custGeom>
            <a:solidFill>
              <a:srgbClr val="AE4C3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9" name="Google Shape;1109;p37"/>
            <p:cNvSpPr/>
            <p:nvPr/>
          </p:nvSpPr>
          <p:spPr>
            <a:xfrm>
              <a:off x="3100950" y="970350"/>
              <a:ext cx="356450" cy="585575"/>
            </a:xfrm>
            <a:custGeom>
              <a:rect b="b" l="l" r="r" t="t"/>
              <a:pathLst>
                <a:path extrusionOk="0" h="23423" w="14258">
                  <a:moveTo>
                    <a:pt x="9192" y="0"/>
                  </a:moveTo>
                  <a:lnTo>
                    <a:pt x="8784" y="77"/>
                  </a:lnTo>
                  <a:lnTo>
                    <a:pt x="8402" y="357"/>
                  </a:lnTo>
                  <a:lnTo>
                    <a:pt x="8148" y="738"/>
                  </a:lnTo>
                  <a:lnTo>
                    <a:pt x="8071" y="993"/>
                  </a:lnTo>
                  <a:lnTo>
                    <a:pt x="6340" y="8529"/>
                  </a:lnTo>
                  <a:lnTo>
                    <a:pt x="6035" y="8453"/>
                  </a:lnTo>
                  <a:lnTo>
                    <a:pt x="7588" y="1757"/>
                  </a:lnTo>
                  <a:lnTo>
                    <a:pt x="7613" y="1502"/>
                  </a:lnTo>
                  <a:lnTo>
                    <a:pt x="7562" y="1019"/>
                  </a:lnTo>
                  <a:lnTo>
                    <a:pt x="7358" y="637"/>
                  </a:lnTo>
                  <a:lnTo>
                    <a:pt x="7027" y="357"/>
                  </a:lnTo>
                  <a:lnTo>
                    <a:pt x="6798" y="280"/>
                  </a:lnTo>
                  <a:lnTo>
                    <a:pt x="6595" y="255"/>
                  </a:lnTo>
                  <a:lnTo>
                    <a:pt x="6162" y="357"/>
                  </a:lnTo>
                  <a:lnTo>
                    <a:pt x="5805" y="611"/>
                  </a:lnTo>
                  <a:lnTo>
                    <a:pt x="5551" y="1019"/>
                  </a:lnTo>
                  <a:lnTo>
                    <a:pt x="5475" y="1273"/>
                  </a:lnTo>
                  <a:lnTo>
                    <a:pt x="3361" y="10413"/>
                  </a:lnTo>
                  <a:lnTo>
                    <a:pt x="3132" y="9547"/>
                  </a:lnTo>
                  <a:lnTo>
                    <a:pt x="2623" y="8172"/>
                  </a:lnTo>
                  <a:lnTo>
                    <a:pt x="2114" y="7205"/>
                  </a:lnTo>
                  <a:lnTo>
                    <a:pt x="1630" y="6594"/>
                  </a:lnTo>
                  <a:lnTo>
                    <a:pt x="943" y="6110"/>
                  </a:lnTo>
                  <a:lnTo>
                    <a:pt x="383" y="6034"/>
                  </a:lnTo>
                  <a:lnTo>
                    <a:pt x="332" y="6059"/>
                  </a:lnTo>
                  <a:lnTo>
                    <a:pt x="154" y="6136"/>
                  </a:lnTo>
                  <a:lnTo>
                    <a:pt x="1" y="6441"/>
                  </a:lnTo>
                  <a:lnTo>
                    <a:pt x="1" y="6950"/>
                  </a:lnTo>
                  <a:lnTo>
                    <a:pt x="26" y="7052"/>
                  </a:lnTo>
                  <a:lnTo>
                    <a:pt x="561" y="9980"/>
                  </a:lnTo>
                  <a:lnTo>
                    <a:pt x="1147" y="13493"/>
                  </a:lnTo>
                  <a:lnTo>
                    <a:pt x="1197" y="13875"/>
                  </a:lnTo>
                  <a:lnTo>
                    <a:pt x="1427" y="14537"/>
                  </a:lnTo>
                  <a:lnTo>
                    <a:pt x="1885" y="15301"/>
                  </a:lnTo>
                  <a:lnTo>
                    <a:pt x="2929" y="16116"/>
                  </a:lnTo>
                  <a:lnTo>
                    <a:pt x="3158" y="16192"/>
                  </a:lnTo>
                  <a:lnTo>
                    <a:pt x="1859" y="21844"/>
                  </a:lnTo>
                  <a:lnTo>
                    <a:pt x="8784" y="23422"/>
                  </a:lnTo>
                  <a:lnTo>
                    <a:pt x="10133" y="17669"/>
                  </a:lnTo>
                  <a:lnTo>
                    <a:pt x="10261" y="17694"/>
                  </a:lnTo>
                  <a:lnTo>
                    <a:pt x="10694" y="17592"/>
                  </a:lnTo>
                  <a:lnTo>
                    <a:pt x="11203" y="17312"/>
                  </a:lnTo>
                  <a:lnTo>
                    <a:pt x="11610" y="16778"/>
                  </a:lnTo>
                  <a:lnTo>
                    <a:pt x="11737" y="16396"/>
                  </a:lnTo>
                  <a:lnTo>
                    <a:pt x="12068" y="14944"/>
                  </a:lnTo>
                  <a:lnTo>
                    <a:pt x="12832" y="11737"/>
                  </a:lnTo>
                  <a:lnTo>
                    <a:pt x="13087" y="10617"/>
                  </a:lnTo>
                  <a:lnTo>
                    <a:pt x="13189" y="10107"/>
                  </a:lnTo>
                  <a:lnTo>
                    <a:pt x="14232" y="5627"/>
                  </a:lnTo>
                  <a:lnTo>
                    <a:pt x="14258" y="5397"/>
                  </a:lnTo>
                  <a:lnTo>
                    <a:pt x="14207" y="4965"/>
                  </a:lnTo>
                  <a:lnTo>
                    <a:pt x="14029" y="4608"/>
                  </a:lnTo>
                  <a:lnTo>
                    <a:pt x="13698" y="4354"/>
                  </a:lnTo>
                  <a:lnTo>
                    <a:pt x="13520" y="4277"/>
                  </a:lnTo>
                  <a:lnTo>
                    <a:pt x="13316" y="4252"/>
                  </a:lnTo>
                  <a:lnTo>
                    <a:pt x="12908" y="4354"/>
                  </a:lnTo>
                  <a:lnTo>
                    <a:pt x="12578" y="4583"/>
                  </a:lnTo>
                  <a:lnTo>
                    <a:pt x="12348" y="4965"/>
                  </a:lnTo>
                  <a:lnTo>
                    <a:pt x="12272" y="5194"/>
                  </a:lnTo>
                  <a:lnTo>
                    <a:pt x="11254" y="9649"/>
                  </a:lnTo>
                  <a:lnTo>
                    <a:pt x="10872" y="9573"/>
                  </a:lnTo>
                  <a:lnTo>
                    <a:pt x="12323" y="3284"/>
                  </a:lnTo>
                  <a:lnTo>
                    <a:pt x="12348" y="3030"/>
                  </a:lnTo>
                  <a:lnTo>
                    <a:pt x="12297" y="2546"/>
                  </a:lnTo>
                  <a:lnTo>
                    <a:pt x="12094" y="2164"/>
                  </a:lnTo>
                  <a:lnTo>
                    <a:pt x="11763" y="1884"/>
                  </a:lnTo>
                  <a:lnTo>
                    <a:pt x="11534" y="1808"/>
                  </a:lnTo>
                  <a:lnTo>
                    <a:pt x="11330" y="1782"/>
                  </a:lnTo>
                  <a:lnTo>
                    <a:pt x="10897" y="1884"/>
                  </a:lnTo>
                  <a:lnTo>
                    <a:pt x="10541" y="2139"/>
                  </a:lnTo>
                  <a:lnTo>
                    <a:pt x="10286" y="2546"/>
                  </a:lnTo>
                  <a:lnTo>
                    <a:pt x="10210" y="2801"/>
                  </a:lnTo>
                  <a:lnTo>
                    <a:pt x="8759" y="9089"/>
                  </a:lnTo>
                  <a:lnTo>
                    <a:pt x="8453" y="9013"/>
                  </a:lnTo>
                  <a:lnTo>
                    <a:pt x="10184" y="1477"/>
                  </a:lnTo>
                  <a:lnTo>
                    <a:pt x="10235" y="1222"/>
                  </a:lnTo>
                  <a:lnTo>
                    <a:pt x="10159" y="764"/>
                  </a:lnTo>
                  <a:lnTo>
                    <a:pt x="9955" y="357"/>
                  </a:lnTo>
                  <a:lnTo>
                    <a:pt x="9624" y="77"/>
                  </a:lnTo>
                  <a:lnTo>
                    <a:pt x="9421" y="26"/>
                  </a:lnTo>
                  <a:lnTo>
                    <a:pt x="9192" y="0"/>
                  </a:lnTo>
                  <a:close/>
                </a:path>
              </a:pathLst>
            </a:custGeom>
            <a:solidFill>
              <a:srgbClr val="C08A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37"/>
            <p:cNvSpPr/>
            <p:nvPr/>
          </p:nvSpPr>
          <p:spPr>
            <a:xfrm>
              <a:off x="3184975" y="1230025"/>
              <a:ext cx="25" cy="25"/>
            </a:xfrm>
            <a:custGeom>
              <a:rect b="b" l="l" r="r" t="t"/>
              <a:pathLst>
                <a:path extrusionOk="0" h="1" w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37"/>
            <p:cNvSpPr/>
            <p:nvPr/>
          </p:nvSpPr>
          <p:spPr>
            <a:xfrm>
              <a:off x="3218075" y="1174650"/>
              <a:ext cx="190950" cy="55400"/>
            </a:xfrm>
            <a:custGeom>
              <a:rect b="b" l="l" r="r" t="t"/>
              <a:pathLst>
                <a:path extrusionOk="0" h="2216" w="7638">
                  <a:moveTo>
                    <a:pt x="102" y="0"/>
                  </a:moveTo>
                  <a:lnTo>
                    <a:pt x="0" y="484"/>
                  </a:lnTo>
                  <a:lnTo>
                    <a:pt x="7536" y="2215"/>
                  </a:lnTo>
                  <a:lnTo>
                    <a:pt x="7638" y="1732"/>
                  </a:lnTo>
                  <a:lnTo>
                    <a:pt x="6569" y="1477"/>
                  </a:lnTo>
                  <a:lnTo>
                    <a:pt x="6187" y="1401"/>
                  </a:lnTo>
                  <a:lnTo>
                    <a:pt x="4074" y="917"/>
                  </a:lnTo>
                  <a:lnTo>
                    <a:pt x="3768" y="841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37"/>
            <p:cNvSpPr/>
            <p:nvPr/>
          </p:nvSpPr>
          <p:spPr>
            <a:xfrm>
              <a:off x="3184975" y="1223650"/>
              <a:ext cx="105675" cy="159150"/>
            </a:xfrm>
            <a:custGeom>
              <a:rect b="b" l="l" r="r" t="t"/>
              <a:pathLst>
                <a:path extrusionOk="0" h="6366" w="4227">
                  <a:moveTo>
                    <a:pt x="77" y="1"/>
                  </a:moveTo>
                  <a:lnTo>
                    <a:pt x="51" y="26"/>
                  </a:lnTo>
                  <a:lnTo>
                    <a:pt x="0" y="255"/>
                  </a:lnTo>
                  <a:lnTo>
                    <a:pt x="230" y="306"/>
                  </a:lnTo>
                  <a:lnTo>
                    <a:pt x="1121" y="612"/>
                  </a:lnTo>
                  <a:lnTo>
                    <a:pt x="1859" y="1019"/>
                  </a:lnTo>
                  <a:lnTo>
                    <a:pt x="2597" y="1656"/>
                  </a:lnTo>
                  <a:lnTo>
                    <a:pt x="3259" y="2572"/>
                  </a:lnTo>
                  <a:lnTo>
                    <a:pt x="3717" y="3794"/>
                  </a:lnTo>
                  <a:lnTo>
                    <a:pt x="3896" y="5347"/>
                  </a:lnTo>
                  <a:lnTo>
                    <a:pt x="3819" y="6315"/>
                  </a:lnTo>
                  <a:lnTo>
                    <a:pt x="4125" y="6365"/>
                  </a:lnTo>
                  <a:lnTo>
                    <a:pt x="4150" y="6213"/>
                  </a:lnTo>
                  <a:lnTo>
                    <a:pt x="4227" y="5118"/>
                  </a:lnTo>
                  <a:lnTo>
                    <a:pt x="4176" y="4125"/>
                  </a:lnTo>
                  <a:lnTo>
                    <a:pt x="3896" y="3005"/>
                  </a:lnTo>
                  <a:lnTo>
                    <a:pt x="3361" y="1936"/>
                  </a:lnTo>
                  <a:lnTo>
                    <a:pt x="2419" y="968"/>
                  </a:lnTo>
                  <a:lnTo>
                    <a:pt x="1401" y="383"/>
                  </a:lnTo>
                  <a:lnTo>
                    <a:pt x="561" y="103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37"/>
            <p:cNvSpPr/>
            <p:nvPr/>
          </p:nvSpPr>
          <p:spPr>
            <a:xfrm>
              <a:off x="3162700" y="1403775"/>
              <a:ext cx="183950" cy="84675"/>
            </a:xfrm>
            <a:custGeom>
              <a:rect b="b" l="l" r="r" t="t"/>
              <a:pathLst>
                <a:path extrusionOk="0" h="3387" w="7358">
                  <a:moveTo>
                    <a:pt x="408" y="1"/>
                  </a:moveTo>
                  <a:lnTo>
                    <a:pt x="0" y="1783"/>
                  </a:lnTo>
                  <a:lnTo>
                    <a:pt x="6951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37"/>
            <p:cNvSpPr/>
            <p:nvPr/>
          </p:nvSpPr>
          <p:spPr>
            <a:xfrm>
              <a:off x="3123225" y="1425425"/>
              <a:ext cx="238075" cy="100575"/>
            </a:xfrm>
            <a:custGeom>
              <a:rect b="b" l="l" r="r" t="t"/>
              <a:pathLst>
                <a:path extrusionOk="0" h="4023" w="9523">
                  <a:moveTo>
                    <a:pt x="434" y="0"/>
                  </a:moveTo>
                  <a:lnTo>
                    <a:pt x="1" y="1935"/>
                  </a:lnTo>
                  <a:lnTo>
                    <a:pt x="9064" y="4023"/>
                  </a:lnTo>
                  <a:lnTo>
                    <a:pt x="9523" y="2113"/>
                  </a:lnTo>
                  <a:lnTo>
                    <a:pt x="434" y="0"/>
                  </a:lnTo>
                  <a:close/>
                </a:path>
              </a:pathLst>
            </a:custGeom>
            <a:solidFill>
              <a:srgbClr val="E5C11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5" name="Google Shape;1115;p37"/>
            <p:cNvSpPr/>
            <p:nvPr/>
          </p:nvSpPr>
          <p:spPr>
            <a:xfrm>
              <a:off x="3100950" y="1463600"/>
              <a:ext cx="251450" cy="105675"/>
            </a:xfrm>
            <a:custGeom>
              <a:rect b="b" l="l" r="r" t="t"/>
              <a:pathLst>
                <a:path extrusionOk="0" h="4227" w="10058">
                  <a:moveTo>
                    <a:pt x="994" y="1"/>
                  </a:moveTo>
                  <a:lnTo>
                    <a:pt x="1" y="4227"/>
                  </a:lnTo>
                  <a:lnTo>
                    <a:pt x="9573" y="4227"/>
                  </a:lnTo>
                  <a:lnTo>
                    <a:pt x="10057" y="2088"/>
                  </a:lnTo>
                  <a:lnTo>
                    <a:pt x="994" y="1"/>
                  </a:lnTo>
                  <a:close/>
                </a:path>
              </a:pathLst>
            </a:custGeom>
            <a:solidFill>
              <a:srgbClr val="F5861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6" name="Google Shape;1116;p37"/>
          <p:cNvGrpSpPr/>
          <p:nvPr/>
        </p:nvGrpSpPr>
        <p:grpSpPr>
          <a:xfrm flipH="1">
            <a:off x="7131122" y="1322128"/>
            <a:ext cx="1655447" cy="1389731"/>
            <a:chOff x="238125" y="394325"/>
            <a:chExt cx="1399600" cy="1174950"/>
          </a:xfrm>
        </p:grpSpPr>
        <p:sp>
          <p:nvSpPr>
            <p:cNvPr id="1117" name="Google Shape;1117;p37"/>
            <p:cNvSpPr/>
            <p:nvPr/>
          </p:nvSpPr>
          <p:spPr>
            <a:xfrm>
              <a:off x="352675" y="866600"/>
              <a:ext cx="68125" cy="190975"/>
            </a:xfrm>
            <a:custGeom>
              <a:rect b="b" l="l" r="r" t="t"/>
              <a:pathLst>
                <a:path extrusionOk="0" h="7639" w="2725">
                  <a:moveTo>
                    <a:pt x="2725" y="0"/>
                  </a:moveTo>
                  <a:lnTo>
                    <a:pt x="2190" y="51"/>
                  </a:lnTo>
                  <a:lnTo>
                    <a:pt x="1197" y="459"/>
                  </a:lnTo>
                  <a:lnTo>
                    <a:pt x="459" y="1197"/>
                  </a:lnTo>
                  <a:lnTo>
                    <a:pt x="52" y="2190"/>
                  </a:lnTo>
                  <a:lnTo>
                    <a:pt x="1" y="2750"/>
                  </a:lnTo>
                  <a:lnTo>
                    <a:pt x="1" y="4914"/>
                  </a:lnTo>
                  <a:lnTo>
                    <a:pt x="52" y="5474"/>
                  </a:lnTo>
                  <a:lnTo>
                    <a:pt x="459" y="6467"/>
                  </a:lnTo>
                  <a:lnTo>
                    <a:pt x="1197" y="7205"/>
                  </a:lnTo>
                  <a:lnTo>
                    <a:pt x="2190" y="7613"/>
                  </a:lnTo>
                  <a:lnTo>
                    <a:pt x="2725" y="7638"/>
                  </a:lnTo>
                  <a:lnTo>
                    <a:pt x="2725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8" name="Google Shape;1118;p37"/>
            <p:cNvSpPr/>
            <p:nvPr/>
          </p:nvSpPr>
          <p:spPr>
            <a:xfrm>
              <a:off x="1097350" y="866600"/>
              <a:ext cx="68125" cy="190975"/>
            </a:xfrm>
            <a:custGeom>
              <a:rect b="b" l="l" r="r" t="t"/>
              <a:pathLst>
                <a:path extrusionOk="0" h="7639" w="2725">
                  <a:moveTo>
                    <a:pt x="0" y="0"/>
                  </a:moveTo>
                  <a:lnTo>
                    <a:pt x="0" y="7638"/>
                  </a:lnTo>
                  <a:lnTo>
                    <a:pt x="561" y="7613"/>
                  </a:lnTo>
                  <a:lnTo>
                    <a:pt x="1553" y="7205"/>
                  </a:lnTo>
                  <a:lnTo>
                    <a:pt x="2292" y="6467"/>
                  </a:lnTo>
                  <a:lnTo>
                    <a:pt x="2699" y="5474"/>
                  </a:lnTo>
                  <a:lnTo>
                    <a:pt x="2725" y="4914"/>
                  </a:lnTo>
                  <a:lnTo>
                    <a:pt x="2725" y="2750"/>
                  </a:lnTo>
                  <a:lnTo>
                    <a:pt x="2699" y="2190"/>
                  </a:lnTo>
                  <a:lnTo>
                    <a:pt x="2292" y="1197"/>
                  </a:lnTo>
                  <a:lnTo>
                    <a:pt x="1553" y="459"/>
                  </a:lnTo>
                  <a:lnTo>
                    <a:pt x="561" y="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9" name="Google Shape;1119;p37"/>
            <p:cNvSpPr/>
            <p:nvPr/>
          </p:nvSpPr>
          <p:spPr>
            <a:xfrm>
              <a:off x="654375" y="1254850"/>
              <a:ext cx="210675" cy="264150"/>
            </a:xfrm>
            <a:custGeom>
              <a:rect b="b" l="l" r="r" t="t"/>
              <a:pathLst>
                <a:path extrusionOk="0" h="10566" w="8427">
                  <a:moveTo>
                    <a:pt x="0" y="0"/>
                  </a:moveTo>
                  <a:lnTo>
                    <a:pt x="0" y="10566"/>
                  </a:lnTo>
                  <a:lnTo>
                    <a:pt x="8427" y="10566"/>
                  </a:lnTo>
                  <a:lnTo>
                    <a:pt x="8427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37"/>
            <p:cNvSpPr/>
            <p:nvPr/>
          </p:nvSpPr>
          <p:spPr>
            <a:xfrm>
              <a:off x="408675" y="439525"/>
              <a:ext cx="701425" cy="875800"/>
            </a:xfrm>
            <a:custGeom>
              <a:rect b="b" l="l" r="r" t="t"/>
              <a:pathLst>
                <a:path extrusionOk="0" h="35032" w="28057">
                  <a:moveTo>
                    <a:pt x="14029" y="1"/>
                  </a:moveTo>
                  <a:lnTo>
                    <a:pt x="13290" y="26"/>
                  </a:lnTo>
                  <a:lnTo>
                    <a:pt x="11890" y="153"/>
                  </a:lnTo>
                  <a:lnTo>
                    <a:pt x="10515" y="433"/>
                  </a:lnTo>
                  <a:lnTo>
                    <a:pt x="9192" y="841"/>
                  </a:lnTo>
                  <a:lnTo>
                    <a:pt x="7944" y="1375"/>
                  </a:lnTo>
                  <a:lnTo>
                    <a:pt x="6748" y="2037"/>
                  </a:lnTo>
                  <a:lnTo>
                    <a:pt x="5627" y="2776"/>
                  </a:lnTo>
                  <a:lnTo>
                    <a:pt x="4584" y="3641"/>
                  </a:lnTo>
                  <a:lnTo>
                    <a:pt x="3642" y="4583"/>
                  </a:lnTo>
                  <a:lnTo>
                    <a:pt x="2776" y="5627"/>
                  </a:lnTo>
                  <a:lnTo>
                    <a:pt x="2038" y="6747"/>
                  </a:lnTo>
                  <a:lnTo>
                    <a:pt x="1376" y="7944"/>
                  </a:lnTo>
                  <a:lnTo>
                    <a:pt x="841" y="9191"/>
                  </a:lnTo>
                  <a:lnTo>
                    <a:pt x="434" y="10515"/>
                  </a:lnTo>
                  <a:lnTo>
                    <a:pt x="154" y="11890"/>
                  </a:lnTo>
                  <a:lnTo>
                    <a:pt x="1" y="13316"/>
                  </a:lnTo>
                  <a:lnTo>
                    <a:pt x="1" y="14028"/>
                  </a:lnTo>
                  <a:lnTo>
                    <a:pt x="1" y="21004"/>
                  </a:lnTo>
                  <a:lnTo>
                    <a:pt x="1" y="21717"/>
                  </a:lnTo>
                  <a:lnTo>
                    <a:pt x="154" y="23143"/>
                  </a:lnTo>
                  <a:lnTo>
                    <a:pt x="434" y="24517"/>
                  </a:lnTo>
                  <a:lnTo>
                    <a:pt x="841" y="25841"/>
                  </a:lnTo>
                  <a:lnTo>
                    <a:pt x="1376" y="27089"/>
                  </a:lnTo>
                  <a:lnTo>
                    <a:pt x="2038" y="28285"/>
                  </a:lnTo>
                  <a:lnTo>
                    <a:pt x="2776" y="29405"/>
                  </a:lnTo>
                  <a:lnTo>
                    <a:pt x="3642" y="30449"/>
                  </a:lnTo>
                  <a:lnTo>
                    <a:pt x="4584" y="31391"/>
                  </a:lnTo>
                  <a:lnTo>
                    <a:pt x="5627" y="32257"/>
                  </a:lnTo>
                  <a:lnTo>
                    <a:pt x="6748" y="32995"/>
                  </a:lnTo>
                  <a:lnTo>
                    <a:pt x="7944" y="33657"/>
                  </a:lnTo>
                  <a:lnTo>
                    <a:pt x="9192" y="34192"/>
                  </a:lnTo>
                  <a:lnTo>
                    <a:pt x="10515" y="34599"/>
                  </a:lnTo>
                  <a:lnTo>
                    <a:pt x="11890" y="34879"/>
                  </a:lnTo>
                  <a:lnTo>
                    <a:pt x="13290" y="35006"/>
                  </a:lnTo>
                  <a:lnTo>
                    <a:pt x="14029" y="35032"/>
                  </a:lnTo>
                  <a:lnTo>
                    <a:pt x="14742" y="35006"/>
                  </a:lnTo>
                  <a:lnTo>
                    <a:pt x="16167" y="34879"/>
                  </a:lnTo>
                  <a:lnTo>
                    <a:pt x="17542" y="34599"/>
                  </a:lnTo>
                  <a:lnTo>
                    <a:pt x="18841" y="34192"/>
                  </a:lnTo>
                  <a:lnTo>
                    <a:pt x="20113" y="33657"/>
                  </a:lnTo>
                  <a:lnTo>
                    <a:pt x="21310" y="32995"/>
                  </a:lnTo>
                  <a:lnTo>
                    <a:pt x="22430" y="32257"/>
                  </a:lnTo>
                  <a:lnTo>
                    <a:pt x="23449" y="31391"/>
                  </a:lnTo>
                  <a:lnTo>
                    <a:pt x="24416" y="30449"/>
                  </a:lnTo>
                  <a:lnTo>
                    <a:pt x="25282" y="29405"/>
                  </a:lnTo>
                  <a:lnTo>
                    <a:pt x="26020" y="28285"/>
                  </a:lnTo>
                  <a:lnTo>
                    <a:pt x="26682" y="27089"/>
                  </a:lnTo>
                  <a:lnTo>
                    <a:pt x="27216" y="25841"/>
                  </a:lnTo>
                  <a:lnTo>
                    <a:pt x="27624" y="24517"/>
                  </a:lnTo>
                  <a:lnTo>
                    <a:pt x="27904" y="23143"/>
                  </a:lnTo>
                  <a:lnTo>
                    <a:pt x="28031" y="21717"/>
                  </a:lnTo>
                  <a:lnTo>
                    <a:pt x="28057" y="21004"/>
                  </a:lnTo>
                  <a:lnTo>
                    <a:pt x="28057" y="14028"/>
                  </a:lnTo>
                  <a:lnTo>
                    <a:pt x="28031" y="13316"/>
                  </a:lnTo>
                  <a:lnTo>
                    <a:pt x="27904" y="11890"/>
                  </a:lnTo>
                  <a:lnTo>
                    <a:pt x="27624" y="10515"/>
                  </a:lnTo>
                  <a:lnTo>
                    <a:pt x="27216" y="9191"/>
                  </a:lnTo>
                  <a:lnTo>
                    <a:pt x="26682" y="7944"/>
                  </a:lnTo>
                  <a:lnTo>
                    <a:pt x="26020" y="6747"/>
                  </a:lnTo>
                  <a:lnTo>
                    <a:pt x="25282" y="5627"/>
                  </a:lnTo>
                  <a:lnTo>
                    <a:pt x="24416" y="4583"/>
                  </a:lnTo>
                  <a:lnTo>
                    <a:pt x="23449" y="3641"/>
                  </a:lnTo>
                  <a:lnTo>
                    <a:pt x="22430" y="2776"/>
                  </a:lnTo>
                  <a:lnTo>
                    <a:pt x="21310" y="2037"/>
                  </a:lnTo>
                  <a:lnTo>
                    <a:pt x="20113" y="1375"/>
                  </a:lnTo>
                  <a:lnTo>
                    <a:pt x="18841" y="841"/>
                  </a:lnTo>
                  <a:lnTo>
                    <a:pt x="17542" y="433"/>
                  </a:lnTo>
                  <a:lnTo>
                    <a:pt x="16167" y="153"/>
                  </a:lnTo>
                  <a:lnTo>
                    <a:pt x="14742" y="26"/>
                  </a:lnTo>
                  <a:lnTo>
                    <a:pt x="14029" y="1"/>
                  </a:lnTo>
                  <a:close/>
                </a:path>
              </a:pathLst>
            </a:custGeom>
            <a:solidFill>
              <a:srgbClr val="C08A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37"/>
            <p:cNvSpPr/>
            <p:nvPr/>
          </p:nvSpPr>
          <p:spPr>
            <a:xfrm>
              <a:off x="533425" y="933425"/>
              <a:ext cx="91050" cy="90400"/>
            </a:xfrm>
            <a:custGeom>
              <a:rect b="b" l="l" r="r" t="t"/>
              <a:pathLst>
                <a:path extrusionOk="0" h="3616" w="3642">
                  <a:moveTo>
                    <a:pt x="1834" y="1"/>
                  </a:moveTo>
                  <a:lnTo>
                    <a:pt x="1452" y="26"/>
                  </a:lnTo>
                  <a:lnTo>
                    <a:pt x="790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1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90" y="3310"/>
                  </a:lnTo>
                  <a:lnTo>
                    <a:pt x="1452" y="3590"/>
                  </a:lnTo>
                  <a:lnTo>
                    <a:pt x="1834" y="3616"/>
                  </a:lnTo>
                  <a:lnTo>
                    <a:pt x="2190" y="3590"/>
                  </a:lnTo>
                  <a:lnTo>
                    <a:pt x="2852" y="3310"/>
                  </a:lnTo>
                  <a:lnTo>
                    <a:pt x="3336" y="2827"/>
                  </a:lnTo>
                  <a:lnTo>
                    <a:pt x="3616" y="2165"/>
                  </a:lnTo>
                  <a:lnTo>
                    <a:pt x="3642" y="1808"/>
                  </a:lnTo>
                  <a:lnTo>
                    <a:pt x="3616" y="1426"/>
                  </a:lnTo>
                  <a:lnTo>
                    <a:pt x="3336" y="790"/>
                  </a:lnTo>
                  <a:lnTo>
                    <a:pt x="2852" y="281"/>
                  </a:lnTo>
                  <a:lnTo>
                    <a:pt x="2190" y="26"/>
                  </a:lnTo>
                  <a:lnTo>
                    <a:pt x="1834" y="1"/>
                  </a:lnTo>
                  <a:close/>
                </a:path>
              </a:pathLst>
            </a:custGeom>
            <a:solidFill>
              <a:srgbClr val="5931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2" name="Google Shape;1122;p37"/>
            <p:cNvSpPr/>
            <p:nvPr/>
          </p:nvSpPr>
          <p:spPr>
            <a:xfrm>
              <a:off x="894325" y="933425"/>
              <a:ext cx="91025" cy="90400"/>
            </a:xfrm>
            <a:custGeom>
              <a:rect b="b" l="l" r="r" t="t"/>
              <a:pathLst>
                <a:path extrusionOk="0" h="3616" w="3641">
                  <a:moveTo>
                    <a:pt x="1808" y="1"/>
                  </a:moveTo>
                  <a:lnTo>
                    <a:pt x="1451" y="26"/>
                  </a:lnTo>
                  <a:lnTo>
                    <a:pt x="789" y="281"/>
                  </a:lnTo>
                  <a:lnTo>
                    <a:pt x="306" y="790"/>
                  </a:lnTo>
                  <a:lnTo>
                    <a:pt x="26" y="1426"/>
                  </a:lnTo>
                  <a:lnTo>
                    <a:pt x="0" y="1808"/>
                  </a:lnTo>
                  <a:lnTo>
                    <a:pt x="26" y="2165"/>
                  </a:lnTo>
                  <a:lnTo>
                    <a:pt x="306" y="2827"/>
                  </a:lnTo>
                  <a:lnTo>
                    <a:pt x="789" y="3310"/>
                  </a:lnTo>
                  <a:lnTo>
                    <a:pt x="1451" y="3590"/>
                  </a:lnTo>
                  <a:lnTo>
                    <a:pt x="1808" y="3616"/>
                  </a:lnTo>
                  <a:lnTo>
                    <a:pt x="2190" y="3590"/>
                  </a:lnTo>
                  <a:lnTo>
                    <a:pt x="2826" y="3310"/>
                  </a:lnTo>
                  <a:lnTo>
                    <a:pt x="3335" y="2827"/>
                  </a:lnTo>
                  <a:lnTo>
                    <a:pt x="3615" y="2165"/>
                  </a:lnTo>
                  <a:lnTo>
                    <a:pt x="3641" y="1808"/>
                  </a:lnTo>
                  <a:lnTo>
                    <a:pt x="3615" y="1426"/>
                  </a:lnTo>
                  <a:lnTo>
                    <a:pt x="3335" y="790"/>
                  </a:lnTo>
                  <a:lnTo>
                    <a:pt x="2826" y="281"/>
                  </a:lnTo>
                  <a:lnTo>
                    <a:pt x="2190" y="26"/>
                  </a:lnTo>
                  <a:lnTo>
                    <a:pt x="1808" y="1"/>
                  </a:lnTo>
                  <a:close/>
                </a:path>
              </a:pathLst>
            </a:custGeom>
            <a:solidFill>
              <a:srgbClr val="59311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3" name="Google Shape;1123;p37"/>
            <p:cNvSpPr/>
            <p:nvPr/>
          </p:nvSpPr>
          <p:spPr>
            <a:xfrm>
              <a:off x="238125" y="1359225"/>
              <a:ext cx="1042550" cy="210050"/>
            </a:xfrm>
            <a:custGeom>
              <a:rect b="b" l="l" r="r" t="t"/>
              <a:pathLst>
                <a:path extrusionOk="0" h="8402" w="41702">
                  <a:moveTo>
                    <a:pt x="16625" y="1"/>
                  </a:moveTo>
                  <a:lnTo>
                    <a:pt x="12297" y="153"/>
                  </a:lnTo>
                  <a:lnTo>
                    <a:pt x="11176" y="179"/>
                  </a:lnTo>
                  <a:lnTo>
                    <a:pt x="9140" y="484"/>
                  </a:lnTo>
                  <a:lnTo>
                    <a:pt x="7307" y="1070"/>
                  </a:lnTo>
                  <a:lnTo>
                    <a:pt x="5677" y="1910"/>
                  </a:lnTo>
                  <a:lnTo>
                    <a:pt x="4226" y="2979"/>
                  </a:lnTo>
                  <a:lnTo>
                    <a:pt x="2902" y="4303"/>
                  </a:lnTo>
                  <a:lnTo>
                    <a:pt x="1680" y="5805"/>
                  </a:lnTo>
                  <a:lnTo>
                    <a:pt x="560" y="7485"/>
                  </a:lnTo>
                  <a:lnTo>
                    <a:pt x="0" y="8402"/>
                  </a:lnTo>
                  <a:lnTo>
                    <a:pt x="41702" y="8402"/>
                  </a:lnTo>
                  <a:lnTo>
                    <a:pt x="41141" y="7485"/>
                  </a:lnTo>
                  <a:lnTo>
                    <a:pt x="39996" y="5805"/>
                  </a:lnTo>
                  <a:lnTo>
                    <a:pt x="38799" y="4303"/>
                  </a:lnTo>
                  <a:lnTo>
                    <a:pt x="37475" y="2979"/>
                  </a:lnTo>
                  <a:lnTo>
                    <a:pt x="36024" y="1910"/>
                  </a:lnTo>
                  <a:lnTo>
                    <a:pt x="34395" y="1070"/>
                  </a:lnTo>
                  <a:lnTo>
                    <a:pt x="32562" y="484"/>
                  </a:lnTo>
                  <a:lnTo>
                    <a:pt x="30525" y="179"/>
                  </a:lnTo>
                  <a:lnTo>
                    <a:pt x="29380" y="153"/>
                  </a:lnTo>
                  <a:lnTo>
                    <a:pt x="25051" y="1"/>
                  </a:lnTo>
                  <a:lnTo>
                    <a:pt x="25051" y="433"/>
                  </a:lnTo>
                  <a:lnTo>
                    <a:pt x="24873" y="1248"/>
                  </a:lnTo>
                  <a:lnTo>
                    <a:pt x="24568" y="2012"/>
                  </a:lnTo>
                  <a:lnTo>
                    <a:pt x="24110" y="2674"/>
                  </a:lnTo>
                  <a:lnTo>
                    <a:pt x="23524" y="3259"/>
                  </a:lnTo>
                  <a:lnTo>
                    <a:pt x="22862" y="3692"/>
                  </a:lnTo>
                  <a:lnTo>
                    <a:pt x="22098" y="4023"/>
                  </a:lnTo>
                  <a:lnTo>
                    <a:pt x="21284" y="4201"/>
                  </a:lnTo>
                  <a:lnTo>
                    <a:pt x="20418" y="4201"/>
                  </a:lnTo>
                  <a:lnTo>
                    <a:pt x="19603" y="4023"/>
                  </a:lnTo>
                  <a:lnTo>
                    <a:pt x="18840" y="3692"/>
                  </a:lnTo>
                  <a:lnTo>
                    <a:pt x="18178" y="3259"/>
                  </a:lnTo>
                  <a:lnTo>
                    <a:pt x="17592" y="2674"/>
                  </a:lnTo>
                  <a:lnTo>
                    <a:pt x="17134" y="2012"/>
                  </a:lnTo>
                  <a:lnTo>
                    <a:pt x="16828" y="1248"/>
                  </a:lnTo>
                  <a:lnTo>
                    <a:pt x="16650" y="433"/>
                  </a:lnTo>
                  <a:lnTo>
                    <a:pt x="16625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4" name="Google Shape;1124;p37"/>
            <p:cNvSpPr/>
            <p:nvPr/>
          </p:nvSpPr>
          <p:spPr>
            <a:xfrm>
              <a:off x="614900" y="1359225"/>
              <a:ext cx="288975" cy="148950"/>
            </a:xfrm>
            <a:custGeom>
              <a:rect b="b" l="l" r="r" t="t"/>
              <a:pathLst>
                <a:path extrusionOk="0" h="5958" w="11559">
                  <a:moveTo>
                    <a:pt x="1554" y="1"/>
                  </a:moveTo>
                  <a:lnTo>
                    <a:pt x="1" y="51"/>
                  </a:lnTo>
                  <a:lnTo>
                    <a:pt x="1" y="128"/>
                  </a:lnTo>
                  <a:lnTo>
                    <a:pt x="1" y="179"/>
                  </a:lnTo>
                  <a:lnTo>
                    <a:pt x="26" y="790"/>
                  </a:lnTo>
                  <a:lnTo>
                    <a:pt x="255" y="1910"/>
                  </a:lnTo>
                  <a:lnTo>
                    <a:pt x="688" y="2954"/>
                  </a:lnTo>
                  <a:lnTo>
                    <a:pt x="1324" y="3870"/>
                  </a:lnTo>
                  <a:lnTo>
                    <a:pt x="2088" y="4659"/>
                  </a:lnTo>
                  <a:lnTo>
                    <a:pt x="3030" y="5270"/>
                  </a:lnTo>
                  <a:lnTo>
                    <a:pt x="4049" y="5703"/>
                  </a:lnTo>
                  <a:lnTo>
                    <a:pt x="5194" y="5958"/>
                  </a:lnTo>
                  <a:lnTo>
                    <a:pt x="6365" y="5958"/>
                  </a:lnTo>
                  <a:lnTo>
                    <a:pt x="7486" y="5703"/>
                  </a:lnTo>
                  <a:lnTo>
                    <a:pt x="8529" y="5270"/>
                  </a:lnTo>
                  <a:lnTo>
                    <a:pt x="9446" y="4659"/>
                  </a:lnTo>
                  <a:lnTo>
                    <a:pt x="10235" y="3870"/>
                  </a:lnTo>
                  <a:lnTo>
                    <a:pt x="10872" y="2954"/>
                  </a:lnTo>
                  <a:lnTo>
                    <a:pt x="11304" y="1910"/>
                  </a:lnTo>
                  <a:lnTo>
                    <a:pt x="11533" y="790"/>
                  </a:lnTo>
                  <a:lnTo>
                    <a:pt x="11559" y="179"/>
                  </a:lnTo>
                  <a:lnTo>
                    <a:pt x="11559" y="128"/>
                  </a:lnTo>
                  <a:lnTo>
                    <a:pt x="11533" y="51"/>
                  </a:lnTo>
                  <a:lnTo>
                    <a:pt x="9980" y="1"/>
                  </a:lnTo>
                  <a:lnTo>
                    <a:pt x="9980" y="433"/>
                  </a:lnTo>
                  <a:lnTo>
                    <a:pt x="9802" y="1248"/>
                  </a:lnTo>
                  <a:lnTo>
                    <a:pt x="9497" y="2012"/>
                  </a:lnTo>
                  <a:lnTo>
                    <a:pt x="9039" y="2674"/>
                  </a:lnTo>
                  <a:lnTo>
                    <a:pt x="8453" y="3259"/>
                  </a:lnTo>
                  <a:lnTo>
                    <a:pt x="7791" y="3692"/>
                  </a:lnTo>
                  <a:lnTo>
                    <a:pt x="7027" y="4023"/>
                  </a:lnTo>
                  <a:lnTo>
                    <a:pt x="6213" y="4201"/>
                  </a:lnTo>
                  <a:lnTo>
                    <a:pt x="5347" y="4201"/>
                  </a:lnTo>
                  <a:lnTo>
                    <a:pt x="4532" y="4023"/>
                  </a:lnTo>
                  <a:lnTo>
                    <a:pt x="3769" y="3692"/>
                  </a:lnTo>
                  <a:lnTo>
                    <a:pt x="3107" y="3259"/>
                  </a:lnTo>
                  <a:lnTo>
                    <a:pt x="2521" y="2674"/>
                  </a:lnTo>
                  <a:lnTo>
                    <a:pt x="2063" y="2012"/>
                  </a:lnTo>
                  <a:lnTo>
                    <a:pt x="1757" y="1248"/>
                  </a:lnTo>
                  <a:lnTo>
                    <a:pt x="1579" y="433"/>
                  </a:lnTo>
                  <a:lnTo>
                    <a:pt x="1554" y="1"/>
                  </a:lnTo>
                  <a:close/>
                </a:path>
              </a:pathLst>
            </a:custGeom>
            <a:solidFill>
              <a:srgbClr val="52C5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5" name="Google Shape;1125;p37"/>
            <p:cNvSpPr/>
            <p:nvPr/>
          </p:nvSpPr>
          <p:spPr>
            <a:xfrm>
              <a:off x="716100" y="974800"/>
              <a:ext cx="82775" cy="119675"/>
            </a:xfrm>
            <a:custGeom>
              <a:rect b="b" l="l" r="r" t="t"/>
              <a:pathLst>
                <a:path extrusionOk="0" h="4787" w="3311">
                  <a:moveTo>
                    <a:pt x="1554" y="0"/>
                  </a:moveTo>
                  <a:lnTo>
                    <a:pt x="1375" y="306"/>
                  </a:lnTo>
                  <a:lnTo>
                    <a:pt x="1299" y="586"/>
                  </a:lnTo>
                  <a:lnTo>
                    <a:pt x="26" y="4252"/>
                  </a:lnTo>
                  <a:lnTo>
                    <a:pt x="1" y="4303"/>
                  </a:lnTo>
                  <a:lnTo>
                    <a:pt x="1" y="4354"/>
                  </a:lnTo>
                  <a:lnTo>
                    <a:pt x="408" y="4558"/>
                  </a:lnTo>
                  <a:lnTo>
                    <a:pt x="1223" y="4787"/>
                  </a:lnTo>
                  <a:lnTo>
                    <a:pt x="2063" y="4787"/>
                  </a:lnTo>
                  <a:lnTo>
                    <a:pt x="2903" y="4558"/>
                  </a:lnTo>
                  <a:lnTo>
                    <a:pt x="3310" y="4354"/>
                  </a:lnTo>
                  <a:lnTo>
                    <a:pt x="3310" y="4303"/>
                  </a:lnTo>
                  <a:lnTo>
                    <a:pt x="3285" y="4252"/>
                  </a:lnTo>
                  <a:lnTo>
                    <a:pt x="2012" y="586"/>
                  </a:lnTo>
                  <a:lnTo>
                    <a:pt x="1935" y="306"/>
                  </a:lnTo>
                  <a:lnTo>
                    <a:pt x="1757" y="0"/>
                  </a:lnTo>
                  <a:close/>
                </a:path>
              </a:pathLst>
            </a:custGeom>
            <a:solidFill>
              <a:srgbClr val="D3A6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6" name="Google Shape;1126;p37"/>
            <p:cNvSpPr/>
            <p:nvPr/>
          </p:nvSpPr>
          <p:spPr>
            <a:xfrm>
              <a:off x="716100" y="1083625"/>
              <a:ext cx="82775" cy="37575"/>
            </a:xfrm>
            <a:custGeom>
              <a:rect b="b" l="l" r="r" t="t"/>
              <a:pathLst>
                <a:path extrusionOk="0" h="1503" w="3311">
                  <a:moveTo>
                    <a:pt x="1" y="1"/>
                  </a:moveTo>
                  <a:lnTo>
                    <a:pt x="1" y="306"/>
                  </a:lnTo>
                  <a:lnTo>
                    <a:pt x="281" y="841"/>
                  </a:lnTo>
                  <a:lnTo>
                    <a:pt x="764" y="1248"/>
                  </a:lnTo>
                  <a:lnTo>
                    <a:pt x="1299" y="1477"/>
                  </a:lnTo>
                  <a:lnTo>
                    <a:pt x="1528" y="1503"/>
                  </a:lnTo>
                  <a:lnTo>
                    <a:pt x="1783" y="1503"/>
                  </a:lnTo>
                  <a:lnTo>
                    <a:pt x="2012" y="1477"/>
                  </a:lnTo>
                  <a:lnTo>
                    <a:pt x="2546" y="1248"/>
                  </a:lnTo>
                  <a:lnTo>
                    <a:pt x="3030" y="841"/>
                  </a:lnTo>
                  <a:lnTo>
                    <a:pt x="3310" y="306"/>
                  </a:lnTo>
                  <a:lnTo>
                    <a:pt x="3310" y="1"/>
                  </a:lnTo>
                  <a:lnTo>
                    <a:pt x="2903" y="205"/>
                  </a:lnTo>
                  <a:lnTo>
                    <a:pt x="2063" y="434"/>
                  </a:lnTo>
                  <a:lnTo>
                    <a:pt x="1223" y="434"/>
                  </a:lnTo>
                  <a:lnTo>
                    <a:pt x="408" y="20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7" name="Google Shape;1127;p37"/>
            <p:cNvSpPr/>
            <p:nvPr/>
          </p:nvSpPr>
          <p:spPr>
            <a:xfrm>
              <a:off x="552525" y="949350"/>
              <a:ext cx="26750" cy="26100"/>
            </a:xfrm>
            <a:custGeom>
              <a:rect b="b" l="l" r="r" t="t"/>
              <a:pathLst>
                <a:path extrusionOk="0" h="1044" w="1070">
                  <a:moveTo>
                    <a:pt x="535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1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35" y="1044"/>
                  </a:lnTo>
                  <a:lnTo>
                    <a:pt x="739" y="1018"/>
                  </a:lnTo>
                  <a:lnTo>
                    <a:pt x="1019" y="738"/>
                  </a:lnTo>
                  <a:lnTo>
                    <a:pt x="1070" y="509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3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37"/>
            <p:cNvSpPr/>
            <p:nvPr/>
          </p:nvSpPr>
          <p:spPr>
            <a:xfrm>
              <a:off x="913400" y="949350"/>
              <a:ext cx="26125" cy="26100"/>
            </a:xfrm>
            <a:custGeom>
              <a:rect b="b" l="l" r="r" t="t"/>
              <a:pathLst>
                <a:path extrusionOk="0" h="1044" w="1045">
                  <a:moveTo>
                    <a:pt x="510" y="0"/>
                  </a:moveTo>
                  <a:lnTo>
                    <a:pt x="306" y="26"/>
                  </a:lnTo>
                  <a:lnTo>
                    <a:pt x="26" y="306"/>
                  </a:lnTo>
                  <a:lnTo>
                    <a:pt x="1" y="509"/>
                  </a:lnTo>
                  <a:lnTo>
                    <a:pt x="26" y="738"/>
                  </a:lnTo>
                  <a:lnTo>
                    <a:pt x="306" y="1018"/>
                  </a:lnTo>
                  <a:lnTo>
                    <a:pt x="510" y="1044"/>
                  </a:lnTo>
                  <a:lnTo>
                    <a:pt x="739" y="1018"/>
                  </a:lnTo>
                  <a:lnTo>
                    <a:pt x="1019" y="738"/>
                  </a:lnTo>
                  <a:lnTo>
                    <a:pt x="1045" y="509"/>
                  </a:lnTo>
                  <a:lnTo>
                    <a:pt x="1019" y="306"/>
                  </a:lnTo>
                  <a:lnTo>
                    <a:pt x="739" y="26"/>
                  </a:lnTo>
                  <a:lnTo>
                    <a:pt x="51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9" name="Google Shape;1129;p37"/>
            <p:cNvSpPr/>
            <p:nvPr/>
          </p:nvSpPr>
          <p:spPr>
            <a:xfrm>
              <a:off x="506075" y="1037175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611"/>
                  </a:lnTo>
                  <a:lnTo>
                    <a:pt x="26" y="1095"/>
                  </a:lnTo>
                  <a:lnTo>
                    <a:pt x="0" y="1375"/>
                  </a:lnTo>
                  <a:lnTo>
                    <a:pt x="26" y="1655"/>
                  </a:lnTo>
                  <a:lnTo>
                    <a:pt x="229" y="2164"/>
                  </a:lnTo>
                  <a:lnTo>
                    <a:pt x="586" y="2521"/>
                  </a:lnTo>
                  <a:lnTo>
                    <a:pt x="1095" y="2750"/>
                  </a:lnTo>
                  <a:lnTo>
                    <a:pt x="4736" y="2750"/>
                  </a:lnTo>
                  <a:lnTo>
                    <a:pt x="5245" y="2521"/>
                  </a:lnTo>
                  <a:lnTo>
                    <a:pt x="5601" y="2164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611"/>
                  </a:lnTo>
                  <a:lnTo>
                    <a:pt x="5245" y="229"/>
                  </a:lnTo>
                  <a:lnTo>
                    <a:pt x="4736" y="26"/>
                  </a:lnTo>
                  <a:lnTo>
                    <a:pt x="4455" y="0"/>
                  </a:lnTo>
                  <a:close/>
                </a:path>
              </a:pathLst>
            </a:custGeom>
            <a:solidFill>
              <a:srgbClr val="C66C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0" name="Google Shape;1130;p37"/>
            <p:cNvSpPr/>
            <p:nvPr/>
          </p:nvSpPr>
          <p:spPr>
            <a:xfrm>
              <a:off x="866950" y="1037175"/>
              <a:ext cx="145775" cy="68750"/>
            </a:xfrm>
            <a:custGeom>
              <a:rect b="b" l="l" r="r" t="t"/>
              <a:pathLst>
                <a:path extrusionOk="0" h="2750" w="5831">
                  <a:moveTo>
                    <a:pt x="1375" y="0"/>
                  </a:moveTo>
                  <a:lnTo>
                    <a:pt x="1095" y="26"/>
                  </a:lnTo>
                  <a:lnTo>
                    <a:pt x="586" y="229"/>
                  </a:lnTo>
                  <a:lnTo>
                    <a:pt x="229" y="611"/>
                  </a:lnTo>
                  <a:lnTo>
                    <a:pt x="0" y="1095"/>
                  </a:lnTo>
                  <a:lnTo>
                    <a:pt x="0" y="1375"/>
                  </a:lnTo>
                  <a:lnTo>
                    <a:pt x="0" y="1655"/>
                  </a:lnTo>
                  <a:lnTo>
                    <a:pt x="229" y="2164"/>
                  </a:lnTo>
                  <a:lnTo>
                    <a:pt x="586" y="2521"/>
                  </a:lnTo>
                  <a:lnTo>
                    <a:pt x="1095" y="2750"/>
                  </a:lnTo>
                  <a:lnTo>
                    <a:pt x="4736" y="2750"/>
                  </a:lnTo>
                  <a:lnTo>
                    <a:pt x="5219" y="2521"/>
                  </a:lnTo>
                  <a:lnTo>
                    <a:pt x="5601" y="2164"/>
                  </a:lnTo>
                  <a:lnTo>
                    <a:pt x="5805" y="1655"/>
                  </a:lnTo>
                  <a:lnTo>
                    <a:pt x="5830" y="1375"/>
                  </a:lnTo>
                  <a:lnTo>
                    <a:pt x="5805" y="1095"/>
                  </a:lnTo>
                  <a:lnTo>
                    <a:pt x="5601" y="611"/>
                  </a:lnTo>
                  <a:lnTo>
                    <a:pt x="5219" y="229"/>
                  </a:lnTo>
                  <a:lnTo>
                    <a:pt x="4736" y="26"/>
                  </a:lnTo>
                  <a:lnTo>
                    <a:pt x="4456" y="0"/>
                  </a:lnTo>
                  <a:close/>
                </a:path>
              </a:pathLst>
            </a:custGeom>
            <a:solidFill>
              <a:srgbClr val="C66C6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1" name="Google Shape;1131;p37"/>
            <p:cNvSpPr/>
            <p:nvPr/>
          </p:nvSpPr>
          <p:spPr>
            <a:xfrm>
              <a:off x="363500" y="394325"/>
              <a:ext cx="791800" cy="526400"/>
            </a:xfrm>
            <a:custGeom>
              <a:rect b="b" l="l" r="r" t="t"/>
              <a:pathLst>
                <a:path extrusionOk="0" h="21056" w="31672">
                  <a:moveTo>
                    <a:pt x="15836" y="1"/>
                  </a:moveTo>
                  <a:lnTo>
                    <a:pt x="15021" y="26"/>
                  </a:lnTo>
                  <a:lnTo>
                    <a:pt x="13417" y="179"/>
                  </a:lnTo>
                  <a:lnTo>
                    <a:pt x="11890" y="510"/>
                  </a:lnTo>
                  <a:lnTo>
                    <a:pt x="10388" y="968"/>
                  </a:lnTo>
                  <a:lnTo>
                    <a:pt x="8962" y="1554"/>
                  </a:lnTo>
                  <a:lnTo>
                    <a:pt x="7638" y="2292"/>
                  </a:lnTo>
                  <a:lnTo>
                    <a:pt x="6365" y="3158"/>
                  </a:lnTo>
                  <a:lnTo>
                    <a:pt x="5194" y="4125"/>
                  </a:lnTo>
                  <a:lnTo>
                    <a:pt x="4125" y="5195"/>
                  </a:lnTo>
                  <a:lnTo>
                    <a:pt x="3157" y="6366"/>
                  </a:lnTo>
                  <a:lnTo>
                    <a:pt x="2292" y="7639"/>
                  </a:lnTo>
                  <a:lnTo>
                    <a:pt x="1553" y="8988"/>
                  </a:lnTo>
                  <a:lnTo>
                    <a:pt x="968" y="10388"/>
                  </a:lnTo>
                  <a:lnTo>
                    <a:pt x="484" y="11890"/>
                  </a:lnTo>
                  <a:lnTo>
                    <a:pt x="179" y="13418"/>
                  </a:lnTo>
                  <a:lnTo>
                    <a:pt x="26" y="15022"/>
                  </a:lnTo>
                  <a:lnTo>
                    <a:pt x="0" y="15836"/>
                  </a:lnTo>
                  <a:lnTo>
                    <a:pt x="0" y="21055"/>
                  </a:lnTo>
                  <a:lnTo>
                    <a:pt x="739" y="20597"/>
                  </a:lnTo>
                  <a:lnTo>
                    <a:pt x="2979" y="19044"/>
                  </a:lnTo>
                  <a:lnTo>
                    <a:pt x="5729" y="16702"/>
                  </a:lnTo>
                  <a:lnTo>
                    <a:pt x="7893" y="14411"/>
                  </a:lnTo>
                  <a:lnTo>
                    <a:pt x="9293" y="12654"/>
                  </a:lnTo>
                  <a:lnTo>
                    <a:pt x="9980" y="11687"/>
                  </a:lnTo>
                  <a:lnTo>
                    <a:pt x="10031" y="11839"/>
                  </a:lnTo>
                  <a:lnTo>
                    <a:pt x="10591" y="12883"/>
                  </a:lnTo>
                  <a:lnTo>
                    <a:pt x="11279" y="13825"/>
                  </a:lnTo>
                  <a:lnTo>
                    <a:pt x="12272" y="14894"/>
                  </a:lnTo>
                  <a:lnTo>
                    <a:pt x="13595" y="15989"/>
                  </a:lnTo>
                  <a:lnTo>
                    <a:pt x="15301" y="17007"/>
                  </a:lnTo>
                  <a:lnTo>
                    <a:pt x="17414" y="17822"/>
                  </a:lnTo>
                  <a:lnTo>
                    <a:pt x="18662" y="18102"/>
                  </a:lnTo>
                  <a:lnTo>
                    <a:pt x="18713" y="17440"/>
                  </a:lnTo>
                  <a:lnTo>
                    <a:pt x="18611" y="14971"/>
                  </a:lnTo>
                  <a:lnTo>
                    <a:pt x="18764" y="15098"/>
                  </a:lnTo>
                  <a:lnTo>
                    <a:pt x="20393" y="16346"/>
                  </a:lnTo>
                  <a:lnTo>
                    <a:pt x="22735" y="17720"/>
                  </a:lnTo>
                  <a:lnTo>
                    <a:pt x="24772" y="18662"/>
                  </a:lnTo>
                  <a:lnTo>
                    <a:pt x="27216" y="19579"/>
                  </a:lnTo>
                  <a:lnTo>
                    <a:pt x="30067" y="20368"/>
                  </a:lnTo>
                  <a:lnTo>
                    <a:pt x="31671" y="20674"/>
                  </a:lnTo>
                  <a:lnTo>
                    <a:pt x="31671" y="15836"/>
                  </a:lnTo>
                  <a:lnTo>
                    <a:pt x="31646" y="15022"/>
                  </a:lnTo>
                  <a:lnTo>
                    <a:pt x="31493" y="13418"/>
                  </a:lnTo>
                  <a:lnTo>
                    <a:pt x="31162" y="11890"/>
                  </a:lnTo>
                  <a:lnTo>
                    <a:pt x="30704" y="10388"/>
                  </a:lnTo>
                  <a:lnTo>
                    <a:pt x="30093" y="8988"/>
                  </a:lnTo>
                  <a:lnTo>
                    <a:pt x="29380" y="7639"/>
                  </a:lnTo>
                  <a:lnTo>
                    <a:pt x="28514" y="6366"/>
                  </a:lnTo>
                  <a:lnTo>
                    <a:pt x="27547" y="5195"/>
                  </a:lnTo>
                  <a:lnTo>
                    <a:pt x="26478" y="4125"/>
                  </a:lnTo>
                  <a:lnTo>
                    <a:pt x="25306" y="3158"/>
                  </a:lnTo>
                  <a:lnTo>
                    <a:pt x="24034" y="2292"/>
                  </a:lnTo>
                  <a:lnTo>
                    <a:pt x="22684" y="1554"/>
                  </a:lnTo>
                  <a:lnTo>
                    <a:pt x="21284" y="968"/>
                  </a:lnTo>
                  <a:lnTo>
                    <a:pt x="19782" y="510"/>
                  </a:lnTo>
                  <a:lnTo>
                    <a:pt x="18254" y="179"/>
                  </a:lnTo>
                  <a:lnTo>
                    <a:pt x="16650" y="26"/>
                  </a:lnTo>
                  <a:lnTo>
                    <a:pt x="15836" y="1"/>
                  </a:lnTo>
                  <a:close/>
                </a:path>
              </a:pathLst>
            </a:custGeom>
            <a:solidFill>
              <a:srgbClr val="542D1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37"/>
            <p:cNvSpPr/>
            <p:nvPr/>
          </p:nvSpPr>
          <p:spPr>
            <a:xfrm>
              <a:off x="523900" y="857050"/>
              <a:ext cx="110125" cy="21675"/>
            </a:xfrm>
            <a:custGeom>
              <a:rect b="b" l="l" r="r" t="t"/>
              <a:pathLst>
                <a:path extrusionOk="0" fill="none" h="867" w="4405">
                  <a:moveTo>
                    <a:pt x="4404" y="866"/>
                  </a:moveTo>
                  <a:lnTo>
                    <a:pt x="4175" y="662"/>
                  </a:lnTo>
                  <a:lnTo>
                    <a:pt x="3666" y="306"/>
                  </a:lnTo>
                  <a:lnTo>
                    <a:pt x="2800" y="1"/>
                  </a:lnTo>
                  <a:lnTo>
                    <a:pt x="1604" y="1"/>
                  </a:lnTo>
                  <a:lnTo>
                    <a:pt x="738" y="306"/>
                  </a:lnTo>
                  <a:lnTo>
                    <a:pt x="229" y="662"/>
                  </a:lnTo>
                  <a:lnTo>
                    <a:pt x="0" y="866"/>
                  </a:lnTo>
                </a:path>
              </a:pathLst>
            </a:custGeom>
            <a:noFill/>
            <a:ln cap="rnd" cmpd="sng" w="21000">
              <a:solidFill>
                <a:srgbClr val="713C23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3" name="Google Shape;1133;p37"/>
            <p:cNvSpPr/>
            <p:nvPr/>
          </p:nvSpPr>
          <p:spPr>
            <a:xfrm>
              <a:off x="884775" y="857050"/>
              <a:ext cx="110125" cy="21675"/>
            </a:xfrm>
            <a:custGeom>
              <a:rect b="b" l="l" r="r" t="t"/>
              <a:pathLst>
                <a:path extrusionOk="0" fill="none" h="867" w="4405">
                  <a:moveTo>
                    <a:pt x="4405" y="866"/>
                  </a:moveTo>
                  <a:lnTo>
                    <a:pt x="4175" y="662"/>
                  </a:lnTo>
                  <a:lnTo>
                    <a:pt x="3641" y="306"/>
                  </a:lnTo>
                  <a:lnTo>
                    <a:pt x="2801" y="1"/>
                  </a:lnTo>
                  <a:lnTo>
                    <a:pt x="1604" y="1"/>
                  </a:lnTo>
                  <a:lnTo>
                    <a:pt x="738" y="306"/>
                  </a:lnTo>
                  <a:lnTo>
                    <a:pt x="229" y="662"/>
                  </a:lnTo>
                  <a:lnTo>
                    <a:pt x="0" y="866"/>
                  </a:lnTo>
                </a:path>
              </a:pathLst>
            </a:custGeom>
            <a:noFill/>
            <a:ln cap="rnd" cmpd="sng" w="21000">
              <a:solidFill>
                <a:srgbClr val="713C23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4" name="Google Shape;1134;p37"/>
            <p:cNvSpPr/>
            <p:nvPr/>
          </p:nvSpPr>
          <p:spPr>
            <a:xfrm>
              <a:off x="697650" y="1161925"/>
              <a:ext cx="123500" cy="35650"/>
            </a:xfrm>
            <a:custGeom>
              <a:rect b="b" l="l" r="r" t="t"/>
              <a:pathLst>
                <a:path extrusionOk="0" fill="none" h="1426" w="4940">
                  <a:moveTo>
                    <a:pt x="0" y="0"/>
                  </a:moveTo>
                  <a:lnTo>
                    <a:pt x="128" y="306"/>
                  </a:lnTo>
                  <a:lnTo>
                    <a:pt x="611" y="815"/>
                  </a:lnTo>
                  <a:lnTo>
                    <a:pt x="1248" y="1197"/>
                  </a:lnTo>
                  <a:lnTo>
                    <a:pt x="2037" y="1426"/>
                  </a:lnTo>
                  <a:lnTo>
                    <a:pt x="2470" y="1426"/>
                  </a:lnTo>
                  <a:lnTo>
                    <a:pt x="2903" y="1426"/>
                  </a:lnTo>
                  <a:lnTo>
                    <a:pt x="3666" y="1222"/>
                  </a:lnTo>
                  <a:lnTo>
                    <a:pt x="4303" y="840"/>
                  </a:lnTo>
                  <a:lnTo>
                    <a:pt x="4787" y="331"/>
                  </a:lnTo>
                  <a:lnTo>
                    <a:pt x="4939" y="26"/>
                  </a:lnTo>
                </a:path>
              </a:pathLst>
            </a:custGeom>
            <a:noFill/>
            <a:ln cap="rnd" cmpd="sng" w="21000">
              <a:solidFill>
                <a:srgbClr val="AE4C3F"/>
              </a:solidFill>
              <a:prstDash val="solid"/>
              <a:miter lim="254588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5" name="Google Shape;1135;p37"/>
            <p:cNvSpPr/>
            <p:nvPr/>
          </p:nvSpPr>
          <p:spPr>
            <a:xfrm>
              <a:off x="1280650" y="970350"/>
              <a:ext cx="357075" cy="585575"/>
            </a:xfrm>
            <a:custGeom>
              <a:rect b="b" l="l" r="r" t="t"/>
              <a:pathLst>
                <a:path extrusionOk="0" h="23423" w="14283">
                  <a:moveTo>
                    <a:pt x="9217" y="0"/>
                  </a:moveTo>
                  <a:lnTo>
                    <a:pt x="8784" y="77"/>
                  </a:lnTo>
                  <a:lnTo>
                    <a:pt x="8427" y="357"/>
                  </a:lnTo>
                  <a:lnTo>
                    <a:pt x="8173" y="738"/>
                  </a:lnTo>
                  <a:lnTo>
                    <a:pt x="8096" y="993"/>
                  </a:lnTo>
                  <a:lnTo>
                    <a:pt x="6365" y="8529"/>
                  </a:lnTo>
                  <a:lnTo>
                    <a:pt x="6060" y="8453"/>
                  </a:lnTo>
                  <a:lnTo>
                    <a:pt x="7587" y="1757"/>
                  </a:lnTo>
                  <a:lnTo>
                    <a:pt x="7638" y="1502"/>
                  </a:lnTo>
                  <a:lnTo>
                    <a:pt x="7587" y="1019"/>
                  </a:lnTo>
                  <a:lnTo>
                    <a:pt x="7384" y="637"/>
                  </a:lnTo>
                  <a:lnTo>
                    <a:pt x="7027" y="357"/>
                  </a:lnTo>
                  <a:lnTo>
                    <a:pt x="6824" y="280"/>
                  </a:lnTo>
                  <a:lnTo>
                    <a:pt x="6620" y="255"/>
                  </a:lnTo>
                  <a:lnTo>
                    <a:pt x="6187" y="357"/>
                  </a:lnTo>
                  <a:lnTo>
                    <a:pt x="5831" y="611"/>
                  </a:lnTo>
                  <a:lnTo>
                    <a:pt x="5576" y="1019"/>
                  </a:lnTo>
                  <a:lnTo>
                    <a:pt x="5500" y="1273"/>
                  </a:lnTo>
                  <a:lnTo>
                    <a:pt x="3387" y="10413"/>
                  </a:lnTo>
                  <a:lnTo>
                    <a:pt x="3157" y="9547"/>
                  </a:lnTo>
                  <a:lnTo>
                    <a:pt x="2648" y="8172"/>
                  </a:lnTo>
                  <a:lnTo>
                    <a:pt x="2139" y="7205"/>
                  </a:lnTo>
                  <a:lnTo>
                    <a:pt x="1630" y="6594"/>
                  </a:lnTo>
                  <a:lnTo>
                    <a:pt x="968" y="6110"/>
                  </a:lnTo>
                  <a:lnTo>
                    <a:pt x="408" y="6034"/>
                  </a:lnTo>
                  <a:lnTo>
                    <a:pt x="332" y="6059"/>
                  </a:lnTo>
                  <a:lnTo>
                    <a:pt x="179" y="6136"/>
                  </a:lnTo>
                  <a:lnTo>
                    <a:pt x="1" y="6441"/>
                  </a:lnTo>
                  <a:lnTo>
                    <a:pt x="1" y="6950"/>
                  </a:lnTo>
                  <a:lnTo>
                    <a:pt x="51" y="7052"/>
                  </a:lnTo>
                  <a:lnTo>
                    <a:pt x="561" y="9980"/>
                  </a:lnTo>
                  <a:lnTo>
                    <a:pt x="1172" y="13493"/>
                  </a:lnTo>
                  <a:lnTo>
                    <a:pt x="1223" y="13875"/>
                  </a:lnTo>
                  <a:lnTo>
                    <a:pt x="1426" y="14537"/>
                  </a:lnTo>
                  <a:lnTo>
                    <a:pt x="1910" y="15301"/>
                  </a:lnTo>
                  <a:lnTo>
                    <a:pt x="2954" y="16116"/>
                  </a:lnTo>
                  <a:lnTo>
                    <a:pt x="3183" y="16192"/>
                  </a:lnTo>
                  <a:lnTo>
                    <a:pt x="1859" y="21844"/>
                  </a:lnTo>
                  <a:lnTo>
                    <a:pt x="8809" y="23422"/>
                  </a:lnTo>
                  <a:lnTo>
                    <a:pt x="10159" y="17669"/>
                  </a:lnTo>
                  <a:lnTo>
                    <a:pt x="10286" y="17694"/>
                  </a:lnTo>
                  <a:lnTo>
                    <a:pt x="10719" y="17592"/>
                  </a:lnTo>
                  <a:lnTo>
                    <a:pt x="11228" y="17312"/>
                  </a:lnTo>
                  <a:lnTo>
                    <a:pt x="11635" y="16778"/>
                  </a:lnTo>
                  <a:lnTo>
                    <a:pt x="11763" y="16396"/>
                  </a:lnTo>
                  <a:lnTo>
                    <a:pt x="12094" y="14944"/>
                  </a:lnTo>
                  <a:lnTo>
                    <a:pt x="12832" y="11737"/>
                  </a:lnTo>
                  <a:lnTo>
                    <a:pt x="13086" y="10617"/>
                  </a:lnTo>
                  <a:lnTo>
                    <a:pt x="13214" y="10107"/>
                  </a:lnTo>
                  <a:lnTo>
                    <a:pt x="14232" y="5627"/>
                  </a:lnTo>
                  <a:lnTo>
                    <a:pt x="14283" y="5397"/>
                  </a:lnTo>
                  <a:lnTo>
                    <a:pt x="14232" y="4965"/>
                  </a:lnTo>
                  <a:lnTo>
                    <a:pt x="14028" y="4608"/>
                  </a:lnTo>
                  <a:lnTo>
                    <a:pt x="13723" y="4354"/>
                  </a:lnTo>
                  <a:lnTo>
                    <a:pt x="13519" y="4277"/>
                  </a:lnTo>
                  <a:lnTo>
                    <a:pt x="13341" y="4252"/>
                  </a:lnTo>
                  <a:lnTo>
                    <a:pt x="12934" y="4354"/>
                  </a:lnTo>
                  <a:lnTo>
                    <a:pt x="12603" y="4583"/>
                  </a:lnTo>
                  <a:lnTo>
                    <a:pt x="12374" y="4965"/>
                  </a:lnTo>
                  <a:lnTo>
                    <a:pt x="12297" y="5194"/>
                  </a:lnTo>
                  <a:lnTo>
                    <a:pt x="11253" y="9649"/>
                  </a:lnTo>
                  <a:lnTo>
                    <a:pt x="10872" y="9573"/>
                  </a:lnTo>
                  <a:lnTo>
                    <a:pt x="12323" y="3284"/>
                  </a:lnTo>
                  <a:lnTo>
                    <a:pt x="12374" y="3030"/>
                  </a:lnTo>
                  <a:lnTo>
                    <a:pt x="12323" y="2546"/>
                  </a:lnTo>
                  <a:lnTo>
                    <a:pt x="12094" y="2164"/>
                  </a:lnTo>
                  <a:lnTo>
                    <a:pt x="11763" y="1884"/>
                  </a:lnTo>
                  <a:lnTo>
                    <a:pt x="11559" y="1808"/>
                  </a:lnTo>
                  <a:lnTo>
                    <a:pt x="11330" y="1782"/>
                  </a:lnTo>
                  <a:lnTo>
                    <a:pt x="10922" y="1884"/>
                  </a:lnTo>
                  <a:lnTo>
                    <a:pt x="10566" y="2139"/>
                  </a:lnTo>
                  <a:lnTo>
                    <a:pt x="10286" y="2546"/>
                  </a:lnTo>
                  <a:lnTo>
                    <a:pt x="10235" y="2801"/>
                  </a:lnTo>
                  <a:lnTo>
                    <a:pt x="8784" y="9089"/>
                  </a:lnTo>
                  <a:lnTo>
                    <a:pt x="8478" y="9013"/>
                  </a:lnTo>
                  <a:lnTo>
                    <a:pt x="10210" y="1477"/>
                  </a:lnTo>
                  <a:lnTo>
                    <a:pt x="10235" y="1222"/>
                  </a:lnTo>
                  <a:lnTo>
                    <a:pt x="10184" y="764"/>
                  </a:lnTo>
                  <a:lnTo>
                    <a:pt x="9980" y="357"/>
                  </a:lnTo>
                  <a:lnTo>
                    <a:pt x="9649" y="77"/>
                  </a:lnTo>
                  <a:lnTo>
                    <a:pt x="9420" y="26"/>
                  </a:lnTo>
                  <a:lnTo>
                    <a:pt x="9217" y="0"/>
                  </a:lnTo>
                  <a:close/>
                </a:path>
              </a:pathLst>
            </a:custGeom>
            <a:solidFill>
              <a:srgbClr val="C08A7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6" name="Google Shape;1136;p37"/>
            <p:cNvSpPr/>
            <p:nvPr/>
          </p:nvSpPr>
          <p:spPr>
            <a:xfrm>
              <a:off x="1365300" y="1230025"/>
              <a:ext cx="25" cy="25"/>
            </a:xfrm>
            <a:custGeom>
              <a:rect b="b" l="l" r="r" t="t"/>
              <a:pathLst>
                <a:path extrusionOk="0" h="1" w="1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CFA47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7" name="Google Shape;1137;p37"/>
            <p:cNvSpPr/>
            <p:nvPr/>
          </p:nvSpPr>
          <p:spPr>
            <a:xfrm>
              <a:off x="1398400" y="1174650"/>
              <a:ext cx="190975" cy="55400"/>
            </a:xfrm>
            <a:custGeom>
              <a:rect b="b" l="l" r="r" t="t"/>
              <a:pathLst>
                <a:path extrusionOk="0" h="2216" w="7639">
                  <a:moveTo>
                    <a:pt x="102" y="0"/>
                  </a:moveTo>
                  <a:lnTo>
                    <a:pt x="0" y="484"/>
                  </a:lnTo>
                  <a:lnTo>
                    <a:pt x="7536" y="2215"/>
                  </a:lnTo>
                  <a:lnTo>
                    <a:pt x="7638" y="1732"/>
                  </a:lnTo>
                  <a:lnTo>
                    <a:pt x="6569" y="1477"/>
                  </a:lnTo>
                  <a:lnTo>
                    <a:pt x="6543" y="1477"/>
                  </a:lnTo>
                  <a:lnTo>
                    <a:pt x="6162" y="1401"/>
                  </a:lnTo>
                  <a:lnTo>
                    <a:pt x="4074" y="917"/>
                  </a:lnTo>
                  <a:lnTo>
                    <a:pt x="3768" y="841"/>
                  </a:lnTo>
                  <a:lnTo>
                    <a:pt x="1655" y="357"/>
                  </a:lnTo>
                  <a:lnTo>
                    <a:pt x="1350" y="281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8" name="Google Shape;1138;p37"/>
            <p:cNvSpPr/>
            <p:nvPr/>
          </p:nvSpPr>
          <p:spPr>
            <a:xfrm>
              <a:off x="1365300" y="1223650"/>
              <a:ext cx="105675" cy="159150"/>
            </a:xfrm>
            <a:custGeom>
              <a:rect b="b" l="l" r="r" t="t"/>
              <a:pathLst>
                <a:path extrusionOk="0" h="6366" w="4227">
                  <a:moveTo>
                    <a:pt x="77" y="1"/>
                  </a:moveTo>
                  <a:lnTo>
                    <a:pt x="52" y="26"/>
                  </a:lnTo>
                  <a:lnTo>
                    <a:pt x="1" y="255"/>
                  </a:lnTo>
                  <a:lnTo>
                    <a:pt x="230" y="306"/>
                  </a:lnTo>
                  <a:lnTo>
                    <a:pt x="1121" y="612"/>
                  </a:lnTo>
                  <a:lnTo>
                    <a:pt x="1859" y="1019"/>
                  </a:lnTo>
                  <a:lnTo>
                    <a:pt x="2597" y="1656"/>
                  </a:lnTo>
                  <a:lnTo>
                    <a:pt x="3259" y="2572"/>
                  </a:lnTo>
                  <a:lnTo>
                    <a:pt x="3718" y="3794"/>
                  </a:lnTo>
                  <a:lnTo>
                    <a:pt x="3896" y="5347"/>
                  </a:lnTo>
                  <a:lnTo>
                    <a:pt x="3819" y="6315"/>
                  </a:lnTo>
                  <a:lnTo>
                    <a:pt x="4099" y="6365"/>
                  </a:lnTo>
                  <a:lnTo>
                    <a:pt x="4150" y="6213"/>
                  </a:lnTo>
                  <a:lnTo>
                    <a:pt x="4227" y="5118"/>
                  </a:lnTo>
                  <a:lnTo>
                    <a:pt x="4176" y="4125"/>
                  </a:lnTo>
                  <a:lnTo>
                    <a:pt x="3896" y="3005"/>
                  </a:lnTo>
                  <a:lnTo>
                    <a:pt x="3336" y="1936"/>
                  </a:lnTo>
                  <a:lnTo>
                    <a:pt x="2394" y="968"/>
                  </a:lnTo>
                  <a:lnTo>
                    <a:pt x="1375" y="383"/>
                  </a:lnTo>
                  <a:lnTo>
                    <a:pt x="535" y="103"/>
                  </a:lnTo>
                  <a:lnTo>
                    <a:pt x="77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9" name="Google Shape;1139;p37"/>
            <p:cNvSpPr/>
            <p:nvPr/>
          </p:nvSpPr>
          <p:spPr>
            <a:xfrm>
              <a:off x="1343025" y="1403775"/>
              <a:ext cx="183975" cy="84675"/>
            </a:xfrm>
            <a:custGeom>
              <a:rect b="b" l="l" r="r" t="t"/>
              <a:pathLst>
                <a:path extrusionOk="0" h="3387" w="7359">
                  <a:moveTo>
                    <a:pt x="408" y="1"/>
                  </a:moveTo>
                  <a:lnTo>
                    <a:pt x="1" y="1783"/>
                  </a:lnTo>
                  <a:lnTo>
                    <a:pt x="6951" y="3387"/>
                  </a:lnTo>
                  <a:lnTo>
                    <a:pt x="7358" y="1605"/>
                  </a:lnTo>
                  <a:lnTo>
                    <a:pt x="408" y="1"/>
                  </a:lnTo>
                  <a:close/>
                </a:path>
              </a:pathLst>
            </a:custGeom>
            <a:solidFill>
              <a:srgbClr val="A06A5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0" name="Google Shape;1140;p37"/>
            <p:cNvSpPr/>
            <p:nvPr/>
          </p:nvSpPr>
          <p:spPr>
            <a:xfrm>
              <a:off x="1303575" y="1425425"/>
              <a:ext cx="237425" cy="100575"/>
            </a:xfrm>
            <a:custGeom>
              <a:rect b="b" l="l" r="r" t="t"/>
              <a:pathLst>
                <a:path extrusionOk="0" h="4023" w="9497">
                  <a:moveTo>
                    <a:pt x="433" y="0"/>
                  </a:moveTo>
                  <a:lnTo>
                    <a:pt x="0" y="1935"/>
                  </a:lnTo>
                  <a:lnTo>
                    <a:pt x="9063" y="4023"/>
                  </a:lnTo>
                  <a:lnTo>
                    <a:pt x="9496" y="2113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52C5B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1" name="Google Shape;1141;p37"/>
            <p:cNvSpPr/>
            <p:nvPr/>
          </p:nvSpPr>
          <p:spPr>
            <a:xfrm>
              <a:off x="1281300" y="1463600"/>
              <a:ext cx="251425" cy="105675"/>
            </a:xfrm>
            <a:custGeom>
              <a:rect b="b" l="l" r="r" t="t"/>
              <a:pathLst>
                <a:path extrusionOk="0" h="4227" w="10057">
                  <a:moveTo>
                    <a:pt x="967" y="1"/>
                  </a:moveTo>
                  <a:lnTo>
                    <a:pt x="0" y="4227"/>
                  </a:lnTo>
                  <a:lnTo>
                    <a:pt x="9547" y="4227"/>
                  </a:lnTo>
                  <a:lnTo>
                    <a:pt x="10056" y="2088"/>
                  </a:lnTo>
                  <a:lnTo>
                    <a:pt x="967" y="1"/>
                  </a:lnTo>
                  <a:close/>
                </a:path>
              </a:pathLst>
            </a:custGeom>
            <a:solidFill>
              <a:srgbClr val="419C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42" name="Google Shape;1142;p37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A4C2F4"/>
        </a:solidFill>
      </p:bgPr>
    </p:bg>
    <p:spTree>
      <p:nvGrpSpPr>
        <p:cNvPr id="1146" name="Shape 1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47" name="Google Shape;1147;p38"/>
          <p:cNvGrpSpPr/>
          <p:nvPr/>
        </p:nvGrpSpPr>
        <p:grpSpPr>
          <a:xfrm>
            <a:off x="358968" y="342338"/>
            <a:ext cx="347107" cy="438984"/>
            <a:chOff x="584925" y="238125"/>
            <a:chExt cx="415200" cy="525100"/>
          </a:xfrm>
        </p:grpSpPr>
        <p:sp>
          <p:nvSpPr>
            <p:cNvPr id="1148" name="Google Shape;1148;p38"/>
            <p:cNvSpPr/>
            <p:nvPr/>
          </p:nvSpPr>
          <p:spPr>
            <a:xfrm>
              <a:off x="621550" y="29917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14166" y="0"/>
                  </a:moveTo>
                  <a:lnTo>
                    <a:pt x="14166" y="16755"/>
                  </a:lnTo>
                  <a:lnTo>
                    <a:pt x="14141" y="16926"/>
                  </a:lnTo>
                  <a:lnTo>
                    <a:pt x="14093" y="17072"/>
                  </a:lnTo>
                  <a:lnTo>
                    <a:pt x="14044" y="17194"/>
                  </a:lnTo>
                  <a:lnTo>
                    <a:pt x="13946" y="17341"/>
                  </a:lnTo>
                  <a:lnTo>
                    <a:pt x="13824" y="17438"/>
                  </a:lnTo>
                  <a:lnTo>
                    <a:pt x="13677" y="17512"/>
                  </a:lnTo>
                  <a:lnTo>
                    <a:pt x="13531" y="17561"/>
                  </a:lnTo>
                  <a:lnTo>
                    <a:pt x="13384" y="17585"/>
                  </a:lnTo>
                  <a:lnTo>
                    <a:pt x="0" y="17585"/>
                  </a:lnTo>
                  <a:lnTo>
                    <a:pt x="0" y="17731"/>
                  </a:lnTo>
                  <a:lnTo>
                    <a:pt x="25" y="17902"/>
                  </a:lnTo>
                  <a:lnTo>
                    <a:pt x="74" y="18049"/>
                  </a:lnTo>
                  <a:lnTo>
                    <a:pt x="123" y="18171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71"/>
                  </a:lnTo>
                  <a:lnTo>
                    <a:pt x="15069" y="18049"/>
                  </a:lnTo>
                  <a:lnTo>
                    <a:pt x="15118" y="17902"/>
                  </a:lnTo>
                  <a:lnTo>
                    <a:pt x="15143" y="17731"/>
                  </a:lnTo>
                  <a:lnTo>
                    <a:pt x="15143" y="733"/>
                  </a:lnTo>
                  <a:lnTo>
                    <a:pt x="15118" y="586"/>
                  </a:lnTo>
                  <a:lnTo>
                    <a:pt x="15069" y="440"/>
                  </a:lnTo>
                  <a:lnTo>
                    <a:pt x="15021" y="318"/>
                  </a:lnTo>
                  <a:lnTo>
                    <a:pt x="14923" y="196"/>
                  </a:lnTo>
                  <a:lnTo>
                    <a:pt x="14801" y="122"/>
                  </a:lnTo>
                  <a:lnTo>
                    <a:pt x="14654" y="49"/>
                  </a:lnTo>
                  <a:lnTo>
                    <a:pt x="14508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9" name="Google Shape;1149;p38"/>
            <p:cNvSpPr/>
            <p:nvPr/>
          </p:nvSpPr>
          <p:spPr>
            <a:xfrm>
              <a:off x="633750" y="2381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0" name="Google Shape;1150;p38"/>
            <p:cNvSpPr/>
            <p:nvPr/>
          </p:nvSpPr>
          <p:spPr>
            <a:xfrm>
              <a:off x="716800" y="2381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1" name="Google Shape;1151;p38"/>
            <p:cNvSpPr/>
            <p:nvPr/>
          </p:nvSpPr>
          <p:spPr>
            <a:xfrm>
              <a:off x="799825" y="2381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8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8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3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2" name="Google Shape;1152;p38"/>
            <p:cNvSpPr/>
            <p:nvPr/>
          </p:nvSpPr>
          <p:spPr>
            <a:xfrm>
              <a:off x="882875" y="2381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4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4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3" name="Google Shape;1153;p38"/>
            <p:cNvSpPr/>
            <p:nvPr/>
          </p:nvSpPr>
          <p:spPr>
            <a:xfrm>
              <a:off x="584925" y="26132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2540" y="171"/>
                  </a:moveTo>
                  <a:lnTo>
                    <a:pt x="2711" y="195"/>
                  </a:lnTo>
                  <a:lnTo>
                    <a:pt x="2882" y="244"/>
                  </a:lnTo>
                  <a:lnTo>
                    <a:pt x="3053" y="318"/>
                  </a:lnTo>
                  <a:lnTo>
                    <a:pt x="3175" y="440"/>
                  </a:lnTo>
                  <a:lnTo>
                    <a:pt x="3297" y="562"/>
                  </a:lnTo>
                  <a:lnTo>
                    <a:pt x="3370" y="733"/>
                  </a:lnTo>
                  <a:lnTo>
                    <a:pt x="3419" y="904"/>
                  </a:lnTo>
                  <a:lnTo>
                    <a:pt x="3444" y="1075"/>
                  </a:lnTo>
                  <a:lnTo>
                    <a:pt x="3419" y="1246"/>
                  </a:lnTo>
                  <a:lnTo>
                    <a:pt x="3370" y="1417"/>
                  </a:lnTo>
                  <a:lnTo>
                    <a:pt x="3297" y="1588"/>
                  </a:lnTo>
                  <a:lnTo>
                    <a:pt x="3175" y="1710"/>
                  </a:lnTo>
                  <a:lnTo>
                    <a:pt x="3053" y="1832"/>
                  </a:lnTo>
                  <a:lnTo>
                    <a:pt x="2882" y="1905"/>
                  </a:lnTo>
                  <a:lnTo>
                    <a:pt x="2711" y="1954"/>
                  </a:lnTo>
                  <a:lnTo>
                    <a:pt x="2540" y="1978"/>
                  </a:lnTo>
                  <a:lnTo>
                    <a:pt x="2369" y="1954"/>
                  </a:lnTo>
                  <a:lnTo>
                    <a:pt x="2198" y="1905"/>
                  </a:lnTo>
                  <a:lnTo>
                    <a:pt x="2027" y="1832"/>
                  </a:lnTo>
                  <a:lnTo>
                    <a:pt x="1905" y="1710"/>
                  </a:lnTo>
                  <a:lnTo>
                    <a:pt x="1783" y="1588"/>
                  </a:lnTo>
                  <a:lnTo>
                    <a:pt x="1710" y="1417"/>
                  </a:lnTo>
                  <a:lnTo>
                    <a:pt x="1661" y="1246"/>
                  </a:lnTo>
                  <a:lnTo>
                    <a:pt x="1636" y="1075"/>
                  </a:lnTo>
                  <a:lnTo>
                    <a:pt x="1661" y="904"/>
                  </a:lnTo>
                  <a:lnTo>
                    <a:pt x="1710" y="733"/>
                  </a:lnTo>
                  <a:lnTo>
                    <a:pt x="1783" y="562"/>
                  </a:lnTo>
                  <a:lnTo>
                    <a:pt x="1905" y="440"/>
                  </a:lnTo>
                  <a:lnTo>
                    <a:pt x="2027" y="318"/>
                  </a:lnTo>
                  <a:lnTo>
                    <a:pt x="2198" y="244"/>
                  </a:lnTo>
                  <a:lnTo>
                    <a:pt x="2369" y="195"/>
                  </a:lnTo>
                  <a:lnTo>
                    <a:pt x="2540" y="171"/>
                  </a:lnTo>
                  <a:close/>
                  <a:moveTo>
                    <a:pt x="5862" y="171"/>
                  </a:moveTo>
                  <a:lnTo>
                    <a:pt x="6033" y="195"/>
                  </a:lnTo>
                  <a:lnTo>
                    <a:pt x="6204" y="244"/>
                  </a:lnTo>
                  <a:lnTo>
                    <a:pt x="6374" y="318"/>
                  </a:lnTo>
                  <a:lnTo>
                    <a:pt x="6497" y="440"/>
                  </a:lnTo>
                  <a:lnTo>
                    <a:pt x="6619" y="562"/>
                  </a:lnTo>
                  <a:lnTo>
                    <a:pt x="6692" y="733"/>
                  </a:lnTo>
                  <a:lnTo>
                    <a:pt x="6741" y="904"/>
                  </a:lnTo>
                  <a:lnTo>
                    <a:pt x="6765" y="1075"/>
                  </a:lnTo>
                  <a:lnTo>
                    <a:pt x="6741" y="1246"/>
                  </a:lnTo>
                  <a:lnTo>
                    <a:pt x="6692" y="1417"/>
                  </a:lnTo>
                  <a:lnTo>
                    <a:pt x="6619" y="1588"/>
                  </a:lnTo>
                  <a:lnTo>
                    <a:pt x="6497" y="1710"/>
                  </a:lnTo>
                  <a:lnTo>
                    <a:pt x="6374" y="1832"/>
                  </a:lnTo>
                  <a:lnTo>
                    <a:pt x="6204" y="1905"/>
                  </a:lnTo>
                  <a:lnTo>
                    <a:pt x="6033" y="1954"/>
                  </a:lnTo>
                  <a:lnTo>
                    <a:pt x="5862" y="1978"/>
                  </a:lnTo>
                  <a:lnTo>
                    <a:pt x="5691" y="1954"/>
                  </a:lnTo>
                  <a:lnTo>
                    <a:pt x="5520" y="1905"/>
                  </a:lnTo>
                  <a:lnTo>
                    <a:pt x="5349" y="1832"/>
                  </a:lnTo>
                  <a:lnTo>
                    <a:pt x="5227" y="1710"/>
                  </a:lnTo>
                  <a:lnTo>
                    <a:pt x="5104" y="1588"/>
                  </a:lnTo>
                  <a:lnTo>
                    <a:pt x="5031" y="1417"/>
                  </a:lnTo>
                  <a:lnTo>
                    <a:pt x="4982" y="1246"/>
                  </a:lnTo>
                  <a:lnTo>
                    <a:pt x="4958" y="1075"/>
                  </a:lnTo>
                  <a:lnTo>
                    <a:pt x="4982" y="904"/>
                  </a:lnTo>
                  <a:lnTo>
                    <a:pt x="5031" y="733"/>
                  </a:lnTo>
                  <a:lnTo>
                    <a:pt x="5104" y="562"/>
                  </a:lnTo>
                  <a:lnTo>
                    <a:pt x="5227" y="440"/>
                  </a:lnTo>
                  <a:lnTo>
                    <a:pt x="5349" y="318"/>
                  </a:lnTo>
                  <a:lnTo>
                    <a:pt x="5520" y="244"/>
                  </a:lnTo>
                  <a:lnTo>
                    <a:pt x="5691" y="195"/>
                  </a:lnTo>
                  <a:lnTo>
                    <a:pt x="5862" y="171"/>
                  </a:lnTo>
                  <a:close/>
                  <a:moveTo>
                    <a:pt x="9183" y="171"/>
                  </a:moveTo>
                  <a:lnTo>
                    <a:pt x="9354" y="195"/>
                  </a:lnTo>
                  <a:lnTo>
                    <a:pt x="9525" y="244"/>
                  </a:lnTo>
                  <a:lnTo>
                    <a:pt x="9696" y="318"/>
                  </a:lnTo>
                  <a:lnTo>
                    <a:pt x="9818" y="440"/>
                  </a:lnTo>
                  <a:lnTo>
                    <a:pt x="9940" y="562"/>
                  </a:lnTo>
                  <a:lnTo>
                    <a:pt x="10014" y="733"/>
                  </a:lnTo>
                  <a:lnTo>
                    <a:pt x="10062" y="904"/>
                  </a:lnTo>
                  <a:lnTo>
                    <a:pt x="10087" y="1075"/>
                  </a:lnTo>
                  <a:lnTo>
                    <a:pt x="10062" y="1246"/>
                  </a:lnTo>
                  <a:lnTo>
                    <a:pt x="10014" y="1417"/>
                  </a:lnTo>
                  <a:lnTo>
                    <a:pt x="9940" y="1588"/>
                  </a:lnTo>
                  <a:lnTo>
                    <a:pt x="9818" y="1710"/>
                  </a:lnTo>
                  <a:lnTo>
                    <a:pt x="9696" y="1832"/>
                  </a:lnTo>
                  <a:lnTo>
                    <a:pt x="9525" y="1905"/>
                  </a:lnTo>
                  <a:lnTo>
                    <a:pt x="9354" y="1954"/>
                  </a:lnTo>
                  <a:lnTo>
                    <a:pt x="9183" y="1978"/>
                  </a:lnTo>
                  <a:lnTo>
                    <a:pt x="9012" y="1954"/>
                  </a:lnTo>
                  <a:lnTo>
                    <a:pt x="8841" y="1905"/>
                  </a:lnTo>
                  <a:lnTo>
                    <a:pt x="8670" y="1832"/>
                  </a:lnTo>
                  <a:lnTo>
                    <a:pt x="8548" y="1710"/>
                  </a:lnTo>
                  <a:lnTo>
                    <a:pt x="8426" y="1588"/>
                  </a:lnTo>
                  <a:lnTo>
                    <a:pt x="8353" y="1417"/>
                  </a:lnTo>
                  <a:lnTo>
                    <a:pt x="8304" y="1246"/>
                  </a:lnTo>
                  <a:lnTo>
                    <a:pt x="8279" y="1075"/>
                  </a:lnTo>
                  <a:lnTo>
                    <a:pt x="8304" y="904"/>
                  </a:lnTo>
                  <a:lnTo>
                    <a:pt x="8353" y="733"/>
                  </a:lnTo>
                  <a:lnTo>
                    <a:pt x="8426" y="562"/>
                  </a:lnTo>
                  <a:lnTo>
                    <a:pt x="8548" y="440"/>
                  </a:lnTo>
                  <a:lnTo>
                    <a:pt x="8670" y="318"/>
                  </a:lnTo>
                  <a:lnTo>
                    <a:pt x="8841" y="244"/>
                  </a:lnTo>
                  <a:lnTo>
                    <a:pt x="9012" y="195"/>
                  </a:lnTo>
                  <a:lnTo>
                    <a:pt x="9183" y="171"/>
                  </a:lnTo>
                  <a:close/>
                  <a:moveTo>
                    <a:pt x="12505" y="171"/>
                  </a:moveTo>
                  <a:lnTo>
                    <a:pt x="12676" y="195"/>
                  </a:lnTo>
                  <a:lnTo>
                    <a:pt x="12847" y="244"/>
                  </a:lnTo>
                  <a:lnTo>
                    <a:pt x="13018" y="318"/>
                  </a:lnTo>
                  <a:lnTo>
                    <a:pt x="13140" y="440"/>
                  </a:lnTo>
                  <a:lnTo>
                    <a:pt x="13262" y="562"/>
                  </a:lnTo>
                  <a:lnTo>
                    <a:pt x="13335" y="733"/>
                  </a:lnTo>
                  <a:lnTo>
                    <a:pt x="13384" y="904"/>
                  </a:lnTo>
                  <a:lnTo>
                    <a:pt x="13408" y="1075"/>
                  </a:lnTo>
                  <a:lnTo>
                    <a:pt x="13384" y="1246"/>
                  </a:lnTo>
                  <a:lnTo>
                    <a:pt x="13335" y="1417"/>
                  </a:lnTo>
                  <a:lnTo>
                    <a:pt x="13262" y="1588"/>
                  </a:lnTo>
                  <a:lnTo>
                    <a:pt x="13140" y="1710"/>
                  </a:lnTo>
                  <a:lnTo>
                    <a:pt x="13018" y="1832"/>
                  </a:lnTo>
                  <a:lnTo>
                    <a:pt x="12847" y="1905"/>
                  </a:lnTo>
                  <a:lnTo>
                    <a:pt x="12676" y="1954"/>
                  </a:lnTo>
                  <a:lnTo>
                    <a:pt x="12505" y="1978"/>
                  </a:lnTo>
                  <a:lnTo>
                    <a:pt x="12334" y="1954"/>
                  </a:lnTo>
                  <a:lnTo>
                    <a:pt x="12163" y="1905"/>
                  </a:lnTo>
                  <a:lnTo>
                    <a:pt x="11992" y="1832"/>
                  </a:lnTo>
                  <a:lnTo>
                    <a:pt x="11870" y="1710"/>
                  </a:lnTo>
                  <a:lnTo>
                    <a:pt x="11748" y="1588"/>
                  </a:lnTo>
                  <a:lnTo>
                    <a:pt x="11674" y="1417"/>
                  </a:lnTo>
                  <a:lnTo>
                    <a:pt x="11625" y="1246"/>
                  </a:lnTo>
                  <a:lnTo>
                    <a:pt x="11601" y="1075"/>
                  </a:lnTo>
                  <a:lnTo>
                    <a:pt x="11625" y="904"/>
                  </a:lnTo>
                  <a:lnTo>
                    <a:pt x="11674" y="733"/>
                  </a:lnTo>
                  <a:lnTo>
                    <a:pt x="11748" y="562"/>
                  </a:lnTo>
                  <a:lnTo>
                    <a:pt x="11870" y="440"/>
                  </a:lnTo>
                  <a:lnTo>
                    <a:pt x="11992" y="318"/>
                  </a:lnTo>
                  <a:lnTo>
                    <a:pt x="12163" y="244"/>
                  </a:lnTo>
                  <a:lnTo>
                    <a:pt x="12334" y="195"/>
                  </a:lnTo>
                  <a:lnTo>
                    <a:pt x="12505" y="171"/>
                  </a:lnTo>
                  <a:close/>
                  <a:moveTo>
                    <a:pt x="13091" y="5520"/>
                  </a:moveTo>
                  <a:lnTo>
                    <a:pt x="13189" y="5544"/>
                  </a:lnTo>
                  <a:lnTo>
                    <a:pt x="13262" y="5593"/>
                  </a:lnTo>
                  <a:lnTo>
                    <a:pt x="13311" y="5666"/>
                  </a:lnTo>
                  <a:lnTo>
                    <a:pt x="13335" y="5764"/>
                  </a:lnTo>
                  <a:lnTo>
                    <a:pt x="13311" y="5862"/>
                  </a:lnTo>
                  <a:lnTo>
                    <a:pt x="13262" y="5935"/>
                  </a:lnTo>
                  <a:lnTo>
                    <a:pt x="13189" y="5984"/>
                  </a:lnTo>
                  <a:lnTo>
                    <a:pt x="13091" y="6008"/>
                  </a:lnTo>
                  <a:lnTo>
                    <a:pt x="1954" y="6008"/>
                  </a:lnTo>
                  <a:lnTo>
                    <a:pt x="1856" y="5984"/>
                  </a:lnTo>
                  <a:lnTo>
                    <a:pt x="1783" y="5935"/>
                  </a:lnTo>
                  <a:lnTo>
                    <a:pt x="1734" y="5862"/>
                  </a:lnTo>
                  <a:lnTo>
                    <a:pt x="1710" y="5764"/>
                  </a:lnTo>
                  <a:lnTo>
                    <a:pt x="1734" y="5666"/>
                  </a:lnTo>
                  <a:lnTo>
                    <a:pt x="1783" y="5593"/>
                  </a:lnTo>
                  <a:lnTo>
                    <a:pt x="1856" y="5544"/>
                  </a:lnTo>
                  <a:lnTo>
                    <a:pt x="1954" y="5520"/>
                  </a:lnTo>
                  <a:close/>
                  <a:moveTo>
                    <a:pt x="13189" y="7840"/>
                  </a:moveTo>
                  <a:lnTo>
                    <a:pt x="13262" y="7913"/>
                  </a:lnTo>
                  <a:lnTo>
                    <a:pt x="13311" y="7986"/>
                  </a:lnTo>
                  <a:lnTo>
                    <a:pt x="13335" y="8084"/>
                  </a:lnTo>
                  <a:lnTo>
                    <a:pt x="13311" y="8182"/>
                  </a:lnTo>
                  <a:lnTo>
                    <a:pt x="13262" y="8255"/>
                  </a:lnTo>
                  <a:lnTo>
                    <a:pt x="13189" y="8304"/>
                  </a:lnTo>
                  <a:lnTo>
                    <a:pt x="13091" y="8328"/>
                  </a:lnTo>
                  <a:lnTo>
                    <a:pt x="1954" y="8328"/>
                  </a:lnTo>
                  <a:lnTo>
                    <a:pt x="1856" y="8304"/>
                  </a:lnTo>
                  <a:lnTo>
                    <a:pt x="1783" y="8255"/>
                  </a:lnTo>
                  <a:lnTo>
                    <a:pt x="1734" y="8182"/>
                  </a:lnTo>
                  <a:lnTo>
                    <a:pt x="1710" y="8084"/>
                  </a:lnTo>
                  <a:lnTo>
                    <a:pt x="1734" y="7986"/>
                  </a:lnTo>
                  <a:lnTo>
                    <a:pt x="1783" y="7913"/>
                  </a:lnTo>
                  <a:lnTo>
                    <a:pt x="1856" y="7840"/>
                  </a:lnTo>
                  <a:close/>
                  <a:moveTo>
                    <a:pt x="13091" y="10136"/>
                  </a:moveTo>
                  <a:lnTo>
                    <a:pt x="13189" y="10160"/>
                  </a:lnTo>
                  <a:lnTo>
                    <a:pt x="13262" y="10209"/>
                  </a:lnTo>
                  <a:lnTo>
                    <a:pt x="13311" y="10282"/>
                  </a:lnTo>
                  <a:lnTo>
                    <a:pt x="13335" y="10380"/>
                  </a:lnTo>
                  <a:lnTo>
                    <a:pt x="13311" y="10478"/>
                  </a:lnTo>
                  <a:lnTo>
                    <a:pt x="13262" y="10551"/>
                  </a:lnTo>
                  <a:lnTo>
                    <a:pt x="13189" y="10600"/>
                  </a:lnTo>
                  <a:lnTo>
                    <a:pt x="13091" y="10624"/>
                  </a:lnTo>
                  <a:lnTo>
                    <a:pt x="1954" y="10624"/>
                  </a:lnTo>
                  <a:lnTo>
                    <a:pt x="1856" y="10600"/>
                  </a:lnTo>
                  <a:lnTo>
                    <a:pt x="1783" y="10551"/>
                  </a:lnTo>
                  <a:lnTo>
                    <a:pt x="1734" y="10478"/>
                  </a:lnTo>
                  <a:lnTo>
                    <a:pt x="1710" y="10380"/>
                  </a:lnTo>
                  <a:lnTo>
                    <a:pt x="1734" y="10282"/>
                  </a:lnTo>
                  <a:lnTo>
                    <a:pt x="1783" y="10209"/>
                  </a:lnTo>
                  <a:lnTo>
                    <a:pt x="1856" y="10160"/>
                  </a:lnTo>
                  <a:lnTo>
                    <a:pt x="1954" y="10136"/>
                  </a:lnTo>
                  <a:close/>
                  <a:moveTo>
                    <a:pt x="8206" y="12456"/>
                  </a:moveTo>
                  <a:lnTo>
                    <a:pt x="8304" y="12480"/>
                  </a:lnTo>
                  <a:lnTo>
                    <a:pt x="8377" y="12529"/>
                  </a:lnTo>
                  <a:lnTo>
                    <a:pt x="8426" y="12602"/>
                  </a:lnTo>
                  <a:lnTo>
                    <a:pt x="8450" y="12700"/>
                  </a:lnTo>
                  <a:lnTo>
                    <a:pt x="8426" y="12798"/>
                  </a:lnTo>
                  <a:lnTo>
                    <a:pt x="8377" y="12871"/>
                  </a:lnTo>
                  <a:lnTo>
                    <a:pt x="8304" y="12920"/>
                  </a:lnTo>
                  <a:lnTo>
                    <a:pt x="8206" y="12944"/>
                  </a:lnTo>
                  <a:lnTo>
                    <a:pt x="1954" y="12944"/>
                  </a:lnTo>
                  <a:lnTo>
                    <a:pt x="1856" y="12920"/>
                  </a:lnTo>
                  <a:lnTo>
                    <a:pt x="1783" y="12871"/>
                  </a:lnTo>
                  <a:lnTo>
                    <a:pt x="1734" y="12798"/>
                  </a:lnTo>
                  <a:lnTo>
                    <a:pt x="1710" y="12700"/>
                  </a:lnTo>
                  <a:lnTo>
                    <a:pt x="1734" y="12602"/>
                  </a:lnTo>
                  <a:lnTo>
                    <a:pt x="1783" y="12529"/>
                  </a:lnTo>
                  <a:lnTo>
                    <a:pt x="1856" y="12480"/>
                  </a:lnTo>
                  <a:lnTo>
                    <a:pt x="1954" y="12456"/>
                  </a:lnTo>
                  <a:close/>
                  <a:moveTo>
                    <a:pt x="782" y="0"/>
                  </a:moveTo>
                  <a:lnTo>
                    <a:pt x="635" y="25"/>
                  </a:lnTo>
                  <a:lnTo>
                    <a:pt x="489" y="73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2"/>
                  </a:lnTo>
                  <a:lnTo>
                    <a:pt x="73" y="489"/>
                  </a:lnTo>
                  <a:lnTo>
                    <a:pt x="24" y="635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4" y="17927"/>
                  </a:lnTo>
                  <a:lnTo>
                    <a:pt x="73" y="18073"/>
                  </a:lnTo>
                  <a:lnTo>
                    <a:pt x="122" y="18220"/>
                  </a:lnTo>
                  <a:lnTo>
                    <a:pt x="220" y="18342"/>
                  </a:lnTo>
                  <a:lnTo>
                    <a:pt x="342" y="18440"/>
                  </a:lnTo>
                  <a:lnTo>
                    <a:pt x="489" y="18488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7"/>
                  </a:lnTo>
                  <a:lnTo>
                    <a:pt x="14654" y="18488"/>
                  </a:lnTo>
                  <a:lnTo>
                    <a:pt x="14800" y="18440"/>
                  </a:lnTo>
                  <a:lnTo>
                    <a:pt x="14923" y="18342"/>
                  </a:lnTo>
                  <a:lnTo>
                    <a:pt x="15020" y="18220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2" y="17780"/>
                  </a:lnTo>
                  <a:lnTo>
                    <a:pt x="15142" y="782"/>
                  </a:lnTo>
                  <a:lnTo>
                    <a:pt x="15118" y="635"/>
                  </a:lnTo>
                  <a:lnTo>
                    <a:pt x="15069" y="489"/>
                  </a:lnTo>
                  <a:lnTo>
                    <a:pt x="15020" y="342"/>
                  </a:lnTo>
                  <a:lnTo>
                    <a:pt x="14923" y="220"/>
                  </a:lnTo>
                  <a:lnTo>
                    <a:pt x="14800" y="122"/>
                  </a:lnTo>
                  <a:lnTo>
                    <a:pt x="14654" y="73"/>
                  </a:lnTo>
                  <a:lnTo>
                    <a:pt x="14507" y="25"/>
                  </a:lnTo>
                  <a:lnTo>
                    <a:pt x="143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4" name="Google Shape;1154;p38"/>
          <p:cNvGrpSpPr/>
          <p:nvPr/>
        </p:nvGrpSpPr>
        <p:grpSpPr>
          <a:xfrm>
            <a:off x="910227" y="406125"/>
            <a:ext cx="371623" cy="309362"/>
            <a:chOff x="1244325" y="314425"/>
            <a:chExt cx="444525" cy="370050"/>
          </a:xfrm>
        </p:grpSpPr>
        <p:sp>
          <p:nvSpPr>
            <p:cNvPr id="1155" name="Google Shape;1155;p38"/>
            <p:cNvSpPr/>
            <p:nvPr/>
          </p:nvSpPr>
          <p:spPr>
            <a:xfrm>
              <a:off x="1388425" y="463425"/>
              <a:ext cx="143525" cy="143500"/>
            </a:xfrm>
            <a:custGeom>
              <a:rect b="b" l="l" r="r" t="t"/>
              <a:pathLst>
                <a:path extrusionOk="0" h="5740" w="5741">
                  <a:moveTo>
                    <a:pt x="2809" y="0"/>
                  </a:moveTo>
                  <a:lnTo>
                    <a:pt x="2492" y="49"/>
                  </a:lnTo>
                  <a:lnTo>
                    <a:pt x="2199" y="122"/>
                  </a:lnTo>
                  <a:lnTo>
                    <a:pt x="1906" y="244"/>
                  </a:lnTo>
                  <a:lnTo>
                    <a:pt x="1637" y="366"/>
                  </a:lnTo>
                  <a:lnTo>
                    <a:pt x="1368" y="537"/>
                  </a:lnTo>
                  <a:lnTo>
                    <a:pt x="1149" y="708"/>
                  </a:lnTo>
                  <a:lnTo>
                    <a:pt x="904" y="904"/>
                  </a:lnTo>
                  <a:lnTo>
                    <a:pt x="709" y="1124"/>
                  </a:lnTo>
                  <a:lnTo>
                    <a:pt x="538" y="1368"/>
                  </a:lnTo>
                  <a:lnTo>
                    <a:pt x="367" y="1636"/>
                  </a:lnTo>
                  <a:lnTo>
                    <a:pt x="245" y="1905"/>
                  </a:lnTo>
                  <a:lnTo>
                    <a:pt x="147" y="2198"/>
                  </a:lnTo>
                  <a:lnTo>
                    <a:pt x="74" y="2491"/>
                  </a:lnTo>
                  <a:lnTo>
                    <a:pt x="25" y="2809"/>
                  </a:lnTo>
                  <a:lnTo>
                    <a:pt x="1" y="3126"/>
                  </a:lnTo>
                  <a:lnTo>
                    <a:pt x="25" y="3517"/>
                  </a:lnTo>
                  <a:lnTo>
                    <a:pt x="98" y="3908"/>
                  </a:lnTo>
                  <a:lnTo>
                    <a:pt x="221" y="4274"/>
                  </a:lnTo>
                  <a:lnTo>
                    <a:pt x="392" y="4641"/>
                  </a:lnTo>
                  <a:lnTo>
                    <a:pt x="611" y="4958"/>
                  </a:lnTo>
                  <a:lnTo>
                    <a:pt x="856" y="5251"/>
                  </a:lnTo>
                  <a:lnTo>
                    <a:pt x="1124" y="5520"/>
                  </a:lnTo>
                  <a:lnTo>
                    <a:pt x="1442" y="5740"/>
                  </a:lnTo>
                  <a:lnTo>
                    <a:pt x="1393" y="5422"/>
                  </a:lnTo>
                  <a:lnTo>
                    <a:pt x="1368" y="5080"/>
                  </a:lnTo>
                  <a:lnTo>
                    <a:pt x="1393" y="4689"/>
                  </a:lnTo>
                  <a:lnTo>
                    <a:pt x="1442" y="4323"/>
                  </a:lnTo>
                  <a:lnTo>
                    <a:pt x="1539" y="3957"/>
                  </a:lnTo>
                  <a:lnTo>
                    <a:pt x="1662" y="3639"/>
                  </a:lnTo>
                  <a:lnTo>
                    <a:pt x="1808" y="3297"/>
                  </a:lnTo>
                  <a:lnTo>
                    <a:pt x="2003" y="3004"/>
                  </a:lnTo>
                  <a:lnTo>
                    <a:pt x="2223" y="2711"/>
                  </a:lnTo>
                  <a:lnTo>
                    <a:pt x="2468" y="2442"/>
                  </a:lnTo>
                  <a:lnTo>
                    <a:pt x="2712" y="2198"/>
                  </a:lnTo>
                  <a:lnTo>
                    <a:pt x="3005" y="2003"/>
                  </a:lnTo>
                  <a:lnTo>
                    <a:pt x="3322" y="1807"/>
                  </a:lnTo>
                  <a:lnTo>
                    <a:pt x="3640" y="1661"/>
                  </a:lnTo>
                  <a:lnTo>
                    <a:pt x="3982" y="1514"/>
                  </a:lnTo>
                  <a:lnTo>
                    <a:pt x="4324" y="1441"/>
                  </a:lnTo>
                  <a:lnTo>
                    <a:pt x="4690" y="1368"/>
                  </a:lnTo>
                  <a:lnTo>
                    <a:pt x="5423" y="1368"/>
                  </a:lnTo>
                  <a:lnTo>
                    <a:pt x="5740" y="1417"/>
                  </a:lnTo>
                  <a:lnTo>
                    <a:pt x="5520" y="1124"/>
                  </a:lnTo>
                  <a:lnTo>
                    <a:pt x="5252" y="831"/>
                  </a:lnTo>
                  <a:lnTo>
                    <a:pt x="4959" y="586"/>
                  </a:lnTo>
                  <a:lnTo>
                    <a:pt x="4641" y="391"/>
                  </a:lnTo>
                  <a:lnTo>
                    <a:pt x="4299" y="220"/>
                  </a:lnTo>
                  <a:lnTo>
                    <a:pt x="3933" y="98"/>
                  </a:lnTo>
                  <a:lnTo>
                    <a:pt x="3542" y="25"/>
                  </a:lnTo>
                  <a:lnTo>
                    <a:pt x="312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6" name="Google Shape;1156;p38"/>
            <p:cNvSpPr/>
            <p:nvPr/>
          </p:nvSpPr>
          <p:spPr>
            <a:xfrm>
              <a:off x="1244325" y="314425"/>
              <a:ext cx="444525" cy="370050"/>
            </a:xfrm>
            <a:custGeom>
              <a:rect b="b" l="l" r="r" t="t"/>
              <a:pathLst>
                <a:path extrusionOk="0" h="14802" w="17781">
                  <a:moveTo>
                    <a:pt x="11748" y="2101"/>
                  </a:moveTo>
                  <a:lnTo>
                    <a:pt x="11846" y="2126"/>
                  </a:lnTo>
                  <a:lnTo>
                    <a:pt x="11919" y="2175"/>
                  </a:lnTo>
                  <a:lnTo>
                    <a:pt x="11968" y="2248"/>
                  </a:lnTo>
                  <a:lnTo>
                    <a:pt x="11993" y="2346"/>
                  </a:lnTo>
                  <a:lnTo>
                    <a:pt x="11968" y="2419"/>
                  </a:lnTo>
                  <a:lnTo>
                    <a:pt x="11919" y="2492"/>
                  </a:lnTo>
                  <a:lnTo>
                    <a:pt x="11846" y="2541"/>
                  </a:lnTo>
                  <a:lnTo>
                    <a:pt x="11748" y="2565"/>
                  </a:lnTo>
                  <a:lnTo>
                    <a:pt x="6033" y="2565"/>
                  </a:lnTo>
                  <a:lnTo>
                    <a:pt x="5936" y="2541"/>
                  </a:lnTo>
                  <a:lnTo>
                    <a:pt x="5862" y="2492"/>
                  </a:lnTo>
                  <a:lnTo>
                    <a:pt x="5814" y="2419"/>
                  </a:lnTo>
                  <a:lnTo>
                    <a:pt x="5789" y="2346"/>
                  </a:lnTo>
                  <a:lnTo>
                    <a:pt x="5814" y="2248"/>
                  </a:lnTo>
                  <a:lnTo>
                    <a:pt x="5862" y="2175"/>
                  </a:lnTo>
                  <a:lnTo>
                    <a:pt x="5936" y="2126"/>
                  </a:lnTo>
                  <a:lnTo>
                    <a:pt x="6033" y="2101"/>
                  </a:lnTo>
                  <a:close/>
                  <a:moveTo>
                    <a:pt x="15949" y="4519"/>
                  </a:moveTo>
                  <a:lnTo>
                    <a:pt x="16047" y="4568"/>
                  </a:lnTo>
                  <a:lnTo>
                    <a:pt x="16145" y="4592"/>
                  </a:lnTo>
                  <a:lnTo>
                    <a:pt x="16193" y="4666"/>
                  </a:lnTo>
                  <a:lnTo>
                    <a:pt x="16267" y="4739"/>
                  </a:lnTo>
                  <a:lnTo>
                    <a:pt x="16316" y="4812"/>
                  </a:lnTo>
                  <a:lnTo>
                    <a:pt x="16340" y="4910"/>
                  </a:lnTo>
                  <a:lnTo>
                    <a:pt x="16340" y="5008"/>
                  </a:lnTo>
                  <a:lnTo>
                    <a:pt x="16340" y="5789"/>
                  </a:lnTo>
                  <a:lnTo>
                    <a:pt x="16340" y="5887"/>
                  </a:lnTo>
                  <a:lnTo>
                    <a:pt x="16316" y="5985"/>
                  </a:lnTo>
                  <a:lnTo>
                    <a:pt x="16267" y="6058"/>
                  </a:lnTo>
                  <a:lnTo>
                    <a:pt x="16193" y="6131"/>
                  </a:lnTo>
                  <a:lnTo>
                    <a:pt x="16145" y="6204"/>
                  </a:lnTo>
                  <a:lnTo>
                    <a:pt x="16047" y="6229"/>
                  </a:lnTo>
                  <a:lnTo>
                    <a:pt x="15949" y="6278"/>
                  </a:lnTo>
                  <a:lnTo>
                    <a:pt x="14069" y="6278"/>
                  </a:lnTo>
                  <a:lnTo>
                    <a:pt x="13971" y="6229"/>
                  </a:lnTo>
                  <a:lnTo>
                    <a:pt x="13898" y="6204"/>
                  </a:lnTo>
                  <a:lnTo>
                    <a:pt x="13824" y="6131"/>
                  </a:lnTo>
                  <a:lnTo>
                    <a:pt x="13751" y="6058"/>
                  </a:lnTo>
                  <a:lnTo>
                    <a:pt x="13727" y="5985"/>
                  </a:lnTo>
                  <a:lnTo>
                    <a:pt x="13678" y="5887"/>
                  </a:lnTo>
                  <a:lnTo>
                    <a:pt x="13678" y="5789"/>
                  </a:lnTo>
                  <a:lnTo>
                    <a:pt x="13678" y="5008"/>
                  </a:lnTo>
                  <a:lnTo>
                    <a:pt x="13678" y="4910"/>
                  </a:lnTo>
                  <a:lnTo>
                    <a:pt x="13727" y="4812"/>
                  </a:lnTo>
                  <a:lnTo>
                    <a:pt x="13751" y="4739"/>
                  </a:lnTo>
                  <a:lnTo>
                    <a:pt x="13824" y="4666"/>
                  </a:lnTo>
                  <a:lnTo>
                    <a:pt x="13898" y="4592"/>
                  </a:lnTo>
                  <a:lnTo>
                    <a:pt x="13971" y="4568"/>
                  </a:lnTo>
                  <a:lnTo>
                    <a:pt x="14069" y="4519"/>
                  </a:lnTo>
                  <a:close/>
                  <a:moveTo>
                    <a:pt x="8891" y="5105"/>
                  </a:moveTo>
                  <a:lnTo>
                    <a:pt x="9306" y="5130"/>
                  </a:lnTo>
                  <a:lnTo>
                    <a:pt x="9697" y="5179"/>
                  </a:lnTo>
                  <a:lnTo>
                    <a:pt x="10063" y="5276"/>
                  </a:lnTo>
                  <a:lnTo>
                    <a:pt x="10430" y="5423"/>
                  </a:lnTo>
                  <a:lnTo>
                    <a:pt x="10796" y="5594"/>
                  </a:lnTo>
                  <a:lnTo>
                    <a:pt x="11113" y="5789"/>
                  </a:lnTo>
                  <a:lnTo>
                    <a:pt x="11406" y="6009"/>
                  </a:lnTo>
                  <a:lnTo>
                    <a:pt x="11700" y="6278"/>
                  </a:lnTo>
                  <a:lnTo>
                    <a:pt x="11968" y="6546"/>
                  </a:lnTo>
                  <a:lnTo>
                    <a:pt x="12188" y="6864"/>
                  </a:lnTo>
                  <a:lnTo>
                    <a:pt x="12383" y="7181"/>
                  </a:lnTo>
                  <a:lnTo>
                    <a:pt x="12554" y="7523"/>
                  </a:lnTo>
                  <a:lnTo>
                    <a:pt x="12676" y="7890"/>
                  </a:lnTo>
                  <a:lnTo>
                    <a:pt x="12774" y="8280"/>
                  </a:lnTo>
                  <a:lnTo>
                    <a:pt x="12847" y="8671"/>
                  </a:lnTo>
                  <a:lnTo>
                    <a:pt x="12872" y="9086"/>
                  </a:lnTo>
                  <a:lnTo>
                    <a:pt x="12847" y="9477"/>
                  </a:lnTo>
                  <a:lnTo>
                    <a:pt x="12774" y="9868"/>
                  </a:lnTo>
                  <a:lnTo>
                    <a:pt x="12676" y="10259"/>
                  </a:lnTo>
                  <a:lnTo>
                    <a:pt x="12554" y="10625"/>
                  </a:lnTo>
                  <a:lnTo>
                    <a:pt x="12383" y="10967"/>
                  </a:lnTo>
                  <a:lnTo>
                    <a:pt x="12188" y="11309"/>
                  </a:lnTo>
                  <a:lnTo>
                    <a:pt x="11968" y="11602"/>
                  </a:lnTo>
                  <a:lnTo>
                    <a:pt x="11700" y="11895"/>
                  </a:lnTo>
                  <a:lnTo>
                    <a:pt x="11406" y="12139"/>
                  </a:lnTo>
                  <a:lnTo>
                    <a:pt x="11113" y="12383"/>
                  </a:lnTo>
                  <a:lnTo>
                    <a:pt x="10796" y="12579"/>
                  </a:lnTo>
                  <a:lnTo>
                    <a:pt x="10430" y="12750"/>
                  </a:lnTo>
                  <a:lnTo>
                    <a:pt x="10063" y="12872"/>
                  </a:lnTo>
                  <a:lnTo>
                    <a:pt x="9697" y="12970"/>
                  </a:lnTo>
                  <a:lnTo>
                    <a:pt x="9306" y="13018"/>
                  </a:lnTo>
                  <a:lnTo>
                    <a:pt x="8891" y="13043"/>
                  </a:lnTo>
                  <a:lnTo>
                    <a:pt x="8476" y="13018"/>
                  </a:lnTo>
                  <a:lnTo>
                    <a:pt x="8085" y="12970"/>
                  </a:lnTo>
                  <a:lnTo>
                    <a:pt x="7719" y="12872"/>
                  </a:lnTo>
                  <a:lnTo>
                    <a:pt x="7352" y="12750"/>
                  </a:lnTo>
                  <a:lnTo>
                    <a:pt x="6986" y="12579"/>
                  </a:lnTo>
                  <a:lnTo>
                    <a:pt x="6668" y="12383"/>
                  </a:lnTo>
                  <a:lnTo>
                    <a:pt x="6375" y="12139"/>
                  </a:lnTo>
                  <a:lnTo>
                    <a:pt x="6082" y="11895"/>
                  </a:lnTo>
                  <a:lnTo>
                    <a:pt x="5814" y="11602"/>
                  </a:lnTo>
                  <a:lnTo>
                    <a:pt x="5594" y="11309"/>
                  </a:lnTo>
                  <a:lnTo>
                    <a:pt x="5398" y="10967"/>
                  </a:lnTo>
                  <a:lnTo>
                    <a:pt x="5227" y="10625"/>
                  </a:lnTo>
                  <a:lnTo>
                    <a:pt x="5105" y="10259"/>
                  </a:lnTo>
                  <a:lnTo>
                    <a:pt x="5008" y="9868"/>
                  </a:lnTo>
                  <a:lnTo>
                    <a:pt x="4934" y="9477"/>
                  </a:lnTo>
                  <a:lnTo>
                    <a:pt x="4910" y="9086"/>
                  </a:lnTo>
                  <a:lnTo>
                    <a:pt x="4934" y="8671"/>
                  </a:lnTo>
                  <a:lnTo>
                    <a:pt x="5008" y="8280"/>
                  </a:lnTo>
                  <a:lnTo>
                    <a:pt x="5105" y="7890"/>
                  </a:lnTo>
                  <a:lnTo>
                    <a:pt x="5227" y="7523"/>
                  </a:lnTo>
                  <a:lnTo>
                    <a:pt x="5398" y="7181"/>
                  </a:lnTo>
                  <a:lnTo>
                    <a:pt x="5594" y="6864"/>
                  </a:lnTo>
                  <a:lnTo>
                    <a:pt x="5814" y="6546"/>
                  </a:lnTo>
                  <a:lnTo>
                    <a:pt x="6082" y="6278"/>
                  </a:lnTo>
                  <a:lnTo>
                    <a:pt x="6375" y="6009"/>
                  </a:lnTo>
                  <a:lnTo>
                    <a:pt x="6668" y="5789"/>
                  </a:lnTo>
                  <a:lnTo>
                    <a:pt x="6986" y="5594"/>
                  </a:lnTo>
                  <a:lnTo>
                    <a:pt x="7352" y="5423"/>
                  </a:lnTo>
                  <a:lnTo>
                    <a:pt x="7719" y="5276"/>
                  </a:lnTo>
                  <a:lnTo>
                    <a:pt x="8085" y="5179"/>
                  </a:lnTo>
                  <a:lnTo>
                    <a:pt x="8476" y="5130"/>
                  </a:lnTo>
                  <a:lnTo>
                    <a:pt x="8891" y="5105"/>
                  </a:lnTo>
                  <a:close/>
                  <a:moveTo>
                    <a:pt x="5301" y="1"/>
                  </a:moveTo>
                  <a:lnTo>
                    <a:pt x="5154" y="50"/>
                  </a:lnTo>
                  <a:lnTo>
                    <a:pt x="5008" y="123"/>
                  </a:lnTo>
                  <a:lnTo>
                    <a:pt x="4861" y="221"/>
                  </a:lnTo>
                  <a:lnTo>
                    <a:pt x="4739" y="318"/>
                  </a:lnTo>
                  <a:lnTo>
                    <a:pt x="4641" y="465"/>
                  </a:lnTo>
                  <a:lnTo>
                    <a:pt x="4568" y="611"/>
                  </a:lnTo>
                  <a:lnTo>
                    <a:pt x="4519" y="758"/>
                  </a:lnTo>
                  <a:lnTo>
                    <a:pt x="4080" y="2565"/>
                  </a:lnTo>
                  <a:lnTo>
                    <a:pt x="3249" y="2565"/>
                  </a:lnTo>
                  <a:lnTo>
                    <a:pt x="3249" y="2468"/>
                  </a:lnTo>
                  <a:lnTo>
                    <a:pt x="3225" y="2370"/>
                  </a:lnTo>
                  <a:lnTo>
                    <a:pt x="3176" y="2297"/>
                  </a:lnTo>
                  <a:lnTo>
                    <a:pt x="3103" y="2223"/>
                  </a:lnTo>
                  <a:lnTo>
                    <a:pt x="3054" y="2150"/>
                  </a:lnTo>
                  <a:lnTo>
                    <a:pt x="2956" y="2126"/>
                  </a:lnTo>
                  <a:lnTo>
                    <a:pt x="2858" y="2077"/>
                  </a:lnTo>
                  <a:lnTo>
                    <a:pt x="1955" y="2077"/>
                  </a:lnTo>
                  <a:lnTo>
                    <a:pt x="1857" y="2126"/>
                  </a:lnTo>
                  <a:lnTo>
                    <a:pt x="1784" y="2150"/>
                  </a:lnTo>
                  <a:lnTo>
                    <a:pt x="1711" y="2223"/>
                  </a:lnTo>
                  <a:lnTo>
                    <a:pt x="1637" y="2297"/>
                  </a:lnTo>
                  <a:lnTo>
                    <a:pt x="1613" y="2370"/>
                  </a:lnTo>
                  <a:lnTo>
                    <a:pt x="1564" y="2468"/>
                  </a:lnTo>
                  <a:lnTo>
                    <a:pt x="1564" y="2565"/>
                  </a:lnTo>
                  <a:lnTo>
                    <a:pt x="782" y="2565"/>
                  </a:lnTo>
                  <a:lnTo>
                    <a:pt x="636" y="2590"/>
                  </a:lnTo>
                  <a:lnTo>
                    <a:pt x="489" y="2639"/>
                  </a:lnTo>
                  <a:lnTo>
                    <a:pt x="343" y="2687"/>
                  </a:lnTo>
                  <a:lnTo>
                    <a:pt x="221" y="2785"/>
                  </a:lnTo>
                  <a:lnTo>
                    <a:pt x="123" y="2907"/>
                  </a:lnTo>
                  <a:lnTo>
                    <a:pt x="74" y="3054"/>
                  </a:lnTo>
                  <a:lnTo>
                    <a:pt x="25" y="3200"/>
                  </a:lnTo>
                  <a:lnTo>
                    <a:pt x="1" y="3347"/>
                  </a:lnTo>
                  <a:lnTo>
                    <a:pt x="1" y="14020"/>
                  </a:lnTo>
                  <a:lnTo>
                    <a:pt x="25" y="14191"/>
                  </a:lnTo>
                  <a:lnTo>
                    <a:pt x="74" y="14337"/>
                  </a:lnTo>
                  <a:lnTo>
                    <a:pt x="123" y="14459"/>
                  </a:lnTo>
                  <a:lnTo>
                    <a:pt x="221" y="14581"/>
                  </a:lnTo>
                  <a:lnTo>
                    <a:pt x="343" y="14679"/>
                  </a:lnTo>
                  <a:lnTo>
                    <a:pt x="489" y="14752"/>
                  </a:lnTo>
                  <a:lnTo>
                    <a:pt x="636" y="14801"/>
                  </a:lnTo>
                  <a:lnTo>
                    <a:pt x="17146" y="14801"/>
                  </a:lnTo>
                  <a:lnTo>
                    <a:pt x="17292" y="14752"/>
                  </a:lnTo>
                  <a:lnTo>
                    <a:pt x="17439" y="14679"/>
                  </a:lnTo>
                  <a:lnTo>
                    <a:pt x="17561" y="14581"/>
                  </a:lnTo>
                  <a:lnTo>
                    <a:pt x="17659" y="14459"/>
                  </a:lnTo>
                  <a:lnTo>
                    <a:pt x="17708" y="14337"/>
                  </a:lnTo>
                  <a:lnTo>
                    <a:pt x="17756" y="14191"/>
                  </a:lnTo>
                  <a:lnTo>
                    <a:pt x="17781" y="14020"/>
                  </a:lnTo>
                  <a:lnTo>
                    <a:pt x="17781" y="3347"/>
                  </a:lnTo>
                  <a:lnTo>
                    <a:pt x="17756" y="3200"/>
                  </a:lnTo>
                  <a:lnTo>
                    <a:pt x="17708" y="3054"/>
                  </a:lnTo>
                  <a:lnTo>
                    <a:pt x="17659" y="2907"/>
                  </a:lnTo>
                  <a:lnTo>
                    <a:pt x="17561" y="2785"/>
                  </a:lnTo>
                  <a:lnTo>
                    <a:pt x="17439" y="2687"/>
                  </a:lnTo>
                  <a:lnTo>
                    <a:pt x="17292" y="2639"/>
                  </a:lnTo>
                  <a:lnTo>
                    <a:pt x="17146" y="2590"/>
                  </a:lnTo>
                  <a:lnTo>
                    <a:pt x="16999" y="2565"/>
                  </a:lnTo>
                  <a:lnTo>
                    <a:pt x="13702" y="2565"/>
                  </a:lnTo>
                  <a:lnTo>
                    <a:pt x="13263" y="758"/>
                  </a:lnTo>
                  <a:lnTo>
                    <a:pt x="13214" y="611"/>
                  </a:lnTo>
                  <a:lnTo>
                    <a:pt x="13141" y="465"/>
                  </a:lnTo>
                  <a:lnTo>
                    <a:pt x="13043" y="318"/>
                  </a:lnTo>
                  <a:lnTo>
                    <a:pt x="12921" y="221"/>
                  </a:lnTo>
                  <a:lnTo>
                    <a:pt x="12774" y="123"/>
                  </a:lnTo>
                  <a:lnTo>
                    <a:pt x="12628" y="50"/>
                  </a:lnTo>
                  <a:lnTo>
                    <a:pt x="1248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7" name="Google Shape;1157;p38"/>
          <p:cNvGrpSpPr/>
          <p:nvPr/>
        </p:nvGrpSpPr>
        <p:grpSpPr>
          <a:xfrm>
            <a:off x="1481925" y="404599"/>
            <a:ext cx="355300" cy="312413"/>
            <a:chOff x="1928175" y="312600"/>
            <a:chExt cx="425000" cy="373700"/>
          </a:xfrm>
        </p:grpSpPr>
        <p:sp>
          <p:nvSpPr>
            <p:cNvPr id="1158" name="Google Shape;1158;p38"/>
            <p:cNvSpPr/>
            <p:nvPr/>
          </p:nvSpPr>
          <p:spPr>
            <a:xfrm>
              <a:off x="1928175" y="312600"/>
              <a:ext cx="425000" cy="373700"/>
            </a:xfrm>
            <a:custGeom>
              <a:rect b="b" l="l" r="r" t="t"/>
              <a:pathLst>
                <a:path extrusionOk="0" h="14948" w="17000">
                  <a:moveTo>
                    <a:pt x="16022" y="978"/>
                  </a:moveTo>
                  <a:lnTo>
                    <a:pt x="16022" y="13971"/>
                  </a:lnTo>
                  <a:lnTo>
                    <a:pt x="978" y="13971"/>
                  </a:lnTo>
                  <a:lnTo>
                    <a:pt x="978" y="978"/>
                  </a:lnTo>
                  <a:close/>
                  <a:moveTo>
                    <a:pt x="782" y="1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5"/>
                  </a:lnTo>
                  <a:lnTo>
                    <a:pt x="123" y="343"/>
                  </a:lnTo>
                  <a:lnTo>
                    <a:pt x="74" y="489"/>
                  </a:lnTo>
                  <a:lnTo>
                    <a:pt x="25" y="636"/>
                  </a:lnTo>
                  <a:lnTo>
                    <a:pt x="1" y="782"/>
                  </a:lnTo>
                  <a:lnTo>
                    <a:pt x="1" y="14166"/>
                  </a:lnTo>
                  <a:lnTo>
                    <a:pt x="25" y="14313"/>
                  </a:lnTo>
                  <a:lnTo>
                    <a:pt x="74" y="14459"/>
                  </a:lnTo>
                  <a:lnTo>
                    <a:pt x="123" y="14606"/>
                  </a:lnTo>
                  <a:lnTo>
                    <a:pt x="221" y="14703"/>
                  </a:lnTo>
                  <a:lnTo>
                    <a:pt x="343" y="14801"/>
                  </a:lnTo>
                  <a:lnTo>
                    <a:pt x="489" y="14874"/>
                  </a:lnTo>
                  <a:lnTo>
                    <a:pt x="636" y="14923"/>
                  </a:lnTo>
                  <a:lnTo>
                    <a:pt x="782" y="14948"/>
                  </a:lnTo>
                  <a:lnTo>
                    <a:pt x="16218" y="14948"/>
                  </a:lnTo>
                  <a:lnTo>
                    <a:pt x="16364" y="14923"/>
                  </a:lnTo>
                  <a:lnTo>
                    <a:pt x="16511" y="14874"/>
                  </a:lnTo>
                  <a:lnTo>
                    <a:pt x="16657" y="14801"/>
                  </a:lnTo>
                  <a:lnTo>
                    <a:pt x="16779" y="14703"/>
                  </a:lnTo>
                  <a:lnTo>
                    <a:pt x="16877" y="14606"/>
                  </a:lnTo>
                  <a:lnTo>
                    <a:pt x="16926" y="14459"/>
                  </a:lnTo>
                  <a:lnTo>
                    <a:pt x="16975" y="14313"/>
                  </a:lnTo>
                  <a:lnTo>
                    <a:pt x="16999" y="14166"/>
                  </a:lnTo>
                  <a:lnTo>
                    <a:pt x="16999" y="782"/>
                  </a:lnTo>
                  <a:lnTo>
                    <a:pt x="16975" y="636"/>
                  </a:lnTo>
                  <a:lnTo>
                    <a:pt x="16926" y="489"/>
                  </a:lnTo>
                  <a:lnTo>
                    <a:pt x="16877" y="343"/>
                  </a:lnTo>
                  <a:lnTo>
                    <a:pt x="16779" y="245"/>
                  </a:lnTo>
                  <a:lnTo>
                    <a:pt x="16657" y="147"/>
                  </a:lnTo>
                  <a:lnTo>
                    <a:pt x="16511" y="74"/>
                  </a:lnTo>
                  <a:lnTo>
                    <a:pt x="16364" y="25"/>
                  </a:lnTo>
                  <a:lnTo>
                    <a:pt x="162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9" name="Google Shape;1159;p38"/>
            <p:cNvSpPr/>
            <p:nvPr/>
          </p:nvSpPr>
          <p:spPr>
            <a:xfrm>
              <a:off x="1964825" y="349250"/>
              <a:ext cx="351700" cy="300425"/>
            </a:xfrm>
            <a:custGeom>
              <a:rect b="b" l="l" r="r" t="t"/>
              <a:pathLst>
                <a:path extrusionOk="0" h="12017" w="14068">
                  <a:moveTo>
                    <a:pt x="10111" y="1563"/>
                  </a:moveTo>
                  <a:lnTo>
                    <a:pt x="10307" y="1588"/>
                  </a:lnTo>
                  <a:lnTo>
                    <a:pt x="10502" y="1612"/>
                  </a:lnTo>
                  <a:lnTo>
                    <a:pt x="10697" y="1661"/>
                  </a:lnTo>
                  <a:lnTo>
                    <a:pt x="10868" y="1734"/>
                  </a:lnTo>
                  <a:lnTo>
                    <a:pt x="11039" y="1807"/>
                  </a:lnTo>
                  <a:lnTo>
                    <a:pt x="11186" y="1905"/>
                  </a:lnTo>
                  <a:lnTo>
                    <a:pt x="11357" y="2027"/>
                  </a:lnTo>
                  <a:lnTo>
                    <a:pt x="11479" y="2149"/>
                  </a:lnTo>
                  <a:lnTo>
                    <a:pt x="11625" y="2271"/>
                  </a:lnTo>
                  <a:lnTo>
                    <a:pt x="11723" y="2442"/>
                  </a:lnTo>
                  <a:lnTo>
                    <a:pt x="11821" y="2589"/>
                  </a:lnTo>
                  <a:lnTo>
                    <a:pt x="11894" y="2760"/>
                  </a:lnTo>
                  <a:lnTo>
                    <a:pt x="11967" y="2955"/>
                  </a:lnTo>
                  <a:lnTo>
                    <a:pt x="12016" y="3126"/>
                  </a:lnTo>
                  <a:lnTo>
                    <a:pt x="12041" y="3322"/>
                  </a:lnTo>
                  <a:lnTo>
                    <a:pt x="12065" y="3517"/>
                  </a:lnTo>
                  <a:lnTo>
                    <a:pt x="12041" y="3737"/>
                  </a:lnTo>
                  <a:lnTo>
                    <a:pt x="12016" y="3908"/>
                  </a:lnTo>
                  <a:lnTo>
                    <a:pt x="11967" y="4103"/>
                  </a:lnTo>
                  <a:lnTo>
                    <a:pt x="11894" y="4274"/>
                  </a:lnTo>
                  <a:lnTo>
                    <a:pt x="11821" y="4445"/>
                  </a:lnTo>
                  <a:lnTo>
                    <a:pt x="11723" y="4616"/>
                  </a:lnTo>
                  <a:lnTo>
                    <a:pt x="11625" y="4763"/>
                  </a:lnTo>
                  <a:lnTo>
                    <a:pt x="11479" y="4909"/>
                  </a:lnTo>
                  <a:lnTo>
                    <a:pt x="11357" y="5031"/>
                  </a:lnTo>
                  <a:lnTo>
                    <a:pt x="11186" y="5153"/>
                  </a:lnTo>
                  <a:lnTo>
                    <a:pt x="11039" y="5251"/>
                  </a:lnTo>
                  <a:lnTo>
                    <a:pt x="10868" y="5324"/>
                  </a:lnTo>
                  <a:lnTo>
                    <a:pt x="10697" y="5398"/>
                  </a:lnTo>
                  <a:lnTo>
                    <a:pt x="10502" y="5446"/>
                  </a:lnTo>
                  <a:lnTo>
                    <a:pt x="10307" y="5471"/>
                  </a:lnTo>
                  <a:lnTo>
                    <a:pt x="9916" y="5471"/>
                  </a:lnTo>
                  <a:lnTo>
                    <a:pt x="9720" y="5446"/>
                  </a:lnTo>
                  <a:lnTo>
                    <a:pt x="9525" y="5398"/>
                  </a:lnTo>
                  <a:lnTo>
                    <a:pt x="9354" y="5324"/>
                  </a:lnTo>
                  <a:lnTo>
                    <a:pt x="9183" y="5251"/>
                  </a:lnTo>
                  <a:lnTo>
                    <a:pt x="9012" y="5153"/>
                  </a:lnTo>
                  <a:lnTo>
                    <a:pt x="8866" y="5031"/>
                  </a:lnTo>
                  <a:lnTo>
                    <a:pt x="8719" y="4909"/>
                  </a:lnTo>
                  <a:lnTo>
                    <a:pt x="8597" y="4763"/>
                  </a:lnTo>
                  <a:lnTo>
                    <a:pt x="8475" y="4616"/>
                  </a:lnTo>
                  <a:lnTo>
                    <a:pt x="8377" y="4445"/>
                  </a:lnTo>
                  <a:lnTo>
                    <a:pt x="8304" y="4274"/>
                  </a:lnTo>
                  <a:lnTo>
                    <a:pt x="8231" y="4103"/>
                  </a:lnTo>
                  <a:lnTo>
                    <a:pt x="8182" y="3908"/>
                  </a:lnTo>
                  <a:lnTo>
                    <a:pt x="8157" y="3737"/>
                  </a:lnTo>
                  <a:lnTo>
                    <a:pt x="8157" y="3517"/>
                  </a:lnTo>
                  <a:lnTo>
                    <a:pt x="8157" y="3322"/>
                  </a:lnTo>
                  <a:lnTo>
                    <a:pt x="8182" y="3126"/>
                  </a:lnTo>
                  <a:lnTo>
                    <a:pt x="8231" y="2955"/>
                  </a:lnTo>
                  <a:lnTo>
                    <a:pt x="8304" y="2760"/>
                  </a:lnTo>
                  <a:lnTo>
                    <a:pt x="8377" y="2589"/>
                  </a:lnTo>
                  <a:lnTo>
                    <a:pt x="8475" y="2442"/>
                  </a:lnTo>
                  <a:lnTo>
                    <a:pt x="8597" y="2271"/>
                  </a:lnTo>
                  <a:lnTo>
                    <a:pt x="8719" y="2149"/>
                  </a:lnTo>
                  <a:lnTo>
                    <a:pt x="8866" y="2027"/>
                  </a:lnTo>
                  <a:lnTo>
                    <a:pt x="9012" y="1905"/>
                  </a:lnTo>
                  <a:lnTo>
                    <a:pt x="9183" y="1807"/>
                  </a:lnTo>
                  <a:lnTo>
                    <a:pt x="9354" y="1734"/>
                  </a:lnTo>
                  <a:lnTo>
                    <a:pt x="9525" y="1661"/>
                  </a:lnTo>
                  <a:lnTo>
                    <a:pt x="9720" y="1612"/>
                  </a:lnTo>
                  <a:lnTo>
                    <a:pt x="9916" y="1588"/>
                  </a:lnTo>
                  <a:lnTo>
                    <a:pt x="10111" y="1563"/>
                  </a:lnTo>
                  <a:close/>
                  <a:moveTo>
                    <a:pt x="0" y="0"/>
                  </a:moveTo>
                  <a:lnTo>
                    <a:pt x="0" y="9232"/>
                  </a:lnTo>
                  <a:lnTo>
                    <a:pt x="3248" y="5080"/>
                  </a:lnTo>
                  <a:lnTo>
                    <a:pt x="3346" y="4958"/>
                  </a:lnTo>
                  <a:lnTo>
                    <a:pt x="3468" y="4885"/>
                  </a:lnTo>
                  <a:lnTo>
                    <a:pt x="3590" y="4836"/>
                  </a:lnTo>
                  <a:lnTo>
                    <a:pt x="3737" y="4811"/>
                  </a:lnTo>
                  <a:lnTo>
                    <a:pt x="3859" y="4836"/>
                  </a:lnTo>
                  <a:lnTo>
                    <a:pt x="4005" y="4885"/>
                  </a:lnTo>
                  <a:lnTo>
                    <a:pt x="4128" y="4958"/>
                  </a:lnTo>
                  <a:lnTo>
                    <a:pt x="4225" y="5080"/>
                  </a:lnTo>
                  <a:lnTo>
                    <a:pt x="9647" y="12016"/>
                  </a:lnTo>
                  <a:lnTo>
                    <a:pt x="10233" y="12016"/>
                  </a:lnTo>
                  <a:lnTo>
                    <a:pt x="10087" y="11772"/>
                  </a:lnTo>
                  <a:lnTo>
                    <a:pt x="8157" y="9305"/>
                  </a:lnTo>
                  <a:lnTo>
                    <a:pt x="9403" y="7718"/>
                  </a:lnTo>
                  <a:lnTo>
                    <a:pt x="9501" y="7596"/>
                  </a:lnTo>
                  <a:lnTo>
                    <a:pt x="9623" y="7522"/>
                  </a:lnTo>
                  <a:lnTo>
                    <a:pt x="9745" y="7473"/>
                  </a:lnTo>
                  <a:lnTo>
                    <a:pt x="9891" y="7449"/>
                  </a:lnTo>
                  <a:lnTo>
                    <a:pt x="10014" y="7473"/>
                  </a:lnTo>
                  <a:lnTo>
                    <a:pt x="10160" y="7522"/>
                  </a:lnTo>
                  <a:lnTo>
                    <a:pt x="10282" y="7596"/>
                  </a:lnTo>
                  <a:lnTo>
                    <a:pt x="10380" y="7718"/>
                  </a:lnTo>
                  <a:lnTo>
                    <a:pt x="13750" y="12016"/>
                  </a:lnTo>
                  <a:lnTo>
                    <a:pt x="14068" y="12016"/>
                  </a:lnTo>
                  <a:lnTo>
                    <a:pt x="1406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60" name="Google Shape;1160;p38"/>
          <p:cNvSpPr/>
          <p:nvPr/>
        </p:nvSpPr>
        <p:spPr>
          <a:xfrm>
            <a:off x="2077702" y="393385"/>
            <a:ext cx="290970" cy="334860"/>
          </a:xfrm>
          <a:custGeom>
            <a:rect b="b" l="l" r="r" t="t"/>
            <a:pathLst>
              <a:path extrusionOk="0" h="16022" w="13922">
                <a:moveTo>
                  <a:pt x="13922" y="0"/>
                </a:moveTo>
                <a:lnTo>
                  <a:pt x="3249" y="3249"/>
                </a:lnTo>
                <a:lnTo>
                  <a:pt x="3249" y="12651"/>
                </a:lnTo>
                <a:lnTo>
                  <a:pt x="2907" y="12627"/>
                </a:lnTo>
                <a:lnTo>
                  <a:pt x="2565" y="12627"/>
                </a:lnTo>
                <a:lnTo>
                  <a:pt x="2198" y="12676"/>
                </a:lnTo>
                <a:lnTo>
                  <a:pt x="1832" y="12774"/>
                </a:lnTo>
                <a:lnTo>
                  <a:pt x="1612" y="12847"/>
                </a:lnTo>
                <a:lnTo>
                  <a:pt x="1393" y="12945"/>
                </a:lnTo>
                <a:lnTo>
                  <a:pt x="1197" y="13067"/>
                </a:lnTo>
                <a:lnTo>
                  <a:pt x="1002" y="13164"/>
                </a:lnTo>
                <a:lnTo>
                  <a:pt x="806" y="13311"/>
                </a:lnTo>
                <a:lnTo>
                  <a:pt x="660" y="13433"/>
                </a:lnTo>
                <a:lnTo>
                  <a:pt x="513" y="13580"/>
                </a:lnTo>
                <a:lnTo>
                  <a:pt x="391" y="13726"/>
                </a:lnTo>
                <a:lnTo>
                  <a:pt x="269" y="13897"/>
                </a:lnTo>
                <a:lnTo>
                  <a:pt x="171" y="14044"/>
                </a:lnTo>
                <a:lnTo>
                  <a:pt x="98" y="14215"/>
                </a:lnTo>
                <a:lnTo>
                  <a:pt x="49" y="14386"/>
                </a:lnTo>
                <a:lnTo>
                  <a:pt x="25" y="14532"/>
                </a:lnTo>
                <a:lnTo>
                  <a:pt x="0" y="14703"/>
                </a:lnTo>
                <a:lnTo>
                  <a:pt x="25" y="14874"/>
                </a:lnTo>
                <a:lnTo>
                  <a:pt x="49" y="15021"/>
                </a:lnTo>
                <a:lnTo>
                  <a:pt x="123" y="15191"/>
                </a:lnTo>
                <a:lnTo>
                  <a:pt x="196" y="15338"/>
                </a:lnTo>
                <a:lnTo>
                  <a:pt x="293" y="15460"/>
                </a:lnTo>
                <a:lnTo>
                  <a:pt x="416" y="15582"/>
                </a:lnTo>
                <a:lnTo>
                  <a:pt x="562" y="15680"/>
                </a:lnTo>
                <a:lnTo>
                  <a:pt x="709" y="15778"/>
                </a:lnTo>
                <a:lnTo>
                  <a:pt x="880" y="15851"/>
                </a:lnTo>
                <a:lnTo>
                  <a:pt x="1075" y="15924"/>
                </a:lnTo>
                <a:lnTo>
                  <a:pt x="1246" y="15973"/>
                </a:lnTo>
                <a:lnTo>
                  <a:pt x="1466" y="15997"/>
                </a:lnTo>
                <a:lnTo>
                  <a:pt x="1661" y="16022"/>
                </a:lnTo>
                <a:lnTo>
                  <a:pt x="1881" y="16022"/>
                </a:lnTo>
                <a:lnTo>
                  <a:pt x="2101" y="15997"/>
                </a:lnTo>
                <a:lnTo>
                  <a:pt x="2345" y="15973"/>
                </a:lnTo>
                <a:lnTo>
                  <a:pt x="2565" y="15924"/>
                </a:lnTo>
                <a:lnTo>
                  <a:pt x="2809" y="15875"/>
                </a:lnTo>
                <a:lnTo>
                  <a:pt x="3224" y="15704"/>
                </a:lnTo>
                <a:lnTo>
                  <a:pt x="3591" y="15509"/>
                </a:lnTo>
                <a:lnTo>
                  <a:pt x="3908" y="15289"/>
                </a:lnTo>
                <a:lnTo>
                  <a:pt x="4177" y="15021"/>
                </a:lnTo>
                <a:lnTo>
                  <a:pt x="4372" y="14752"/>
                </a:lnTo>
                <a:lnTo>
                  <a:pt x="4470" y="14605"/>
                </a:lnTo>
                <a:lnTo>
                  <a:pt x="4543" y="14459"/>
                </a:lnTo>
                <a:lnTo>
                  <a:pt x="4592" y="14312"/>
                </a:lnTo>
                <a:lnTo>
                  <a:pt x="4616" y="14166"/>
                </a:lnTo>
                <a:lnTo>
                  <a:pt x="4641" y="14019"/>
                </a:lnTo>
                <a:lnTo>
                  <a:pt x="4641" y="13873"/>
                </a:lnTo>
                <a:lnTo>
                  <a:pt x="4641" y="6204"/>
                </a:lnTo>
                <a:lnTo>
                  <a:pt x="12505" y="3737"/>
                </a:lnTo>
                <a:lnTo>
                  <a:pt x="12505" y="10136"/>
                </a:lnTo>
                <a:lnTo>
                  <a:pt x="12187" y="10111"/>
                </a:lnTo>
                <a:lnTo>
                  <a:pt x="11846" y="10111"/>
                </a:lnTo>
                <a:lnTo>
                  <a:pt x="11479" y="10160"/>
                </a:lnTo>
                <a:lnTo>
                  <a:pt x="11113" y="10258"/>
                </a:lnTo>
                <a:lnTo>
                  <a:pt x="10893" y="10331"/>
                </a:lnTo>
                <a:lnTo>
                  <a:pt x="10673" y="10429"/>
                </a:lnTo>
                <a:lnTo>
                  <a:pt x="10453" y="10551"/>
                </a:lnTo>
                <a:lnTo>
                  <a:pt x="10283" y="10649"/>
                </a:lnTo>
                <a:lnTo>
                  <a:pt x="10087" y="10795"/>
                </a:lnTo>
                <a:lnTo>
                  <a:pt x="9941" y="10917"/>
                </a:lnTo>
                <a:lnTo>
                  <a:pt x="9794" y="11064"/>
                </a:lnTo>
                <a:lnTo>
                  <a:pt x="9648" y="11211"/>
                </a:lnTo>
                <a:lnTo>
                  <a:pt x="9550" y="11381"/>
                </a:lnTo>
                <a:lnTo>
                  <a:pt x="9452" y="11528"/>
                </a:lnTo>
                <a:lnTo>
                  <a:pt x="9379" y="11699"/>
                </a:lnTo>
                <a:lnTo>
                  <a:pt x="9330" y="11870"/>
                </a:lnTo>
                <a:lnTo>
                  <a:pt x="9306" y="12016"/>
                </a:lnTo>
                <a:lnTo>
                  <a:pt x="9281" y="12187"/>
                </a:lnTo>
                <a:lnTo>
                  <a:pt x="9306" y="12358"/>
                </a:lnTo>
                <a:lnTo>
                  <a:pt x="9330" y="12505"/>
                </a:lnTo>
                <a:lnTo>
                  <a:pt x="9403" y="12676"/>
                </a:lnTo>
                <a:lnTo>
                  <a:pt x="9477" y="12822"/>
                </a:lnTo>
                <a:lnTo>
                  <a:pt x="9574" y="12945"/>
                </a:lnTo>
                <a:lnTo>
                  <a:pt x="9696" y="13067"/>
                </a:lnTo>
                <a:lnTo>
                  <a:pt x="9843" y="13164"/>
                </a:lnTo>
                <a:lnTo>
                  <a:pt x="9989" y="13262"/>
                </a:lnTo>
                <a:lnTo>
                  <a:pt x="10160" y="13335"/>
                </a:lnTo>
                <a:lnTo>
                  <a:pt x="10331" y="13409"/>
                </a:lnTo>
                <a:lnTo>
                  <a:pt x="10527" y="13457"/>
                </a:lnTo>
                <a:lnTo>
                  <a:pt x="10747" y="13482"/>
                </a:lnTo>
                <a:lnTo>
                  <a:pt x="10942" y="13506"/>
                </a:lnTo>
                <a:lnTo>
                  <a:pt x="11162" y="13506"/>
                </a:lnTo>
                <a:lnTo>
                  <a:pt x="11382" y="13482"/>
                </a:lnTo>
                <a:lnTo>
                  <a:pt x="11626" y="13457"/>
                </a:lnTo>
                <a:lnTo>
                  <a:pt x="11846" y="13409"/>
                </a:lnTo>
                <a:lnTo>
                  <a:pt x="12090" y="13360"/>
                </a:lnTo>
                <a:lnTo>
                  <a:pt x="12456" y="13213"/>
                </a:lnTo>
                <a:lnTo>
                  <a:pt x="12798" y="13042"/>
                </a:lnTo>
                <a:lnTo>
                  <a:pt x="13091" y="12822"/>
                </a:lnTo>
                <a:lnTo>
                  <a:pt x="13360" y="12603"/>
                </a:lnTo>
                <a:lnTo>
                  <a:pt x="13580" y="12358"/>
                </a:lnTo>
                <a:lnTo>
                  <a:pt x="13751" y="12090"/>
                </a:lnTo>
                <a:lnTo>
                  <a:pt x="13848" y="11821"/>
                </a:lnTo>
                <a:lnTo>
                  <a:pt x="13897" y="11675"/>
                </a:lnTo>
                <a:lnTo>
                  <a:pt x="13922" y="11552"/>
                </a:lnTo>
                <a:lnTo>
                  <a:pt x="1392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1" name="Google Shape;1161;p38"/>
          <p:cNvSpPr/>
          <p:nvPr/>
        </p:nvSpPr>
        <p:spPr>
          <a:xfrm>
            <a:off x="2661148" y="394410"/>
            <a:ext cx="251176" cy="332812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62" name="Google Shape;1162;p38"/>
          <p:cNvGrpSpPr/>
          <p:nvPr/>
        </p:nvGrpSpPr>
        <p:grpSpPr>
          <a:xfrm>
            <a:off x="3145963" y="388276"/>
            <a:ext cx="408386" cy="345080"/>
            <a:chOff x="3918650" y="293075"/>
            <a:chExt cx="488500" cy="412775"/>
          </a:xfrm>
        </p:grpSpPr>
        <p:sp>
          <p:nvSpPr>
            <p:cNvPr id="1163" name="Google Shape;1163;p38"/>
            <p:cNvSpPr/>
            <p:nvPr/>
          </p:nvSpPr>
          <p:spPr>
            <a:xfrm>
              <a:off x="4085350" y="293675"/>
              <a:ext cx="154500" cy="412175"/>
            </a:xfrm>
            <a:custGeom>
              <a:rect b="b" l="l" r="r" t="t"/>
              <a:pathLst>
                <a:path extrusionOk="0" h="16487" w="6180">
                  <a:moveTo>
                    <a:pt x="709" y="5496"/>
                  </a:moveTo>
                  <a:lnTo>
                    <a:pt x="806" y="5520"/>
                  </a:lnTo>
                  <a:lnTo>
                    <a:pt x="1050" y="5667"/>
                  </a:lnTo>
                  <a:lnTo>
                    <a:pt x="1270" y="5813"/>
                  </a:lnTo>
                  <a:lnTo>
                    <a:pt x="1344" y="5886"/>
                  </a:lnTo>
                  <a:lnTo>
                    <a:pt x="1368" y="5984"/>
                  </a:lnTo>
                  <a:lnTo>
                    <a:pt x="1344" y="6082"/>
                  </a:lnTo>
                  <a:lnTo>
                    <a:pt x="1319" y="6155"/>
                  </a:lnTo>
                  <a:lnTo>
                    <a:pt x="1221" y="6228"/>
                  </a:lnTo>
                  <a:lnTo>
                    <a:pt x="1124" y="6253"/>
                  </a:lnTo>
                  <a:lnTo>
                    <a:pt x="1050" y="6228"/>
                  </a:lnTo>
                  <a:lnTo>
                    <a:pt x="977" y="6204"/>
                  </a:lnTo>
                  <a:lnTo>
                    <a:pt x="782" y="6082"/>
                  </a:lnTo>
                  <a:lnTo>
                    <a:pt x="586" y="5960"/>
                  </a:lnTo>
                  <a:lnTo>
                    <a:pt x="513" y="5911"/>
                  </a:lnTo>
                  <a:lnTo>
                    <a:pt x="464" y="5838"/>
                  </a:lnTo>
                  <a:lnTo>
                    <a:pt x="464" y="5740"/>
                  </a:lnTo>
                  <a:lnTo>
                    <a:pt x="489" y="5642"/>
                  </a:lnTo>
                  <a:lnTo>
                    <a:pt x="538" y="5569"/>
                  </a:lnTo>
                  <a:lnTo>
                    <a:pt x="611" y="5520"/>
                  </a:lnTo>
                  <a:lnTo>
                    <a:pt x="709" y="5496"/>
                  </a:lnTo>
                  <a:close/>
                  <a:moveTo>
                    <a:pt x="1685" y="6351"/>
                  </a:moveTo>
                  <a:lnTo>
                    <a:pt x="1783" y="6375"/>
                  </a:lnTo>
                  <a:lnTo>
                    <a:pt x="1856" y="6448"/>
                  </a:lnTo>
                  <a:lnTo>
                    <a:pt x="2003" y="6668"/>
                  </a:lnTo>
                  <a:lnTo>
                    <a:pt x="2125" y="6888"/>
                  </a:lnTo>
                  <a:lnTo>
                    <a:pt x="2150" y="6986"/>
                  </a:lnTo>
                  <a:lnTo>
                    <a:pt x="2150" y="7083"/>
                  </a:lnTo>
                  <a:lnTo>
                    <a:pt x="2101" y="7156"/>
                  </a:lnTo>
                  <a:lnTo>
                    <a:pt x="2027" y="7230"/>
                  </a:lnTo>
                  <a:lnTo>
                    <a:pt x="1979" y="7254"/>
                  </a:lnTo>
                  <a:lnTo>
                    <a:pt x="1856" y="7254"/>
                  </a:lnTo>
                  <a:lnTo>
                    <a:pt x="1783" y="7230"/>
                  </a:lnTo>
                  <a:lnTo>
                    <a:pt x="1734" y="7181"/>
                  </a:lnTo>
                  <a:lnTo>
                    <a:pt x="1685" y="7132"/>
                  </a:lnTo>
                  <a:lnTo>
                    <a:pt x="1441" y="6741"/>
                  </a:lnTo>
                  <a:lnTo>
                    <a:pt x="1417" y="6644"/>
                  </a:lnTo>
                  <a:lnTo>
                    <a:pt x="1417" y="6546"/>
                  </a:lnTo>
                  <a:lnTo>
                    <a:pt x="1441" y="6448"/>
                  </a:lnTo>
                  <a:lnTo>
                    <a:pt x="1515" y="6399"/>
                  </a:lnTo>
                  <a:lnTo>
                    <a:pt x="1612" y="6351"/>
                  </a:lnTo>
                  <a:close/>
                  <a:moveTo>
                    <a:pt x="2247" y="7498"/>
                  </a:moveTo>
                  <a:lnTo>
                    <a:pt x="2345" y="7523"/>
                  </a:lnTo>
                  <a:lnTo>
                    <a:pt x="2418" y="7572"/>
                  </a:lnTo>
                  <a:lnTo>
                    <a:pt x="2467" y="7645"/>
                  </a:lnTo>
                  <a:lnTo>
                    <a:pt x="2662" y="8109"/>
                  </a:lnTo>
                  <a:lnTo>
                    <a:pt x="2662" y="8207"/>
                  </a:lnTo>
                  <a:lnTo>
                    <a:pt x="2638" y="8304"/>
                  </a:lnTo>
                  <a:lnTo>
                    <a:pt x="2589" y="8378"/>
                  </a:lnTo>
                  <a:lnTo>
                    <a:pt x="2516" y="8426"/>
                  </a:lnTo>
                  <a:lnTo>
                    <a:pt x="2418" y="8451"/>
                  </a:lnTo>
                  <a:lnTo>
                    <a:pt x="2345" y="8426"/>
                  </a:lnTo>
                  <a:lnTo>
                    <a:pt x="2272" y="8402"/>
                  </a:lnTo>
                  <a:lnTo>
                    <a:pt x="2223" y="8353"/>
                  </a:lnTo>
                  <a:lnTo>
                    <a:pt x="2198" y="8280"/>
                  </a:lnTo>
                  <a:lnTo>
                    <a:pt x="2027" y="7840"/>
                  </a:lnTo>
                  <a:lnTo>
                    <a:pt x="2003" y="7743"/>
                  </a:lnTo>
                  <a:lnTo>
                    <a:pt x="2027" y="7645"/>
                  </a:lnTo>
                  <a:lnTo>
                    <a:pt x="2076" y="7572"/>
                  </a:lnTo>
                  <a:lnTo>
                    <a:pt x="2150" y="7523"/>
                  </a:lnTo>
                  <a:lnTo>
                    <a:pt x="2247" y="7498"/>
                  </a:lnTo>
                  <a:close/>
                  <a:moveTo>
                    <a:pt x="2711" y="8720"/>
                  </a:moveTo>
                  <a:lnTo>
                    <a:pt x="2785" y="8744"/>
                  </a:lnTo>
                  <a:lnTo>
                    <a:pt x="2858" y="8793"/>
                  </a:lnTo>
                  <a:lnTo>
                    <a:pt x="2907" y="8866"/>
                  </a:lnTo>
                  <a:lnTo>
                    <a:pt x="3078" y="9355"/>
                  </a:lnTo>
                  <a:lnTo>
                    <a:pt x="3102" y="9452"/>
                  </a:lnTo>
                  <a:lnTo>
                    <a:pt x="3078" y="9526"/>
                  </a:lnTo>
                  <a:lnTo>
                    <a:pt x="3004" y="9599"/>
                  </a:lnTo>
                  <a:lnTo>
                    <a:pt x="2931" y="9648"/>
                  </a:lnTo>
                  <a:lnTo>
                    <a:pt x="2858" y="9672"/>
                  </a:lnTo>
                  <a:lnTo>
                    <a:pt x="2785" y="9672"/>
                  </a:lnTo>
                  <a:lnTo>
                    <a:pt x="2711" y="9623"/>
                  </a:lnTo>
                  <a:lnTo>
                    <a:pt x="2662" y="9574"/>
                  </a:lnTo>
                  <a:lnTo>
                    <a:pt x="2614" y="9501"/>
                  </a:lnTo>
                  <a:lnTo>
                    <a:pt x="2467" y="9037"/>
                  </a:lnTo>
                  <a:lnTo>
                    <a:pt x="2443" y="8939"/>
                  </a:lnTo>
                  <a:lnTo>
                    <a:pt x="2467" y="8842"/>
                  </a:lnTo>
                  <a:lnTo>
                    <a:pt x="2516" y="8768"/>
                  </a:lnTo>
                  <a:lnTo>
                    <a:pt x="2614" y="8720"/>
                  </a:lnTo>
                  <a:close/>
                  <a:moveTo>
                    <a:pt x="3224" y="9941"/>
                  </a:moveTo>
                  <a:lnTo>
                    <a:pt x="3297" y="10014"/>
                  </a:lnTo>
                  <a:lnTo>
                    <a:pt x="3346" y="10087"/>
                  </a:lnTo>
                  <a:lnTo>
                    <a:pt x="3542" y="10527"/>
                  </a:lnTo>
                  <a:lnTo>
                    <a:pt x="3566" y="10625"/>
                  </a:lnTo>
                  <a:lnTo>
                    <a:pt x="3566" y="10722"/>
                  </a:lnTo>
                  <a:lnTo>
                    <a:pt x="3517" y="10796"/>
                  </a:lnTo>
                  <a:lnTo>
                    <a:pt x="3444" y="10844"/>
                  </a:lnTo>
                  <a:lnTo>
                    <a:pt x="3322" y="10869"/>
                  </a:lnTo>
                  <a:lnTo>
                    <a:pt x="3273" y="10869"/>
                  </a:lnTo>
                  <a:lnTo>
                    <a:pt x="3200" y="10844"/>
                  </a:lnTo>
                  <a:lnTo>
                    <a:pt x="3151" y="10796"/>
                  </a:lnTo>
                  <a:lnTo>
                    <a:pt x="3102" y="10747"/>
                  </a:lnTo>
                  <a:lnTo>
                    <a:pt x="2907" y="10258"/>
                  </a:lnTo>
                  <a:lnTo>
                    <a:pt x="2882" y="10161"/>
                  </a:lnTo>
                  <a:lnTo>
                    <a:pt x="2907" y="10087"/>
                  </a:lnTo>
                  <a:lnTo>
                    <a:pt x="2955" y="10014"/>
                  </a:lnTo>
                  <a:lnTo>
                    <a:pt x="3029" y="9941"/>
                  </a:lnTo>
                  <a:close/>
                  <a:moveTo>
                    <a:pt x="3761" y="11089"/>
                  </a:moveTo>
                  <a:lnTo>
                    <a:pt x="3835" y="11137"/>
                  </a:lnTo>
                  <a:lnTo>
                    <a:pt x="3908" y="11211"/>
                  </a:lnTo>
                  <a:lnTo>
                    <a:pt x="4177" y="11577"/>
                  </a:lnTo>
                  <a:lnTo>
                    <a:pt x="4225" y="11675"/>
                  </a:lnTo>
                  <a:lnTo>
                    <a:pt x="4250" y="11748"/>
                  </a:lnTo>
                  <a:lnTo>
                    <a:pt x="4201" y="11846"/>
                  </a:lnTo>
                  <a:lnTo>
                    <a:pt x="4152" y="11919"/>
                  </a:lnTo>
                  <a:lnTo>
                    <a:pt x="4079" y="11968"/>
                  </a:lnTo>
                  <a:lnTo>
                    <a:pt x="3884" y="11968"/>
                  </a:lnTo>
                  <a:lnTo>
                    <a:pt x="3810" y="11895"/>
                  </a:lnTo>
                  <a:lnTo>
                    <a:pt x="3664" y="11675"/>
                  </a:lnTo>
                  <a:lnTo>
                    <a:pt x="3493" y="11455"/>
                  </a:lnTo>
                  <a:lnTo>
                    <a:pt x="3468" y="11382"/>
                  </a:lnTo>
                  <a:lnTo>
                    <a:pt x="3468" y="11284"/>
                  </a:lnTo>
                  <a:lnTo>
                    <a:pt x="3517" y="11186"/>
                  </a:lnTo>
                  <a:lnTo>
                    <a:pt x="3566" y="11137"/>
                  </a:lnTo>
                  <a:lnTo>
                    <a:pt x="3664" y="11089"/>
                  </a:lnTo>
                  <a:close/>
                  <a:moveTo>
                    <a:pt x="4616" y="12041"/>
                  </a:moveTo>
                  <a:lnTo>
                    <a:pt x="4714" y="12090"/>
                  </a:lnTo>
                  <a:lnTo>
                    <a:pt x="4909" y="12212"/>
                  </a:lnTo>
                  <a:lnTo>
                    <a:pt x="5105" y="12334"/>
                  </a:lnTo>
                  <a:lnTo>
                    <a:pt x="5178" y="12383"/>
                  </a:lnTo>
                  <a:lnTo>
                    <a:pt x="5227" y="12481"/>
                  </a:lnTo>
                  <a:lnTo>
                    <a:pt x="5227" y="12554"/>
                  </a:lnTo>
                  <a:lnTo>
                    <a:pt x="5202" y="12652"/>
                  </a:lnTo>
                  <a:lnTo>
                    <a:pt x="5154" y="12725"/>
                  </a:lnTo>
                  <a:lnTo>
                    <a:pt x="5105" y="12749"/>
                  </a:lnTo>
                  <a:lnTo>
                    <a:pt x="5056" y="12774"/>
                  </a:lnTo>
                  <a:lnTo>
                    <a:pt x="4983" y="12798"/>
                  </a:lnTo>
                  <a:lnTo>
                    <a:pt x="4885" y="12774"/>
                  </a:lnTo>
                  <a:lnTo>
                    <a:pt x="4641" y="12627"/>
                  </a:lnTo>
                  <a:lnTo>
                    <a:pt x="4421" y="12481"/>
                  </a:lnTo>
                  <a:lnTo>
                    <a:pt x="4348" y="12407"/>
                  </a:lnTo>
                  <a:lnTo>
                    <a:pt x="4323" y="12310"/>
                  </a:lnTo>
                  <a:lnTo>
                    <a:pt x="4323" y="12236"/>
                  </a:lnTo>
                  <a:lnTo>
                    <a:pt x="4372" y="12139"/>
                  </a:lnTo>
                  <a:lnTo>
                    <a:pt x="4445" y="12066"/>
                  </a:lnTo>
                  <a:lnTo>
                    <a:pt x="4543" y="12041"/>
                  </a:lnTo>
                  <a:close/>
                  <a:moveTo>
                    <a:pt x="0" y="1"/>
                  </a:moveTo>
                  <a:lnTo>
                    <a:pt x="0" y="5325"/>
                  </a:lnTo>
                  <a:lnTo>
                    <a:pt x="74" y="5349"/>
                  </a:lnTo>
                  <a:lnTo>
                    <a:pt x="147" y="5422"/>
                  </a:lnTo>
                  <a:lnTo>
                    <a:pt x="171" y="5496"/>
                  </a:lnTo>
                  <a:lnTo>
                    <a:pt x="171" y="5569"/>
                  </a:lnTo>
                  <a:lnTo>
                    <a:pt x="171" y="5642"/>
                  </a:lnTo>
                  <a:lnTo>
                    <a:pt x="122" y="5716"/>
                  </a:lnTo>
                  <a:lnTo>
                    <a:pt x="74" y="5764"/>
                  </a:lnTo>
                  <a:lnTo>
                    <a:pt x="0" y="5789"/>
                  </a:lnTo>
                  <a:lnTo>
                    <a:pt x="0" y="13360"/>
                  </a:lnTo>
                  <a:lnTo>
                    <a:pt x="6179" y="16486"/>
                  </a:lnTo>
                  <a:lnTo>
                    <a:pt x="6179" y="13116"/>
                  </a:lnTo>
                  <a:lnTo>
                    <a:pt x="5935" y="13091"/>
                  </a:lnTo>
                  <a:lnTo>
                    <a:pt x="5691" y="13042"/>
                  </a:lnTo>
                  <a:lnTo>
                    <a:pt x="5593" y="12994"/>
                  </a:lnTo>
                  <a:lnTo>
                    <a:pt x="5520" y="12945"/>
                  </a:lnTo>
                  <a:lnTo>
                    <a:pt x="5495" y="12847"/>
                  </a:lnTo>
                  <a:lnTo>
                    <a:pt x="5495" y="12749"/>
                  </a:lnTo>
                  <a:lnTo>
                    <a:pt x="5520" y="12676"/>
                  </a:lnTo>
                  <a:lnTo>
                    <a:pt x="5593" y="12603"/>
                  </a:lnTo>
                  <a:lnTo>
                    <a:pt x="5691" y="12554"/>
                  </a:lnTo>
                  <a:lnTo>
                    <a:pt x="5789" y="12554"/>
                  </a:lnTo>
                  <a:lnTo>
                    <a:pt x="6179" y="12627"/>
                  </a:lnTo>
                  <a:lnTo>
                    <a:pt x="6179" y="312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4" name="Google Shape;1164;p38"/>
            <p:cNvSpPr/>
            <p:nvPr/>
          </p:nvSpPr>
          <p:spPr>
            <a:xfrm>
              <a:off x="3918650" y="293075"/>
              <a:ext cx="153900" cy="407275"/>
            </a:xfrm>
            <a:custGeom>
              <a:rect b="b" l="l" r="r" t="t"/>
              <a:pathLst>
                <a:path extrusionOk="0" h="16291" w="6156">
                  <a:moveTo>
                    <a:pt x="5349" y="5495"/>
                  </a:moveTo>
                  <a:lnTo>
                    <a:pt x="5447" y="5520"/>
                  </a:lnTo>
                  <a:lnTo>
                    <a:pt x="5520" y="5569"/>
                  </a:lnTo>
                  <a:lnTo>
                    <a:pt x="5569" y="5666"/>
                  </a:lnTo>
                  <a:lnTo>
                    <a:pt x="5569" y="5764"/>
                  </a:lnTo>
                  <a:lnTo>
                    <a:pt x="5545" y="5837"/>
                  </a:lnTo>
                  <a:lnTo>
                    <a:pt x="5496" y="5935"/>
                  </a:lnTo>
                  <a:lnTo>
                    <a:pt x="5423" y="5984"/>
                  </a:lnTo>
                  <a:lnTo>
                    <a:pt x="5203" y="6057"/>
                  </a:lnTo>
                  <a:lnTo>
                    <a:pt x="5008" y="6155"/>
                  </a:lnTo>
                  <a:lnTo>
                    <a:pt x="4934" y="6179"/>
                  </a:lnTo>
                  <a:lnTo>
                    <a:pt x="4812" y="6179"/>
                  </a:lnTo>
                  <a:lnTo>
                    <a:pt x="4763" y="6155"/>
                  </a:lnTo>
                  <a:lnTo>
                    <a:pt x="4714" y="6106"/>
                  </a:lnTo>
                  <a:lnTo>
                    <a:pt x="4666" y="6057"/>
                  </a:lnTo>
                  <a:lnTo>
                    <a:pt x="4641" y="5959"/>
                  </a:lnTo>
                  <a:lnTo>
                    <a:pt x="4641" y="5862"/>
                  </a:lnTo>
                  <a:lnTo>
                    <a:pt x="4690" y="5788"/>
                  </a:lnTo>
                  <a:lnTo>
                    <a:pt x="4763" y="5740"/>
                  </a:lnTo>
                  <a:lnTo>
                    <a:pt x="5008" y="5617"/>
                  </a:lnTo>
                  <a:lnTo>
                    <a:pt x="5252" y="5520"/>
                  </a:lnTo>
                  <a:lnTo>
                    <a:pt x="5349" y="5495"/>
                  </a:lnTo>
                  <a:close/>
                  <a:moveTo>
                    <a:pt x="4250" y="6155"/>
                  </a:moveTo>
                  <a:lnTo>
                    <a:pt x="4348" y="6179"/>
                  </a:lnTo>
                  <a:lnTo>
                    <a:pt x="4421" y="6252"/>
                  </a:lnTo>
                  <a:lnTo>
                    <a:pt x="4470" y="6326"/>
                  </a:lnTo>
                  <a:lnTo>
                    <a:pt x="4470" y="6423"/>
                  </a:lnTo>
                  <a:lnTo>
                    <a:pt x="4446" y="6497"/>
                  </a:lnTo>
                  <a:lnTo>
                    <a:pt x="4397" y="6594"/>
                  </a:lnTo>
                  <a:lnTo>
                    <a:pt x="4226" y="6741"/>
                  </a:lnTo>
                  <a:lnTo>
                    <a:pt x="4079" y="6912"/>
                  </a:lnTo>
                  <a:lnTo>
                    <a:pt x="3982" y="6985"/>
                  </a:lnTo>
                  <a:lnTo>
                    <a:pt x="3884" y="7010"/>
                  </a:lnTo>
                  <a:lnTo>
                    <a:pt x="3811" y="6985"/>
                  </a:lnTo>
                  <a:lnTo>
                    <a:pt x="3738" y="6936"/>
                  </a:lnTo>
                  <a:lnTo>
                    <a:pt x="3664" y="6863"/>
                  </a:lnTo>
                  <a:lnTo>
                    <a:pt x="3640" y="6790"/>
                  </a:lnTo>
                  <a:lnTo>
                    <a:pt x="3664" y="6692"/>
                  </a:lnTo>
                  <a:lnTo>
                    <a:pt x="3713" y="6594"/>
                  </a:lnTo>
                  <a:lnTo>
                    <a:pt x="3884" y="6399"/>
                  </a:lnTo>
                  <a:lnTo>
                    <a:pt x="4079" y="6228"/>
                  </a:lnTo>
                  <a:lnTo>
                    <a:pt x="4153" y="6179"/>
                  </a:lnTo>
                  <a:lnTo>
                    <a:pt x="4250" y="6155"/>
                  </a:lnTo>
                  <a:close/>
                  <a:moveTo>
                    <a:pt x="3469" y="7156"/>
                  </a:moveTo>
                  <a:lnTo>
                    <a:pt x="3542" y="7205"/>
                  </a:lnTo>
                  <a:lnTo>
                    <a:pt x="3615" y="7254"/>
                  </a:lnTo>
                  <a:lnTo>
                    <a:pt x="3664" y="7351"/>
                  </a:lnTo>
                  <a:lnTo>
                    <a:pt x="3664" y="7449"/>
                  </a:lnTo>
                  <a:lnTo>
                    <a:pt x="3640" y="7547"/>
                  </a:lnTo>
                  <a:lnTo>
                    <a:pt x="3396" y="7962"/>
                  </a:lnTo>
                  <a:lnTo>
                    <a:pt x="3371" y="8011"/>
                  </a:lnTo>
                  <a:lnTo>
                    <a:pt x="3298" y="8060"/>
                  </a:lnTo>
                  <a:lnTo>
                    <a:pt x="3249" y="8084"/>
                  </a:lnTo>
                  <a:lnTo>
                    <a:pt x="3176" y="8084"/>
                  </a:lnTo>
                  <a:lnTo>
                    <a:pt x="3078" y="8060"/>
                  </a:lnTo>
                  <a:lnTo>
                    <a:pt x="3005" y="8011"/>
                  </a:lnTo>
                  <a:lnTo>
                    <a:pt x="2956" y="7913"/>
                  </a:lnTo>
                  <a:lnTo>
                    <a:pt x="2932" y="7840"/>
                  </a:lnTo>
                  <a:lnTo>
                    <a:pt x="2956" y="7742"/>
                  </a:lnTo>
                  <a:lnTo>
                    <a:pt x="3225" y="7278"/>
                  </a:lnTo>
                  <a:lnTo>
                    <a:pt x="3273" y="7205"/>
                  </a:lnTo>
                  <a:lnTo>
                    <a:pt x="3371" y="7180"/>
                  </a:lnTo>
                  <a:lnTo>
                    <a:pt x="3469" y="7156"/>
                  </a:lnTo>
                  <a:close/>
                  <a:moveTo>
                    <a:pt x="2858" y="8328"/>
                  </a:moveTo>
                  <a:lnTo>
                    <a:pt x="2956" y="8353"/>
                  </a:lnTo>
                  <a:lnTo>
                    <a:pt x="3029" y="8402"/>
                  </a:lnTo>
                  <a:lnTo>
                    <a:pt x="3078" y="8475"/>
                  </a:lnTo>
                  <a:lnTo>
                    <a:pt x="3103" y="8573"/>
                  </a:lnTo>
                  <a:lnTo>
                    <a:pt x="3103" y="8670"/>
                  </a:lnTo>
                  <a:lnTo>
                    <a:pt x="2932" y="9110"/>
                  </a:lnTo>
                  <a:lnTo>
                    <a:pt x="2907" y="9183"/>
                  </a:lnTo>
                  <a:lnTo>
                    <a:pt x="2858" y="9232"/>
                  </a:lnTo>
                  <a:lnTo>
                    <a:pt x="2785" y="9281"/>
                  </a:lnTo>
                  <a:lnTo>
                    <a:pt x="2638" y="9281"/>
                  </a:lnTo>
                  <a:lnTo>
                    <a:pt x="2541" y="9232"/>
                  </a:lnTo>
                  <a:lnTo>
                    <a:pt x="2492" y="9159"/>
                  </a:lnTo>
                  <a:lnTo>
                    <a:pt x="2468" y="9061"/>
                  </a:lnTo>
                  <a:lnTo>
                    <a:pt x="2468" y="8963"/>
                  </a:lnTo>
                  <a:lnTo>
                    <a:pt x="2638" y="8499"/>
                  </a:lnTo>
                  <a:lnTo>
                    <a:pt x="2687" y="8402"/>
                  </a:lnTo>
                  <a:lnTo>
                    <a:pt x="2761" y="8353"/>
                  </a:lnTo>
                  <a:lnTo>
                    <a:pt x="2858" y="8328"/>
                  </a:lnTo>
                  <a:close/>
                  <a:moveTo>
                    <a:pt x="2541" y="9574"/>
                  </a:moveTo>
                  <a:lnTo>
                    <a:pt x="2638" y="9623"/>
                  </a:lnTo>
                  <a:lnTo>
                    <a:pt x="2712" y="9696"/>
                  </a:lnTo>
                  <a:lnTo>
                    <a:pt x="2736" y="9769"/>
                  </a:lnTo>
                  <a:lnTo>
                    <a:pt x="2736" y="9867"/>
                  </a:lnTo>
                  <a:lnTo>
                    <a:pt x="2638" y="10355"/>
                  </a:lnTo>
                  <a:lnTo>
                    <a:pt x="2590" y="10429"/>
                  </a:lnTo>
                  <a:lnTo>
                    <a:pt x="2541" y="10502"/>
                  </a:lnTo>
                  <a:lnTo>
                    <a:pt x="2468" y="10526"/>
                  </a:lnTo>
                  <a:lnTo>
                    <a:pt x="2394" y="10551"/>
                  </a:lnTo>
                  <a:lnTo>
                    <a:pt x="2345" y="10551"/>
                  </a:lnTo>
                  <a:lnTo>
                    <a:pt x="2248" y="10502"/>
                  </a:lnTo>
                  <a:lnTo>
                    <a:pt x="2199" y="10429"/>
                  </a:lnTo>
                  <a:lnTo>
                    <a:pt x="2150" y="10355"/>
                  </a:lnTo>
                  <a:lnTo>
                    <a:pt x="2150" y="10258"/>
                  </a:lnTo>
                  <a:lnTo>
                    <a:pt x="2248" y="9769"/>
                  </a:lnTo>
                  <a:lnTo>
                    <a:pt x="2297" y="9672"/>
                  </a:lnTo>
                  <a:lnTo>
                    <a:pt x="2370" y="9598"/>
                  </a:lnTo>
                  <a:lnTo>
                    <a:pt x="2443" y="9574"/>
                  </a:lnTo>
                  <a:close/>
                  <a:moveTo>
                    <a:pt x="2297" y="10844"/>
                  </a:moveTo>
                  <a:lnTo>
                    <a:pt x="2394" y="10868"/>
                  </a:lnTo>
                  <a:lnTo>
                    <a:pt x="2468" y="10942"/>
                  </a:lnTo>
                  <a:lnTo>
                    <a:pt x="2516" y="11015"/>
                  </a:lnTo>
                  <a:lnTo>
                    <a:pt x="2516" y="11113"/>
                  </a:lnTo>
                  <a:lnTo>
                    <a:pt x="2492" y="11357"/>
                  </a:lnTo>
                  <a:lnTo>
                    <a:pt x="2468" y="11430"/>
                  </a:lnTo>
                  <a:lnTo>
                    <a:pt x="2419" y="11503"/>
                  </a:lnTo>
                  <a:lnTo>
                    <a:pt x="2345" y="11552"/>
                  </a:lnTo>
                  <a:lnTo>
                    <a:pt x="2248" y="11577"/>
                  </a:lnTo>
                  <a:lnTo>
                    <a:pt x="2223" y="11577"/>
                  </a:lnTo>
                  <a:lnTo>
                    <a:pt x="2126" y="11552"/>
                  </a:lnTo>
                  <a:lnTo>
                    <a:pt x="2052" y="11503"/>
                  </a:lnTo>
                  <a:lnTo>
                    <a:pt x="2028" y="11406"/>
                  </a:lnTo>
                  <a:lnTo>
                    <a:pt x="2003" y="11308"/>
                  </a:lnTo>
                  <a:lnTo>
                    <a:pt x="2028" y="11064"/>
                  </a:lnTo>
                  <a:lnTo>
                    <a:pt x="2052" y="10966"/>
                  </a:lnTo>
                  <a:lnTo>
                    <a:pt x="2126" y="10893"/>
                  </a:lnTo>
                  <a:lnTo>
                    <a:pt x="2199" y="10844"/>
                  </a:lnTo>
                  <a:close/>
                  <a:moveTo>
                    <a:pt x="6155" y="0"/>
                  </a:moveTo>
                  <a:lnTo>
                    <a:pt x="538" y="2858"/>
                  </a:lnTo>
                  <a:lnTo>
                    <a:pt x="416" y="2906"/>
                  </a:lnTo>
                  <a:lnTo>
                    <a:pt x="318" y="3004"/>
                  </a:lnTo>
                  <a:lnTo>
                    <a:pt x="221" y="3102"/>
                  </a:lnTo>
                  <a:lnTo>
                    <a:pt x="147" y="3224"/>
                  </a:lnTo>
                  <a:lnTo>
                    <a:pt x="74" y="3322"/>
                  </a:lnTo>
                  <a:lnTo>
                    <a:pt x="25" y="3444"/>
                  </a:lnTo>
                  <a:lnTo>
                    <a:pt x="1" y="3566"/>
                  </a:lnTo>
                  <a:lnTo>
                    <a:pt x="1" y="3688"/>
                  </a:lnTo>
                  <a:lnTo>
                    <a:pt x="1" y="15924"/>
                  </a:lnTo>
                  <a:lnTo>
                    <a:pt x="1" y="16046"/>
                  </a:lnTo>
                  <a:lnTo>
                    <a:pt x="50" y="16119"/>
                  </a:lnTo>
                  <a:lnTo>
                    <a:pt x="98" y="16193"/>
                  </a:lnTo>
                  <a:lnTo>
                    <a:pt x="172" y="16241"/>
                  </a:lnTo>
                  <a:lnTo>
                    <a:pt x="245" y="16266"/>
                  </a:lnTo>
                  <a:lnTo>
                    <a:pt x="343" y="16290"/>
                  </a:lnTo>
                  <a:lnTo>
                    <a:pt x="465" y="16266"/>
                  </a:lnTo>
                  <a:lnTo>
                    <a:pt x="563" y="16217"/>
                  </a:lnTo>
                  <a:lnTo>
                    <a:pt x="6155" y="13360"/>
                  </a:lnTo>
                  <a:lnTo>
                    <a:pt x="6155" y="5813"/>
                  </a:lnTo>
                  <a:lnTo>
                    <a:pt x="6009" y="5813"/>
                  </a:lnTo>
                  <a:lnTo>
                    <a:pt x="5936" y="5764"/>
                  </a:lnTo>
                  <a:lnTo>
                    <a:pt x="5887" y="5691"/>
                  </a:lnTo>
                  <a:lnTo>
                    <a:pt x="5862" y="5593"/>
                  </a:lnTo>
                  <a:lnTo>
                    <a:pt x="5887" y="5495"/>
                  </a:lnTo>
                  <a:lnTo>
                    <a:pt x="5936" y="5422"/>
                  </a:lnTo>
                  <a:lnTo>
                    <a:pt x="6009" y="5373"/>
                  </a:lnTo>
                  <a:lnTo>
                    <a:pt x="6082" y="5349"/>
                  </a:lnTo>
                  <a:lnTo>
                    <a:pt x="6155" y="5324"/>
                  </a:lnTo>
                  <a:lnTo>
                    <a:pt x="615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5" name="Google Shape;1165;p38"/>
            <p:cNvSpPr/>
            <p:nvPr/>
          </p:nvSpPr>
          <p:spPr>
            <a:xfrm>
              <a:off x="4253250" y="298550"/>
              <a:ext cx="153900" cy="406675"/>
            </a:xfrm>
            <a:custGeom>
              <a:rect b="b" l="l" r="r" t="t"/>
              <a:pathLst>
                <a:path extrusionOk="0" h="16267" w="6156">
                  <a:moveTo>
                    <a:pt x="3713" y="4348"/>
                  </a:moveTo>
                  <a:lnTo>
                    <a:pt x="3737" y="4373"/>
                  </a:lnTo>
                  <a:lnTo>
                    <a:pt x="3786" y="4397"/>
                  </a:lnTo>
                  <a:lnTo>
                    <a:pt x="3811" y="4421"/>
                  </a:lnTo>
                  <a:lnTo>
                    <a:pt x="3835" y="4544"/>
                  </a:lnTo>
                  <a:lnTo>
                    <a:pt x="3811" y="4666"/>
                  </a:lnTo>
                  <a:lnTo>
                    <a:pt x="3737" y="4812"/>
                  </a:lnTo>
                  <a:lnTo>
                    <a:pt x="3224" y="5716"/>
                  </a:lnTo>
                  <a:lnTo>
                    <a:pt x="3762" y="6009"/>
                  </a:lnTo>
                  <a:lnTo>
                    <a:pt x="3786" y="6033"/>
                  </a:lnTo>
                  <a:lnTo>
                    <a:pt x="3811" y="6082"/>
                  </a:lnTo>
                  <a:lnTo>
                    <a:pt x="3835" y="6180"/>
                  </a:lnTo>
                  <a:lnTo>
                    <a:pt x="3811" y="6326"/>
                  </a:lnTo>
                  <a:lnTo>
                    <a:pt x="3762" y="6473"/>
                  </a:lnTo>
                  <a:lnTo>
                    <a:pt x="3664" y="6595"/>
                  </a:lnTo>
                  <a:lnTo>
                    <a:pt x="3566" y="6668"/>
                  </a:lnTo>
                  <a:lnTo>
                    <a:pt x="3444" y="6717"/>
                  </a:lnTo>
                  <a:lnTo>
                    <a:pt x="3395" y="6717"/>
                  </a:lnTo>
                  <a:lnTo>
                    <a:pt x="3371" y="6693"/>
                  </a:lnTo>
                  <a:lnTo>
                    <a:pt x="2834" y="6400"/>
                  </a:lnTo>
                  <a:lnTo>
                    <a:pt x="2321" y="7303"/>
                  </a:lnTo>
                  <a:lnTo>
                    <a:pt x="2223" y="7426"/>
                  </a:lnTo>
                  <a:lnTo>
                    <a:pt x="2125" y="7499"/>
                  </a:lnTo>
                  <a:lnTo>
                    <a:pt x="2003" y="7548"/>
                  </a:lnTo>
                  <a:lnTo>
                    <a:pt x="1954" y="7548"/>
                  </a:lnTo>
                  <a:lnTo>
                    <a:pt x="1930" y="7523"/>
                  </a:lnTo>
                  <a:lnTo>
                    <a:pt x="1881" y="7499"/>
                  </a:lnTo>
                  <a:lnTo>
                    <a:pt x="1857" y="7450"/>
                  </a:lnTo>
                  <a:lnTo>
                    <a:pt x="1832" y="7352"/>
                  </a:lnTo>
                  <a:lnTo>
                    <a:pt x="1857" y="7206"/>
                  </a:lnTo>
                  <a:lnTo>
                    <a:pt x="1930" y="7059"/>
                  </a:lnTo>
                  <a:lnTo>
                    <a:pt x="2443" y="6156"/>
                  </a:lnTo>
                  <a:lnTo>
                    <a:pt x="1906" y="5862"/>
                  </a:lnTo>
                  <a:lnTo>
                    <a:pt x="1881" y="5838"/>
                  </a:lnTo>
                  <a:lnTo>
                    <a:pt x="1857" y="5789"/>
                  </a:lnTo>
                  <a:lnTo>
                    <a:pt x="1832" y="5691"/>
                  </a:lnTo>
                  <a:lnTo>
                    <a:pt x="1857" y="5569"/>
                  </a:lnTo>
                  <a:lnTo>
                    <a:pt x="1906" y="5423"/>
                  </a:lnTo>
                  <a:lnTo>
                    <a:pt x="2003" y="5301"/>
                  </a:lnTo>
                  <a:lnTo>
                    <a:pt x="2101" y="5203"/>
                  </a:lnTo>
                  <a:lnTo>
                    <a:pt x="2223" y="5179"/>
                  </a:lnTo>
                  <a:lnTo>
                    <a:pt x="2272" y="5179"/>
                  </a:lnTo>
                  <a:lnTo>
                    <a:pt x="2296" y="5203"/>
                  </a:lnTo>
                  <a:lnTo>
                    <a:pt x="2834" y="5496"/>
                  </a:lnTo>
                  <a:lnTo>
                    <a:pt x="3347" y="4592"/>
                  </a:lnTo>
                  <a:lnTo>
                    <a:pt x="3444" y="4470"/>
                  </a:lnTo>
                  <a:lnTo>
                    <a:pt x="3542" y="4373"/>
                  </a:lnTo>
                  <a:lnTo>
                    <a:pt x="3664" y="4348"/>
                  </a:lnTo>
                  <a:close/>
                  <a:moveTo>
                    <a:pt x="3176" y="7303"/>
                  </a:moveTo>
                  <a:lnTo>
                    <a:pt x="3249" y="7328"/>
                  </a:lnTo>
                  <a:lnTo>
                    <a:pt x="3322" y="7401"/>
                  </a:lnTo>
                  <a:lnTo>
                    <a:pt x="3371" y="7474"/>
                  </a:lnTo>
                  <a:lnTo>
                    <a:pt x="3420" y="7743"/>
                  </a:lnTo>
                  <a:lnTo>
                    <a:pt x="3420" y="7841"/>
                  </a:lnTo>
                  <a:lnTo>
                    <a:pt x="3371" y="7914"/>
                  </a:lnTo>
                  <a:lnTo>
                    <a:pt x="3298" y="7987"/>
                  </a:lnTo>
                  <a:lnTo>
                    <a:pt x="3224" y="8012"/>
                  </a:lnTo>
                  <a:lnTo>
                    <a:pt x="3102" y="8012"/>
                  </a:lnTo>
                  <a:lnTo>
                    <a:pt x="3029" y="7963"/>
                  </a:lnTo>
                  <a:lnTo>
                    <a:pt x="2956" y="7914"/>
                  </a:lnTo>
                  <a:lnTo>
                    <a:pt x="2931" y="7816"/>
                  </a:lnTo>
                  <a:lnTo>
                    <a:pt x="2883" y="7596"/>
                  </a:lnTo>
                  <a:lnTo>
                    <a:pt x="2883" y="7499"/>
                  </a:lnTo>
                  <a:lnTo>
                    <a:pt x="2907" y="7426"/>
                  </a:lnTo>
                  <a:lnTo>
                    <a:pt x="2980" y="7352"/>
                  </a:lnTo>
                  <a:lnTo>
                    <a:pt x="3078" y="7303"/>
                  </a:lnTo>
                  <a:close/>
                  <a:moveTo>
                    <a:pt x="3249" y="8354"/>
                  </a:moveTo>
                  <a:lnTo>
                    <a:pt x="3347" y="8378"/>
                  </a:lnTo>
                  <a:lnTo>
                    <a:pt x="3444" y="8427"/>
                  </a:lnTo>
                  <a:lnTo>
                    <a:pt x="3493" y="8500"/>
                  </a:lnTo>
                  <a:lnTo>
                    <a:pt x="3518" y="8598"/>
                  </a:lnTo>
                  <a:lnTo>
                    <a:pt x="3542" y="9013"/>
                  </a:lnTo>
                  <a:lnTo>
                    <a:pt x="3518" y="9111"/>
                  </a:lnTo>
                  <a:lnTo>
                    <a:pt x="3518" y="9208"/>
                  </a:lnTo>
                  <a:lnTo>
                    <a:pt x="3469" y="9282"/>
                  </a:lnTo>
                  <a:lnTo>
                    <a:pt x="3371" y="9331"/>
                  </a:lnTo>
                  <a:lnTo>
                    <a:pt x="3273" y="9355"/>
                  </a:lnTo>
                  <a:lnTo>
                    <a:pt x="3176" y="9331"/>
                  </a:lnTo>
                  <a:lnTo>
                    <a:pt x="3102" y="9282"/>
                  </a:lnTo>
                  <a:lnTo>
                    <a:pt x="3054" y="9184"/>
                  </a:lnTo>
                  <a:lnTo>
                    <a:pt x="3029" y="9086"/>
                  </a:lnTo>
                  <a:lnTo>
                    <a:pt x="3054" y="9013"/>
                  </a:lnTo>
                  <a:lnTo>
                    <a:pt x="3029" y="8622"/>
                  </a:lnTo>
                  <a:lnTo>
                    <a:pt x="3054" y="8525"/>
                  </a:lnTo>
                  <a:lnTo>
                    <a:pt x="3102" y="8451"/>
                  </a:lnTo>
                  <a:lnTo>
                    <a:pt x="3176" y="8378"/>
                  </a:lnTo>
                  <a:lnTo>
                    <a:pt x="3249" y="8354"/>
                  </a:lnTo>
                  <a:close/>
                  <a:moveTo>
                    <a:pt x="3249" y="9648"/>
                  </a:moveTo>
                  <a:lnTo>
                    <a:pt x="3347" y="9697"/>
                  </a:lnTo>
                  <a:lnTo>
                    <a:pt x="3420" y="9746"/>
                  </a:lnTo>
                  <a:lnTo>
                    <a:pt x="3469" y="9843"/>
                  </a:lnTo>
                  <a:lnTo>
                    <a:pt x="3469" y="9941"/>
                  </a:lnTo>
                  <a:lnTo>
                    <a:pt x="3347" y="10454"/>
                  </a:lnTo>
                  <a:lnTo>
                    <a:pt x="3322" y="10527"/>
                  </a:lnTo>
                  <a:lnTo>
                    <a:pt x="3273" y="10576"/>
                  </a:lnTo>
                  <a:lnTo>
                    <a:pt x="3200" y="10601"/>
                  </a:lnTo>
                  <a:lnTo>
                    <a:pt x="3127" y="10625"/>
                  </a:lnTo>
                  <a:lnTo>
                    <a:pt x="3054" y="10625"/>
                  </a:lnTo>
                  <a:lnTo>
                    <a:pt x="2956" y="10576"/>
                  </a:lnTo>
                  <a:lnTo>
                    <a:pt x="2907" y="10503"/>
                  </a:lnTo>
                  <a:lnTo>
                    <a:pt x="2883" y="10405"/>
                  </a:lnTo>
                  <a:lnTo>
                    <a:pt x="2883" y="10307"/>
                  </a:lnTo>
                  <a:lnTo>
                    <a:pt x="2980" y="9868"/>
                  </a:lnTo>
                  <a:lnTo>
                    <a:pt x="3005" y="9770"/>
                  </a:lnTo>
                  <a:lnTo>
                    <a:pt x="3078" y="9697"/>
                  </a:lnTo>
                  <a:lnTo>
                    <a:pt x="3151" y="9648"/>
                  </a:lnTo>
                  <a:close/>
                  <a:moveTo>
                    <a:pt x="2858" y="10869"/>
                  </a:moveTo>
                  <a:lnTo>
                    <a:pt x="2931" y="10894"/>
                  </a:lnTo>
                  <a:lnTo>
                    <a:pt x="3005" y="10967"/>
                  </a:lnTo>
                  <a:lnTo>
                    <a:pt x="3054" y="11040"/>
                  </a:lnTo>
                  <a:lnTo>
                    <a:pt x="3078" y="11138"/>
                  </a:lnTo>
                  <a:lnTo>
                    <a:pt x="3029" y="11236"/>
                  </a:lnTo>
                  <a:lnTo>
                    <a:pt x="2907" y="11480"/>
                  </a:lnTo>
                  <a:lnTo>
                    <a:pt x="2736" y="11700"/>
                  </a:lnTo>
                  <a:lnTo>
                    <a:pt x="2663" y="11748"/>
                  </a:lnTo>
                  <a:lnTo>
                    <a:pt x="2565" y="11773"/>
                  </a:lnTo>
                  <a:lnTo>
                    <a:pt x="2467" y="11773"/>
                  </a:lnTo>
                  <a:lnTo>
                    <a:pt x="2394" y="11724"/>
                  </a:lnTo>
                  <a:lnTo>
                    <a:pt x="2345" y="11651"/>
                  </a:lnTo>
                  <a:lnTo>
                    <a:pt x="2321" y="11577"/>
                  </a:lnTo>
                  <a:lnTo>
                    <a:pt x="2321" y="11480"/>
                  </a:lnTo>
                  <a:lnTo>
                    <a:pt x="2370" y="11382"/>
                  </a:lnTo>
                  <a:lnTo>
                    <a:pt x="2492" y="11211"/>
                  </a:lnTo>
                  <a:lnTo>
                    <a:pt x="2614" y="11016"/>
                  </a:lnTo>
                  <a:lnTo>
                    <a:pt x="2663" y="10918"/>
                  </a:lnTo>
                  <a:lnTo>
                    <a:pt x="2760" y="10894"/>
                  </a:lnTo>
                  <a:lnTo>
                    <a:pt x="2858" y="10869"/>
                  </a:lnTo>
                  <a:close/>
                  <a:moveTo>
                    <a:pt x="2028" y="11846"/>
                  </a:moveTo>
                  <a:lnTo>
                    <a:pt x="2101" y="11871"/>
                  </a:lnTo>
                  <a:lnTo>
                    <a:pt x="2174" y="11944"/>
                  </a:lnTo>
                  <a:lnTo>
                    <a:pt x="2223" y="12041"/>
                  </a:lnTo>
                  <a:lnTo>
                    <a:pt x="2223" y="12115"/>
                  </a:lnTo>
                  <a:lnTo>
                    <a:pt x="2174" y="12212"/>
                  </a:lnTo>
                  <a:lnTo>
                    <a:pt x="2125" y="12286"/>
                  </a:lnTo>
                  <a:lnTo>
                    <a:pt x="1881" y="12432"/>
                  </a:lnTo>
                  <a:lnTo>
                    <a:pt x="1661" y="12554"/>
                  </a:lnTo>
                  <a:lnTo>
                    <a:pt x="1539" y="12579"/>
                  </a:lnTo>
                  <a:lnTo>
                    <a:pt x="1490" y="12554"/>
                  </a:lnTo>
                  <a:lnTo>
                    <a:pt x="1417" y="12530"/>
                  </a:lnTo>
                  <a:lnTo>
                    <a:pt x="1368" y="12481"/>
                  </a:lnTo>
                  <a:lnTo>
                    <a:pt x="1319" y="12432"/>
                  </a:lnTo>
                  <a:lnTo>
                    <a:pt x="1295" y="12335"/>
                  </a:lnTo>
                  <a:lnTo>
                    <a:pt x="1319" y="12237"/>
                  </a:lnTo>
                  <a:lnTo>
                    <a:pt x="1368" y="12164"/>
                  </a:lnTo>
                  <a:lnTo>
                    <a:pt x="1442" y="12115"/>
                  </a:lnTo>
                  <a:lnTo>
                    <a:pt x="1637" y="11993"/>
                  </a:lnTo>
                  <a:lnTo>
                    <a:pt x="1832" y="11871"/>
                  </a:lnTo>
                  <a:lnTo>
                    <a:pt x="1930" y="11846"/>
                  </a:lnTo>
                  <a:close/>
                  <a:moveTo>
                    <a:pt x="831" y="12335"/>
                  </a:moveTo>
                  <a:lnTo>
                    <a:pt x="929" y="12383"/>
                  </a:lnTo>
                  <a:lnTo>
                    <a:pt x="1002" y="12432"/>
                  </a:lnTo>
                  <a:lnTo>
                    <a:pt x="1026" y="12530"/>
                  </a:lnTo>
                  <a:lnTo>
                    <a:pt x="1026" y="12628"/>
                  </a:lnTo>
                  <a:lnTo>
                    <a:pt x="1002" y="12701"/>
                  </a:lnTo>
                  <a:lnTo>
                    <a:pt x="929" y="12774"/>
                  </a:lnTo>
                  <a:lnTo>
                    <a:pt x="855" y="12823"/>
                  </a:lnTo>
                  <a:lnTo>
                    <a:pt x="318" y="12896"/>
                  </a:lnTo>
                  <a:lnTo>
                    <a:pt x="294" y="12896"/>
                  </a:lnTo>
                  <a:lnTo>
                    <a:pt x="220" y="12872"/>
                  </a:lnTo>
                  <a:lnTo>
                    <a:pt x="147" y="12823"/>
                  </a:lnTo>
                  <a:lnTo>
                    <a:pt x="74" y="12774"/>
                  </a:lnTo>
                  <a:lnTo>
                    <a:pt x="49" y="12676"/>
                  </a:lnTo>
                  <a:lnTo>
                    <a:pt x="74" y="12579"/>
                  </a:lnTo>
                  <a:lnTo>
                    <a:pt x="123" y="12506"/>
                  </a:lnTo>
                  <a:lnTo>
                    <a:pt x="196" y="12432"/>
                  </a:lnTo>
                  <a:lnTo>
                    <a:pt x="269" y="12408"/>
                  </a:lnTo>
                  <a:lnTo>
                    <a:pt x="733" y="12335"/>
                  </a:lnTo>
                  <a:close/>
                  <a:moveTo>
                    <a:pt x="5691" y="1"/>
                  </a:moveTo>
                  <a:lnTo>
                    <a:pt x="5593" y="50"/>
                  </a:lnTo>
                  <a:lnTo>
                    <a:pt x="1" y="2907"/>
                  </a:lnTo>
                  <a:lnTo>
                    <a:pt x="1" y="16267"/>
                  </a:lnTo>
                  <a:lnTo>
                    <a:pt x="5618" y="13409"/>
                  </a:lnTo>
                  <a:lnTo>
                    <a:pt x="5740" y="13360"/>
                  </a:lnTo>
                  <a:lnTo>
                    <a:pt x="5838" y="13263"/>
                  </a:lnTo>
                  <a:lnTo>
                    <a:pt x="5935" y="13165"/>
                  </a:lnTo>
                  <a:lnTo>
                    <a:pt x="6009" y="13067"/>
                  </a:lnTo>
                  <a:lnTo>
                    <a:pt x="6082" y="12945"/>
                  </a:lnTo>
                  <a:lnTo>
                    <a:pt x="6131" y="12823"/>
                  </a:lnTo>
                  <a:lnTo>
                    <a:pt x="6155" y="12701"/>
                  </a:lnTo>
                  <a:lnTo>
                    <a:pt x="6155" y="12579"/>
                  </a:lnTo>
                  <a:lnTo>
                    <a:pt x="6155" y="343"/>
                  </a:lnTo>
                  <a:lnTo>
                    <a:pt x="6155" y="221"/>
                  </a:lnTo>
                  <a:lnTo>
                    <a:pt x="6106" y="147"/>
                  </a:lnTo>
                  <a:lnTo>
                    <a:pt x="6058" y="74"/>
                  </a:lnTo>
                  <a:lnTo>
                    <a:pt x="5984" y="25"/>
                  </a:lnTo>
                  <a:lnTo>
                    <a:pt x="59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66" name="Google Shape;1166;p38"/>
          <p:cNvGrpSpPr/>
          <p:nvPr/>
        </p:nvGrpSpPr>
        <p:grpSpPr>
          <a:xfrm>
            <a:off x="3745730" y="362235"/>
            <a:ext cx="335905" cy="397142"/>
            <a:chOff x="4636075" y="261925"/>
            <a:chExt cx="401800" cy="475050"/>
          </a:xfrm>
        </p:grpSpPr>
        <p:sp>
          <p:nvSpPr>
            <p:cNvPr id="1167" name="Google Shape;1167;p38"/>
            <p:cNvSpPr/>
            <p:nvPr/>
          </p:nvSpPr>
          <p:spPr>
            <a:xfrm>
              <a:off x="4665400" y="326650"/>
              <a:ext cx="372475" cy="97100"/>
            </a:xfrm>
            <a:custGeom>
              <a:rect b="b" l="l" r="r" t="t"/>
              <a:pathLst>
                <a:path extrusionOk="0" h="3884" w="14899">
                  <a:moveTo>
                    <a:pt x="928" y="0"/>
                  </a:moveTo>
                  <a:lnTo>
                    <a:pt x="733" y="25"/>
                  </a:lnTo>
                  <a:lnTo>
                    <a:pt x="562" y="74"/>
                  </a:lnTo>
                  <a:lnTo>
                    <a:pt x="391" y="171"/>
                  </a:lnTo>
                  <a:lnTo>
                    <a:pt x="269" y="269"/>
                  </a:lnTo>
                  <a:lnTo>
                    <a:pt x="147" y="416"/>
                  </a:lnTo>
                  <a:lnTo>
                    <a:pt x="73" y="562"/>
                  </a:lnTo>
                  <a:lnTo>
                    <a:pt x="0" y="733"/>
                  </a:lnTo>
                  <a:lnTo>
                    <a:pt x="0" y="928"/>
                  </a:lnTo>
                  <a:lnTo>
                    <a:pt x="0" y="2956"/>
                  </a:lnTo>
                  <a:lnTo>
                    <a:pt x="0" y="3151"/>
                  </a:lnTo>
                  <a:lnTo>
                    <a:pt x="73" y="3322"/>
                  </a:lnTo>
                  <a:lnTo>
                    <a:pt x="147" y="3468"/>
                  </a:lnTo>
                  <a:lnTo>
                    <a:pt x="269" y="3615"/>
                  </a:lnTo>
                  <a:lnTo>
                    <a:pt x="391" y="3737"/>
                  </a:lnTo>
                  <a:lnTo>
                    <a:pt x="562" y="3810"/>
                  </a:lnTo>
                  <a:lnTo>
                    <a:pt x="733" y="3859"/>
                  </a:lnTo>
                  <a:lnTo>
                    <a:pt x="928" y="3884"/>
                  </a:lnTo>
                  <a:lnTo>
                    <a:pt x="12798" y="3884"/>
                  </a:lnTo>
                  <a:lnTo>
                    <a:pt x="14898" y="1954"/>
                  </a:lnTo>
                  <a:lnTo>
                    <a:pt x="127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8" name="Google Shape;1168;p38"/>
            <p:cNvSpPr/>
            <p:nvPr/>
          </p:nvSpPr>
          <p:spPr>
            <a:xfrm>
              <a:off x="4636075" y="438375"/>
              <a:ext cx="372475" cy="97125"/>
            </a:xfrm>
            <a:custGeom>
              <a:rect b="b" l="l" r="r" t="t"/>
              <a:pathLst>
                <a:path extrusionOk="0" h="3885" w="14899">
                  <a:moveTo>
                    <a:pt x="2101" y="1"/>
                  </a:moveTo>
                  <a:lnTo>
                    <a:pt x="1" y="1930"/>
                  </a:lnTo>
                  <a:lnTo>
                    <a:pt x="2101" y="3884"/>
                  </a:lnTo>
                  <a:lnTo>
                    <a:pt x="13971" y="3884"/>
                  </a:lnTo>
                  <a:lnTo>
                    <a:pt x="14166" y="3860"/>
                  </a:lnTo>
                  <a:lnTo>
                    <a:pt x="14337" y="3811"/>
                  </a:lnTo>
                  <a:lnTo>
                    <a:pt x="14508" y="3713"/>
                  </a:lnTo>
                  <a:lnTo>
                    <a:pt x="14630" y="3615"/>
                  </a:lnTo>
                  <a:lnTo>
                    <a:pt x="14752" y="3469"/>
                  </a:lnTo>
                  <a:lnTo>
                    <a:pt x="14826" y="3322"/>
                  </a:lnTo>
                  <a:lnTo>
                    <a:pt x="14899" y="3151"/>
                  </a:lnTo>
                  <a:lnTo>
                    <a:pt x="14899" y="2956"/>
                  </a:lnTo>
                  <a:lnTo>
                    <a:pt x="14899" y="929"/>
                  </a:lnTo>
                  <a:lnTo>
                    <a:pt x="14899" y="733"/>
                  </a:lnTo>
                  <a:lnTo>
                    <a:pt x="14826" y="563"/>
                  </a:lnTo>
                  <a:lnTo>
                    <a:pt x="14752" y="416"/>
                  </a:lnTo>
                  <a:lnTo>
                    <a:pt x="14630" y="269"/>
                  </a:lnTo>
                  <a:lnTo>
                    <a:pt x="14508" y="147"/>
                  </a:lnTo>
                  <a:lnTo>
                    <a:pt x="14337" y="74"/>
                  </a:lnTo>
                  <a:lnTo>
                    <a:pt x="14166" y="25"/>
                  </a:lnTo>
                  <a:lnTo>
                    <a:pt x="139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9" name="Google Shape;1169;p38"/>
            <p:cNvSpPr/>
            <p:nvPr/>
          </p:nvSpPr>
          <p:spPr>
            <a:xfrm>
              <a:off x="4814975" y="261925"/>
              <a:ext cx="44000" cy="50100"/>
            </a:xfrm>
            <a:custGeom>
              <a:rect b="b" l="l" r="r" t="t"/>
              <a:pathLst>
                <a:path extrusionOk="0" h="2004" w="1760">
                  <a:moveTo>
                    <a:pt x="563" y="1"/>
                  </a:moveTo>
                  <a:lnTo>
                    <a:pt x="465" y="25"/>
                  </a:lnTo>
                  <a:lnTo>
                    <a:pt x="343" y="49"/>
                  </a:lnTo>
                  <a:lnTo>
                    <a:pt x="245" y="98"/>
                  </a:lnTo>
                  <a:lnTo>
                    <a:pt x="172" y="171"/>
                  </a:lnTo>
                  <a:lnTo>
                    <a:pt x="99" y="269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1" y="587"/>
                  </a:lnTo>
                  <a:lnTo>
                    <a:pt x="1" y="2003"/>
                  </a:lnTo>
                  <a:lnTo>
                    <a:pt x="1759" y="2003"/>
                  </a:lnTo>
                  <a:lnTo>
                    <a:pt x="1759" y="587"/>
                  </a:lnTo>
                  <a:lnTo>
                    <a:pt x="1759" y="465"/>
                  </a:lnTo>
                  <a:lnTo>
                    <a:pt x="1735" y="367"/>
                  </a:lnTo>
                  <a:lnTo>
                    <a:pt x="1662" y="269"/>
                  </a:lnTo>
                  <a:lnTo>
                    <a:pt x="1588" y="171"/>
                  </a:lnTo>
                  <a:lnTo>
                    <a:pt x="1515" y="98"/>
                  </a:lnTo>
                  <a:lnTo>
                    <a:pt x="1417" y="49"/>
                  </a:lnTo>
                  <a:lnTo>
                    <a:pt x="1295" y="25"/>
                  </a:lnTo>
                  <a:lnTo>
                    <a:pt x="119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0" name="Google Shape;1170;p38"/>
            <p:cNvSpPr/>
            <p:nvPr/>
          </p:nvSpPr>
          <p:spPr>
            <a:xfrm>
              <a:off x="4814975" y="550125"/>
              <a:ext cx="44000" cy="186850"/>
            </a:xfrm>
            <a:custGeom>
              <a:rect b="b" l="l" r="r" t="t"/>
              <a:pathLst>
                <a:path extrusionOk="0" h="7474" w="1760">
                  <a:moveTo>
                    <a:pt x="1" y="0"/>
                  </a:moveTo>
                  <a:lnTo>
                    <a:pt x="1" y="7474"/>
                  </a:lnTo>
                  <a:lnTo>
                    <a:pt x="1759" y="7474"/>
                  </a:lnTo>
                  <a:lnTo>
                    <a:pt x="175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71" name="Google Shape;1171;p38"/>
          <p:cNvSpPr/>
          <p:nvPr/>
        </p:nvSpPr>
        <p:spPr>
          <a:xfrm>
            <a:off x="4284931" y="392863"/>
            <a:ext cx="384894" cy="335905"/>
          </a:xfrm>
          <a:custGeom>
            <a:rect b="b" l="l" r="r" t="t"/>
            <a:pathLst>
              <a:path extrusionOk="0" h="16072" w="18416">
                <a:moveTo>
                  <a:pt x="9208" y="1"/>
                </a:moveTo>
                <a:lnTo>
                  <a:pt x="1" y="8866"/>
                </a:lnTo>
                <a:lnTo>
                  <a:pt x="2882" y="8866"/>
                </a:lnTo>
                <a:lnTo>
                  <a:pt x="2882" y="15290"/>
                </a:lnTo>
                <a:lnTo>
                  <a:pt x="2907" y="15461"/>
                </a:lnTo>
                <a:lnTo>
                  <a:pt x="2956" y="15607"/>
                </a:lnTo>
                <a:lnTo>
                  <a:pt x="3029" y="15729"/>
                </a:lnTo>
                <a:lnTo>
                  <a:pt x="3102" y="15851"/>
                </a:lnTo>
                <a:lnTo>
                  <a:pt x="3224" y="15949"/>
                </a:lnTo>
                <a:lnTo>
                  <a:pt x="3371" y="16022"/>
                </a:lnTo>
                <a:lnTo>
                  <a:pt x="3517" y="16071"/>
                </a:lnTo>
                <a:lnTo>
                  <a:pt x="7425" y="16071"/>
                </a:lnTo>
                <a:lnTo>
                  <a:pt x="7425" y="13458"/>
                </a:lnTo>
                <a:lnTo>
                  <a:pt x="7450" y="13165"/>
                </a:lnTo>
                <a:lnTo>
                  <a:pt x="7547" y="12896"/>
                </a:lnTo>
                <a:lnTo>
                  <a:pt x="7669" y="12652"/>
                </a:lnTo>
                <a:lnTo>
                  <a:pt x="7840" y="12457"/>
                </a:lnTo>
                <a:lnTo>
                  <a:pt x="8060" y="12286"/>
                </a:lnTo>
                <a:lnTo>
                  <a:pt x="8280" y="12164"/>
                </a:lnTo>
                <a:lnTo>
                  <a:pt x="8549" y="12066"/>
                </a:lnTo>
                <a:lnTo>
                  <a:pt x="8842" y="12041"/>
                </a:lnTo>
                <a:lnTo>
                  <a:pt x="9574" y="12041"/>
                </a:lnTo>
                <a:lnTo>
                  <a:pt x="9867" y="12066"/>
                </a:lnTo>
                <a:lnTo>
                  <a:pt x="10136" y="12164"/>
                </a:lnTo>
                <a:lnTo>
                  <a:pt x="10356" y="12286"/>
                </a:lnTo>
                <a:lnTo>
                  <a:pt x="10576" y="12457"/>
                </a:lnTo>
                <a:lnTo>
                  <a:pt x="10747" y="12652"/>
                </a:lnTo>
                <a:lnTo>
                  <a:pt x="10869" y="12896"/>
                </a:lnTo>
                <a:lnTo>
                  <a:pt x="10967" y="13165"/>
                </a:lnTo>
                <a:lnTo>
                  <a:pt x="10991" y="13458"/>
                </a:lnTo>
                <a:lnTo>
                  <a:pt x="10991" y="16071"/>
                </a:lnTo>
                <a:lnTo>
                  <a:pt x="14899" y="16071"/>
                </a:lnTo>
                <a:lnTo>
                  <a:pt x="15045" y="16022"/>
                </a:lnTo>
                <a:lnTo>
                  <a:pt x="15192" y="15949"/>
                </a:lnTo>
                <a:lnTo>
                  <a:pt x="15314" y="15851"/>
                </a:lnTo>
                <a:lnTo>
                  <a:pt x="15387" y="15729"/>
                </a:lnTo>
                <a:lnTo>
                  <a:pt x="15460" y="15607"/>
                </a:lnTo>
                <a:lnTo>
                  <a:pt x="15509" y="15461"/>
                </a:lnTo>
                <a:lnTo>
                  <a:pt x="15534" y="15290"/>
                </a:lnTo>
                <a:lnTo>
                  <a:pt x="15534" y="8866"/>
                </a:lnTo>
                <a:lnTo>
                  <a:pt x="18416" y="8866"/>
                </a:lnTo>
                <a:lnTo>
                  <a:pt x="920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72" name="Google Shape;1172;p38"/>
          <p:cNvGrpSpPr/>
          <p:nvPr/>
        </p:nvGrpSpPr>
        <p:grpSpPr>
          <a:xfrm>
            <a:off x="4872282" y="395424"/>
            <a:ext cx="336908" cy="330262"/>
            <a:chOff x="5983625" y="301625"/>
            <a:chExt cx="403000" cy="395050"/>
          </a:xfrm>
        </p:grpSpPr>
        <p:sp>
          <p:nvSpPr>
            <p:cNvPr id="1173" name="Google Shape;1173;p38"/>
            <p:cNvSpPr/>
            <p:nvPr/>
          </p:nvSpPr>
          <p:spPr>
            <a:xfrm>
              <a:off x="5983625" y="319925"/>
              <a:ext cx="403000" cy="67200"/>
            </a:xfrm>
            <a:custGeom>
              <a:rect b="b" l="l" r="r" t="t"/>
              <a:pathLst>
                <a:path extrusionOk="0" h="2688" w="16120">
                  <a:moveTo>
                    <a:pt x="3102" y="416"/>
                  </a:moveTo>
                  <a:lnTo>
                    <a:pt x="3273" y="465"/>
                  </a:lnTo>
                  <a:lnTo>
                    <a:pt x="3444" y="562"/>
                  </a:lnTo>
                  <a:lnTo>
                    <a:pt x="3566" y="660"/>
                  </a:lnTo>
                  <a:lnTo>
                    <a:pt x="3688" y="807"/>
                  </a:lnTo>
                  <a:lnTo>
                    <a:pt x="3762" y="953"/>
                  </a:lnTo>
                  <a:lnTo>
                    <a:pt x="3810" y="1124"/>
                  </a:lnTo>
                  <a:lnTo>
                    <a:pt x="3835" y="1320"/>
                  </a:lnTo>
                  <a:lnTo>
                    <a:pt x="3810" y="1491"/>
                  </a:lnTo>
                  <a:lnTo>
                    <a:pt x="3762" y="1661"/>
                  </a:lnTo>
                  <a:lnTo>
                    <a:pt x="3688" y="1808"/>
                  </a:lnTo>
                  <a:lnTo>
                    <a:pt x="3566" y="1955"/>
                  </a:lnTo>
                  <a:lnTo>
                    <a:pt x="3444" y="2052"/>
                  </a:lnTo>
                  <a:lnTo>
                    <a:pt x="3273" y="2150"/>
                  </a:lnTo>
                  <a:lnTo>
                    <a:pt x="3102" y="2199"/>
                  </a:lnTo>
                  <a:lnTo>
                    <a:pt x="2931" y="2223"/>
                  </a:lnTo>
                  <a:lnTo>
                    <a:pt x="2760" y="2199"/>
                  </a:lnTo>
                  <a:lnTo>
                    <a:pt x="2589" y="2150"/>
                  </a:lnTo>
                  <a:lnTo>
                    <a:pt x="2418" y="2052"/>
                  </a:lnTo>
                  <a:lnTo>
                    <a:pt x="2296" y="1955"/>
                  </a:lnTo>
                  <a:lnTo>
                    <a:pt x="2174" y="1808"/>
                  </a:lnTo>
                  <a:lnTo>
                    <a:pt x="2101" y="1661"/>
                  </a:lnTo>
                  <a:lnTo>
                    <a:pt x="2052" y="1491"/>
                  </a:lnTo>
                  <a:lnTo>
                    <a:pt x="2028" y="1320"/>
                  </a:lnTo>
                  <a:lnTo>
                    <a:pt x="2052" y="1124"/>
                  </a:lnTo>
                  <a:lnTo>
                    <a:pt x="2101" y="953"/>
                  </a:lnTo>
                  <a:lnTo>
                    <a:pt x="2174" y="807"/>
                  </a:lnTo>
                  <a:lnTo>
                    <a:pt x="2296" y="660"/>
                  </a:lnTo>
                  <a:lnTo>
                    <a:pt x="2418" y="562"/>
                  </a:lnTo>
                  <a:lnTo>
                    <a:pt x="2589" y="465"/>
                  </a:lnTo>
                  <a:lnTo>
                    <a:pt x="2760" y="416"/>
                  </a:lnTo>
                  <a:close/>
                  <a:moveTo>
                    <a:pt x="13360" y="416"/>
                  </a:moveTo>
                  <a:lnTo>
                    <a:pt x="13531" y="465"/>
                  </a:lnTo>
                  <a:lnTo>
                    <a:pt x="13702" y="562"/>
                  </a:lnTo>
                  <a:lnTo>
                    <a:pt x="13824" y="660"/>
                  </a:lnTo>
                  <a:lnTo>
                    <a:pt x="13946" y="807"/>
                  </a:lnTo>
                  <a:lnTo>
                    <a:pt x="14019" y="953"/>
                  </a:lnTo>
                  <a:lnTo>
                    <a:pt x="14068" y="1124"/>
                  </a:lnTo>
                  <a:lnTo>
                    <a:pt x="14093" y="1320"/>
                  </a:lnTo>
                  <a:lnTo>
                    <a:pt x="14068" y="1491"/>
                  </a:lnTo>
                  <a:lnTo>
                    <a:pt x="14019" y="1661"/>
                  </a:lnTo>
                  <a:lnTo>
                    <a:pt x="13946" y="1808"/>
                  </a:lnTo>
                  <a:lnTo>
                    <a:pt x="13824" y="1955"/>
                  </a:lnTo>
                  <a:lnTo>
                    <a:pt x="13702" y="2052"/>
                  </a:lnTo>
                  <a:lnTo>
                    <a:pt x="13531" y="2150"/>
                  </a:lnTo>
                  <a:lnTo>
                    <a:pt x="13360" y="2199"/>
                  </a:lnTo>
                  <a:lnTo>
                    <a:pt x="13189" y="2223"/>
                  </a:lnTo>
                  <a:lnTo>
                    <a:pt x="13018" y="2199"/>
                  </a:lnTo>
                  <a:lnTo>
                    <a:pt x="12847" y="2150"/>
                  </a:lnTo>
                  <a:lnTo>
                    <a:pt x="12676" y="2052"/>
                  </a:lnTo>
                  <a:lnTo>
                    <a:pt x="12554" y="1955"/>
                  </a:lnTo>
                  <a:lnTo>
                    <a:pt x="12432" y="1808"/>
                  </a:lnTo>
                  <a:lnTo>
                    <a:pt x="12359" y="1661"/>
                  </a:lnTo>
                  <a:lnTo>
                    <a:pt x="12310" y="1491"/>
                  </a:lnTo>
                  <a:lnTo>
                    <a:pt x="12285" y="1320"/>
                  </a:lnTo>
                  <a:lnTo>
                    <a:pt x="12310" y="1124"/>
                  </a:lnTo>
                  <a:lnTo>
                    <a:pt x="12359" y="953"/>
                  </a:lnTo>
                  <a:lnTo>
                    <a:pt x="12432" y="807"/>
                  </a:lnTo>
                  <a:lnTo>
                    <a:pt x="12554" y="660"/>
                  </a:lnTo>
                  <a:lnTo>
                    <a:pt x="12676" y="562"/>
                  </a:lnTo>
                  <a:lnTo>
                    <a:pt x="12847" y="465"/>
                  </a:lnTo>
                  <a:lnTo>
                    <a:pt x="13018" y="416"/>
                  </a:lnTo>
                  <a:close/>
                  <a:moveTo>
                    <a:pt x="0" y="1"/>
                  </a:moveTo>
                  <a:lnTo>
                    <a:pt x="0" y="2687"/>
                  </a:lnTo>
                  <a:lnTo>
                    <a:pt x="16120" y="2687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38"/>
            <p:cNvSpPr/>
            <p:nvPr/>
          </p:nvSpPr>
          <p:spPr>
            <a:xfrm>
              <a:off x="5983625" y="664900"/>
              <a:ext cx="403000" cy="31775"/>
            </a:xfrm>
            <a:custGeom>
              <a:rect b="b" l="l" r="r" t="t"/>
              <a:pathLst>
                <a:path extrusionOk="0" h="1271" w="16120">
                  <a:moveTo>
                    <a:pt x="0" y="1"/>
                  </a:moveTo>
                  <a:lnTo>
                    <a:pt x="0" y="489"/>
                  </a:lnTo>
                  <a:lnTo>
                    <a:pt x="25" y="660"/>
                  </a:lnTo>
                  <a:lnTo>
                    <a:pt x="74" y="807"/>
                  </a:lnTo>
                  <a:lnTo>
                    <a:pt x="147" y="929"/>
                  </a:lnTo>
                  <a:lnTo>
                    <a:pt x="220" y="1051"/>
                  </a:lnTo>
                  <a:lnTo>
                    <a:pt x="342" y="1149"/>
                  </a:lnTo>
                  <a:lnTo>
                    <a:pt x="489" y="1222"/>
                  </a:lnTo>
                  <a:lnTo>
                    <a:pt x="635" y="1271"/>
                  </a:lnTo>
                  <a:lnTo>
                    <a:pt x="15485" y="1271"/>
                  </a:lnTo>
                  <a:lnTo>
                    <a:pt x="15631" y="1222"/>
                  </a:lnTo>
                  <a:lnTo>
                    <a:pt x="15778" y="1149"/>
                  </a:lnTo>
                  <a:lnTo>
                    <a:pt x="15900" y="1051"/>
                  </a:lnTo>
                  <a:lnTo>
                    <a:pt x="15973" y="929"/>
                  </a:lnTo>
                  <a:lnTo>
                    <a:pt x="16046" y="807"/>
                  </a:lnTo>
                  <a:lnTo>
                    <a:pt x="16095" y="660"/>
                  </a:lnTo>
                  <a:lnTo>
                    <a:pt x="16120" y="489"/>
                  </a:lnTo>
                  <a:lnTo>
                    <a:pt x="16120" y="1"/>
                  </a:lnTo>
                  <a:lnTo>
                    <a:pt x="16095" y="172"/>
                  </a:lnTo>
                  <a:lnTo>
                    <a:pt x="16046" y="318"/>
                  </a:lnTo>
                  <a:lnTo>
                    <a:pt x="15973" y="440"/>
                  </a:lnTo>
                  <a:lnTo>
                    <a:pt x="15900" y="562"/>
                  </a:lnTo>
                  <a:lnTo>
                    <a:pt x="15778" y="660"/>
                  </a:lnTo>
                  <a:lnTo>
                    <a:pt x="15631" y="733"/>
                  </a:lnTo>
                  <a:lnTo>
                    <a:pt x="15485" y="782"/>
                  </a:lnTo>
                  <a:lnTo>
                    <a:pt x="635" y="782"/>
                  </a:lnTo>
                  <a:lnTo>
                    <a:pt x="489" y="733"/>
                  </a:lnTo>
                  <a:lnTo>
                    <a:pt x="342" y="660"/>
                  </a:lnTo>
                  <a:lnTo>
                    <a:pt x="220" y="562"/>
                  </a:lnTo>
                  <a:lnTo>
                    <a:pt x="147" y="440"/>
                  </a:lnTo>
                  <a:lnTo>
                    <a:pt x="74" y="318"/>
                  </a:lnTo>
                  <a:lnTo>
                    <a:pt x="25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5" name="Google Shape;1175;p38"/>
            <p:cNvSpPr/>
            <p:nvPr/>
          </p:nvSpPr>
          <p:spPr>
            <a:xfrm>
              <a:off x="6041025" y="301625"/>
              <a:ext cx="29325" cy="63500"/>
            </a:xfrm>
            <a:custGeom>
              <a:rect b="b" l="l" r="r" t="t"/>
              <a:pathLst>
                <a:path extrusionOk="0" h="2540" w="1173">
                  <a:moveTo>
                    <a:pt x="391" y="0"/>
                  </a:moveTo>
                  <a:lnTo>
                    <a:pt x="293" y="49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0" y="391"/>
                  </a:lnTo>
                  <a:lnTo>
                    <a:pt x="0" y="488"/>
                  </a:lnTo>
                  <a:lnTo>
                    <a:pt x="0" y="2052"/>
                  </a:lnTo>
                  <a:lnTo>
                    <a:pt x="0" y="2149"/>
                  </a:lnTo>
                  <a:lnTo>
                    <a:pt x="49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0" y="2467"/>
                  </a:lnTo>
                  <a:lnTo>
                    <a:pt x="293" y="2491"/>
                  </a:lnTo>
                  <a:lnTo>
                    <a:pt x="391" y="2540"/>
                  </a:lnTo>
                  <a:lnTo>
                    <a:pt x="782" y="2540"/>
                  </a:lnTo>
                  <a:lnTo>
                    <a:pt x="879" y="2491"/>
                  </a:lnTo>
                  <a:lnTo>
                    <a:pt x="953" y="2467"/>
                  </a:lnTo>
                  <a:lnTo>
                    <a:pt x="1026" y="2393"/>
                  </a:lnTo>
                  <a:lnTo>
                    <a:pt x="1099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099" y="220"/>
                  </a:lnTo>
                  <a:lnTo>
                    <a:pt x="1026" y="147"/>
                  </a:lnTo>
                  <a:lnTo>
                    <a:pt x="953" y="73"/>
                  </a:lnTo>
                  <a:lnTo>
                    <a:pt x="879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6" name="Google Shape;1176;p38"/>
            <p:cNvSpPr/>
            <p:nvPr/>
          </p:nvSpPr>
          <p:spPr>
            <a:xfrm>
              <a:off x="6297450" y="301625"/>
              <a:ext cx="29350" cy="63500"/>
            </a:xfrm>
            <a:custGeom>
              <a:rect b="b" l="l" r="r" t="t"/>
              <a:pathLst>
                <a:path extrusionOk="0" h="2540" w="1174">
                  <a:moveTo>
                    <a:pt x="392" y="0"/>
                  </a:moveTo>
                  <a:lnTo>
                    <a:pt x="294" y="49"/>
                  </a:lnTo>
                  <a:lnTo>
                    <a:pt x="221" y="73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2052"/>
                  </a:lnTo>
                  <a:lnTo>
                    <a:pt x="1" y="2149"/>
                  </a:lnTo>
                  <a:lnTo>
                    <a:pt x="50" y="2247"/>
                  </a:lnTo>
                  <a:lnTo>
                    <a:pt x="74" y="2320"/>
                  </a:lnTo>
                  <a:lnTo>
                    <a:pt x="147" y="2393"/>
                  </a:lnTo>
                  <a:lnTo>
                    <a:pt x="221" y="2467"/>
                  </a:lnTo>
                  <a:lnTo>
                    <a:pt x="294" y="2491"/>
                  </a:lnTo>
                  <a:lnTo>
                    <a:pt x="392" y="2540"/>
                  </a:lnTo>
                  <a:lnTo>
                    <a:pt x="782" y="2540"/>
                  </a:lnTo>
                  <a:lnTo>
                    <a:pt x="880" y="2491"/>
                  </a:lnTo>
                  <a:lnTo>
                    <a:pt x="953" y="2467"/>
                  </a:lnTo>
                  <a:lnTo>
                    <a:pt x="1027" y="2393"/>
                  </a:lnTo>
                  <a:lnTo>
                    <a:pt x="1100" y="2320"/>
                  </a:lnTo>
                  <a:lnTo>
                    <a:pt x="1124" y="2247"/>
                  </a:lnTo>
                  <a:lnTo>
                    <a:pt x="1173" y="2149"/>
                  </a:lnTo>
                  <a:lnTo>
                    <a:pt x="1173" y="2052"/>
                  </a:lnTo>
                  <a:lnTo>
                    <a:pt x="1173" y="488"/>
                  </a:lnTo>
                  <a:lnTo>
                    <a:pt x="1173" y="391"/>
                  </a:lnTo>
                  <a:lnTo>
                    <a:pt x="1124" y="293"/>
                  </a:lnTo>
                  <a:lnTo>
                    <a:pt x="1100" y="220"/>
                  </a:lnTo>
                  <a:lnTo>
                    <a:pt x="1027" y="147"/>
                  </a:lnTo>
                  <a:lnTo>
                    <a:pt x="953" y="73"/>
                  </a:lnTo>
                  <a:lnTo>
                    <a:pt x="880" y="49"/>
                  </a:lnTo>
                  <a:lnTo>
                    <a:pt x="78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7" name="Google Shape;1177;p38"/>
            <p:cNvSpPr/>
            <p:nvPr/>
          </p:nvSpPr>
          <p:spPr>
            <a:xfrm>
              <a:off x="609720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7" y="2150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8" name="Google Shape;1178;p38"/>
            <p:cNvSpPr/>
            <p:nvPr/>
          </p:nvSpPr>
          <p:spPr>
            <a:xfrm>
              <a:off x="609720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9" name="Google Shape;1179;p38"/>
            <p:cNvSpPr/>
            <p:nvPr/>
          </p:nvSpPr>
          <p:spPr>
            <a:xfrm>
              <a:off x="609720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7" y="1954"/>
                  </a:lnTo>
                  <a:lnTo>
                    <a:pt x="20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0" name="Google Shape;1180;p38"/>
            <p:cNvSpPr/>
            <p:nvPr/>
          </p:nvSpPr>
          <p:spPr>
            <a:xfrm>
              <a:off x="6160075" y="575150"/>
              <a:ext cx="50100" cy="48875"/>
            </a:xfrm>
            <a:custGeom>
              <a:rect b="b" l="l" r="r" t="t"/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1" name="Google Shape;1181;p38"/>
            <p:cNvSpPr/>
            <p:nvPr/>
          </p:nvSpPr>
          <p:spPr>
            <a:xfrm>
              <a:off x="603430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2" name="Google Shape;1182;p38"/>
            <p:cNvSpPr/>
            <p:nvPr/>
          </p:nvSpPr>
          <p:spPr>
            <a:xfrm>
              <a:off x="603430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3" name="Google Shape;1183;p38"/>
            <p:cNvSpPr/>
            <p:nvPr/>
          </p:nvSpPr>
          <p:spPr>
            <a:xfrm>
              <a:off x="603430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4" name="Google Shape;1184;p38"/>
            <p:cNvSpPr/>
            <p:nvPr/>
          </p:nvSpPr>
          <p:spPr>
            <a:xfrm>
              <a:off x="6160075" y="509200"/>
              <a:ext cx="50100" cy="53775"/>
            </a:xfrm>
            <a:custGeom>
              <a:rect b="b" l="l" r="r" t="t"/>
              <a:pathLst>
                <a:path extrusionOk="0" h="2151" w="2004">
                  <a:moveTo>
                    <a:pt x="1" y="1"/>
                  </a:moveTo>
                  <a:lnTo>
                    <a:pt x="1" y="2150"/>
                  </a:lnTo>
                  <a:lnTo>
                    <a:pt x="2003" y="2150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5" name="Google Shape;1185;p38"/>
            <p:cNvSpPr/>
            <p:nvPr/>
          </p:nvSpPr>
          <p:spPr>
            <a:xfrm>
              <a:off x="5983625" y="399300"/>
              <a:ext cx="403000" cy="272950"/>
            </a:xfrm>
            <a:custGeom>
              <a:rect b="b" l="l" r="r" t="t"/>
              <a:pathLst>
                <a:path extrusionOk="0" h="10918" w="16120">
                  <a:moveTo>
                    <a:pt x="14434" y="1466"/>
                  </a:moveTo>
                  <a:lnTo>
                    <a:pt x="14508" y="1515"/>
                  </a:lnTo>
                  <a:lnTo>
                    <a:pt x="14557" y="1613"/>
                  </a:lnTo>
                  <a:lnTo>
                    <a:pt x="14581" y="1710"/>
                  </a:lnTo>
                  <a:lnTo>
                    <a:pt x="14581" y="9233"/>
                  </a:lnTo>
                  <a:lnTo>
                    <a:pt x="14557" y="9330"/>
                  </a:lnTo>
                  <a:lnTo>
                    <a:pt x="14508" y="9404"/>
                  </a:lnTo>
                  <a:lnTo>
                    <a:pt x="14434" y="9452"/>
                  </a:lnTo>
                  <a:lnTo>
                    <a:pt x="14337" y="9477"/>
                  </a:lnTo>
                  <a:lnTo>
                    <a:pt x="1783" y="9477"/>
                  </a:lnTo>
                  <a:lnTo>
                    <a:pt x="1686" y="9452"/>
                  </a:lnTo>
                  <a:lnTo>
                    <a:pt x="1612" y="9404"/>
                  </a:lnTo>
                  <a:lnTo>
                    <a:pt x="1564" y="9330"/>
                  </a:lnTo>
                  <a:lnTo>
                    <a:pt x="1539" y="9233"/>
                  </a:lnTo>
                  <a:lnTo>
                    <a:pt x="1539" y="1710"/>
                  </a:lnTo>
                  <a:lnTo>
                    <a:pt x="1564" y="1613"/>
                  </a:lnTo>
                  <a:lnTo>
                    <a:pt x="1612" y="1515"/>
                  </a:lnTo>
                  <a:lnTo>
                    <a:pt x="1686" y="1466"/>
                  </a:lnTo>
                  <a:close/>
                  <a:moveTo>
                    <a:pt x="0" y="1"/>
                  </a:moveTo>
                  <a:lnTo>
                    <a:pt x="0" y="10332"/>
                  </a:lnTo>
                  <a:lnTo>
                    <a:pt x="25" y="10429"/>
                  </a:lnTo>
                  <a:lnTo>
                    <a:pt x="74" y="10527"/>
                  </a:lnTo>
                  <a:lnTo>
                    <a:pt x="147" y="10625"/>
                  </a:lnTo>
                  <a:lnTo>
                    <a:pt x="220" y="10722"/>
                  </a:lnTo>
                  <a:lnTo>
                    <a:pt x="342" y="10796"/>
                  </a:lnTo>
                  <a:lnTo>
                    <a:pt x="489" y="10869"/>
                  </a:lnTo>
                  <a:lnTo>
                    <a:pt x="635" y="10918"/>
                  </a:lnTo>
                  <a:lnTo>
                    <a:pt x="15485" y="10918"/>
                  </a:lnTo>
                  <a:lnTo>
                    <a:pt x="15631" y="10869"/>
                  </a:lnTo>
                  <a:lnTo>
                    <a:pt x="15778" y="10796"/>
                  </a:lnTo>
                  <a:lnTo>
                    <a:pt x="15900" y="10698"/>
                  </a:lnTo>
                  <a:lnTo>
                    <a:pt x="15973" y="10576"/>
                  </a:lnTo>
                  <a:lnTo>
                    <a:pt x="16046" y="10454"/>
                  </a:lnTo>
                  <a:lnTo>
                    <a:pt x="16095" y="10307"/>
                  </a:lnTo>
                  <a:lnTo>
                    <a:pt x="16120" y="10136"/>
                  </a:lnTo>
                  <a:lnTo>
                    <a:pt x="1612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6" name="Google Shape;1186;p38"/>
            <p:cNvSpPr/>
            <p:nvPr/>
          </p:nvSpPr>
          <p:spPr>
            <a:xfrm>
              <a:off x="628525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7" name="Google Shape;1187;p38"/>
            <p:cNvSpPr/>
            <p:nvPr/>
          </p:nvSpPr>
          <p:spPr>
            <a:xfrm>
              <a:off x="628525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0" y="1"/>
                  </a:moveTo>
                  <a:lnTo>
                    <a:pt x="0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8" name="Google Shape;1188;p38"/>
            <p:cNvSpPr/>
            <p:nvPr/>
          </p:nvSpPr>
          <p:spPr>
            <a:xfrm>
              <a:off x="628525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0" y="1"/>
                  </a:moveTo>
                  <a:lnTo>
                    <a:pt x="0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9" name="Google Shape;1189;p38"/>
            <p:cNvSpPr/>
            <p:nvPr/>
          </p:nvSpPr>
          <p:spPr>
            <a:xfrm>
              <a:off x="6222350" y="575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0" name="Google Shape;1190;p38"/>
            <p:cNvSpPr/>
            <p:nvPr/>
          </p:nvSpPr>
          <p:spPr>
            <a:xfrm>
              <a:off x="6160075" y="448150"/>
              <a:ext cx="50100" cy="48875"/>
            </a:xfrm>
            <a:custGeom>
              <a:rect b="b" l="l" r="r" t="t"/>
              <a:pathLst>
                <a:path extrusionOk="0" h="1955" w="2004">
                  <a:moveTo>
                    <a:pt x="1" y="1"/>
                  </a:moveTo>
                  <a:lnTo>
                    <a:pt x="1" y="1954"/>
                  </a:lnTo>
                  <a:lnTo>
                    <a:pt x="2003" y="1954"/>
                  </a:lnTo>
                  <a:lnTo>
                    <a:pt x="20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1" name="Google Shape;1191;p38"/>
            <p:cNvSpPr/>
            <p:nvPr/>
          </p:nvSpPr>
          <p:spPr>
            <a:xfrm>
              <a:off x="6222350" y="509200"/>
              <a:ext cx="50700" cy="53775"/>
            </a:xfrm>
            <a:custGeom>
              <a:rect b="b" l="l" r="r" t="t"/>
              <a:pathLst>
                <a:path extrusionOk="0" h="2151" w="2028">
                  <a:moveTo>
                    <a:pt x="1" y="1"/>
                  </a:moveTo>
                  <a:lnTo>
                    <a:pt x="1" y="2150"/>
                  </a:lnTo>
                  <a:lnTo>
                    <a:pt x="2028" y="2150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2" name="Google Shape;1192;p38"/>
            <p:cNvSpPr/>
            <p:nvPr/>
          </p:nvSpPr>
          <p:spPr>
            <a:xfrm>
              <a:off x="6222350" y="448150"/>
              <a:ext cx="50700" cy="48875"/>
            </a:xfrm>
            <a:custGeom>
              <a:rect b="b" l="l" r="r" t="t"/>
              <a:pathLst>
                <a:path extrusionOk="0" h="1955" w="2028">
                  <a:moveTo>
                    <a:pt x="1" y="1"/>
                  </a:moveTo>
                  <a:lnTo>
                    <a:pt x="1" y="1954"/>
                  </a:lnTo>
                  <a:lnTo>
                    <a:pt x="2028" y="1954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93" name="Google Shape;1193;p38"/>
          <p:cNvGrpSpPr/>
          <p:nvPr/>
        </p:nvGrpSpPr>
        <p:grpSpPr>
          <a:xfrm>
            <a:off x="5438358" y="392853"/>
            <a:ext cx="331808" cy="331307"/>
            <a:chOff x="6660750" y="298550"/>
            <a:chExt cx="396900" cy="396300"/>
          </a:xfrm>
        </p:grpSpPr>
        <p:sp>
          <p:nvSpPr>
            <p:cNvPr id="1194" name="Google Shape;1194;p38"/>
            <p:cNvSpPr/>
            <p:nvPr/>
          </p:nvSpPr>
          <p:spPr>
            <a:xfrm>
              <a:off x="6660750" y="298550"/>
              <a:ext cx="396900" cy="396300"/>
            </a:xfrm>
            <a:custGeom>
              <a:rect b="b" l="l" r="r" t="t"/>
              <a:pathLst>
                <a:path extrusionOk="0" h="15852" w="15876">
                  <a:moveTo>
                    <a:pt x="8304" y="978"/>
                  </a:moveTo>
                  <a:lnTo>
                    <a:pt x="8646" y="1002"/>
                  </a:lnTo>
                  <a:lnTo>
                    <a:pt x="8988" y="1051"/>
                  </a:lnTo>
                  <a:lnTo>
                    <a:pt x="9330" y="1100"/>
                  </a:lnTo>
                  <a:lnTo>
                    <a:pt x="9672" y="1198"/>
                  </a:lnTo>
                  <a:lnTo>
                    <a:pt x="10014" y="1271"/>
                  </a:lnTo>
                  <a:lnTo>
                    <a:pt x="10332" y="1393"/>
                  </a:lnTo>
                  <a:lnTo>
                    <a:pt x="10649" y="1515"/>
                  </a:lnTo>
                  <a:lnTo>
                    <a:pt x="10942" y="1662"/>
                  </a:lnTo>
                  <a:lnTo>
                    <a:pt x="11260" y="1808"/>
                  </a:lnTo>
                  <a:lnTo>
                    <a:pt x="11553" y="1979"/>
                  </a:lnTo>
                  <a:lnTo>
                    <a:pt x="11821" y="2150"/>
                  </a:lnTo>
                  <a:lnTo>
                    <a:pt x="12090" y="2346"/>
                  </a:lnTo>
                  <a:lnTo>
                    <a:pt x="12359" y="2565"/>
                  </a:lnTo>
                  <a:lnTo>
                    <a:pt x="12603" y="2785"/>
                  </a:lnTo>
                  <a:lnTo>
                    <a:pt x="12847" y="3005"/>
                  </a:lnTo>
                  <a:lnTo>
                    <a:pt x="13091" y="3249"/>
                  </a:lnTo>
                  <a:lnTo>
                    <a:pt x="13311" y="3493"/>
                  </a:lnTo>
                  <a:lnTo>
                    <a:pt x="13507" y="3762"/>
                  </a:lnTo>
                  <a:lnTo>
                    <a:pt x="13702" y="4031"/>
                  </a:lnTo>
                  <a:lnTo>
                    <a:pt x="13897" y="4324"/>
                  </a:lnTo>
                  <a:lnTo>
                    <a:pt x="14044" y="4617"/>
                  </a:lnTo>
                  <a:lnTo>
                    <a:pt x="14215" y="4910"/>
                  </a:lnTo>
                  <a:lnTo>
                    <a:pt x="14337" y="5227"/>
                  </a:lnTo>
                  <a:lnTo>
                    <a:pt x="14483" y="5545"/>
                  </a:lnTo>
                  <a:lnTo>
                    <a:pt x="14581" y="5862"/>
                  </a:lnTo>
                  <a:lnTo>
                    <a:pt x="14679" y="6180"/>
                  </a:lnTo>
                  <a:lnTo>
                    <a:pt x="14752" y="6522"/>
                  </a:lnTo>
                  <a:lnTo>
                    <a:pt x="14825" y="6864"/>
                  </a:lnTo>
                  <a:lnTo>
                    <a:pt x="14850" y="7206"/>
                  </a:lnTo>
                  <a:lnTo>
                    <a:pt x="14899" y="7572"/>
                  </a:lnTo>
                  <a:lnTo>
                    <a:pt x="14899" y="7938"/>
                  </a:lnTo>
                  <a:lnTo>
                    <a:pt x="14899" y="8280"/>
                  </a:lnTo>
                  <a:lnTo>
                    <a:pt x="14850" y="8647"/>
                  </a:lnTo>
                  <a:lnTo>
                    <a:pt x="14825" y="8989"/>
                  </a:lnTo>
                  <a:lnTo>
                    <a:pt x="14752" y="9331"/>
                  </a:lnTo>
                  <a:lnTo>
                    <a:pt x="14679" y="9672"/>
                  </a:lnTo>
                  <a:lnTo>
                    <a:pt x="14581" y="9990"/>
                  </a:lnTo>
                  <a:lnTo>
                    <a:pt x="14483" y="10307"/>
                  </a:lnTo>
                  <a:lnTo>
                    <a:pt x="14337" y="10625"/>
                  </a:lnTo>
                  <a:lnTo>
                    <a:pt x="14215" y="10942"/>
                  </a:lnTo>
                  <a:lnTo>
                    <a:pt x="14044" y="11236"/>
                  </a:lnTo>
                  <a:lnTo>
                    <a:pt x="13897" y="11529"/>
                  </a:lnTo>
                  <a:lnTo>
                    <a:pt x="13702" y="11822"/>
                  </a:lnTo>
                  <a:lnTo>
                    <a:pt x="13507" y="12090"/>
                  </a:lnTo>
                  <a:lnTo>
                    <a:pt x="13311" y="12359"/>
                  </a:lnTo>
                  <a:lnTo>
                    <a:pt x="13091" y="12603"/>
                  </a:lnTo>
                  <a:lnTo>
                    <a:pt x="12847" y="12847"/>
                  </a:lnTo>
                  <a:lnTo>
                    <a:pt x="12603" y="13067"/>
                  </a:lnTo>
                  <a:lnTo>
                    <a:pt x="12359" y="13287"/>
                  </a:lnTo>
                  <a:lnTo>
                    <a:pt x="12090" y="13507"/>
                  </a:lnTo>
                  <a:lnTo>
                    <a:pt x="11821" y="13702"/>
                  </a:lnTo>
                  <a:lnTo>
                    <a:pt x="11553" y="13873"/>
                  </a:lnTo>
                  <a:lnTo>
                    <a:pt x="11260" y="14044"/>
                  </a:lnTo>
                  <a:lnTo>
                    <a:pt x="10942" y="14191"/>
                  </a:lnTo>
                  <a:lnTo>
                    <a:pt x="10649" y="14337"/>
                  </a:lnTo>
                  <a:lnTo>
                    <a:pt x="10332" y="14459"/>
                  </a:lnTo>
                  <a:lnTo>
                    <a:pt x="10014" y="14581"/>
                  </a:lnTo>
                  <a:lnTo>
                    <a:pt x="9672" y="14655"/>
                  </a:lnTo>
                  <a:lnTo>
                    <a:pt x="9330" y="14752"/>
                  </a:lnTo>
                  <a:lnTo>
                    <a:pt x="8988" y="14801"/>
                  </a:lnTo>
                  <a:lnTo>
                    <a:pt x="8646" y="14850"/>
                  </a:lnTo>
                  <a:lnTo>
                    <a:pt x="8304" y="14875"/>
                  </a:lnTo>
                  <a:lnTo>
                    <a:pt x="7572" y="14875"/>
                  </a:lnTo>
                  <a:lnTo>
                    <a:pt x="7230" y="14850"/>
                  </a:lnTo>
                  <a:lnTo>
                    <a:pt x="6888" y="14801"/>
                  </a:lnTo>
                  <a:lnTo>
                    <a:pt x="6546" y="14752"/>
                  </a:lnTo>
                  <a:lnTo>
                    <a:pt x="6204" y="14655"/>
                  </a:lnTo>
                  <a:lnTo>
                    <a:pt x="5862" y="14581"/>
                  </a:lnTo>
                  <a:lnTo>
                    <a:pt x="5545" y="14459"/>
                  </a:lnTo>
                  <a:lnTo>
                    <a:pt x="5227" y="14337"/>
                  </a:lnTo>
                  <a:lnTo>
                    <a:pt x="4934" y="14191"/>
                  </a:lnTo>
                  <a:lnTo>
                    <a:pt x="4617" y="14044"/>
                  </a:lnTo>
                  <a:lnTo>
                    <a:pt x="4324" y="13873"/>
                  </a:lnTo>
                  <a:lnTo>
                    <a:pt x="4055" y="13702"/>
                  </a:lnTo>
                  <a:lnTo>
                    <a:pt x="3786" y="13507"/>
                  </a:lnTo>
                  <a:lnTo>
                    <a:pt x="3518" y="13287"/>
                  </a:lnTo>
                  <a:lnTo>
                    <a:pt x="3273" y="13067"/>
                  </a:lnTo>
                  <a:lnTo>
                    <a:pt x="3029" y="12847"/>
                  </a:lnTo>
                  <a:lnTo>
                    <a:pt x="2785" y="12603"/>
                  </a:lnTo>
                  <a:lnTo>
                    <a:pt x="2565" y="12359"/>
                  </a:lnTo>
                  <a:lnTo>
                    <a:pt x="2370" y="12090"/>
                  </a:lnTo>
                  <a:lnTo>
                    <a:pt x="2174" y="11822"/>
                  </a:lnTo>
                  <a:lnTo>
                    <a:pt x="1979" y="11529"/>
                  </a:lnTo>
                  <a:lnTo>
                    <a:pt x="1832" y="11236"/>
                  </a:lnTo>
                  <a:lnTo>
                    <a:pt x="1661" y="10942"/>
                  </a:lnTo>
                  <a:lnTo>
                    <a:pt x="1539" y="10625"/>
                  </a:lnTo>
                  <a:lnTo>
                    <a:pt x="1393" y="10307"/>
                  </a:lnTo>
                  <a:lnTo>
                    <a:pt x="1295" y="9990"/>
                  </a:lnTo>
                  <a:lnTo>
                    <a:pt x="1197" y="9672"/>
                  </a:lnTo>
                  <a:lnTo>
                    <a:pt x="1124" y="9331"/>
                  </a:lnTo>
                  <a:lnTo>
                    <a:pt x="1051" y="8989"/>
                  </a:lnTo>
                  <a:lnTo>
                    <a:pt x="1026" y="8647"/>
                  </a:lnTo>
                  <a:lnTo>
                    <a:pt x="978" y="8280"/>
                  </a:lnTo>
                  <a:lnTo>
                    <a:pt x="978" y="7938"/>
                  </a:lnTo>
                  <a:lnTo>
                    <a:pt x="978" y="7572"/>
                  </a:lnTo>
                  <a:lnTo>
                    <a:pt x="1026" y="7206"/>
                  </a:lnTo>
                  <a:lnTo>
                    <a:pt x="1051" y="6864"/>
                  </a:lnTo>
                  <a:lnTo>
                    <a:pt x="1124" y="6522"/>
                  </a:lnTo>
                  <a:lnTo>
                    <a:pt x="1197" y="6180"/>
                  </a:lnTo>
                  <a:lnTo>
                    <a:pt x="1295" y="5862"/>
                  </a:lnTo>
                  <a:lnTo>
                    <a:pt x="1393" y="5545"/>
                  </a:lnTo>
                  <a:lnTo>
                    <a:pt x="1539" y="5227"/>
                  </a:lnTo>
                  <a:lnTo>
                    <a:pt x="1661" y="4910"/>
                  </a:lnTo>
                  <a:lnTo>
                    <a:pt x="1832" y="4617"/>
                  </a:lnTo>
                  <a:lnTo>
                    <a:pt x="1979" y="4324"/>
                  </a:lnTo>
                  <a:lnTo>
                    <a:pt x="2174" y="4031"/>
                  </a:lnTo>
                  <a:lnTo>
                    <a:pt x="2370" y="3762"/>
                  </a:lnTo>
                  <a:lnTo>
                    <a:pt x="2565" y="3493"/>
                  </a:lnTo>
                  <a:lnTo>
                    <a:pt x="2785" y="3249"/>
                  </a:lnTo>
                  <a:lnTo>
                    <a:pt x="3029" y="3005"/>
                  </a:lnTo>
                  <a:lnTo>
                    <a:pt x="3273" y="2785"/>
                  </a:lnTo>
                  <a:lnTo>
                    <a:pt x="3518" y="2565"/>
                  </a:lnTo>
                  <a:lnTo>
                    <a:pt x="3786" y="2346"/>
                  </a:lnTo>
                  <a:lnTo>
                    <a:pt x="4055" y="2150"/>
                  </a:lnTo>
                  <a:lnTo>
                    <a:pt x="4324" y="1979"/>
                  </a:lnTo>
                  <a:lnTo>
                    <a:pt x="4617" y="1808"/>
                  </a:lnTo>
                  <a:lnTo>
                    <a:pt x="4934" y="1662"/>
                  </a:lnTo>
                  <a:lnTo>
                    <a:pt x="5227" y="1515"/>
                  </a:lnTo>
                  <a:lnTo>
                    <a:pt x="5545" y="1393"/>
                  </a:lnTo>
                  <a:lnTo>
                    <a:pt x="5862" y="1271"/>
                  </a:lnTo>
                  <a:lnTo>
                    <a:pt x="6204" y="1198"/>
                  </a:lnTo>
                  <a:lnTo>
                    <a:pt x="6546" y="1100"/>
                  </a:lnTo>
                  <a:lnTo>
                    <a:pt x="6888" y="1051"/>
                  </a:lnTo>
                  <a:lnTo>
                    <a:pt x="7230" y="1002"/>
                  </a:lnTo>
                  <a:lnTo>
                    <a:pt x="7572" y="978"/>
                  </a:lnTo>
                  <a:close/>
                  <a:moveTo>
                    <a:pt x="7523" y="1"/>
                  </a:moveTo>
                  <a:lnTo>
                    <a:pt x="7132" y="25"/>
                  </a:lnTo>
                  <a:lnTo>
                    <a:pt x="6741" y="74"/>
                  </a:lnTo>
                  <a:lnTo>
                    <a:pt x="6351" y="147"/>
                  </a:lnTo>
                  <a:lnTo>
                    <a:pt x="5960" y="245"/>
                  </a:lnTo>
                  <a:lnTo>
                    <a:pt x="5569" y="343"/>
                  </a:lnTo>
                  <a:lnTo>
                    <a:pt x="5203" y="465"/>
                  </a:lnTo>
                  <a:lnTo>
                    <a:pt x="4861" y="611"/>
                  </a:lnTo>
                  <a:lnTo>
                    <a:pt x="4494" y="782"/>
                  </a:lnTo>
                  <a:lnTo>
                    <a:pt x="4153" y="953"/>
                  </a:lnTo>
                  <a:lnTo>
                    <a:pt x="3835" y="1149"/>
                  </a:lnTo>
                  <a:lnTo>
                    <a:pt x="3493" y="1344"/>
                  </a:lnTo>
                  <a:lnTo>
                    <a:pt x="3200" y="1564"/>
                  </a:lnTo>
                  <a:lnTo>
                    <a:pt x="2883" y="1808"/>
                  </a:lnTo>
                  <a:lnTo>
                    <a:pt x="2614" y="2052"/>
                  </a:lnTo>
                  <a:lnTo>
                    <a:pt x="2321" y="2321"/>
                  </a:lnTo>
                  <a:lnTo>
                    <a:pt x="2077" y="2590"/>
                  </a:lnTo>
                  <a:lnTo>
                    <a:pt x="1808" y="2883"/>
                  </a:lnTo>
                  <a:lnTo>
                    <a:pt x="1588" y="3176"/>
                  </a:lnTo>
                  <a:lnTo>
                    <a:pt x="1368" y="3493"/>
                  </a:lnTo>
                  <a:lnTo>
                    <a:pt x="1149" y="3811"/>
                  </a:lnTo>
                  <a:lnTo>
                    <a:pt x="953" y="4153"/>
                  </a:lnTo>
                  <a:lnTo>
                    <a:pt x="782" y="4495"/>
                  </a:lnTo>
                  <a:lnTo>
                    <a:pt x="636" y="4837"/>
                  </a:lnTo>
                  <a:lnTo>
                    <a:pt x="489" y="5203"/>
                  </a:lnTo>
                  <a:lnTo>
                    <a:pt x="367" y="5569"/>
                  </a:lnTo>
                  <a:lnTo>
                    <a:pt x="245" y="5936"/>
                  </a:lnTo>
                  <a:lnTo>
                    <a:pt x="172" y="6326"/>
                  </a:lnTo>
                  <a:lnTo>
                    <a:pt x="98" y="6717"/>
                  </a:lnTo>
                  <a:lnTo>
                    <a:pt x="49" y="7108"/>
                  </a:lnTo>
                  <a:lnTo>
                    <a:pt x="25" y="7523"/>
                  </a:lnTo>
                  <a:lnTo>
                    <a:pt x="1" y="7938"/>
                  </a:lnTo>
                  <a:lnTo>
                    <a:pt x="25" y="8329"/>
                  </a:lnTo>
                  <a:lnTo>
                    <a:pt x="49" y="8744"/>
                  </a:lnTo>
                  <a:lnTo>
                    <a:pt x="98" y="9135"/>
                  </a:lnTo>
                  <a:lnTo>
                    <a:pt x="172" y="9526"/>
                  </a:lnTo>
                  <a:lnTo>
                    <a:pt x="245" y="9917"/>
                  </a:lnTo>
                  <a:lnTo>
                    <a:pt x="367" y="10283"/>
                  </a:lnTo>
                  <a:lnTo>
                    <a:pt x="489" y="10649"/>
                  </a:lnTo>
                  <a:lnTo>
                    <a:pt x="636" y="11016"/>
                  </a:lnTo>
                  <a:lnTo>
                    <a:pt x="782" y="11358"/>
                  </a:lnTo>
                  <a:lnTo>
                    <a:pt x="953" y="11700"/>
                  </a:lnTo>
                  <a:lnTo>
                    <a:pt x="1149" y="12041"/>
                  </a:lnTo>
                  <a:lnTo>
                    <a:pt x="1368" y="12359"/>
                  </a:lnTo>
                  <a:lnTo>
                    <a:pt x="1588" y="12676"/>
                  </a:lnTo>
                  <a:lnTo>
                    <a:pt x="1808" y="12970"/>
                  </a:lnTo>
                  <a:lnTo>
                    <a:pt x="2077" y="13263"/>
                  </a:lnTo>
                  <a:lnTo>
                    <a:pt x="2321" y="13531"/>
                  </a:lnTo>
                  <a:lnTo>
                    <a:pt x="2614" y="13800"/>
                  </a:lnTo>
                  <a:lnTo>
                    <a:pt x="2883" y="14044"/>
                  </a:lnTo>
                  <a:lnTo>
                    <a:pt x="3200" y="14288"/>
                  </a:lnTo>
                  <a:lnTo>
                    <a:pt x="3493" y="14508"/>
                  </a:lnTo>
                  <a:lnTo>
                    <a:pt x="3835" y="14704"/>
                  </a:lnTo>
                  <a:lnTo>
                    <a:pt x="4153" y="14899"/>
                  </a:lnTo>
                  <a:lnTo>
                    <a:pt x="4494" y="15070"/>
                  </a:lnTo>
                  <a:lnTo>
                    <a:pt x="4861" y="15241"/>
                  </a:lnTo>
                  <a:lnTo>
                    <a:pt x="5203" y="15387"/>
                  </a:lnTo>
                  <a:lnTo>
                    <a:pt x="5569" y="15510"/>
                  </a:lnTo>
                  <a:lnTo>
                    <a:pt x="5960" y="15607"/>
                  </a:lnTo>
                  <a:lnTo>
                    <a:pt x="6351" y="15705"/>
                  </a:lnTo>
                  <a:lnTo>
                    <a:pt x="6741" y="15778"/>
                  </a:lnTo>
                  <a:lnTo>
                    <a:pt x="7132" y="15827"/>
                  </a:lnTo>
                  <a:lnTo>
                    <a:pt x="7523" y="15851"/>
                  </a:lnTo>
                  <a:lnTo>
                    <a:pt x="8353" y="15851"/>
                  </a:lnTo>
                  <a:lnTo>
                    <a:pt x="8744" y="15827"/>
                  </a:lnTo>
                  <a:lnTo>
                    <a:pt x="9135" y="15778"/>
                  </a:lnTo>
                  <a:lnTo>
                    <a:pt x="9526" y="15705"/>
                  </a:lnTo>
                  <a:lnTo>
                    <a:pt x="9916" y="15607"/>
                  </a:lnTo>
                  <a:lnTo>
                    <a:pt x="10307" y="15510"/>
                  </a:lnTo>
                  <a:lnTo>
                    <a:pt x="10673" y="15387"/>
                  </a:lnTo>
                  <a:lnTo>
                    <a:pt x="11015" y="15241"/>
                  </a:lnTo>
                  <a:lnTo>
                    <a:pt x="11382" y="15070"/>
                  </a:lnTo>
                  <a:lnTo>
                    <a:pt x="11724" y="14899"/>
                  </a:lnTo>
                  <a:lnTo>
                    <a:pt x="12041" y="14704"/>
                  </a:lnTo>
                  <a:lnTo>
                    <a:pt x="12383" y="14508"/>
                  </a:lnTo>
                  <a:lnTo>
                    <a:pt x="12676" y="14288"/>
                  </a:lnTo>
                  <a:lnTo>
                    <a:pt x="12994" y="14044"/>
                  </a:lnTo>
                  <a:lnTo>
                    <a:pt x="13262" y="13800"/>
                  </a:lnTo>
                  <a:lnTo>
                    <a:pt x="13555" y="13531"/>
                  </a:lnTo>
                  <a:lnTo>
                    <a:pt x="13800" y="13263"/>
                  </a:lnTo>
                  <a:lnTo>
                    <a:pt x="14068" y="12970"/>
                  </a:lnTo>
                  <a:lnTo>
                    <a:pt x="14288" y="12676"/>
                  </a:lnTo>
                  <a:lnTo>
                    <a:pt x="14508" y="12359"/>
                  </a:lnTo>
                  <a:lnTo>
                    <a:pt x="14728" y="12041"/>
                  </a:lnTo>
                  <a:lnTo>
                    <a:pt x="14923" y="11700"/>
                  </a:lnTo>
                  <a:lnTo>
                    <a:pt x="15094" y="11358"/>
                  </a:lnTo>
                  <a:lnTo>
                    <a:pt x="15241" y="11016"/>
                  </a:lnTo>
                  <a:lnTo>
                    <a:pt x="15387" y="10649"/>
                  </a:lnTo>
                  <a:lnTo>
                    <a:pt x="15509" y="10283"/>
                  </a:lnTo>
                  <a:lnTo>
                    <a:pt x="15631" y="9917"/>
                  </a:lnTo>
                  <a:lnTo>
                    <a:pt x="15705" y="9526"/>
                  </a:lnTo>
                  <a:lnTo>
                    <a:pt x="15778" y="9135"/>
                  </a:lnTo>
                  <a:lnTo>
                    <a:pt x="15827" y="8744"/>
                  </a:lnTo>
                  <a:lnTo>
                    <a:pt x="15851" y="8329"/>
                  </a:lnTo>
                  <a:lnTo>
                    <a:pt x="15876" y="7938"/>
                  </a:lnTo>
                  <a:lnTo>
                    <a:pt x="15851" y="7523"/>
                  </a:lnTo>
                  <a:lnTo>
                    <a:pt x="15827" y="7108"/>
                  </a:lnTo>
                  <a:lnTo>
                    <a:pt x="15778" y="6717"/>
                  </a:lnTo>
                  <a:lnTo>
                    <a:pt x="15705" y="6326"/>
                  </a:lnTo>
                  <a:lnTo>
                    <a:pt x="15631" y="5936"/>
                  </a:lnTo>
                  <a:lnTo>
                    <a:pt x="15509" y="5569"/>
                  </a:lnTo>
                  <a:lnTo>
                    <a:pt x="15387" y="5203"/>
                  </a:lnTo>
                  <a:lnTo>
                    <a:pt x="15241" y="4837"/>
                  </a:lnTo>
                  <a:lnTo>
                    <a:pt x="15094" y="4495"/>
                  </a:lnTo>
                  <a:lnTo>
                    <a:pt x="14923" y="4153"/>
                  </a:lnTo>
                  <a:lnTo>
                    <a:pt x="14728" y="3811"/>
                  </a:lnTo>
                  <a:lnTo>
                    <a:pt x="14508" y="3493"/>
                  </a:lnTo>
                  <a:lnTo>
                    <a:pt x="14288" y="3176"/>
                  </a:lnTo>
                  <a:lnTo>
                    <a:pt x="14068" y="2883"/>
                  </a:lnTo>
                  <a:lnTo>
                    <a:pt x="13800" y="2590"/>
                  </a:lnTo>
                  <a:lnTo>
                    <a:pt x="13555" y="2321"/>
                  </a:lnTo>
                  <a:lnTo>
                    <a:pt x="13262" y="2052"/>
                  </a:lnTo>
                  <a:lnTo>
                    <a:pt x="12994" y="1808"/>
                  </a:lnTo>
                  <a:lnTo>
                    <a:pt x="12676" y="1564"/>
                  </a:lnTo>
                  <a:lnTo>
                    <a:pt x="12383" y="1344"/>
                  </a:lnTo>
                  <a:lnTo>
                    <a:pt x="12041" y="1149"/>
                  </a:lnTo>
                  <a:lnTo>
                    <a:pt x="11724" y="953"/>
                  </a:lnTo>
                  <a:lnTo>
                    <a:pt x="11382" y="782"/>
                  </a:lnTo>
                  <a:lnTo>
                    <a:pt x="11015" y="611"/>
                  </a:lnTo>
                  <a:lnTo>
                    <a:pt x="10673" y="465"/>
                  </a:lnTo>
                  <a:lnTo>
                    <a:pt x="10307" y="343"/>
                  </a:lnTo>
                  <a:lnTo>
                    <a:pt x="9916" y="245"/>
                  </a:lnTo>
                  <a:lnTo>
                    <a:pt x="9526" y="147"/>
                  </a:lnTo>
                  <a:lnTo>
                    <a:pt x="9135" y="74"/>
                  </a:lnTo>
                  <a:lnTo>
                    <a:pt x="8744" y="25"/>
                  </a:lnTo>
                  <a:lnTo>
                    <a:pt x="835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5" name="Google Shape;1195;p38"/>
            <p:cNvSpPr/>
            <p:nvPr/>
          </p:nvSpPr>
          <p:spPr>
            <a:xfrm>
              <a:off x="6697400" y="335200"/>
              <a:ext cx="323625" cy="323025"/>
            </a:xfrm>
            <a:custGeom>
              <a:rect b="b" l="l" r="r" t="t"/>
              <a:pathLst>
                <a:path extrusionOk="0" h="12921" w="12945">
                  <a:moveTo>
                    <a:pt x="6472" y="1319"/>
                  </a:moveTo>
                  <a:lnTo>
                    <a:pt x="6545" y="1344"/>
                  </a:lnTo>
                  <a:lnTo>
                    <a:pt x="6619" y="1368"/>
                  </a:lnTo>
                  <a:lnTo>
                    <a:pt x="6741" y="1441"/>
                  </a:lnTo>
                  <a:lnTo>
                    <a:pt x="6838" y="1563"/>
                  </a:lnTo>
                  <a:lnTo>
                    <a:pt x="6863" y="1637"/>
                  </a:lnTo>
                  <a:lnTo>
                    <a:pt x="6863" y="1710"/>
                  </a:lnTo>
                  <a:lnTo>
                    <a:pt x="6863" y="6301"/>
                  </a:lnTo>
                  <a:lnTo>
                    <a:pt x="9061" y="8475"/>
                  </a:lnTo>
                  <a:lnTo>
                    <a:pt x="9110" y="8548"/>
                  </a:lnTo>
                  <a:lnTo>
                    <a:pt x="9134" y="8622"/>
                  </a:lnTo>
                  <a:lnTo>
                    <a:pt x="9159" y="8768"/>
                  </a:lnTo>
                  <a:lnTo>
                    <a:pt x="9134" y="8915"/>
                  </a:lnTo>
                  <a:lnTo>
                    <a:pt x="9110" y="8988"/>
                  </a:lnTo>
                  <a:lnTo>
                    <a:pt x="9061" y="9037"/>
                  </a:lnTo>
                  <a:lnTo>
                    <a:pt x="8988" y="9086"/>
                  </a:lnTo>
                  <a:lnTo>
                    <a:pt x="8914" y="9135"/>
                  </a:lnTo>
                  <a:lnTo>
                    <a:pt x="8768" y="9159"/>
                  </a:lnTo>
                  <a:lnTo>
                    <a:pt x="8621" y="9135"/>
                  </a:lnTo>
                  <a:lnTo>
                    <a:pt x="8548" y="9086"/>
                  </a:lnTo>
                  <a:lnTo>
                    <a:pt x="8499" y="9037"/>
                  </a:lnTo>
                  <a:lnTo>
                    <a:pt x="6203" y="6741"/>
                  </a:lnTo>
                  <a:lnTo>
                    <a:pt x="6130" y="6595"/>
                  </a:lnTo>
                  <a:lnTo>
                    <a:pt x="6081" y="6472"/>
                  </a:lnTo>
                  <a:lnTo>
                    <a:pt x="6081" y="1710"/>
                  </a:lnTo>
                  <a:lnTo>
                    <a:pt x="6081" y="1637"/>
                  </a:lnTo>
                  <a:lnTo>
                    <a:pt x="6106" y="1563"/>
                  </a:lnTo>
                  <a:lnTo>
                    <a:pt x="6203" y="1441"/>
                  </a:lnTo>
                  <a:lnTo>
                    <a:pt x="6326" y="1368"/>
                  </a:lnTo>
                  <a:lnTo>
                    <a:pt x="6399" y="1344"/>
                  </a:lnTo>
                  <a:lnTo>
                    <a:pt x="6472" y="1319"/>
                  </a:lnTo>
                  <a:close/>
                  <a:moveTo>
                    <a:pt x="6228" y="0"/>
                  </a:moveTo>
                  <a:lnTo>
                    <a:pt x="5862" y="25"/>
                  </a:lnTo>
                  <a:lnTo>
                    <a:pt x="5495" y="74"/>
                  </a:lnTo>
                  <a:lnTo>
                    <a:pt x="5129" y="122"/>
                  </a:lnTo>
                  <a:lnTo>
                    <a:pt x="4787" y="220"/>
                  </a:lnTo>
                  <a:lnTo>
                    <a:pt x="4445" y="318"/>
                  </a:lnTo>
                  <a:lnTo>
                    <a:pt x="4103" y="440"/>
                  </a:lnTo>
                  <a:lnTo>
                    <a:pt x="3761" y="586"/>
                  </a:lnTo>
                  <a:lnTo>
                    <a:pt x="3444" y="733"/>
                  </a:lnTo>
                  <a:lnTo>
                    <a:pt x="3639" y="1050"/>
                  </a:lnTo>
                  <a:lnTo>
                    <a:pt x="3663" y="1148"/>
                  </a:lnTo>
                  <a:lnTo>
                    <a:pt x="3663" y="1246"/>
                  </a:lnTo>
                  <a:lnTo>
                    <a:pt x="3615" y="1344"/>
                  </a:lnTo>
                  <a:lnTo>
                    <a:pt x="3541" y="1392"/>
                  </a:lnTo>
                  <a:lnTo>
                    <a:pt x="3493" y="1417"/>
                  </a:lnTo>
                  <a:lnTo>
                    <a:pt x="3370" y="1417"/>
                  </a:lnTo>
                  <a:lnTo>
                    <a:pt x="3297" y="1392"/>
                  </a:lnTo>
                  <a:lnTo>
                    <a:pt x="3248" y="1368"/>
                  </a:lnTo>
                  <a:lnTo>
                    <a:pt x="3224" y="1295"/>
                  </a:lnTo>
                  <a:lnTo>
                    <a:pt x="3028" y="977"/>
                  </a:lnTo>
                  <a:lnTo>
                    <a:pt x="2735" y="1197"/>
                  </a:lnTo>
                  <a:lnTo>
                    <a:pt x="2442" y="1417"/>
                  </a:lnTo>
                  <a:lnTo>
                    <a:pt x="2174" y="1637"/>
                  </a:lnTo>
                  <a:lnTo>
                    <a:pt x="1905" y="1881"/>
                  </a:lnTo>
                  <a:lnTo>
                    <a:pt x="1661" y="2150"/>
                  </a:lnTo>
                  <a:lnTo>
                    <a:pt x="1417" y="2418"/>
                  </a:lnTo>
                  <a:lnTo>
                    <a:pt x="1197" y="2711"/>
                  </a:lnTo>
                  <a:lnTo>
                    <a:pt x="1001" y="3029"/>
                  </a:lnTo>
                  <a:lnTo>
                    <a:pt x="1319" y="3200"/>
                  </a:lnTo>
                  <a:lnTo>
                    <a:pt x="1392" y="3273"/>
                  </a:lnTo>
                  <a:lnTo>
                    <a:pt x="1441" y="3346"/>
                  </a:lnTo>
                  <a:lnTo>
                    <a:pt x="1441" y="3444"/>
                  </a:lnTo>
                  <a:lnTo>
                    <a:pt x="1417" y="3542"/>
                  </a:lnTo>
                  <a:lnTo>
                    <a:pt x="1368" y="3590"/>
                  </a:lnTo>
                  <a:lnTo>
                    <a:pt x="1319" y="3639"/>
                  </a:lnTo>
                  <a:lnTo>
                    <a:pt x="1246" y="3664"/>
                  </a:lnTo>
                  <a:lnTo>
                    <a:pt x="1123" y="3664"/>
                  </a:lnTo>
                  <a:lnTo>
                    <a:pt x="1075" y="3639"/>
                  </a:lnTo>
                  <a:lnTo>
                    <a:pt x="757" y="3444"/>
                  </a:lnTo>
                  <a:lnTo>
                    <a:pt x="586" y="3761"/>
                  </a:lnTo>
                  <a:lnTo>
                    <a:pt x="464" y="4079"/>
                  </a:lnTo>
                  <a:lnTo>
                    <a:pt x="342" y="4421"/>
                  </a:lnTo>
                  <a:lnTo>
                    <a:pt x="220" y="4763"/>
                  </a:lnTo>
                  <a:lnTo>
                    <a:pt x="147" y="5129"/>
                  </a:lnTo>
                  <a:lnTo>
                    <a:pt x="73" y="5471"/>
                  </a:lnTo>
                  <a:lnTo>
                    <a:pt x="24" y="5837"/>
                  </a:lnTo>
                  <a:lnTo>
                    <a:pt x="0" y="6228"/>
                  </a:lnTo>
                  <a:lnTo>
                    <a:pt x="659" y="6228"/>
                  </a:lnTo>
                  <a:lnTo>
                    <a:pt x="757" y="6277"/>
                  </a:lnTo>
                  <a:lnTo>
                    <a:pt x="806" y="6375"/>
                  </a:lnTo>
                  <a:lnTo>
                    <a:pt x="806" y="6472"/>
                  </a:lnTo>
                  <a:lnTo>
                    <a:pt x="806" y="6546"/>
                  </a:lnTo>
                  <a:lnTo>
                    <a:pt x="757" y="6643"/>
                  </a:lnTo>
                  <a:lnTo>
                    <a:pt x="659" y="6692"/>
                  </a:lnTo>
                  <a:lnTo>
                    <a:pt x="562" y="6717"/>
                  </a:lnTo>
                  <a:lnTo>
                    <a:pt x="0" y="6717"/>
                  </a:lnTo>
                  <a:lnTo>
                    <a:pt x="24" y="7083"/>
                  </a:lnTo>
                  <a:lnTo>
                    <a:pt x="73" y="7449"/>
                  </a:lnTo>
                  <a:lnTo>
                    <a:pt x="147" y="7791"/>
                  </a:lnTo>
                  <a:lnTo>
                    <a:pt x="220" y="8158"/>
                  </a:lnTo>
                  <a:lnTo>
                    <a:pt x="342" y="8500"/>
                  </a:lnTo>
                  <a:lnTo>
                    <a:pt x="464" y="8841"/>
                  </a:lnTo>
                  <a:lnTo>
                    <a:pt x="586" y="9159"/>
                  </a:lnTo>
                  <a:lnTo>
                    <a:pt x="757" y="9476"/>
                  </a:lnTo>
                  <a:lnTo>
                    <a:pt x="1075" y="9305"/>
                  </a:lnTo>
                  <a:lnTo>
                    <a:pt x="1172" y="9257"/>
                  </a:lnTo>
                  <a:lnTo>
                    <a:pt x="1270" y="9281"/>
                  </a:lnTo>
                  <a:lnTo>
                    <a:pt x="1343" y="9305"/>
                  </a:lnTo>
                  <a:lnTo>
                    <a:pt x="1417" y="9379"/>
                  </a:lnTo>
                  <a:lnTo>
                    <a:pt x="1441" y="9476"/>
                  </a:lnTo>
                  <a:lnTo>
                    <a:pt x="1441" y="9574"/>
                  </a:lnTo>
                  <a:lnTo>
                    <a:pt x="1392" y="9647"/>
                  </a:lnTo>
                  <a:lnTo>
                    <a:pt x="1319" y="9721"/>
                  </a:lnTo>
                  <a:lnTo>
                    <a:pt x="1001" y="9892"/>
                  </a:lnTo>
                  <a:lnTo>
                    <a:pt x="1197" y="10209"/>
                  </a:lnTo>
                  <a:lnTo>
                    <a:pt x="1417" y="10502"/>
                  </a:lnTo>
                  <a:lnTo>
                    <a:pt x="1661" y="10771"/>
                  </a:lnTo>
                  <a:lnTo>
                    <a:pt x="1905" y="11040"/>
                  </a:lnTo>
                  <a:lnTo>
                    <a:pt x="2174" y="11284"/>
                  </a:lnTo>
                  <a:lnTo>
                    <a:pt x="2442" y="11504"/>
                  </a:lnTo>
                  <a:lnTo>
                    <a:pt x="2735" y="11723"/>
                  </a:lnTo>
                  <a:lnTo>
                    <a:pt x="3028" y="11943"/>
                  </a:lnTo>
                  <a:lnTo>
                    <a:pt x="3224" y="11626"/>
                  </a:lnTo>
                  <a:lnTo>
                    <a:pt x="3273" y="11552"/>
                  </a:lnTo>
                  <a:lnTo>
                    <a:pt x="3370" y="11504"/>
                  </a:lnTo>
                  <a:lnTo>
                    <a:pt x="3468" y="11504"/>
                  </a:lnTo>
                  <a:lnTo>
                    <a:pt x="3541" y="11528"/>
                  </a:lnTo>
                  <a:lnTo>
                    <a:pt x="3615" y="11601"/>
                  </a:lnTo>
                  <a:lnTo>
                    <a:pt x="3663" y="11675"/>
                  </a:lnTo>
                  <a:lnTo>
                    <a:pt x="3663" y="11772"/>
                  </a:lnTo>
                  <a:lnTo>
                    <a:pt x="3639" y="11870"/>
                  </a:lnTo>
                  <a:lnTo>
                    <a:pt x="3444" y="12187"/>
                  </a:lnTo>
                  <a:lnTo>
                    <a:pt x="3761" y="12334"/>
                  </a:lnTo>
                  <a:lnTo>
                    <a:pt x="4103" y="12480"/>
                  </a:lnTo>
                  <a:lnTo>
                    <a:pt x="4445" y="12603"/>
                  </a:lnTo>
                  <a:lnTo>
                    <a:pt x="4787" y="12700"/>
                  </a:lnTo>
                  <a:lnTo>
                    <a:pt x="5129" y="12798"/>
                  </a:lnTo>
                  <a:lnTo>
                    <a:pt x="5495" y="12847"/>
                  </a:lnTo>
                  <a:lnTo>
                    <a:pt x="5862" y="12896"/>
                  </a:lnTo>
                  <a:lnTo>
                    <a:pt x="6228" y="12920"/>
                  </a:lnTo>
                  <a:lnTo>
                    <a:pt x="6228" y="12358"/>
                  </a:lnTo>
                  <a:lnTo>
                    <a:pt x="6252" y="12261"/>
                  </a:lnTo>
                  <a:lnTo>
                    <a:pt x="6301" y="12187"/>
                  </a:lnTo>
                  <a:lnTo>
                    <a:pt x="6374" y="12139"/>
                  </a:lnTo>
                  <a:lnTo>
                    <a:pt x="6472" y="12114"/>
                  </a:lnTo>
                  <a:lnTo>
                    <a:pt x="6570" y="12139"/>
                  </a:lnTo>
                  <a:lnTo>
                    <a:pt x="6643" y="12187"/>
                  </a:lnTo>
                  <a:lnTo>
                    <a:pt x="6692" y="12261"/>
                  </a:lnTo>
                  <a:lnTo>
                    <a:pt x="6716" y="12358"/>
                  </a:lnTo>
                  <a:lnTo>
                    <a:pt x="6716" y="12920"/>
                  </a:lnTo>
                  <a:lnTo>
                    <a:pt x="7083" y="12896"/>
                  </a:lnTo>
                  <a:lnTo>
                    <a:pt x="7449" y="12847"/>
                  </a:lnTo>
                  <a:lnTo>
                    <a:pt x="7815" y="12798"/>
                  </a:lnTo>
                  <a:lnTo>
                    <a:pt x="8157" y="12700"/>
                  </a:lnTo>
                  <a:lnTo>
                    <a:pt x="8499" y="12603"/>
                  </a:lnTo>
                  <a:lnTo>
                    <a:pt x="8841" y="12480"/>
                  </a:lnTo>
                  <a:lnTo>
                    <a:pt x="9183" y="12334"/>
                  </a:lnTo>
                  <a:lnTo>
                    <a:pt x="9501" y="12187"/>
                  </a:lnTo>
                  <a:lnTo>
                    <a:pt x="9305" y="11870"/>
                  </a:lnTo>
                  <a:lnTo>
                    <a:pt x="9281" y="11772"/>
                  </a:lnTo>
                  <a:lnTo>
                    <a:pt x="9281" y="11675"/>
                  </a:lnTo>
                  <a:lnTo>
                    <a:pt x="9330" y="11601"/>
                  </a:lnTo>
                  <a:lnTo>
                    <a:pt x="9403" y="11528"/>
                  </a:lnTo>
                  <a:lnTo>
                    <a:pt x="9476" y="11504"/>
                  </a:lnTo>
                  <a:lnTo>
                    <a:pt x="9574" y="11504"/>
                  </a:lnTo>
                  <a:lnTo>
                    <a:pt x="9672" y="11552"/>
                  </a:lnTo>
                  <a:lnTo>
                    <a:pt x="9720" y="11626"/>
                  </a:lnTo>
                  <a:lnTo>
                    <a:pt x="9916" y="11943"/>
                  </a:lnTo>
                  <a:lnTo>
                    <a:pt x="10209" y="11723"/>
                  </a:lnTo>
                  <a:lnTo>
                    <a:pt x="10502" y="11504"/>
                  </a:lnTo>
                  <a:lnTo>
                    <a:pt x="10771" y="11284"/>
                  </a:lnTo>
                  <a:lnTo>
                    <a:pt x="11039" y="11040"/>
                  </a:lnTo>
                  <a:lnTo>
                    <a:pt x="11283" y="10771"/>
                  </a:lnTo>
                  <a:lnTo>
                    <a:pt x="11528" y="10502"/>
                  </a:lnTo>
                  <a:lnTo>
                    <a:pt x="11747" y="10209"/>
                  </a:lnTo>
                  <a:lnTo>
                    <a:pt x="11943" y="9892"/>
                  </a:lnTo>
                  <a:lnTo>
                    <a:pt x="11625" y="9721"/>
                  </a:lnTo>
                  <a:lnTo>
                    <a:pt x="11552" y="9647"/>
                  </a:lnTo>
                  <a:lnTo>
                    <a:pt x="11503" y="9574"/>
                  </a:lnTo>
                  <a:lnTo>
                    <a:pt x="11503" y="9476"/>
                  </a:lnTo>
                  <a:lnTo>
                    <a:pt x="11528" y="9379"/>
                  </a:lnTo>
                  <a:lnTo>
                    <a:pt x="11601" y="9305"/>
                  </a:lnTo>
                  <a:lnTo>
                    <a:pt x="11674" y="9281"/>
                  </a:lnTo>
                  <a:lnTo>
                    <a:pt x="11772" y="9257"/>
                  </a:lnTo>
                  <a:lnTo>
                    <a:pt x="11870" y="9305"/>
                  </a:lnTo>
                  <a:lnTo>
                    <a:pt x="12187" y="9476"/>
                  </a:lnTo>
                  <a:lnTo>
                    <a:pt x="12358" y="9159"/>
                  </a:lnTo>
                  <a:lnTo>
                    <a:pt x="12480" y="8841"/>
                  </a:lnTo>
                  <a:lnTo>
                    <a:pt x="12602" y="8500"/>
                  </a:lnTo>
                  <a:lnTo>
                    <a:pt x="12724" y="8158"/>
                  </a:lnTo>
                  <a:lnTo>
                    <a:pt x="12798" y="7791"/>
                  </a:lnTo>
                  <a:lnTo>
                    <a:pt x="12871" y="7449"/>
                  </a:lnTo>
                  <a:lnTo>
                    <a:pt x="12920" y="7083"/>
                  </a:lnTo>
                  <a:lnTo>
                    <a:pt x="12944" y="6717"/>
                  </a:lnTo>
                  <a:lnTo>
                    <a:pt x="12382" y="6717"/>
                  </a:lnTo>
                  <a:lnTo>
                    <a:pt x="12285" y="6692"/>
                  </a:lnTo>
                  <a:lnTo>
                    <a:pt x="12187" y="6643"/>
                  </a:lnTo>
                  <a:lnTo>
                    <a:pt x="12138" y="6546"/>
                  </a:lnTo>
                  <a:lnTo>
                    <a:pt x="12138" y="6472"/>
                  </a:lnTo>
                  <a:lnTo>
                    <a:pt x="12138" y="6375"/>
                  </a:lnTo>
                  <a:lnTo>
                    <a:pt x="12187" y="6277"/>
                  </a:lnTo>
                  <a:lnTo>
                    <a:pt x="12285" y="6228"/>
                  </a:lnTo>
                  <a:lnTo>
                    <a:pt x="12944" y="6228"/>
                  </a:lnTo>
                  <a:lnTo>
                    <a:pt x="12920" y="5837"/>
                  </a:lnTo>
                  <a:lnTo>
                    <a:pt x="12871" y="5471"/>
                  </a:lnTo>
                  <a:lnTo>
                    <a:pt x="12798" y="5129"/>
                  </a:lnTo>
                  <a:lnTo>
                    <a:pt x="12724" y="4763"/>
                  </a:lnTo>
                  <a:lnTo>
                    <a:pt x="12602" y="4421"/>
                  </a:lnTo>
                  <a:lnTo>
                    <a:pt x="12480" y="4079"/>
                  </a:lnTo>
                  <a:lnTo>
                    <a:pt x="12358" y="3761"/>
                  </a:lnTo>
                  <a:lnTo>
                    <a:pt x="12187" y="3444"/>
                  </a:lnTo>
                  <a:lnTo>
                    <a:pt x="11870" y="3639"/>
                  </a:lnTo>
                  <a:lnTo>
                    <a:pt x="11821" y="3664"/>
                  </a:lnTo>
                  <a:lnTo>
                    <a:pt x="11699" y="3664"/>
                  </a:lnTo>
                  <a:lnTo>
                    <a:pt x="11625" y="3639"/>
                  </a:lnTo>
                  <a:lnTo>
                    <a:pt x="11577" y="3590"/>
                  </a:lnTo>
                  <a:lnTo>
                    <a:pt x="11528" y="3542"/>
                  </a:lnTo>
                  <a:lnTo>
                    <a:pt x="11503" y="3444"/>
                  </a:lnTo>
                  <a:lnTo>
                    <a:pt x="11503" y="3346"/>
                  </a:lnTo>
                  <a:lnTo>
                    <a:pt x="11552" y="3273"/>
                  </a:lnTo>
                  <a:lnTo>
                    <a:pt x="11625" y="3200"/>
                  </a:lnTo>
                  <a:lnTo>
                    <a:pt x="11943" y="3029"/>
                  </a:lnTo>
                  <a:lnTo>
                    <a:pt x="11747" y="2711"/>
                  </a:lnTo>
                  <a:lnTo>
                    <a:pt x="11528" y="2418"/>
                  </a:lnTo>
                  <a:lnTo>
                    <a:pt x="11283" y="2150"/>
                  </a:lnTo>
                  <a:lnTo>
                    <a:pt x="11039" y="1881"/>
                  </a:lnTo>
                  <a:lnTo>
                    <a:pt x="10771" y="1637"/>
                  </a:lnTo>
                  <a:lnTo>
                    <a:pt x="10502" y="1417"/>
                  </a:lnTo>
                  <a:lnTo>
                    <a:pt x="10209" y="1197"/>
                  </a:lnTo>
                  <a:lnTo>
                    <a:pt x="9916" y="977"/>
                  </a:lnTo>
                  <a:lnTo>
                    <a:pt x="9720" y="1295"/>
                  </a:lnTo>
                  <a:lnTo>
                    <a:pt x="9696" y="1368"/>
                  </a:lnTo>
                  <a:lnTo>
                    <a:pt x="9647" y="1392"/>
                  </a:lnTo>
                  <a:lnTo>
                    <a:pt x="9574" y="1417"/>
                  </a:lnTo>
                  <a:lnTo>
                    <a:pt x="9452" y="1417"/>
                  </a:lnTo>
                  <a:lnTo>
                    <a:pt x="9403" y="1392"/>
                  </a:lnTo>
                  <a:lnTo>
                    <a:pt x="9330" y="1344"/>
                  </a:lnTo>
                  <a:lnTo>
                    <a:pt x="9281" y="1246"/>
                  </a:lnTo>
                  <a:lnTo>
                    <a:pt x="9281" y="1148"/>
                  </a:lnTo>
                  <a:lnTo>
                    <a:pt x="9305" y="1050"/>
                  </a:lnTo>
                  <a:lnTo>
                    <a:pt x="9501" y="733"/>
                  </a:lnTo>
                  <a:lnTo>
                    <a:pt x="9183" y="586"/>
                  </a:lnTo>
                  <a:lnTo>
                    <a:pt x="8841" y="440"/>
                  </a:lnTo>
                  <a:lnTo>
                    <a:pt x="8499" y="318"/>
                  </a:lnTo>
                  <a:lnTo>
                    <a:pt x="8157" y="220"/>
                  </a:lnTo>
                  <a:lnTo>
                    <a:pt x="7815" y="122"/>
                  </a:lnTo>
                  <a:lnTo>
                    <a:pt x="7449" y="74"/>
                  </a:lnTo>
                  <a:lnTo>
                    <a:pt x="7083" y="25"/>
                  </a:lnTo>
                  <a:lnTo>
                    <a:pt x="6716" y="0"/>
                  </a:lnTo>
                  <a:lnTo>
                    <a:pt x="6716" y="562"/>
                  </a:lnTo>
                  <a:lnTo>
                    <a:pt x="6692" y="660"/>
                  </a:lnTo>
                  <a:lnTo>
                    <a:pt x="6643" y="733"/>
                  </a:lnTo>
                  <a:lnTo>
                    <a:pt x="6570" y="782"/>
                  </a:lnTo>
                  <a:lnTo>
                    <a:pt x="6472" y="806"/>
                  </a:lnTo>
                  <a:lnTo>
                    <a:pt x="6374" y="782"/>
                  </a:lnTo>
                  <a:lnTo>
                    <a:pt x="6301" y="733"/>
                  </a:lnTo>
                  <a:lnTo>
                    <a:pt x="6252" y="660"/>
                  </a:lnTo>
                  <a:lnTo>
                    <a:pt x="6228" y="562"/>
                  </a:lnTo>
                  <a:lnTo>
                    <a:pt x="622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96" name="Google Shape;1196;p38"/>
          <p:cNvGrpSpPr/>
          <p:nvPr/>
        </p:nvGrpSpPr>
        <p:grpSpPr>
          <a:xfrm>
            <a:off x="358968" y="914538"/>
            <a:ext cx="347107" cy="420111"/>
            <a:chOff x="584925" y="922575"/>
            <a:chExt cx="415200" cy="502525"/>
          </a:xfrm>
        </p:grpSpPr>
        <p:sp>
          <p:nvSpPr>
            <p:cNvPr id="1197" name="Google Shape;1197;p38"/>
            <p:cNvSpPr/>
            <p:nvPr/>
          </p:nvSpPr>
          <p:spPr>
            <a:xfrm>
              <a:off x="584925" y="961025"/>
              <a:ext cx="378575" cy="464075"/>
            </a:xfrm>
            <a:custGeom>
              <a:rect b="b" l="l" r="r" t="t"/>
              <a:pathLst>
                <a:path extrusionOk="0" h="18563" w="15143">
                  <a:moveTo>
                    <a:pt x="782" y="1"/>
                  </a:moveTo>
                  <a:lnTo>
                    <a:pt x="635" y="25"/>
                  </a:lnTo>
                  <a:lnTo>
                    <a:pt x="489" y="50"/>
                  </a:lnTo>
                  <a:lnTo>
                    <a:pt x="342" y="123"/>
                  </a:lnTo>
                  <a:lnTo>
                    <a:pt x="220" y="196"/>
                  </a:lnTo>
                  <a:lnTo>
                    <a:pt x="122" y="294"/>
                  </a:lnTo>
                  <a:lnTo>
                    <a:pt x="73" y="416"/>
                  </a:lnTo>
                  <a:lnTo>
                    <a:pt x="24" y="563"/>
                  </a:lnTo>
                  <a:lnTo>
                    <a:pt x="0" y="709"/>
                  </a:lnTo>
                  <a:lnTo>
                    <a:pt x="0" y="17708"/>
                  </a:lnTo>
                  <a:lnTo>
                    <a:pt x="24" y="17879"/>
                  </a:lnTo>
                  <a:lnTo>
                    <a:pt x="73" y="18025"/>
                  </a:lnTo>
                  <a:lnTo>
                    <a:pt x="122" y="18172"/>
                  </a:lnTo>
                  <a:lnTo>
                    <a:pt x="220" y="18294"/>
                  </a:lnTo>
                  <a:lnTo>
                    <a:pt x="342" y="18416"/>
                  </a:lnTo>
                  <a:lnTo>
                    <a:pt x="489" y="18489"/>
                  </a:lnTo>
                  <a:lnTo>
                    <a:pt x="635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7" y="18538"/>
                  </a:lnTo>
                  <a:lnTo>
                    <a:pt x="14654" y="18489"/>
                  </a:lnTo>
                  <a:lnTo>
                    <a:pt x="14800" y="18416"/>
                  </a:lnTo>
                  <a:lnTo>
                    <a:pt x="14923" y="18294"/>
                  </a:lnTo>
                  <a:lnTo>
                    <a:pt x="15020" y="18172"/>
                  </a:lnTo>
                  <a:lnTo>
                    <a:pt x="15069" y="18025"/>
                  </a:lnTo>
                  <a:lnTo>
                    <a:pt x="15118" y="17879"/>
                  </a:lnTo>
                  <a:lnTo>
                    <a:pt x="15142" y="17708"/>
                  </a:lnTo>
                  <a:lnTo>
                    <a:pt x="15142" y="17586"/>
                  </a:lnTo>
                  <a:lnTo>
                    <a:pt x="1759" y="17586"/>
                  </a:lnTo>
                  <a:lnTo>
                    <a:pt x="1612" y="17561"/>
                  </a:lnTo>
                  <a:lnTo>
                    <a:pt x="1465" y="17512"/>
                  </a:lnTo>
                  <a:lnTo>
                    <a:pt x="1319" y="17439"/>
                  </a:lnTo>
                  <a:lnTo>
                    <a:pt x="1197" y="17317"/>
                  </a:lnTo>
                  <a:lnTo>
                    <a:pt x="1099" y="17195"/>
                  </a:lnTo>
                  <a:lnTo>
                    <a:pt x="1050" y="17048"/>
                  </a:lnTo>
                  <a:lnTo>
                    <a:pt x="1001" y="16902"/>
                  </a:lnTo>
                  <a:lnTo>
                    <a:pt x="977" y="16731"/>
                  </a:lnTo>
                  <a:lnTo>
                    <a:pt x="97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8" name="Google Shape;1198;p38"/>
            <p:cNvSpPr/>
            <p:nvPr/>
          </p:nvSpPr>
          <p:spPr>
            <a:xfrm>
              <a:off x="621550" y="922575"/>
              <a:ext cx="378575" cy="464050"/>
            </a:xfrm>
            <a:custGeom>
              <a:rect b="b" l="l" r="r" t="t"/>
              <a:pathLst>
                <a:path extrusionOk="0" h="18562" w="15143">
                  <a:moveTo>
                    <a:pt x="13140" y="6472"/>
                  </a:moveTo>
                  <a:lnTo>
                    <a:pt x="13238" y="6497"/>
                  </a:lnTo>
                  <a:lnTo>
                    <a:pt x="13311" y="6546"/>
                  </a:lnTo>
                  <a:lnTo>
                    <a:pt x="13360" y="6619"/>
                  </a:lnTo>
                  <a:lnTo>
                    <a:pt x="13384" y="6717"/>
                  </a:lnTo>
                  <a:lnTo>
                    <a:pt x="13360" y="6814"/>
                  </a:lnTo>
                  <a:lnTo>
                    <a:pt x="13311" y="6888"/>
                  </a:lnTo>
                  <a:lnTo>
                    <a:pt x="13238" y="6936"/>
                  </a:lnTo>
                  <a:lnTo>
                    <a:pt x="13140" y="6961"/>
                  </a:lnTo>
                  <a:lnTo>
                    <a:pt x="2003" y="6961"/>
                  </a:lnTo>
                  <a:lnTo>
                    <a:pt x="1905" y="6936"/>
                  </a:lnTo>
                  <a:lnTo>
                    <a:pt x="1832" y="6888"/>
                  </a:lnTo>
                  <a:lnTo>
                    <a:pt x="1783" y="6814"/>
                  </a:lnTo>
                  <a:lnTo>
                    <a:pt x="1759" y="6717"/>
                  </a:lnTo>
                  <a:lnTo>
                    <a:pt x="1783" y="6619"/>
                  </a:lnTo>
                  <a:lnTo>
                    <a:pt x="1832" y="6546"/>
                  </a:lnTo>
                  <a:lnTo>
                    <a:pt x="1905" y="6497"/>
                  </a:lnTo>
                  <a:lnTo>
                    <a:pt x="2003" y="6472"/>
                  </a:lnTo>
                  <a:close/>
                  <a:moveTo>
                    <a:pt x="13238" y="8793"/>
                  </a:moveTo>
                  <a:lnTo>
                    <a:pt x="13311" y="8866"/>
                  </a:lnTo>
                  <a:lnTo>
                    <a:pt x="13360" y="8939"/>
                  </a:lnTo>
                  <a:lnTo>
                    <a:pt x="13384" y="9037"/>
                  </a:lnTo>
                  <a:lnTo>
                    <a:pt x="13360" y="9135"/>
                  </a:lnTo>
                  <a:lnTo>
                    <a:pt x="13311" y="9208"/>
                  </a:lnTo>
                  <a:lnTo>
                    <a:pt x="13238" y="9257"/>
                  </a:lnTo>
                  <a:lnTo>
                    <a:pt x="13140" y="9281"/>
                  </a:lnTo>
                  <a:lnTo>
                    <a:pt x="2003" y="9281"/>
                  </a:lnTo>
                  <a:lnTo>
                    <a:pt x="1905" y="9257"/>
                  </a:lnTo>
                  <a:lnTo>
                    <a:pt x="1832" y="9208"/>
                  </a:lnTo>
                  <a:lnTo>
                    <a:pt x="1783" y="9135"/>
                  </a:lnTo>
                  <a:lnTo>
                    <a:pt x="1759" y="9037"/>
                  </a:lnTo>
                  <a:lnTo>
                    <a:pt x="1783" y="8939"/>
                  </a:lnTo>
                  <a:lnTo>
                    <a:pt x="1832" y="8866"/>
                  </a:lnTo>
                  <a:lnTo>
                    <a:pt x="1905" y="8793"/>
                  </a:lnTo>
                  <a:close/>
                  <a:moveTo>
                    <a:pt x="13140" y="11088"/>
                  </a:moveTo>
                  <a:lnTo>
                    <a:pt x="13238" y="11113"/>
                  </a:lnTo>
                  <a:lnTo>
                    <a:pt x="13311" y="11162"/>
                  </a:lnTo>
                  <a:lnTo>
                    <a:pt x="13360" y="11235"/>
                  </a:lnTo>
                  <a:lnTo>
                    <a:pt x="13384" y="11333"/>
                  </a:lnTo>
                  <a:lnTo>
                    <a:pt x="13360" y="11430"/>
                  </a:lnTo>
                  <a:lnTo>
                    <a:pt x="13311" y="11504"/>
                  </a:lnTo>
                  <a:lnTo>
                    <a:pt x="13238" y="11552"/>
                  </a:lnTo>
                  <a:lnTo>
                    <a:pt x="13140" y="11577"/>
                  </a:lnTo>
                  <a:lnTo>
                    <a:pt x="2003" y="11577"/>
                  </a:lnTo>
                  <a:lnTo>
                    <a:pt x="1905" y="11552"/>
                  </a:lnTo>
                  <a:lnTo>
                    <a:pt x="1832" y="11504"/>
                  </a:lnTo>
                  <a:lnTo>
                    <a:pt x="1783" y="11430"/>
                  </a:lnTo>
                  <a:lnTo>
                    <a:pt x="1759" y="11333"/>
                  </a:lnTo>
                  <a:lnTo>
                    <a:pt x="1783" y="11235"/>
                  </a:lnTo>
                  <a:lnTo>
                    <a:pt x="1832" y="11162"/>
                  </a:lnTo>
                  <a:lnTo>
                    <a:pt x="1905" y="11113"/>
                  </a:lnTo>
                  <a:lnTo>
                    <a:pt x="2003" y="11088"/>
                  </a:lnTo>
                  <a:close/>
                  <a:moveTo>
                    <a:pt x="8255" y="13409"/>
                  </a:moveTo>
                  <a:lnTo>
                    <a:pt x="8353" y="13433"/>
                  </a:lnTo>
                  <a:lnTo>
                    <a:pt x="8426" y="13482"/>
                  </a:lnTo>
                  <a:lnTo>
                    <a:pt x="8475" y="13555"/>
                  </a:lnTo>
                  <a:lnTo>
                    <a:pt x="8500" y="13653"/>
                  </a:lnTo>
                  <a:lnTo>
                    <a:pt x="8475" y="13750"/>
                  </a:lnTo>
                  <a:lnTo>
                    <a:pt x="8426" y="13824"/>
                  </a:lnTo>
                  <a:lnTo>
                    <a:pt x="8353" y="13873"/>
                  </a:lnTo>
                  <a:lnTo>
                    <a:pt x="8255" y="13897"/>
                  </a:lnTo>
                  <a:lnTo>
                    <a:pt x="2003" y="13897"/>
                  </a:lnTo>
                  <a:lnTo>
                    <a:pt x="1905" y="13873"/>
                  </a:lnTo>
                  <a:lnTo>
                    <a:pt x="1832" y="13824"/>
                  </a:lnTo>
                  <a:lnTo>
                    <a:pt x="1783" y="13750"/>
                  </a:lnTo>
                  <a:lnTo>
                    <a:pt x="1759" y="13653"/>
                  </a:lnTo>
                  <a:lnTo>
                    <a:pt x="1783" y="13555"/>
                  </a:lnTo>
                  <a:lnTo>
                    <a:pt x="1832" y="13482"/>
                  </a:lnTo>
                  <a:lnTo>
                    <a:pt x="1905" y="13433"/>
                  </a:lnTo>
                  <a:lnTo>
                    <a:pt x="2003" y="13409"/>
                  </a:lnTo>
                  <a:close/>
                  <a:moveTo>
                    <a:pt x="635" y="0"/>
                  </a:moveTo>
                  <a:lnTo>
                    <a:pt x="489" y="49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3" y="342"/>
                  </a:lnTo>
                  <a:lnTo>
                    <a:pt x="74" y="464"/>
                  </a:lnTo>
                  <a:lnTo>
                    <a:pt x="25" y="611"/>
                  </a:lnTo>
                  <a:lnTo>
                    <a:pt x="0" y="782"/>
                  </a:lnTo>
                  <a:lnTo>
                    <a:pt x="0" y="17780"/>
                  </a:lnTo>
                  <a:lnTo>
                    <a:pt x="25" y="17927"/>
                  </a:lnTo>
                  <a:lnTo>
                    <a:pt x="74" y="18073"/>
                  </a:lnTo>
                  <a:lnTo>
                    <a:pt x="123" y="18195"/>
                  </a:lnTo>
                  <a:lnTo>
                    <a:pt x="220" y="18318"/>
                  </a:lnTo>
                  <a:lnTo>
                    <a:pt x="342" y="18415"/>
                  </a:lnTo>
                  <a:lnTo>
                    <a:pt x="489" y="18489"/>
                  </a:lnTo>
                  <a:lnTo>
                    <a:pt x="635" y="18537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7"/>
                  </a:lnTo>
                  <a:lnTo>
                    <a:pt x="14654" y="18489"/>
                  </a:lnTo>
                  <a:lnTo>
                    <a:pt x="14801" y="18415"/>
                  </a:lnTo>
                  <a:lnTo>
                    <a:pt x="14923" y="18318"/>
                  </a:lnTo>
                  <a:lnTo>
                    <a:pt x="15021" y="18195"/>
                  </a:lnTo>
                  <a:lnTo>
                    <a:pt x="15069" y="18073"/>
                  </a:lnTo>
                  <a:lnTo>
                    <a:pt x="15118" y="17927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5" y="3835"/>
                  </a:lnTo>
                  <a:lnTo>
                    <a:pt x="12065" y="3761"/>
                  </a:lnTo>
                  <a:lnTo>
                    <a:pt x="11846" y="3639"/>
                  </a:lnTo>
                  <a:lnTo>
                    <a:pt x="11650" y="3468"/>
                  </a:lnTo>
                  <a:lnTo>
                    <a:pt x="11504" y="3297"/>
                  </a:lnTo>
                  <a:lnTo>
                    <a:pt x="11382" y="3078"/>
                  </a:lnTo>
                  <a:lnTo>
                    <a:pt x="11308" y="2833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9" name="Google Shape;1199;p38"/>
            <p:cNvSpPr/>
            <p:nvPr/>
          </p:nvSpPr>
          <p:spPr>
            <a:xfrm>
              <a:off x="915850" y="922575"/>
              <a:ext cx="84275" cy="84275"/>
            </a:xfrm>
            <a:custGeom>
              <a:rect b="b" l="l" r="r" t="t"/>
              <a:pathLst>
                <a:path extrusionOk="0" h="3371" w="3371">
                  <a:moveTo>
                    <a:pt x="0" y="0"/>
                  </a:moveTo>
                  <a:lnTo>
                    <a:pt x="0" y="2589"/>
                  </a:lnTo>
                  <a:lnTo>
                    <a:pt x="0" y="2736"/>
                  </a:lnTo>
                  <a:lnTo>
                    <a:pt x="49" y="2882"/>
                  </a:lnTo>
                  <a:lnTo>
                    <a:pt x="122" y="3029"/>
                  </a:lnTo>
                  <a:lnTo>
                    <a:pt x="220" y="3126"/>
                  </a:lnTo>
                  <a:lnTo>
                    <a:pt x="342" y="3224"/>
                  </a:lnTo>
                  <a:lnTo>
                    <a:pt x="464" y="3297"/>
                  </a:lnTo>
                  <a:lnTo>
                    <a:pt x="611" y="3346"/>
                  </a:lnTo>
                  <a:lnTo>
                    <a:pt x="782" y="3371"/>
                  </a:lnTo>
                  <a:lnTo>
                    <a:pt x="3371" y="3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00" name="Google Shape;1200;p38"/>
          <p:cNvGrpSpPr/>
          <p:nvPr/>
        </p:nvGrpSpPr>
        <p:grpSpPr>
          <a:xfrm>
            <a:off x="912275" y="904841"/>
            <a:ext cx="367547" cy="437980"/>
            <a:chOff x="1246775" y="910975"/>
            <a:chExt cx="439650" cy="523900"/>
          </a:xfrm>
        </p:grpSpPr>
        <p:sp>
          <p:nvSpPr>
            <p:cNvPr id="1201" name="Google Shape;1201;p38"/>
            <p:cNvSpPr/>
            <p:nvPr/>
          </p:nvSpPr>
          <p:spPr>
            <a:xfrm>
              <a:off x="1246775" y="970800"/>
              <a:ext cx="378575" cy="464075"/>
            </a:xfrm>
            <a:custGeom>
              <a:rect b="b" l="l" r="r" t="t"/>
              <a:pathLst>
                <a:path extrusionOk="0" h="18563" w="15143">
                  <a:moveTo>
                    <a:pt x="782" y="1"/>
                  </a:moveTo>
                  <a:lnTo>
                    <a:pt x="636" y="25"/>
                  </a:lnTo>
                  <a:lnTo>
                    <a:pt x="489" y="50"/>
                  </a:lnTo>
                  <a:lnTo>
                    <a:pt x="343" y="123"/>
                  </a:lnTo>
                  <a:lnTo>
                    <a:pt x="220" y="221"/>
                  </a:lnTo>
                  <a:lnTo>
                    <a:pt x="123" y="318"/>
                  </a:lnTo>
                  <a:lnTo>
                    <a:pt x="74" y="465"/>
                  </a:lnTo>
                  <a:lnTo>
                    <a:pt x="25" y="587"/>
                  </a:lnTo>
                  <a:lnTo>
                    <a:pt x="1" y="758"/>
                  </a:lnTo>
                  <a:lnTo>
                    <a:pt x="1" y="17756"/>
                  </a:lnTo>
                  <a:lnTo>
                    <a:pt x="25" y="17903"/>
                  </a:lnTo>
                  <a:lnTo>
                    <a:pt x="74" y="18049"/>
                  </a:lnTo>
                  <a:lnTo>
                    <a:pt x="123" y="18196"/>
                  </a:lnTo>
                  <a:lnTo>
                    <a:pt x="220" y="18318"/>
                  </a:lnTo>
                  <a:lnTo>
                    <a:pt x="343" y="18416"/>
                  </a:lnTo>
                  <a:lnTo>
                    <a:pt x="489" y="18489"/>
                  </a:lnTo>
                  <a:lnTo>
                    <a:pt x="636" y="18538"/>
                  </a:lnTo>
                  <a:lnTo>
                    <a:pt x="782" y="18562"/>
                  </a:lnTo>
                  <a:lnTo>
                    <a:pt x="14361" y="18562"/>
                  </a:lnTo>
                  <a:lnTo>
                    <a:pt x="14508" y="18538"/>
                  </a:lnTo>
                  <a:lnTo>
                    <a:pt x="14654" y="18489"/>
                  </a:lnTo>
                  <a:lnTo>
                    <a:pt x="14801" y="18416"/>
                  </a:lnTo>
                  <a:lnTo>
                    <a:pt x="14923" y="18318"/>
                  </a:lnTo>
                  <a:lnTo>
                    <a:pt x="15021" y="18196"/>
                  </a:lnTo>
                  <a:lnTo>
                    <a:pt x="15070" y="18049"/>
                  </a:lnTo>
                  <a:lnTo>
                    <a:pt x="15118" y="17903"/>
                  </a:lnTo>
                  <a:lnTo>
                    <a:pt x="15143" y="17756"/>
                  </a:lnTo>
                  <a:lnTo>
                    <a:pt x="15143" y="16608"/>
                  </a:lnTo>
                  <a:lnTo>
                    <a:pt x="2736" y="16608"/>
                  </a:lnTo>
                  <a:lnTo>
                    <a:pt x="2589" y="16584"/>
                  </a:lnTo>
                  <a:lnTo>
                    <a:pt x="2443" y="16535"/>
                  </a:lnTo>
                  <a:lnTo>
                    <a:pt x="2296" y="16462"/>
                  </a:lnTo>
                  <a:lnTo>
                    <a:pt x="2174" y="16364"/>
                  </a:lnTo>
                  <a:lnTo>
                    <a:pt x="2077" y="16242"/>
                  </a:lnTo>
                  <a:lnTo>
                    <a:pt x="2028" y="16096"/>
                  </a:lnTo>
                  <a:lnTo>
                    <a:pt x="1979" y="15949"/>
                  </a:lnTo>
                  <a:lnTo>
                    <a:pt x="1954" y="15802"/>
                  </a:lnTo>
                  <a:lnTo>
                    <a:pt x="19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2" name="Google Shape;1202;p38"/>
            <p:cNvSpPr/>
            <p:nvPr/>
          </p:nvSpPr>
          <p:spPr>
            <a:xfrm>
              <a:off x="1307825" y="910975"/>
              <a:ext cx="378600" cy="464050"/>
            </a:xfrm>
            <a:custGeom>
              <a:rect b="b" l="l" r="r" t="t"/>
              <a:pathLst>
                <a:path extrusionOk="0" h="18562" w="15144">
                  <a:moveTo>
                    <a:pt x="782" y="0"/>
                  </a:moveTo>
                  <a:lnTo>
                    <a:pt x="636" y="25"/>
                  </a:lnTo>
                  <a:lnTo>
                    <a:pt x="489" y="74"/>
                  </a:lnTo>
                  <a:lnTo>
                    <a:pt x="343" y="147"/>
                  </a:lnTo>
                  <a:lnTo>
                    <a:pt x="221" y="244"/>
                  </a:lnTo>
                  <a:lnTo>
                    <a:pt x="123" y="342"/>
                  </a:lnTo>
                  <a:lnTo>
                    <a:pt x="74" y="489"/>
                  </a:lnTo>
                  <a:lnTo>
                    <a:pt x="25" y="635"/>
                  </a:lnTo>
                  <a:lnTo>
                    <a:pt x="1" y="782"/>
                  </a:lnTo>
                  <a:lnTo>
                    <a:pt x="1" y="17780"/>
                  </a:lnTo>
                  <a:lnTo>
                    <a:pt x="25" y="17951"/>
                  </a:lnTo>
                  <a:lnTo>
                    <a:pt x="74" y="18098"/>
                  </a:lnTo>
                  <a:lnTo>
                    <a:pt x="123" y="18220"/>
                  </a:lnTo>
                  <a:lnTo>
                    <a:pt x="221" y="18342"/>
                  </a:lnTo>
                  <a:lnTo>
                    <a:pt x="343" y="18440"/>
                  </a:lnTo>
                  <a:lnTo>
                    <a:pt x="489" y="18513"/>
                  </a:lnTo>
                  <a:lnTo>
                    <a:pt x="636" y="18562"/>
                  </a:lnTo>
                  <a:lnTo>
                    <a:pt x="14508" y="18562"/>
                  </a:lnTo>
                  <a:lnTo>
                    <a:pt x="14655" y="18513"/>
                  </a:lnTo>
                  <a:lnTo>
                    <a:pt x="14801" y="18440"/>
                  </a:lnTo>
                  <a:lnTo>
                    <a:pt x="14923" y="18342"/>
                  </a:lnTo>
                  <a:lnTo>
                    <a:pt x="15021" y="18220"/>
                  </a:lnTo>
                  <a:lnTo>
                    <a:pt x="15070" y="18098"/>
                  </a:lnTo>
                  <a:lnTo>
                    <a:pt x="15119" y="17951"/>
                  </a:lnTo>
                  <a:lnTo>
                    <a:pt x="15143" y="17780"/>
                  </a:lnTo>
                  <a:lnTo>
                    <a:pt x="15143" y="3859"/>
                  </a:lnTo>
                  <a:lnTo>
                    <a:pt x="12554" y="3859"/>
                  </a:lnTo>
                  <a:lnTo>
                    <a:pt x="12286" y="3835"/>
                  </a:lnTo>
                  <a:lnTo>
                    <a:pt x="12066" y="3761"/>
                  </a:lnTo>
                  <a:lnTo>
                    <a:pt x="11846" y="3664"/>
                  </a:lnTo>
                  <a:lnTo>
                    <a:pt x="11651" y="3493"/>
                  </a:lnTo>
                  <a:lnTo>
                    <a:pt x="11504" y="3297"/>
                  </a:lnTo>
                  <a:lnTo>
                    <a:pt x="11382" y="3102"/>
                  </a:lnTo>
                  <a:lnTo>
                    <a:pt x="11309" y="2858"/>
                  </a:lnTo>
                  <a:lnTo>
                    <a:pt x="11284" y="2589"/>
                  </a:lnTo>
                  <a:lnTo>
                    <a:pt x="1128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3" name="Google Shape;1203;p38"/>
            <p:cNvSpPr/>
            <p:nvPr/>
          </p:nvSpPr>
          <p:spPr>
            <a:xfrm>
              <a:off x="1602125" y="910975"/>
              <a:ext cx="84300" cy="84275"/>
            </a:xfrm>
            <a:custGeom>
              <a:rect b="b" l="l" r="r" t="t"/>
              <a:pathLst>
                <a:path extrusionOk="0" h="3371" w="3372">
                  <a:moveTo>
                    <a:pt x="1" y="0"/>
                  </a:moveTo>
                  <a:lnTo>
                    <a:pt x="1" y="2589"/>
                  </a:lnTo>
                  <a:lnTo>
                    <a:pt x="1" y="2760"/>
                  </a:lnTo>
                  <a:lnTo>
                    <a:pt x="50" y="2907"/>
                  </a:lnTo>
                  <a:lnTo>
                    <a:pt x="123" y="3029"/>
                  </a:lnTo>
                  <a:lnTo>
                    <a:pt x="221" y="3151"/>
                  </a:lnTo>
                  <a:lnTo>
                    <a:pt x="343" y="3249"/>
                  </a:lnTo>
                  <a:lnTo>
                    <a:pt x="465" y="3322"/>
                  </a:lnTo>
                  <a:lnTo>
                    <a:pt x="611" y="3371"/>
                  </a:lnTo>
                  <a:lnTo>
                    <a:pt x="3371" y="337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04" name="Google Shape;1204;p38"/>
          <p:cNvGrpSpPr/>
          <p:nvPr/>
        </p:nvGrpSpPr>
        <p:grpSpPr>
          <a:xfrm>
            <a:off x="1480400" y="975274"/>
            <a:ext cx="358351" cy="298118"/>
            <a:chOff x="1926350" y="995225"/>
            <a:chExt cx="428650" cy="356600"/>
          </a:xfrm>
        </p:grpSpPr>
        <p:sp>
          <p:nvSpPr>
            <p:cNvPr id="1205" name="Google Shape;1205;p38"/>
            <p:cNvSpPr/>
            <p:nvPr/>
          </p:nvSpPr>
          <p:spPr>
            <a:xfrm>
              <a:off x="1926350" y="1298075"/>
              <a:ext cx="208225" cy="53750"/>
            </a:xfrm>
            <a:custGeom>
              <a:rect b="b" l="l" r="r" t="t"/>
              <a:pathLst>
                <a:path extrusionOk="0" h="2150" w="8329">
                  <a:moveTo>
                    <a:pt x="0" y="0"/>
                  </a:moveTo>
                  <a:lnTo>
                    <a:pt x="0" y="489"/>
                  </a:lnTo>
                  <a:lnTo>
                    <a:pt x="25" y="635"/>
                  </a:lnTo>
                  <a:lnTo>
                    <a:pt x="74" y="758"/>
                  </a:lnTo>
                  <a:lnTo>
                    <a:pt x="147" y="855"/>
                  </a:lnTo>
                  <a:lnTo>
                    <a:pt x="245" y="953"/>
                  </a:lnTo>
                  <a:lnTo>
                    <a:pt x="391" y="1026"/>
                  </a:lnTo>
                  <a:lnTo>
                    <a:pt x="562" y="1051"/>
                  </a:lnTo>
                  <a:lnTo>
                    <a:pt x="733" y="1026"/>
                  </a:lnTo>
                  <a:lnTo>
                    <a:pt x="1295" y="855"/>
                  </a:lnTo>
                  <a:lnTo>
                    <a:pt x="1661" y="782"/>
                  </a:lnTo>
                  <a:lnTo>
                    <a:pt x="2076" y="684"/>
                  </a:lnTo>
                  <a:lnTo>
                    <a:pt x="2540" y="611"/>
                  </a:lnTo>
                  <a:lnTo>
                    <a:pt x="3029" y="562"/>
                  </a:lnTo>
                  <a:lnTo>
                    <a:pt x="3591" y="513"/>
                  </a:lnTo>
                  <a:lnTo>
                    <a:pt x="4177" y="489"/>
                  </a:lnTo>
                  <a:lnTo>
                    <a:pt x="4616" y="513"/>
                  </a:lnTo>
                  <a:lnTo>
                    <a:pt x="5032" y="538"/>
                  </a:lnTo>
                  <a:lnTo>
                    <a:pt x="5422" y="611"/>
                  </a:lnTo>
                  <a:lnTo>
                    <a:pt x="5789" y="684"/>
                  </a:lnTo>
                  <a:lnTo>
                    <a:pt x="6131" y="782"/>
                  </a:lnTo>
                  <a:lnTo>
                    <a:pt x="6448" y="880"/>
                  </a:lnTo>
                  <a:lnTo>
                    <a:pt x="6717" y="1002"/>
                  </a:lnTo>
                  <a:lnTo>
                    <a:pt x="6985" y="1124"/>
                  </a:lnTo>
                  <a:lnTo>
                    <a:pt x="7205" y="1246"/>
                  </a:lnTo>
                  <a:lnTo>
                    <a:pt x="7425" y="1393"/>
                  </a:lnTo>
                  <a:lnTo>
                    <a:pt x="7791" y="1661"/>
                  </a:lnTo>
                  <a:lnTo>
                    <a:pt x="8084" y="1930"/>
                  </a:lnTo>
                  <a:lnTo>
                    <a:pt x="8329" y="2150"/>
                  </a:lnTo>
                  <a:lnTo>
                    <a:pt x="8329" y="1661"/>
                  </a:lnTo>
                  <a:lnTo>
                    <a:pt x="8084" y="1441"/>
                  </a:lnTo>
                  <a:lnTo>
                    <a:pt x="7791" y="1173"/>
                  </a:lnTo>
                  <a:lnTo>
                    <a:pt x="7425" y="904"/>
                  </a:lnTo>
                  <a:lnTo>
                    <a:pt x="7205" y="758"/>
                  </a:lnTo>
                  <a:lnTo>
                    <a:pt x="6985" y="635"/>
                  </a:lnTo>
                  <a:lnTo>
                    <a:pt x="6717" y="513"/>
                  </a:lnTo>
                  <a:lnTo>
                    <a:pt x="6448" y="391"/>
                  </a:lnTo>
                  <a:lnTo>
                    <a:pt x="6131" y="294"/>
                  </a:lnTo>
                  <a:lnTo>
                    <a:pt x="5789" y="196"/>
                  </a:lnTo>
                  <a:lnTo>
                    <a:pt x="5422" y="123"/>
                  </a:lnTo>
                  <a:lnTo>
                    <a:pt x="5032" y="49"/>
                  </a:lnTo>
                  <a:lnTo>
                    <a:pt x="4616" y="25"/>
                  </a:lnTo>
                  <a:lnTo>
                    <a:pt x="4177" y="0"/>
                  </a:lnTo>
                  <a:lnTo>
                    <a:pt x="3591" y="25"/>
                  </a:lnTo>
                  <a:lnTo>
                    <a:pt x="3029" y="74"/>
                  </a:lnTo>
                  <a:lnTo>
                    <a:pt x="2540" y="123"/>
                  </a:lnTo>
                  <a:lnTo>
                    <a:pt x="2076" y="196"/>
                  </a:lnTo>
                  <a:lnTo>
                    <a:pt x="1661" y="294"/>
                  </a:lnTo>
                  <a:lnTo>
                    <a:pt x="1295" y="367"/>
                  </a:lnTo>
                  <a:lnTo>
                    <a:pt x="733" y="538"/>
                  </a:lnTo>
                  <a:lnTo>
                    <a:pt x="562" y="562"/>
                  </a:lnTo>
                  <a:lnTo>
                    <a:pt x="391" y="538"/>
                  </a:lnTo>
                  <a:lnTo>
                    <a:pt x="245" y="465"/>
                  </a:lnTo>
                  <a:lnTo>
                    <a:pt x="147" y="367"/>
                  </a:lnTo>
                  <a:lnTo>
                    <a:pt x="74" y="269"/>
                  </a:lnTo>
                  <a:lnTo>
                    <a:pt x="25" y="14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6" name="Google Shape;1206;p38"/>
            <p:cNvSpPr/>
            <p:nvPr/>
          </p:nvSpPr>
          <p:spPr>
            <a:xfrm>
              <a:off x="2146775" y="1298075"/>
              <a:ext cx="208225" cy="53750"/>
            </a:xfrm>
            <a:custGeom>
              <a:rect b="b" l="l" r="r" t="t"/>
              <a:pathLst>
                <a:path extrusionOk="0" h="2150" w="8329">
                  <a:moveTo>
                    <a:pt x="4152" y="0"/>
                  </a:moveTo>
                  <a:lnTo>
                    <a:pt x="3712" y="25"/>
                  </a:lnTo>
                  <a:lnTo>
                    <a:pt x="3297" y="49"/>
                  </a:lnTo>
                  <a:lnTo>
                    <a:pt x="2907" y="123"/>
                  </a:lnTo>
                  <a:lnTo>
                    <a:pt x="2540" y="196"/>
                  </a:lnTo>
                  <a:lnTo>
                    <a:pt x="2198" y="294"/>
                  </a:lnTo>
                  <a:lnTo>
                    <a:pt x="1881" y="391"/>
                  </a:lnTo>
                  <a:lnTo>
                    <a:pt x="1612" y="513"/>
                  </a:lnTo>
                  <a:lnTo>
                    <a:pt x="1343" y="635"/>
                  </a:lnTo>
                  <a:lnTo>
                    <a:pt x="1124" y="758"/>
                  </a:lnTo>
                  <a:lnTo>
                    <a:pt x="904" y="904"/>
                  </a:lnTo>
                  <a:lnTo>
                    <a:pt x="537" y="1173"/>
                  </a:lnTo>
                  <a:lnTo>
                    <a:pt x="244" y="1441"/>
                  </a:lnTo>
                  <a:lnTo>
                    <a:pt x="0" y="1661"/>
                  </a:lnTo>
                  <a:lnTo>
                    <a:pt x="0" y="2150"/>
                  </a:lnTo>
                  <a:lnTo>
                    <a:pt x="244" y="1930"/>
                  </a:lnTo>
                  <a:lnTo>
                    <a:pt x="537" y="1661"/>
                  </a:lnTo>
                  <a:lnTo>
                    <a:pt x="904" y="1393"/>
                  </a:lnTo>
                  <a:lnTo>
                    <a:pt x="1124" y="1246"/>
                  </a:lnTo>
                  <a:lnTo>
                    <a:pt x="1343" y="1124"/>
                  </a:lnTo>
                  <a:lnTo>
                    <a:pt x="1612" y="1002"/>
                  </a:lnTo>
                  <a:lnTo>
                    <a:pt x="1881" y="880"/>
                  </a:lnTo>
                  <a:lnTo>
                    <a:pt x="2198" y="782"/>
                  </a:lnTo>
                  <a:lnTo>
                    <a:pt x="2540" y="684"/>
                  </a:lnTo>
                  <a:lnTo>
                    <a:pt x="2907" y="611"/>
                  </a:lnTo>
                  <a:lnTo>
                    <a:pt x="3297" y="538"/>
                  </a:lnTo>
                  <a:lnTo>
                    <a:pt x="3712" y="513"/>
                  </a:lnTo>
                  <a:lnTo>
                    <a:pt x="4152" y="489"/>
                  </a:lnTo>
                  <a:lnTo>
                    <a:pt x="4738" y="513"/>
                  </a:lnTo>
                  <a:lnTo>
                    <a:pt x="5300" y="562"/>
                  </a:lnTo>
                  <a:lnTo>
                    <a:pt x="5788" y="611"/>
                  </a:lnTo>
                  <a:lnTo>
                    <a:pt x="6252" y="684"/>
                  </a:lnTo>
                  <a:lnTo>
                    <a:pt x="6668" y="782"/>
                  </a:lnTo>
                  <a:lnTo>
                    <a:pt x="7034" y="855"/>
                  </a:lnTo>
                  <a:lnTo>
                    <a:pt x="7596" y="1026"/>
                  </a:lnTo>
                  <a:lnTo>
                    <a:pt x="7767" y="1051"/>
                  </a:lnTo>
                  <a:lnTo>
                    <a:pt x="7938" y="1026"/>
                  </a:lnTo>
                  <a:lnTo>
                    <a:pt x="8084" y="953"/>
                  </a:lnTo>
                  <a:lnTo>
                    <a:pt x="8182" y="855"/>
                  </a:lnTo>
                  <a:lnTo>
                    <a:pt x="8255" y="758"/>
                  </a:lnTo>
                  <a:lnTo>
                    <a:pt x="8304" y="635"/>
                  </a:lnTo>
                  <a:lnTo>
                    <a:pt x="8328" y="489"/>
                  </a:lnTo>
                  <a:lnTo>
                    <a:pt x="8328" y="0"/>
                  </a:lnTo>
                  <a:lnTo>
                    <a:pt x="8304" y="147"/>
                  </a:lnTo>
                  <a:lnTo>
                    <a:pt x="8255" y="269"/>
                  </a:lnTo>
                  <a:lnTo>
                    <a:pt x="8182" y="367"/>
                  </a:lnTo>
                  <a:lnTo>
                    <a:pt x="8084" y="465"/>
                  </a:lnTo>
                  <a:lnTo>
                    <a:pt x="7938" y="538"/>
                  </a:lnTo>
                  <a:lnTo>
                    <a:pt x="7767" y="562"/>
                  </a:lnTo>
                  <a:lnTo>
                    <a:pt x="7596" y="538"/>
                  </a:lnTo>
                  <a:lnTo>
                    <a:pt x="7034" y="367"/>
                  </a:lnTo>
                  <a:lnTo>
                    <a:pt x="6668" y="294"/>
                  </a:lnTo>
                  <a:lnTo>
                    <a:pt x="6252" y="196"/>
                  </a:lnTo>
                  <a:lnTo>
                    <a:pt x="5788" y="123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7" name="Google Shape;1207;p38"/>
            <p:cNvSpPr/>
            <p:nvPr/>
          </p:nvSpPr>
          <p:spPr>
            <a:xfrm>
              <a:off x="1926350" y="995225"/>
              <a:ext cx="208225" cy="332175"/>
            </a:xfrm>
            <a:custGeom>
              <a:rect b="b" l="l" r="r" t="t"/>
              <a:pathLst>
                <a:path extrusionOk="0" h="13287" w="8329">
                  <a:moveTo>
                    <a:pt x="4177" y="1"/>
                  </a:moveTo>
                  <a:lnTo>
                    <a:pt x="3591" y="25"/>
                  </a:lnTo>
                  <a:lnTo>
                    <a:pt x="3029" y="74"/>
                  </a:lnTo>
                  <a:lnTo>
                    <a:pt x="2467" y="196"/>
                  </a:lnTo>
                  <a:lnTo>
                    <a:pt x="1905" y="343"/>
                  </a:lnTo>
                  <a:lnTo>
                    <a:pt x="1393" y="538"/>
                  </a:lnTo>
                  <a:lnTo>
                    <a:pt x="929" y="758"/>
                  </a:lnTo>
                  <a:lnTo>
                    <a:pt x="513" y="978"/>
                  </a:lnTo>
                  <a:lnTo>
                    <a:pt x="342" y="1124"/>
                  </a:lnTo>
                  <a:lnTo>
                    <a:pt x="196" y="1246"/>
                  </a:lnTo>
                  <a:lnTo>
                    <a:pt x="123" y="1319"/>
                  </a:lnTo>
                  <a:lnTo>
                    <a:pt x="49" y="1442"/>
                  </a:lnTo>
                  <a:lnTo>
                    <a:pt x="25" y="1539"/>
                  </a:lnTo>
                  <a:lnTo>
                    <a:pt x="0" y="1661"/>
                  </a:lnTo>
                  <a:lnTo>
                    <a:pt x="0" y="11626"/>
                  </a:lnTo>
                  <a:lnTo>
                    <a:pt x="25" y="11773"/>
                  </a:lnTo>
                  <a:lnTo>
                    <a:pt x="74" y="11895"/>
                  </a:lnTo>
                  <a:lnTo>
                    <a:pt x="147" y="11992"/>
                  </a:lnTo>
                  <a:lnTo>
                    <a:pt x="245" y="12090"/>
                  </a:lnTo>
                  <a:lnTo>
                    <a:pt x="391" y="12163"/>
                  </a:lnTo>
                  <a:lnTo>
                    <a:pt x="562" y="12188"/>
                  </a:lnTo>
                  <a:lnTo>
                    <a:pt x="733" y="12163"/>
                  </a:lnTo>
                  <a:lnTo>
                    <a:pt x="1295" y="11992"/>
                  </a:lnTo>
                  <a:lnTo>
                    <a:pt x="1661" y="11919"/>
                  </a:lnTo>
                  <a:lnTo>
                    <a:pt x="2076" y="11821"/>
                  </a:lnTo>
                  <a:lnTo>
                    <a:pt x="2540" y="11748"/>
                  </a:lnTo>
                  <a:lnTo>
                    <a:pt x="3029" y="11699"/>
                  </a:lnTo>
                  <a:lnTo>
                    <a:pt x="3591" y="11650"/>
                  </a:lnTo>
                  <a:lnTo>
                    <a:pt x="4177" y="11626"/>
                  </a:lnTo>
                  <a:lnTo>
                    <a:pt x="4616" y="11650"/>
                  </a:lnTo>
                  <a:lnTo>
                    <a:pt x="5032" y="11675"/>
                  </a:lnTo>
                  <a:lnTo>
                    <a:pt x="5422" y="11748"/>
                  </a:lnTo>
                  <a:lnTo>
                    <a:pt x="5789" y="11821"/>
                  </a:lnTo>
                  <a:lnTo>
                    <a:pt x="6131" y="11919"/>
                  </a:lnTo>
                  <a:lnTo>
                    <a:pt x="6448" y="12017"/>
                  </a:lnTo>
                  <a:lnTo>
                    <a:pt x="6717" y="12139"/>
                  </a:lnTo>
                  <a:lnTo>
                    <a:pt x="6985" y="12261"/>
                  </a:lnTo>
                  <a:lnTo>
                    <a:pt x="7205" y="12383"/>
                  </a:lnTo>
                  <a:lnTo>
                    <a:pt x="7425" y="12530"/>
                  </a:lnTo>
                  <a:lnTo>
                    <a:pt x="7791" y="12798"/>
                  </a:lnTo>
                  <a:lnTo>
                    <a:pt x="8084" y="13067"/>
                  </a:lnTo>
                  <a:lnTo>
                    <a:pt x="8329" y="13287"/>
                  </a:lnTo>
                  <a:lnTo>
                    <a:pt x="8329" y="2199"/>
                  </a:lnTo>
                  <a:lnTo>
                    <a:pt x="8329" y="2101"/>
                  </a:lnTo>
                  <a:lnTo>
                    <a:pt x="8280" y="1979"/>
                  </a:lnTo>
                  <a:lnTo>
                    <a:pt x="8231" y="1881"/>
                  </a:lnTo>
                  <a:lnTo>
                    <a:pt x="8158" y="1808"/>
                  </a:lnTo>
                  <a:lnTo>
                    <a:pt x="8036" y="1686"/>
                  </a:lnTo>
                  <a:lnTo>
                    <a:pt x="7767" y="1442"/>
                  </a:lnTo>
                  <a:lnTo>
                    <a:pt x="7449" y="1173"/>
                  </a:lnTo>
                  <a:lnTo>
                    <a:pt x="7083" y="904"/>
                  </a:lnTo>
                  <a:lnTo>
                    <a:pt x="6644" y="611"/>
                  </a:lnTo>
                  <a:lnTo>
                    <a:pt x="6375" y="489"/>
                  </a:lnTo>
                  <a:lnTo>
                    <a:pt x="6131" y="367"/>
                  </a:lnTo>
                  <a:lnTo>
                    <a:pt x="5838" y="269"/>
                  </a:lnTo>
                  <a:lnTo>
                    <a:pt x="5544" y="172"/>
                  </a:lnTo>
                  <a:lnTo>
                    <a:pt x="5227" y="98"/>
                  </a:lnTo>
                  <a:lnTo>
                    <a:pt x="4885" y="49"/>
                  </a:lnTo>
                  <a:lnTo>
                    <a:pt x="45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8" name="Google Shape;1208;p38"/>
            <p:cNvSpPr/>
            <p:nvPr/>
          </p:nvSpPr>
          <p:spPr>
            <a:xfrm>
              <a:off x="2146775" y="995225"/>
              <a:ext cx="208225" cy="332175"/>
            </a:xfrm>
            <a:custGeom>
              <a:rect b="b" l="l" r="r" t="t"/>
              <a:pathLst>
                <a:path extrusionOk="0" h="13287" w="8329">
                  <a:moveTo>
                    <a:pt x="3786" y="1"/>
                  </a:moveTo>
                  <a:lnTo>
                    <a:pt x="3444" y="49"/>
                  </a:lnTo>
                  <a:lnTo>
                    <a:pt x="3102" y="98"/>
                  </a:lnTo>
                  <a:lnTo>
                    <a:pt x="2784" y="172"/>
                  </a:lnTo>
                  <a:lnTo>
                    <a:pt x="2491" y="269"/>
                  </a:lnTo>
                  <a:lnTo>
                    <a:pt x="2198" y="367"/>
                  </a:lnTo>
                  <a:lnTo>
                    <a:pt x="1954" y="489"/>
                  </a:lnTo>
                  <a:lnTo>
                    <a:pt x="1685" y="611"/>
                  </a:lnTo>
                  <a:lnTo>
                    <a:pt x="1246" y="904"/>
                  </a:lnTo>
                  <a:lnTo>
                    <a:pt x="879" y="1173"/>
                  </a:lnTo>
                  <a:lnTo>
                    <a:pt x="562" y="1442"/>
                  </a:lnTo>
                  <a:lnTo>
                    <a:pt x="293" y="1686"/>
                  </a:lnTo>
                  <a:lnTo>
                    <a:pt x="171" y="1808"/>
                  </a:lnTo>
                  <a:lnTo>
                    <a:pt x="98" y="1881"/>
                  </a:lnTo>
                  <a:lnTo>
                    <a:pt x="49" y="1979"/>
                  </a:lnTo>
                  <a:lnTo>
                    <a:pt x="0" y="2101"/>
                  </a:lnTo>
                  <a:lnTo>
                    <a:pt x="0" y="2199"/>
                  </a:lnTo>
                  <a:lnTo>
                    <a:pt x="0" y="13287"/>
                  </a:lnTo>
                  <a:lnTo>
                    <a:pt x="244" y="13067"/>
                  </a:lnTo>
                  <a:lnTo>
                    <a:pt x="537" y="12798"/>
                  </a:lnTo>
                  <a:lnTo>
                    <a:pt x="904" y="12530"/>
                  </a:lnTo>
                  <a:lnTo>
                    <a:pt x="1124" y="12383"/>
                  </a:lnTo>
                  <a:lnTo>
                    <a:pt x="1343" y="12261"/>
                  </a:lnTo>
                  <a:lnTo>
                    <a:pt x="1612" y="12139"/>
                  </a:lnTo>
                  <a:lnTo>
                    <a:pt x="1881" y="12017"/>
                  </a:lnTo>
                  <a:lnTo>
                    <a:pt x="2198" y="11919"/>
                  </a:lnTo>
                  <a:lnTo>
                    <a:pt x="2540" y="11821"/>
                  </a:lnTo>
                  <a:lnTo>
                    <a:pt x="2907" y="11748"/>
                  </a:lnTo>
                  <a:lnTo>
                    <a:pt x="3297" y="11675"/>
                  </a:lnTo>
                  <a:lnTo>
                    <a:pt x="3712" y="11650"/>
                  </a:lnTo>
                  <a:lnTo>
                    <a:pt x="4152" y="11626"/>
                  </a:lnTo>
                  <a:lnTo>
                    <a:pt x="4738" y="11650"/>
                  </a:lnTo>
                  <a:lnTo>
                    <a:pt x="5300" y="11699"/>
                  </a:lnTo>
                  <a:lnTo>
                    <a:pt x="5788" y="11748"/>
                  </a:lnTo>
                  <a:lnTo>
                    <a:pt x="6252" y="11821"/>
                  </a:lnTo>
                  <a:lnTo>
                    <a:pt x="6668" y="11919"/>
                  </a:lnTo>
                  <a:lnTo>
                    <a:pt x="7034" y="11992"/>
                  </a:lnTo>
                  <a:lnTo>
                    <a:pt x="7596" y="12163"/>
                  </a:lnTo>
                  <a:lnTo>
                    <a:pt x="7767" y="12188"/>
                  </a:lnTo>
                  <a:lnTo>
                    <a:pt x="7938" y="12163"/>
                  </a:lnTo>
                  <a:lnTo>
                    <a:pt x="8084" y="12090"/>
                  </a:lnTo>
                  <a:lnTo>
                    <a:pt x="8182" y="11992"/>
                  </a:lnTo>
                  <a:lnTo>
                    <a:pt x="8255" y="11895"/>
                  </a:lnTo>
                  <a:lnTo>
                    <a:pt x="8304" y="11773"/>
                  </a:lnTo>
                  <a:lnTo>
                    <a:pt x="8328" y="11626"/>
                  </a:lnTo>
                  <a:lnTo>
                    <a:pt x="8328" y="1661"/>
                  </a:lnTo>
                  <a:lnTo>
                    <a:pt x="8304" y="1539"/>
                  </a:lnTo>
                  <a:lnTo>
                    <a:pt x="8280" y="1442"/>
                  </a:lnTo>
                  <a:lnTo>
                    <a:pt x="8206" y="1319"/>
                  </a:lnTo>
                  <a:lnTo>
                    <a:pt x="8133" y="1246"/>
                  </a:lnTo>
                  <a:lnTo>
                    <a:pt x="7987" y="1124"/>
                  </a:lnTo>
                  <a:lnTo>
                    <a:pt x="7816" y="978"/>
                  </a:lnTo>
                  <a:lnTo>
                    <a:pt x="7400" y="758"/>
                  </a:lnTo>
                  <a:lnTo>
                    <a:pt x="6936" y="538"/>
                  </a:lnTo>
                  <a:lnTo>
                    <a:pt x="6423" y="343"/>
                  </a:lnTo>
                  <a:lnTo>
                    <a:pt x="5862" y="196"/>
                  </a:lnTo>
                  <a:lnTo>
                    <a:pt x="5300" y="74"/>
                  </a:lnTo>
                  <a:lnTo>
                    <a:pt x="4738" y="25"/>
                  </a:lnTo>
                  <a:lnTo>
                    <a:pt x="415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09" name="Google Shape;1209;p38"/>
          <p:cNvSpPr/>
          <p:nvPr/>
        </p:nvSpPr>
        <p:spPr>
          <a:xfrm>
            <a:off x="2048085" y="950288"/>
            <a:ext cx="350200" cy="348152"/>
          </a:xfrm>
          <a:custGeom>
            <a:rect b="b" l="l" r="r" t="t"/>
            <a:pathLst>
              <a:path extrusionOk="0" h="16658" w="16756">
                <a:moveTo>
                  <a:pt x="13287" y="2565"/>
                </a:moveTo>
                <a:lnTo>
                  <a:pt x="13482" y="2590"/>
                </a:lnTo>
                <a:lnTo>
                  <a:pt x="13653" y="2663"/>
                </a:lnTo>
                <a:lnTo>
                  <a:pt x="13800" y="2736"/>
                </a:lnTo>
                <a:lnTo>
                  <a:pt x="13922" y="2858"/>
                </a:lnTo>
                <a:lnTo>
                  <a:pt x="14069" y="3005"/>
                </a:lnTo>
                <a:lnTo>
                  <a:pt x="14142" y="3176"/>
                </a:lnTo>
                <a:lnTo>
                  <a:pt x="14191" y="3371"/>
                </a:lnTo>
                <a:lnTo>
                  <a:pt x="14215" y="3567"/>
                </a:lnTo>
                <a:lnTo>
                  <a:pt x="14191" y="3738"/>
                </a:lnTo>
                <a:lnTo>
                  <a:pt x="14142" y="3884"/>
                </a:lnTo>
                <a:lnTo>
                  <a:pt x="14069" y="4055"/>
                </a:lnTo>
                <a:lnTo>
                  <a:pt x="13922" y="4202"/>
                </a:lnTo>
                <a:lnTo>
                  <a:pt x="13800" y="4348"/>
                </a:lnTo>
                <a:lnTo>
                  <a:pt x="13653" y="4446"/>
                </a:lnTo>
                <a:lnTo>
                  <a:pt x="13482" y="4495"/>
                </a:lnTo>
                <a:lnTo>
                  <a:pt x="13067" y="4495"/>
                </a:lnTo>
                <a:lnTo>
                  <a:pt x="12896" y="4446"/>
                </a:lnTo>
                <a:lnTo>
                  <a:pt x="12725" y="4348"/>
                </a:lnTo>
                <a:lnTo>
                  <a:pt x="12554" y="4202"/>
                </a:lnTo>
                <a:lnTo>
                  <a:pt x="12481" y="4055"/>
                </a:lnTo>
                <a:lnTo>
                  <a:pt x="12408" y="3884"/>
                </a:lnTo>
                <a:lnTo>
                  <a:pt x="12359" y="3738"/>
                </a:lnTo>
                <a:lnTo>
                  <a:pt x="12359" y="3567"/>
                </a:lnTo>
                <a:lnTo>
                  <a:pt x="12359" y="3371"/>
                </a:lnTo>
                <a:lnTo>
                  <a:pt x="12408" y="3176"/>
                </a:lnTo>
                <a:lnTo>
                  <a:pt x="12481" y="3005"/>
                </a:lnTo>
                <a:lnTo>
                  <a:pt x="12554" y="2858"/>
                </a:lnTo>
                <a:lnTo>
                  <a:pt x="12725" y="2736"/>
                </a:lnTo>
                <a:lnTo>
                  <a:pt x="12896" y="2663"/>
                </a:lnTo>
                <a:lnTo>
                  <a:pt x="13067" y="2590"/>
                </a:lnTo>
                <a:lnTo>
                  <a:pt x="13287" y="2565"/>
                </a:lnTo>
                <a:close/>
                <a:moveTo>
                  <a:pt x="10845" y="1"/>
                </a:moveTo>
                <a:lnTo>
                  <a:pt x="10527" y="25"/>
                </a:lnTo>
                <a:lnTo>
                  <a:pt x="10210" y="74"/>
                </a:lnTo>
                <a:lnTo>
                  <a:pt x="9868" y="172"/>
                </a:lnTo>
                <a:lnTo>
                  <a:pt x="9477" y="318"/>
                </a:lnTo>
                <a:lnTo>
                  <a:pt x="9184" y="489"/>
                </a:lnTo>
                <a:lnTo>
                  <a:pt x="8891" y="660"/>
                </a:lnTo>
                <a:lnTo>
                  <a:pt x="8622" y="831"/>
                </a:lnTo>
                <a:lnTo>
                  <a:pt x="8525" y="953"/>
                </a:lnTo>
                <a:lnTo>
                  <a:pt x="8427" y="1051"/>
                </a:lnTo>
                <a:lnTo>
                  <a:pt x="416" y="8866"/>
                </a:lnTo>
                <a:lnTo>
                  <a:pt x="270" y="9086"/>
                </a:lnTo>
                <a:lnTo>
                  <a:pt x="123" y="9355"/>
                </a:lnTo>
                <a:lnTo>
                  <a:pt x="25" y="9624"/>
                </a:lnTo>
                <a:lnTo>
                  <a:pt x="1" y="9746"/>
                </a:lnTo>
                <a:lnTo>
                  <a:pt x="1" y="9917"/>
                </a:lnTo>
                <a:lnTo>
                  <a:pt x="1" y="10039"/>
                </a:lnTo>
                <a:lnTo>
                  <a:pt x="25" y="10136"/>
                </a:lnTo>
                <a:lnTo>
                  <a:pt x="123" y="10381"/>
                </a:lnTo>
                <a:lnTo>
                  <a:pt x="270" y="10625"/>
                </a:lnTo>
                <a:lnTo>
                  <a:pt x="416" y="10869"/>
                </a:lnTo>
                <a:lnTo>
                  <a:pt x="5911" y="16242"/>
                </a:lnTo>
                <a:lnTo>
                  <a:pt x="6009" y="16340"/>
                </a:lnTo>
                <a:lnTo>
                  <a:pt x="6131" y="16438"/>
                </a:lnTo>
                <a:lnTo>
                  <a:pt x="6253" y="16511"/>
                </a:lnTo>
                <a:lnTo>
                  <a:pt x="6400" y="16560"/>
                </a:lnTo>
                <a:lnTo>
                  <a:pt x="6522" y="16609"/>
                </a:lnTo>
                <a:lnTo>
                  <a:pt x="6668" y="16633"/>
                </a:lnTo>
                <a:lnTo>
                  <a:pt x="6961" y="16657"/>
                </a:lnTo>
                <a:lnTo>
                  <a:pt x="7206" y="16633"/>
                </a:lnTo>
                <a:lnTo>
                  <a:pt x="7474" y="16560"/>
                </a:lnTo>
                <a:lnTo>
                  <a:pt x="7596" y="16511"/>
                </a:lnTo>
                <a:lnTo>
                  <a:pt x="7719" y="16438"/>
                </a:lnTo>
                <a:lnTo>
                  <a:pt x="7816" y="16340"/>
                </a:lnTo>
                <a:lnTo>
                  <a:pt x="7914" y="16242"/>
                </a:lnTo>
                <a:lnTo>
                  <a:pt x="15803" y="8427"/>
                </a:lnTo>
                <a:lnTo>
                  <a:pt x="15974" y="8183"/>
                </a:lnTo>
                <a:lnTo>
                  <a:pt x="16169" y="7938"/>
                </a:lnTo>
                <a:lnTo>
                  <a:pt x="16242" y="7792"/>
                </a:lnTo>
                <a:lnTo>
                  <a:pt x="16340" y="7645"/>
                </a:lnTo>
                <a:lnTo>
                  <a:pt x="16389" y="7474"/>
                </a:lnTo>
                <a:lnTo>
                  <a:pt x="16438" y="7279"/>
                </a:lnTo>
                <a:lnTo>
                  <a:pt x="16584" y="6961"/>
                </a:lnTo>
                <a:lnTo>
                  <a:pt x="16682" y="6644"/>
                </a:lnTo>
                <a:lnTo>
                  <a:pt x="16731" y="6326"/>
                </a:lnTo>
                <a:lnTo>
                  <a:pt x="16755" y="6009"/>
                </a:lnTo>
                <a:lnTo>
                  <a:pt x="16755" y="1491"/>
                </a:lnTo>
                <a:lnTo>
                  <a:pt x="16731" y="1173"/>
                </a:lnTo>
                <a:lnTo>
                  <a:pt x="16706" y="1051"/>
                </a:lnTo>
                <a:lnTo>
                  <a:pt x="16657" y="905"/>
                </a:lnTo>
                <a:lnTo>
                  <a:pt x="16609" y="782"/>
                </a:lnTo>
                <a:lnTo>
                  <a:pt x="16535" y="660"/>
                </a:lnTo>
                <a:lnTo>
                  <a:pt x="16438" y="538"/>
                </a:lnTo>
                <a:lnTo>
                  <a:pt x="16340" y="416"/>
                </a:lnTo>
                <a:lnTo>
                  <a:pt x="16144" y="270"/>
                </a:lnTo>
                <a:lnTo>
                  <a:pt x="15900" y="123"/>
                </a:lnTo>
                <a:lnTo>
                  <a:pt x="15632" y="50"/>
                </a:lnTo>
                <a:lnTo>
                  <a:pt x="1550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0" name="Google Shape;1210;p38"/>
          <p:cNvSpPr/>
          <p:nvPr/>
        </p:nvSpPr>
        <p:spPr>
          <a:xfrm>
            <a:off x="2612156" y="967656"/>
            <a:ext cx="349155" cy="313437"/>
          </a:xfrm>
          <a:custGeom>
            <a:rect b="b" l="l" r="r" t="t"/>
            <a:pathLst>
              <a:path extrusionOk="0" h="14997" w="16706">
                <a:moveTo>
                  <a:pt x="4299" y="0"/>
                </a:moveTo>
                <a:lnTo>
                  <a:pt x="3859" y="25"/>
                </a:lnTo>
                <a:lnTo>
                  <a:pt x="3444" y="74"/>
                </a:lnTo>
                <a:lnTo>
                  <a:pt x="3029" y="196"/>
                </a:lnTo>
                <a:lnTo>
                  <a:pt x="2614" y="342"/>
                </a:lnTo>
                <a:lnTo>
                  <a:pt x="2247" y="513"/>
                </a:lnTo>
                <a:lnTo>
                  <a:pt x="1905" y="733"/>
                </a:lnTo>
                <a:lnTo>
                  <a:pt x="1563" y="977"/>
                </a:lnTo>
                <a:lnTo>
                  <a:pt x="1270" y="1246"/>
                </a:lnTo>
                <a:lnTo>
                  <a:pt x="977" y="1563"/>
                </a:lnTo>
                <a:lnTo>
                  <a:pt x="733" y="1881"/>
                </a:lnTo>
                <a:lnTo>
                  <a:pt x="513" y="2247"/>
                </a:lnTo>
                <a:lnTo>
                  <a:pt x="342" y="2614"/>
                </a:lnTo>
                <a:lnTo>
                  <a:pt x="196" y="3004"/>
                </a:lnTo>
                <a:lnTo>
                  <a:pt x="98" y="3420"/>
                </a:lnTo>
                <a:lnTo>
                  <a:pt x="25" y="3859"/>
                </a:lnTo>
                <a:lnTo>
                  <a:pt x="0" y="4299"/>
                </a:lnTo>
                <a:lnTo>
                  <a:pt x="0" y="4592"/>
                </a:lnTo>
                <a:lnTo>
                  <a:pt x="25" y="4885"/>
                </a:lnTo>
                <a:lnTo>
                  <a:pt x="122" y="5447"/>
                </a:lnTo>
                <a:lnTo>
                  <a:pt x="245" y="6008"/>
                </a:lnTo>
                <a:lnTo>
                  <a:pt x="440" y="6546"/>
                </a:lnTo>
                <a:lnTo>
                  <a:pt x="660" y="7059"/>
                </a:lnTo>
                <a:lnTo>
                  <a:pt x="928" y="7547"/>
                </a:lnTo>
                <a:lnTo>
                  <a:pt x="1197" y="8011"/>
                </a:lnTo>
                <a:lnTo>
                  <a:pt x="1515" y="8475"/>
                </a:lnTo>
                <a:lnTo>
                  <a:pt x="1856" y="8915"/>
                </a:lnTo>
                <a:lnTo>
                  <a:pt x="2198" y="9330"/>
                </a:lnTo>
                <a:lnTo>
                  <a:pt x="2565" y="9745"/>
                </a:lnTo>
                <a:lnTo>
                  <a:pt x="2931" y="10136"/>
                </a:lnTo>
                <a:lnTo>
                  <a:pt x="3639" y="10869"/>
                </a:lnTo>
                <a:lnTo>
                  <a:pt x="4299" y="11528"/>
                </a:lnTo>
                <a:lnTo>
                  <a:pt x="4861" y="12065"/>
                </a:lnTo>
                <a:lnTo>
                  <a:pt x="5496" y="12627"/>
                </a:lnTo>
                <a:lnTo>
                  <a:pt x="6839" y="13775"/>
                </a:lnTo>
                <a:lnTo>
                  <a:pt x="7913" y="14654"/>
                </a:lnTo>
                <a:lnTo>
                  <a:pt x="8353" y="14996"/>
                </a:lnTo>
                <a:lnTo>
                  <a:pt x="8793" y="14654"/>
                </a:lnTo>
                <a:lnTo>
                  <a:pt x="9843" y="13799"/>
                </a:lnTo>
                <a:lnTo>
                  <a:pt x="11186" y="12651"/>
                </a:lnTo>
                <a:lnTo>
                  <a:pt x="11821" y="12090"/>
                </a:lnTo>
                <a:lnTo>
                  <a:pt x="12407" y="11528"/>
                </a:lnTo>
                <a:lnTo>
                  <a:pt x="13067" y="10869"/>
                </a:lnTo>
                <a:lnTo>
                  <a:pt x="13775" y="10136"/>
                </a:lnTo>
                <a:lnTo>
                  <a:pt x="14141" y="9745"/>
                </a:lnTo>
                <a:lnTo>
                  <a:pt x="14508" y="9330"/>
                </a:lnTo>
                <a:lnTo>
                  <a:pt x="14850" y="8915"/>
                </a:lnTo>
                <a:lnTo>
                  <a:pt x="15191" y="8475"/>
                </a:lnTo>
                <a:lnTo>
                  <a:pt x="15509" y="8011"/>
                </a:lnTo>
                <a:lnTo>
                  <a:pt x="15778" y="7547"/>
                </a:lnTo>
                <a:lnTo>
                  <a:pt x="16046" y="7059"/>
                </a:lnTo>
                <a:lnTo>
                  <a:pt x="16266" y="6546"/>
                </a:lnTo>
                <a:lnTo>
                  <a:pt x="16461" y="6008"/>
                </a:lnTo>
                <a:lnTo>
                  <a:pt x="16584" y="5447"/>
                </a:lnTo>
                <a:lnTo>
                  <a:pt x="16681" y="4885"/>
                </a:lnTo>
                <a:lnTo>
                  <a:pt x="16706" y="4592"/>
                </a:lnTo>
                <a:lnTo>
                  <a:pt x="16706" y="4299"/>
                </a:lnTo>
                <a:lnTo>
                  <a:pt x="16681" y="3859"/>
                </a:lnTo>
                <a:lnTo>
                  <a:pt x="16608" y="3420"/>
                </a:lnTo>
                <a:lnTo>
                  <a:pt x="16510" y="3004"/>
                </a:lnTo>
                <a:lnTo>
                  <a:pt x="16364" y="2614"/>
                </a:lnTo>
                <a:lnTo>
                  <a:pt x="16193" y="2247"/>
                </a:lnTo>
                <a:lnTo>
                  <a:pt x="15973" y="1881"/>
                </a:lnTo>
                <a:lnTo>
                  <a:pt x="15729" y="1563"/>
                </a:lnTo>
                <a:lnTo>
                  <a:pt x="15436" y="1246"/>
                </a:lnTo>
                <a:lnTo>
                  <a:pt x="15143" y="977"/>
                </a:lnTo>
                <a:lnTo>
                  <a:pt x="14801" y="733"/>
                </a:lnTo>
                <a:lnTo>
                  <a:pt x="14459" y="513"/>
                </a:lnTo>
                <a:lnTo>
                  <a:pt x="14092" y="342"/>
                </a:lnTo>
                <a:lnTo>
                  <a:pt x="13677" y="196"/>
                </a:lnTo>
                <a:lnTo>
                  <a:pt x="13262" y="74"/>
                </a:lnTo>
                <a:lnTo>
                  <a:pt x="12847" y="25"/>
                </a:lnTo>
                <a:lnTo>
                  <a:pt x="12407" y="0"/>
                </a:lnTo>
                <a:lnTo>
                  <a:pt x="12065" y="0"/>
                </a:lnTo>
                <a:lnTo>
                  <a:pt x="11723" y="49"/>
                </a:lnTo>
                <a:lnTo>
                  <a:pt x="11381" y="122"/>
                </a:lnTo>
                <a:lnTo>
                  <a:pt x="11064" y="196"/>
                </a:lnTo>
                <a:lnTo>
                  <a:pt x="10746" y="318"/>
                </a:lnTo>
                <a:lnTo>
                  <a:pt x="10453" y="464"/>
                </a:lnTo>
                <a:lnTo>
                  <a:pt x="10160" y="611"/>
                </a:lnTo>
                <a:lnTo>
                  <a:pt x="9892" y="806"/>
                </a:lnTo>
                <a:lnTo>
                  <a:pt x="9647" y="1002"/>
                </a:lnTo>
                <a:lnTo>
                  <a:pt x="9403" y="1221"/>
                </a:lnTo>
                <a:lnTo>
                  <a:pt x="9183" y="1466"/>
                </a:lnTo>
                <a:lnTo>
                  <a:pt x="8964" y="1710"/>
                </a:lnTo>
                <a:lnTo>
                  <a:pt x="8793" y="1979"/>
                </a:lnTo>
                <a:lnTo>
                  <a:pt x="8622" y="2272"/>
                </a:lnTo>
                <a:lnTo>
                  <a:pt x="8475" y="2565"/>
                </a:lnTo>
                <a:lnTo>
                  <a:pt x="8353" y="2858"/>
                </a:lnTo>
                <a:lnTo>
                  <a:pt x="8231" y="2565"/>
                </a:lnTo>
                <a:lnTo>
                  <a:pt x="8084" y="2272"/>
                </a:lnTo>
                <a:lnTo>
                  <a:pt x="7913" y="1979"/>
                </a:lnTo>
                <a:lnTo>
                  <a:pt x="7742" y="1710"/>
                </a:lnTo>
                <a:lnTo>
                  <a:pt x="7523" y="1466"/>
                </a:lnTo>
                <a:lnTo>
                  <a:pt x="7303" y="1221"/>
                </a:lnTo>
                <a:lnTo>
                  <a:pt x="7059" y="1002"/>
                </a:lnTo>
                <a:lnTo>
                  <a:pt x="6814" y="806"/>
                </a:lnTo>
                <a:lnTo>
                  <a:pt x="6546" y="611"/>
                </a:lnTo>
                <a:lnTo>
                  <a:pt x="6253" y="464"/>
                </a:lnTo>
                <a:lnTo>
                  <a:pt x="5960" y="318"/>
                </a:lnTo>
                <a:lnTo>
                  <a:pt x="5642" y="196"/>
                </a:lnTo>
                <a:lnTo>
                  <a:pt x="5325" y="122"/>
                </a:lnTo>
                <a:lnTo>
                  <a:pt x="4983" y="49"/>
                </a:lnTo>
                <a:lnTo>
                  <a:pt x="464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1" name="Google Shape;1211;p38"/>
          <p:cNvSpPr/>
          <p:nvPr/>
        </p:nvSpPr>
        <p:spPr>
          <a:xfrm>
            <a:off x="3180804" y="970206"/>
            <a:ext cx="338956" cy="308317"/>
          </a:xfrm>
          <a:custGeom>
            <a:rect b="b" l="l" r="r" t="t"/>
            <a:pathLst>
              <a:path extrusionOk="0" h="14752" w="16218">
                <a:moveTo>
                  <a:pt x="7694" y="0"/>
                </a:moveTo>
                <a:lnTo>
                  <a:pt x="7279" y="25"/>
                </a:lnTo>
                <a:lnTo>
                  <a:pt x="6863" y="74"/>
                </a:lnTo>
                <a:lnTo>
                  <a:pt x="6473" y="123"/>
                </a:lnTo>
                <a:lnTo>
                  <a:pt x="6082" y="196"/>
                </a:lnTo>
                <a:lnTo>
                  <a:pt x="5691" y="293"/>
                </a:lnTo>
                <a:lnTo>
                  <a:pt x="5325" y="416"/>
                </a:lnTo>
                <a:lnTo>
                  <a:pt x="4958" y="538"/>
                </a:lnTo>
                <a:lnTo>
                  <a:pt x="4592" y="660"/>
                </a:lnTo>
                <a:lnTo>
                  <a:pt x="4250" y="831"/>
                </a:lnTo>
                <a:lnTo>
                  <a:pt x="3908" y="977"/>
                </a:lnTo>
                <a:lnTo>
                  <a:pt x="3566" y="1173"/>
                </a:lnTo>
                <a:lnTo>
                  <a:pt x="3249" y="1368"/>
                </a:lnTo>
                <a:lnTo>
                  <a:pt x="2956" y="1563"/>
                </a:lnTo>
                <a:lnTo>
                  <a:pt x="2663" y="1783"/>
                </a:lnTo>
                <a:lnTo>
                  <a:pt x="2370" y="2003"/>
                </a:lnTo>
                <a:lnTo>
                  <a:pt x="2101" y="2247"/>
                </a:lnTo>
                <a:lnTo>
                  <a:pt x="1857" y="2492"/>
                </a:lnTo>
                <a:lnTo>
                  <a:pt x="1612" y="2760"/>
                </a:lnTo>
                <a:lnTo>
                  <a:pt x="1393" y="3029"/>
                </a:lnTo>
                <a:lnTo>
                  <a:pt x="1173" y="3298"/>
                </a:lnTo>
                <a:lnTo>
                  <a:pt x="977" y="3591"/>
                </a:lnTo>
                <a:lnTo>
                  <a:pt x="807" y="3884"/>
                </a:lnTo>
                <a:lnTo>
                  <a:pt x="636" y="4201"/>
                </a:lnTo>
                <a:lnTo>
                  <a:pt x="489" y="4519"/>
                </a:lnTo>
                <a:lnTo>
                  <a:pt x="367" y="4836"/>
                </a:lnTo>
                <a:lnTo>
                  <a:pt x="245" y="5154"/>
                </a:lnTo>
                <a:lnTo>
                  <a:pt x="172" y="5496"/>
                </a:lnTo>
                <a:lnTo>
                  <a:pt x="98" y="5838"/>
                </a:lnTo>
                <a:lnTo>
                  <a:pt x="49" y="6179"/>
                </a:lnTo>
                <a:lnTo>
                  <a:pt x="1" y="6521"/>
                </a:lnTo>
                <a:lnTo>
                  <a:pt x="1" y="6888"/>
                </a:lnTo>
                <a:lnTo>
                  <a:pt x="1" y="7254"/>
                </a:lnTo>
                <a:lnTo>
                  <a:pt x="49" y="7645"/>
                </a:lnTo>
                <a:lnTo>
                  <a:pt x="98" y="8011"/>
                </a:lnTo>
                <a:lnTo>
                  <a:pt x="196" y="8353"/>
                </a:lnTo>
                <a:lnTo>
                  <a:pt x="294" y="8719"/>
                </a:lnTo>
                <a:lnTo>
                  <a:pt x="416" y="9061"/>
                </a:lnTo>
                <a:lnTo>
                  <a:pt x="562" y="9403"/>
                </a:lnTo>
                <a:lnTo>
                  <a:pt x="733" y="9745"/>
                </a:lnTo>
                <a:lnTo>
                  <a:pt x="904" y="10063"/>
                </a:lnTo>
                <a:lnTo>
                  <a:pt x="1100" y="10356"/>
                </a:lnTo>
                <a:lnTo>
                  <a:pt x="1344" y="10673"/>
                </a:lnTo>
                <a:lnTo>
                  <a:pt x="1564" y="10966"/>
                </a:lnTo>
                <a:lnTo>
                  <a:pt x="1832" y="11235"/>
                </a:lnTo>
                <a:lnTo>
                  <a:pt x="2101" y="11504"/>
                </a:lnTo>
                <a:lnTo>
                  <a:pt x="2394" y="11772"/>
                </a:lnTo>
                <a:lnTo>
                  <a:pt x="2687" y="12017"/>
                </a:lnTo>
                <a:lnTo>
                  <a:pt x="2492" y="12383"/>
                </a:lnTo>
                <a:lnTo>
                  <a:pt x="2272" y="12749"/>
                </a:lnTo>
                <a:lnTo>
                  <a:pt x="2028" y="13140"/>
                </a:lnTo>
                <a:lnTo>
                  <a:pt x="1710" y="13506"/>
                </a:lnTo>
                <a:lnTo>
                  <a:pt x="1368" y="13873"/>
                </a:lnTo>
                <a:lnTo>
                  <a:pt x="1173" y="14044"/>
                </a:lnTo>
                <a:lnTo>
                  <a:pt x="953" y="14190"/>
                </a:lnTo>
                <a:lnTo>
                  <a:pt x="733" y="14337"/>
                </a:lnTo>
                <a:lnTo>
                  <a:pt x="513" y="14483"/>
                </a:lnTo>
                <a:lnTo>
                  <a:pt x="269" y="14581"/>
                </a:lnTo>
                <a:lnTo>
                  <a:pt x="1" y="14703"/>
                </a:lnTo>
                <a:lnTo>
                  <a:pt x="123" y="14703"/>
                </a:lnTo>
                <a:lnTo>
                  <a:pt x="489" y="14752"/>
                </a:lnTo>
                <a:lnTo>
                  <a:pt x="1368" y="14752"/>
                </a:lnTo>
                <a:lnTo>
                  <a:pt x="1710" y="14728"/>
                </a:lnTo>
                <a:lnTo>
                  <a:pt x="2101" y="14654"/>
                </a:lnTo>
                <a:lnTo>
                  <a:pt x="2492" y="14581"/>
                </a:lnTo>
                <a:lnTo>
                  <a:pt x="2907" y="14459"/>
                </a:lnTo>
                <a:lnTo>
                  <a:pt x="3322" y="14312"/>
                </a:lnTo>
                <a:lnTo>
                  <a:pt x="3762" y="14117"/>
                </a:lnTo>
                <a:lnTo>
                  <a:pt x="4177" y="13873"/>
                </a:lnTo>
                <a:lnTo>
                  <a:pt x="4592" y="13604"/>
                </a:lnTo>
                <a:lnTo>
                  <a:pt x="4983" y="13238"/>
                </a:lnTo>
                <a:lnTo>
                  <a:pt x="5349" y="13360"/>
                </a:lnTo>
                <a:lnTo>
                  <a:pt x="5716" y="13482"/>
                </a:lnTo>
                <a:lnTo>
                  <a:pt x="6106" y="13555"/>
                </a:lnTo>
                <a:lnTo>
                  <a:pt x="6497" y="13628"/>
                </a:lnTo>
                <a:lnTo>
                  <a:pt x="6888" y="13702"/>
                </a:lnTo>
                <a:lnTo>
                  <a:pt x="7279" y="13751"/>
                </a:lnTo>
                <a:lnTo>
                  <a:pt x="7694" y="13775"/>
                </a:lnTo>
                <a:lnTo>
                  <a:pt x="8524" y="13775"/>
                </a:lnTo>
                <a:lnTo>
                  <a:pt x="8939" y="13751"/>
                </a:lnTo>
                <a:lnTo>
                  <a:pt x="9355" y="13702"/>
                </a:lnTo>
                <a:lnTo>
                  <a:pt x="9745" y="13628"/>
                </a:lnTo>
                <a:lnTo>
                  <a:pt x="10136" y="13555"/>
                </a:lnTo>
                <a:lnTo>
                  <a:pt x="10527" y="13458"/>
                </a:lnTo>
                <a:lnTo>
                  <a:pt x="10893" y="13360"/>
                </a:lnTo>
                <a:lnTo>
                  <a:pt x="11260" y="13238"/>
                </a:lnTo>
                <a:lnTo>
                  <a:pt x="11626" y="13091"/>
                </a:lnTo>
                <a:lnTo>
                  <a:pt x="11968" y="12945"/>
                </a:lnTo>
                <a:lnTo>
                  <a:pt x="12310" y="12774"/>
                </a:lnTo>
                <a:lnTo>
                  <a:pt x="12652" y="12603"/>
                </a:lnTo>
                <a:lnTo>
                  <a:pt x="12969" y="12407"/>
                </a:lnTo>
                <a:lnTo>
                  <a:pt x="13262" y="12212"/>
                </a:lnTo>
                <a:lnTo>
                  <a:pt x="13555" y="11992"/>
                </a:lnTo>
                <a:lnTo>
                  <a:pt x="13848" y="11748"/>
                </a:lnTo>
                <a:lnTo>
                  <a:pt x="14117" y="11528"/>
                </a:lnTo>
                <a:lnTo>
                  <a:pt x="14361" y="11259"/>
                </a:lnTo>
                <a:lnTo>
                  <a:pt x="14606" y="11015"/>
                </a:lnTo>
                <a:lnTo>
                  <a:pt x="14825" y="10747"/>
                </a:lnTo>
                <a:lnTo>
                  <a:pt x="15045" y="10453"/>
                </a:lnTo>
                <a:lnTo>
                  <a:pt x="15241" y="10160"/>
                </a:lnTo>
                <a:lnTo>
                  <a:pt x="15412" y="9867"/>
                </a:lnTo>
                <a:lnTo>
                  <a:pt x="15582" y="9574"/>
                </a:lnTo>
                <a:lnTo>
                  <a:pt x="15729" y="9257"/>
                </a:lnTo>
                <a:lnTo>
                  <a:pt x="15851" y="8939"/>
                </a:lnTo>
                <a:lnTo>
                  <a:pt x="15973" y="8597"/>
                </a:lnTo>
                <a:lnTo>
                  <a:pt x="16047" y="8280"/>
                </a:lnTo>
                <a:lnTo>
                  <a:pt x="16120" y="7938"/>
                </a:lnTo>
                <a:lnTo>
                  <a:pt x="16169" y="7596"/>
                </a:lnTo>
                <a:lnTo>
                  <a:pt x="16217" y="7230"/>
                </a:lnTo>
                <a:lnTo>
                  <a:pt x="16217" y="6888"/>
                </a:lnTo>
                <a:lnTo>
                  <a:pt x="16217" y="6521"/>
                </a:lnTo>
                <a:lnTo>
                  <a:pt x="16169" y="6179"/>
                </a:lnTo>
                <a:lnTo>
                  <a:pt x="16120" y="5838"/>
                </a:lnTo>
                <a:lnTo>
                  <a:pt x="16047" y="5496"/>
                </a:lnTo>
                <a:lnTo>
                  <a:pt x="15973" y="5154"/>
                </a:lnTo>
                <a:lnTo>
                  <a:pt x="15851" y="4836"/>
                </a:lnTo>
                <a:lnTo>
                  <a:pt x="15729" y="4519"/>
                </a:lnTo>
                <a:lnTo>
                  <a:pt x="15582" y="4201"/>
                </a:lnTo>
                <a:lnTo>
                  <a:pt x="15412" y="3884"/>
                </a:lnTo>
                <a:lnTo>
                  <a:pt x="15241" y="3591"/>
                </a:lnTo>
                <a:lnTo>
                  <a:pt x="15045" y="3298"/>
                </a:lnTo>
                <a:lnTo>
                  <a:pt x="14825" y="3029"/>
                </a:lnTo>
                <a:lnTo>
                  <a:pt x="14606" y="2760"/>
                </a:lnTo>
                <a:lnTo>
                  <a:pt x="14361" y="2492"/>
                </a:lnTo>
                <a:lnTo>
                  <a:pt x="14117" y="2247"/>
                </a:lnTo>
                <a:lnTo>
                  <a:pt x="13848" y="2003"/>
                </a:lnTo>
                <a:lnTo>
                  <a:pt x="13555" y="1783"/>
                </a:lnTo>
                <a:lnTo>
                  <a:pt x="13262" y="1563"/>
                </a:lnTo>
                <a:lnTo>
                  <a:pt x="12969" y="1368"/>
                </a:lnTo>
                <a:lnTo>
                  <a:pt x="12652" y="1173"/>
                </a:lnTo>
                <a:lnTo>
                  <a:pt x="12310" y="977"/>
                </a:lnTo>
                <a:lnTo>
                  <a:pt x="11968" y="831"/>
                </a:lnTo>
                <a:lnTo>
                  <a:pt x="11626" y="660"/>
                </a:lnTo>
                <a:lnTo>
                  <a:pt x="11260" y="538"/>
                </a:lnTo>
                <a:lnTo>
                  <a:pt x="10893" y="416"/>
                </a:lnTo>
                <a:lnTo>
                  <a:pt x="10527" y="293"/>
                </a:lnTo>
                <a:lnTo>
                  <a:pt x="10136" y="196"/>
                </a:lnTo>
                <a:lnTo>
                  <a:pt x="9745" y="123"/>
                </a:lnTo>
                <a:lnTo>
                  <a:pt x="9355" y="74"/>
                </a:lnTo>
                <a:lnTo>
                  <a:pt x="8939" y="25"/>
                </a:lnTo>
                <a:lnTo>
                  <a:pt x="85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2" name="Google Shape;1212;p38"/>
          <p:cNvSpPr/>
          <p:nvPr/>
        </p:nvSpPr>
        <p:spPr>
          <a:xfrm>
            <a:off x="3755576" y="973258"/>
            <a:ext cx="316510" cy="302214"/>
          </a:xfrm>
          <a:custGeom>
            <a:rect b="b" l="l" r="r" t="t"/>
            <a:pathLst>
              <a:path extrusionOk="0" h="14460" w="15144">
                <a:moveTo>
                  <a:pt x="7572" y="1"/>
                </a:moveTo>
                <a:lnTo>
                  <a:pt x="7499" y="25"/>
                </a:lnTo>
                <a:lnTo>
                  <a:pt x="7401" y="74"/>
                </a:lnTo>
                <a:lnTo>
                  <a:pt x="7328" y="172"/>
                </a:lnTo>
                <a:lnTo>
                  <a:pt x="7255" y="294"/>
                </a:lnTo>
                <a:lnTo>
                  <a:pt x="5594" y="4104"/>
                </a:lnTo>
                <a:lnTo>
                  <a:pt x="5521" y="4226"/>
                </a:lnTo>
                <a:lnTo>
                  <a:pt x="5398" y="4373"/>
                </a:lnTo>
                <a:lnTo>
                  <a:pt x="5276" y="4495"/>
                </a:lnTo>
                <a:lnTo>
                  <a:pt x="5130" y="4617"/>
                </a:lnTo>
                <a:lnTo>
                  <a:pt x="4983" y="4715"/>
                </a:lnTo>
                <a:lnTo>
                  <a:pt x="4812" y="4788"/>
                </a:lnTo>
                <a:lnTo>
                  <a:pt x="4666" y="4861"/>
                </a:lnTo>
                <a:lnTo>
                  <a:pt x="4495" y="4886"/>
                </a:lnTo>
                <a:lnTo>
                  <a:pt x="392" y="5301"/>
                </a:lnTo>
                <a:lnTo>
                  <a:pt x="245" y="5325"/>
                </a:lnTo>
                <a:lnTo>
                  <a:pt x="123" y="5374"/>
                </a:lnTo>
                <a:lnTo>
                  <a:pt x="50" y="5423"/>
                </a:lnTo>
                <a:lnTo>
                  <a:pt x="1" y="5521"/>
                </a:lnTo>
                <a:lnTo>
                  <a:pt x="1" y="5594"/>
                </a:lnTo>
                <a:lnTo>
                  <a:pt x="25" y="5692"/>
                </a:lnTo>
                <a:lnTo>
                  <a:pt x="74" y="5789"/>
                </a:lnTo>
                <a:lnTo>
                  <a:pt x="196" y="5911"/>
                </a:lnTo>
                <a:lnTo>
                  <a:pt x="3274" y="8647"/>
                </a:lnTo>
                <a:lnTo>
                  <a:pt x="3396" y="8769"/>
                </a:lnTo>
                <a:lnTo>
                  <a:pt x="3493" y="8915"/>
                </a:lnTo>
                <a:lnTo>
                  <a:pt x="3567" y="9086"/>
                </a:lnTo>
                <a:lnTo>
                  <a:pt x="3640" y="9257"/>
                </a:lnTo>
                <a:lnTo>
                  <a:pt x="3689" y="9428"/>
                </a:lnTo>
                <a:lnTo>
                  <a:pt x="3713" y="9599"/>
                </a:lnTo>
                <a:lnTo>
                  <a:pt x="3713" y="9770"/>
                </a:lnTo>
                <a:lnTo>
                  <a:pt x="3689" y="9941"/>
                </a:lnTo>
                <a:lnTo>
                  <a:pt x="2810" y="13995"/>
                </a:lnTo>
                <a:lnTo>
                  <a:pt x="2785" y="14142"/>
                </a:lnTo>
                <a:lnTo>
                  <a:pt x="2810" y="14240"/>
                </a:lnTo>
                <a:lnTo>
                  <a:pt x="2834" y="14337"/>
                </a:lnTo>
                <a:lnTo>
                  <a:pt x="2883" y="14411"/>
                </a:lnTo>
                <a:lnTo>
                  <a:pt x="2981" y="14435"/>
                </a:lnTo>
                <a:lnTo>
                  <a:pt x="3078" y="14459"/>
                </a:lnTo>
                <a:lnTo>
                  <a:pt x="3200" y="14411"/>
                </a:lnTo>
                <a:lnTo>
                  <a:pt x="3322" y="14362"/>
                </a:lnTo>
                <a:lnTo>
                  <a:pt x="6888" y="12261"/>
                </a:lnTo>
                <a:lnTo>
                  <a:pt x="7035" y="12188"/>
                </a:lnTo>
                <a:lnTo>
                  <a:pt x="7206" y="12139"/>
                </a:lnTo>
                <a:lnTo>
                  <a:pt x="7401" y="12115"/>
                </a:lnTo>
                <a:lnTo>
                  <a:pt x="7743" y="12115"/>
                </a:lnTo>
                <a:lnTo>
                  <a:pt x="7938" y="12139"/>
                </a:lnTo>
                <a:lnTo>
                  <a:pt x="8109" y="12188"/>
                </a:lnTo>
                <a:lnTo>
                  <a:pt x="8256" y="12261"/>
                </a:lnTo>
                <a:lnTo>
                  <a:pt x="11822" y="14362"/>
                </a:lnTo>
                <a:lnTo>
                  <a:pt x="11944" y="14411"/>
                </a:lnTo>
                <a:lnTo>
                  <a:pt x="12066" y="14459"/>
                </a:lnTo>
                <a:lnTo>
                  <a:pt x="12164" y="14435"/>
                </a:lnTo>
                <a:lnTo>
                  <a:pt x="12261" y="14411"/>
                </a:lnTo>
                <a:lnTo>
                  <a:pt x="12310" y="14337"/>
                </a:lnTo>
                <a:lnTo>
                  <a:pt x="12335" y="14240"/>
                </a:lnTo>
                <a:lnTo>
                  <a:pt x="12359" y="14142"/>
                </a:lnTo>
                <a:lnTo>
                  <a:pt x="12335" y="13995"/>
                </a:lnTo>
                <a:lnTo>
                  <a:pt x="11455" y="9941"/>
                </a:lnTo>
                <a:lnTo>
                  <a:pt x="11431" y="9770"/>
                </a:lnTo>
                <a:lnTo>
                  <a:pt x="11431" y="9599"/>
                </a:lnTo>
                <a:lnTo>
                  <a:pt x="11455" y="9428"/>
                </a:lnTo>
                <a:lnTo>
                  <a:pt x="11504" y="9257"/>
                </a:lnTo>
                <a:lnTo>
                  <a:pt x="11577" y="9086"/>
                </a:lnTo>
                <a:lnTo>
                  <a:pt x="11651" y="8915"/>
                </a:lnTo>
                <a:lnTo>
                  <a:pt x="11748" y="8769"/>
                </a:lnTo>
                <a:lnTo>
                  <a:pt x="11870" y="8647"/>
                </a:lnTo>
                <a:lnTo>
                  <a:pt x="14948" y="5911"/>
                </a:lnTo>
                <a:lnTo>
                  <a:pt x="15070" y="5789"/>
                </a:lnTo>
                <a:lnTo>
                  <a:pt x="15119" y="5692"/>
                </a:lnTo>
                <a:lnTo>
                  <a:pt x="15143" y="5594"/>
                </a:lnTo>
                <a:lnTo>
                  <a:pt x="15143" y="5521"/>
                </a:lnTo>
                <a:lnTo>
                  <a:pt x="15094" y="5423"/>
                </a:lnTo>
                <a:lnTo>
                  <a:pt x="15021" y="5374"/>
                </a:lnTo>
                <a:lnTo>
                  <a:pt x="14899" y="5325"/>
                </a:lnTo>
                <a:lnTo>
                  <a:pt x="14752" y="5301"/>
                </a:lnTo>
                <a:lnTo>
                  <a:pt x="10649" y="4886"/>
                </a:lnTo>
                <a:lnTo>
                  <a:pt x="10478" y="4861"/>
                </a:lnTo>
                <a:lnTo>
                  <a:pt x="10332" y="4788"/>
                </a:lnTo>
                <a:lnTo>
                  <a:pt x="10161" y="4715"/>
                </a:lnTo>
                <a:lnTo>
                  <a:pt x="10014" y="4617"/>
                </a:lnTo>
                <a:lnTo>
                  <a:pt x="9868" y="4495"/>
                </a:lnTo>
                <a:lnTo>
                  <a:pt x="9746" y="4373"/>
                </a:lnTo>
                <a:lnTo>
                  <a:pt x="9624" y="4226"/>
                </a:lnTo>
                <a:lnTo>
                  <a:pt x="9550" y="4104"/>
                </a:lnTo>
                <a:lnTo>
                  <a:pt x="7890" y="294"/>
                </a:lnTo>
                <a:lnTo>
                  <a:pt x="7816" y="172"/>
                </a:lnTo>
                <a:lnTo>
                  <a:pt x="7743" y="74"/>
                </a:lnTo>
                <a:lnTo>
                  <a:pt x="7645" y="25"/>
                </a:lnTo>
                <a:lnTo>
                  <a:pt x="757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13" name="Google Shape;1213;p38"/>
          <p:cNvGrpSpPr/>
          <p:nvPr/>
        </p:nvGrpSpPr>
        <p:grpSpPr>
          <a:xfrm>
            <a:off x="4302631" y="952827"/>
            <a:ext cx="349155" cy="349657"/>
            <a:chOff x="5302225" y="968375"/>
            <a:chExt cx="417650" cy="418250"/>
          </a:xfrm>
        </p:grpSpPr>
        <p:sp>
          <p:nvSpPr>
            <p:cNvPr id="1214" name="Google Shape;1214;p38"/>
            <p:cNvSpPr/>
            <p:nvPr/>
          </p:nvSpPr>
          <p:spPr>
            <a:xfrm>
              <a:off x="5333350" y="991575"/>
              <a:ext cx="152075" cy="155100"/>
            </a:xfrm>
            <a:custGeom>
              <a:rect b="b" l="l" r="r" t="t"/>
              <a:pathLst>
                <a:path extrusionOk="0" h="6204" w="6083">
                  <a:moveTo>
                    <a:pt x="2541" y="0"/>
                  </a:moveTo>
                  <a:lnTo>
                    <a:pt x="2468" y="25"/>
                  </a:lnTo>
                  <a:lnTo>
                    <a:pt x="2443" y="147"/>
                  </a:lnTo>
                  <a:lnTo>
                    <a:pt x="2101" y="1807"/>
                  </a:lnTo>
                  <a:lnTo>
                    <a:pt x="2052" y="1930"/>
                  </a:lnTo>
                  <a:lnTo>
                    <a:pt x="1979" y="2052"/>
                  </a:lnTo>
                  <a:lnTo>
                    <a:pt x="1857" y="2174"/>
                  </a:lnTo>
                  <a:lnTo>
                    <a:pt x="1735" y="2223"/>
                  </a:lnTo>
                  <a:lnTo>
                    <a:pt x="123" y="2760"/>
                  </a:lnTo>
                  <a:lnTo>
                    <a:pt x="25" y="2833"/>
                  </a:lnTo>
                  <a:lnTo>
                    <a:pt x="1" y="2882"/>
                  </a:lnTo>
                  <a:lnTo>
                    <a:pt x="25" y="2955"/>
                  </a:lnTo>
                  <a:lnTo>
                    <a:pt x="99" y="3029"/>
                  </a:lnTo>
                  <a:lnTo>
                    <a:pt x="1588" y="3859"/>
                  </a:lnTo>
                  <a:lnTo>
                    <a:pt x="1711" y="3932"/>
                  </a:lnTo>
                  <a:lnTo>
                    <a:pt x="1808" y="4054"/>
                  </a:lnTo>
                  <a:lnTo>
                    <a:pt x="1857" y="4201"/>
                  </a:lnTo>
                  <a:lnTo>
                    <a:pt x="1882" y="4323"/>
                  </a:lnTo>
                  <a:lnTo>
                    <a:pt x="1906" y="6033"/>
                  </a:lnTo>
                  <a:lnTo>
                    <a:pt x="1930" y="6130"/>
                  </a:lnTo>
                  <a:lnTo>
                    <a:pt x="1979" y="6204"/>
                  </a:lnTo>
                  <a:lnTo>
                    <a:pt x="2052" y="6204"/>
                  </a:lnTo>
                  <a:lnTo>
                    <a:pt x="2126" y="6130"/>
                  </a:lnTo>
                  <a:lnTo>
                    <a:pt x="3371" y="4982"/>
                  </a:lnTo>
                  <a:lnTo>
                    <a:pt x="3493" y="4885"/>
                  </a:lnTo>
                  <a:lnTo>
                    <a:pt x="3640" y="4836"/>
                  </a:lnTo>
                  <a:lnTo>
                    <a:pt x="3787" y="4836"/>
                  </a:lnTo>
                  <a:lnTo>
                    <a:pt x="3933" y="4860"/>
                  </a:lnTo>
                  <a:lnTo>
                    <a:pt x="5545" y="5349"/>
                  </a:lnTo>
                  <a:lnTo>
                    <a:pt x="5667" y="5373"/>
                  </a:lnTo>
                  <a:lnTo>
                    <a:pt x="5716" y="5349"/>
                  </a:lnTo>
                  <a:lnTo>
                    <a:pt x="5740" y="5275"/>
                  </a:lnTo>
                  <a:lnTo>
                    <a:pt x="5716" y="5178"/>
                  </a:lnTo>
                  <a:lnTo>
                    <a:pt x="5008" y="3615"/>
                  </a:lnTo>
                  <a:lnTo>
                    <a:pt x="4959" y="3493"/>
                  </a:lnTo>
                  <a:lnTo>
                    <a:pt x="4959" y="3346"/>
                  </a:lnTo>
                  <a:lnTo>
                    <a:pt x="4983" y="3200"/>
                  </a:lnTo>
                  <a:lnTo>
                    <a:pt x="5057" y="3077"/>
                  </a:lnTo>
                  <a:lnTo>
                    <a:pt x="6033" y="1685"/>
                  </a:lnTo>
                  <a:lnTo>
                    <a:pt x="6082" y="1588"/>
                  </a:lnTo>
                  <a:lnTo>
                    <a:pt x="6082" y="1514"/>
                  </a:lnTo>
                  <a:lnTo>
                    <a:pt x="6009" y="1465"/>
                  </a:lnTo>
                  <a:lnTo>
                    <a:pt x="5911" y="1465"/>
                  </a:lnTo>
                  <a:lnTo>
                    <a:pt x="4202" y="1661"/>
                  </a:lnTo>
                  <a:lnTo>
                    <a:pt x="4080" y="1661"/>
                  </a:lnTo>
                  <a:lnTo>
                    <a:pt x="3933" y="1612"/>
                  </a:lnTo>
                  <a:lnTo>
                    <a:pt x="3811" y="1539"/>
                  </a:lnTo>
                  <a:lnTo>
                    <a:pt x="3713" y="1441"/>
                  </a:lnTo>
                  <a:lnTo>
                    <a:pt x="2687" y="73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5" name="Google Shape;1215;p38"/>
            <p:cNvSpPr/>
            <p:nvPr/>
          </p:nvSpPr>
          <p:spPr>
            <a:xfrm>
              <a:off x="5302225" y="968375"/>
              <a:ext cx="417650" cy="418250"/>
            </a:xfrm>
            <a:custGeom>
              <a:rect b="b" l="l" r="r" t="t"/>
              <a:pathLst>
                <a:path extrusionOk="0" h="16730" w="16706">
                  <a:moveTo>
                    <a:pt x="10331" y="0"/>
                  </a:moveTo>
                  <a:lnTo>
                    <a:pt x="10747" y="513"/>
                  </a:lnTo>
                  <a:lnTo>
                    <a:pt x="10942" y="782"/>
                  </a:lnTo>
                  <a:lnTo>
                    <a:pt x="11137" y="1050"/>
                  </a:lnTo>
                  <a:lnTo>
                    <a:pt x="11284" y="1343"/>
                  </a:lnTo>
                  <a:lnTo>
                    <a:pt x="11455" y="1636"/>
                  </a:lnTo>
                  <a:lnTo>
                    <a:pt x="11577" y="1929"/>
                  </a:lnTo>
                  <a:lnTo>
                    <a:pt x="11723" y="2223"/>
                  </a:lnTo>
                  <a:lnTo>
                    <a:pt x="11821" y="2540"/>
                  </a:lnTo>
                  <a:lnTo>
                    <a:pt x="11919" y="2858"/>
                  </a:lnTo>
                  <a:lnTo>
                    <a:pt x="12017" y="3199"/>
                  </a:lnTo>
                  <a:lnTo>
                    <a:pt x="12090" y="3517"/>
                  </a:lnTo>
                  <a:lnTo>
                    <a:pt x="12139" y="3859"/>
                  </a:lnTo>
                  <a:lnTo>
                    <a:pt x="12187" y="4201"/>
                  </a:lnTo>
                  <a:lnTo>
                    <a:pt x="12212" y="4543"/>
                  </a:lnTo>
                  <a:lnTo>
                    <a:pt x="12212" y="4909"/>
                  </a:lnTo>
                  <a:lnTo>
                    <a:pt x="12212" y="5275"/>
                  </a:lnTo>
                  <a:lnTo>
                    <a:pt x="12187" y="5642"/>
                  </a:lnTo>
                  <a:lnTo>
                    <a:pt x="12139" y="6008"/>
                  </a:lnTo>
                  <a:lnTo>
                    <a:pt x="12065" y="6374"/>
                  </a:lnTo>
                  <a:lnTo>
                    <a:pt x="11992" y="6741"/>
                  </a:lnTo>
                  <a:lnTo>
                    <a:pt x="11894" y="7083"/>
                  </a:lnTo>
                  <a:lnTo>
                    <a:pt x="11772" y="7425"/>
                  </a:lnTo>
                  <a:lnTo>
                    <a:pt x="11650" y="7742"/>
                  </a:lnTo>
                  <a:lnTo>
                    <a:pt x="11504" y="8084"/>
                  </a:lnTo>
                  <a:lnTo>
                    <a:pt x="11333" y="8402"/>
                  </a:lnTo>
                  <a:lnTo>
                    <a:pt x="11162" y="8695"/>
                  </a:lnTo>
                  <a:lnTo>
                    <a:pt x="10966" y="8988"/>
                  </a:lnTo>
                  <a:lnTo>
                    <a:pt x="10771" y="9281"/>
                  </a:lnTo>
                  <a:lnTo>
                    <a:pt x="10551" y="9549"/>
                  </a:lnTo>
                  <a:lnTo>
                    <a:pt x="10307" y="9818"/>
                  </a:lnTo>
                  <a:lnTo>
                    <a:pt x="10063" y="10087"/>
                  </a:lnTo>
                  <a:lnTo>
                    <a:pt x="9818" y="10331"/>
                  </a:lnTo>
                  <a:lnTo>
                    <a:pt x="9550" y="10551"/>
                  </a:lnTo>
                  <a:lnTo>
                    <a:pt x="9281" y="10771"/>
                  </a:lnTo>
                  <a:lnTo>
                    <a:pt x="8988" y="10966"/>
                  </a:lnTo>
                  <a:lnTo>
                    <a:pt x="8695" y="11161"/>
                  </a:lnTo>
                  <a:lnTo>
                    <a:pt x="8377" y="11332"/>
                  </a:lnTo>
                  <a:lnTo>
                    <a:pt x="8060" y="11503"/>
                  </a:lnTo>
                  <a:lnTo>
                    <a:pt x="7742" y="11650"/>
                  </a:lnTo>
                  <a:lnTo>
                    <a:pt x="7401" y="11772"/>
                  </a:lnTo>
                  <a:lnTo>
                    <a:pt x="7059" y="11894"/>
                  </a:lnTo>
                  <a:lnTo>
                    <a:pt x="6717" y="11992"/>
                  </a:lnTo>
                  <a:lnTo>
                    <a:pt x="6375" y="12065"/>
                  </a:lnTo>
                  <a:lnTo>
                    <a:pt x="6008" y="12138"/>
                  </a:lnTo>
                  <a:lnTo>
                    <a:pt x="5642" y="12187"/>
                  </a:lnTo>
                  <a:lnTo>
                    <a:pt x="5276" y="12212"/>
                  </a:lnTo>
                  <a:lnTo>
                    <a:pt x="4885" y="12236"/>
                  </a:lnTo>
                  <a:lnTo>
                    <a:pt x="4543" y="12212"/>
                  </a:lnTo>
                  <a:lnTo>
                    <a:pt x="4201" y="12187"/>
                  </a:lnTo>
                  <a:lnTo>
                    <a:pt x="3859" y="12163"/>
                  </a:lnTo>
                  <a:lnTo>
                    <a:pt x="3517" y="12089"/>
                  </a:lnTo>
                  <a:lnTo>
                    <a:pt x="3175" y="12016"/>
                  </a:lnTo>
                  <a:lnTo>
                    <a:pt x="2858" y="11943"/>
                  </a:lnTo>
                  <a:lnTo>
                    <a:pt x="2540" y="11845"/>
                  </a:lnTo>
                  <a:lnTo>
                    <a:pt x="2223" y="11723"/>
                  </a:lnTo>
                  <a:lnTo>
                    <a:pt x="1905" y="11601"/>
                  </a:lnTo>
                  <a:lnTo>
                    <a:pt x="1612" y="11454"/>
                  </a:lnTo>
                  <a:lnTo>
                    <a:pt x="1319" y="11308"/>
                  </a:lnTo>
                  <a:lnTo>
                    <a:pt x="1051" y="11137"/>
                  </a:lnTo>
                  <a:lnTo>
                    <a:pt x="757" y="10966"/>
                  </a:lnTo>
                  <a:lnTo>
                    <a:pt x="489" y="10771"/>
                  </a:lnTo>
                  <a:lnTo>
                    <a:pt x="0" y="10355"/>
                  </a:lnTo>
                  <a:lnTo>
                    <a:pt x="98" y="10697"/>
                  </a:lnTo>
                  <a:lnTo>
                    <a:pt x="196" y="11015"/>
                  </a:lnTo>
                  <a:lnTo>
                    <a:pt x="464" y="11674"/>
                  </a:lnTo>
                  <a:lnTo>
                    <a:pt x="757" y="12309"/>
                  </a:lnTo>
                  <a:lnTo>
                    <a:pt x="1124" y="12895"/>
                  </a:lnTo>
                  <a:lnTo>
                    <a:pt x="1515" y="13457"/>
                  </a:lnTo>
                  <a:lnTo>
                    <a:pt x="1979" y="13970"/>
                  </a:lnTo>
                  <a:lnTo>
                    <a:pt x="2443" y="14458"/>
                  </a:lnTo>
                  <a:lnTo>
                    <a:pt x="2980" y="14898"/>
                  </a:lnTo>
                  <a:lnTo>
                    <a:pt x="3542" y="15313"/>
                  </a:lnTo>
                  <a:lnTo>
                    <a:pt x="4128" y="15680"/>
                  </a:lnTo>
                  <a:lnTo>
                    <a:pt x="4738" y="15973"/>
                  </a:lnTo>
                  <a:lnTo>
                    <a:pt x="5398" y="16241"/>
                  </a:lnTo>
                  <a:lnTo>
                    <a:pt x="5740" y="16339"/>
                  </a:lnTo>
                  <a:lnTo>
                    <a:pt x="6082" y="16437"/>
                  </a:lnTo>
                  <a:lnTo>
                    <a:pt x="6424" y="16534"/>
                  </a:lnTo>
                  <a:lnTo>
                    <a:pt x="6766" y="16608"/>
                  </a:lnTo>
                  <a:lnTo>
                    <a:pt x="7132" y="16657"/>
                  </a:lnTo>
                  <a:lnTo>
                    <a:pt x="7474" y="16681"/>
                  </a:lnTo>
                  <a:lnTo>
                    <a:pt x="7840" y="16705"/>
                  </a:lnTo>
                  <a:lnTo>
                    <a:pt x="8231" y="16730"/>
                  </a:lnTo>
                  <a:lnTo>
                    <a:pt x="8646" y="16705"/>
                  </a:lnTo>
                  <a:lnTo>
                    <a:pt x="9086" y="16681"/>
                  </a:lnTo>
                  <a:lnTo>
                    <a:pt x="9501" y="16632"/>
                  </a:lnTo>
                  <a:lnTo>
                    <a:pt x="9941" y="16559"/>
                  </a:lnTo>
                  <a:lnTo>
                    <a:pt x="10331" y="16461"/>
                  </a:lnTo>
                  <a:lnTo>
                    <a:pt x="10747" y="16339"/>
                  </a:lnTo>
                  <a:lnTo>
                    <a:pt x="11137" y="16217"/>
                  </a:lnTo>
                  <a:lnTo>
                    <a:pt x="11528" y="16046"/>
                  </a:lnTo>
                  <a:lnTo>
                    <a:pt x="11894" y="15875"/>
                  </a:lnTo>
                  <a:lnTo>
                    <a:pt x="12261" y="15704"/>
                  </a:lnTo>
                  <a:lnTo>
                    <a:pt x="12627" y="15484"/>
                  </a:lnTo>
                  <a:lnTo>
                    <a:pt x="12969" y="15264"/>
                  </a:lnTo>
                  <a:lnTo>
                    <a:pt x="13311" y="15045"/>
                  </a:lnTo>
                  <a:lnTo>
                    <a:pt x="13628" y="14776"/>
                  </a:lnTo>
                  <a:lnTo>
                    <a:pt x="13922" y="14507"/>
                  </a:lnTo>
                  <a:lnTo>
                    <a:pt x="14215" y="14239"/>
                  </a:lnTo>
                  <a:lnTo>
                    <a:pt x="14508" y="13946"/>
                  </a:lnTo>
                  <a:lnTo>
                    <a:pt x="14776" y="13628"/>
                  </a:lnTo>
                  <a:lnTo>
                    <a:pt x="15021" y="13311"/>
                  </a:lnTo>
                  <a:lnTo>
                    <a:pt x="15265" y="12969"/>
                  </a:lnTo>
                  <a:lnTo>
                    <a:pt x="15485" y="12627"/>
                  </a:lnTo>
                  <a:lnTo>
                    <a:pt x="15680" y="12285"/>
                  </a:lnTo>
                  <a:lnTo>
                    <a:pt x="15875" y="11918"/>
                  </a:lnTo>
                  <a:lnTo>
                    <a:pt x="16046" y="11528"/>
                  </a:lnTo>
                  <a:lnTo>
                    <a:pt x="16193" y="11161"/>
                  </a:lnTo>
                  <a:lnTo>
                    <a:pt x="16339" y="10746"/>
                  </a:lnTo>
                  <a:lnTo>
                    <a:pt x="16437" y="10355"/>
                  </a:lnTo>
                  <a:lnTo>
                    <a:pt x="16535" y="9940"/>
                  </a:lnTo>
                  <a:lnTo>
                    <a:pt x="16608" y="9525"/>
                  </a:lnTo>
                  <a:lnTo>
                    <a:pt x="16657" y="9085"/>
                  </a:lnTo>
                  <a:lnTo>
                    <a:pt x="16706" y="8670"/>
                  </a:lnTo>
                  <a:lnTo>
                    <a:pt x="16706" y="8231"/>
                  </a:lnTo>
                  <a:lnTo>
                    <a:pt x="16706" y="7864"/>
                  </a:lnTo>
                  <a:lnTo>
                    <a:pt x="16681" y="7498"/>
                  </a:lnTo>
                  <a:lnTo>
                    <a:pt x="16632" y="7132"/>
                  </a:lnTo>
                  <a:lnTo>
                    <a:pt x="16584" y="6790"/>
                  </a:lnTo>
                  <a:lnTo>
                    <a:pt x="16510" y="6423"/>
                  </a:lnTo>
                  <a:lnTo>
                    <a:pt x="16437" y="6081"/>
                  </a:lnTo>
                  <a:lnTo>
                    <a:pt x="16339" y="5739"/>
                  </a:lnTo>
                  <a:lnTo>
                    <a:pt x="16242" y="5398"/>
                  </a:lnTo>
                  <a:lnTo>
                    <a:pt x="15973" y="4763"/>
                  </a:lnTo>
                  <a:lnTo>
                    <a:pt x="15656" y="4128"/>
                  </a:lnTo>
                  <a:lnTo>
                    <a:pt x="15314" y="3541"/>
                  </a:lnTo>
                  <a:lnTo>
                    <a:pt x="14898" y="2980"/>
                  </a:lnTo>
                  <a:lnTo>
                    <a:pt x="14459" y="2467"/>
                  </a:lnTo>
                  <a:lnTo>
                    <a:pt x="13970" y="1978"/>
                  </a:lnTo>
                  <a:lnTo>
                    <a:pt x="13433" y="1539"/>
                  </a:lnTo>
                  <a:lnTo>
                    <a:pt x="12871" y="1123"/>
                  </a:lnTo>
                  <a:lnTo>
                    <a:pt x="12285" y="782"/>
                  </a:lnTo>
                  <a:lnTo>
                    <a:pt x="11675" y="464"/>
                  </a:lnTo>
                  <a:lnTo>
                    <a:pt x="11015" y="220"/>
                  </a:lnTo>
                  <a:lnTo>
                    <a:pt x="10673" y="98"/>
                  </a:lnTo>
                  <a:lnTo>
                    <a:pt x="103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16" name="Google Shape;1216;p38"/>
          <p:cNvGrpSpPr/>
          <p:nvPr/>
        </p:nvGrpSpPr>
        <p:grpSpPr>
          <a:xfrm>
            <a:off x="4824295" y="913514"/>
            <a:ext cx="432881" cy="421637"/>
            <a:chOff x="5926225" y="921350"/>
            <a:chExt cx="517800" cy="504350"/>
          </a:xfrm>
        </p:grpSpPr>
        <p:sp>
          <p:nvSpPr>
            <p:cNvPr id="1217" name="Google Shape;1217;p38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8" name="Google Shape;1218;p38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19" name="Google Shape;1219;p38"/>
          <p:cNvGrpSpPr/>
          <p:nvPr/>
        </p:nvGrpSpPr>
        <p:grpSpPr>
          <a:xfrm>
            <a:off x="5402118" y="921686"/>
            <a:ext cx="404290" cy="405314"/>
            <a:chOff x="6617400" y="931125"/>
            <a:chExt cx="483600" cy="484825"/>
          </a:xfrm>
        </p:grpSpPr>
        <p:sp>
          <p:nvSpPr>
            <p:cNvPr id="1220" name="Google Shape;1220;p38"/>
            <p:cNvSpPr/>
            <p:nvPr/>
          </p:nvSpPr>
          <p:spPr>
            <a:xfrm>
              <a:off x="6843925" y="1183900"/>
              <a:ext cx="121525" cy="232050"/>
            </a:xfrm>
            <a:custGeom>
              <a:rect b="b" l="l" r="r" t="t"/>
              <a:pathLst>
                <a:path extrusionOk="0" h="9282" w="4861">
                  <a:moveTo>
                    <a:pt x="1" y="0"/>
                  </a:moveTo>
                  <a:lnTo>
                    <a:pt x="1" y="6863"/>
                  </a:lnTo>
                  <a:lnTo>
                    <a:pt x="25" y="7107"/>
                  </a:lnTo>
                  <a:lnTo>
                    <a:pt x="49" y="7327"/>
                  </a:lnTo>
                  <a:lnTo>
                    <a:pt x="123" y="7572"/>
                  </a:lnTo>
                  <a:lnTo>
                    <a:pt x="196" y="7791"/>
                  </a:lnTo>
                  <a:lnTo>
                    <a:pt x="294" y="8011"/>
                  </a:lnTo>
                  <a:lnTo>
                    <a:pt x="416" y="8207"/>
                  </a:lnTo>
                  <a:lnTo>
                    <a:pt x="562" y="8402"/>
                  </a:lnTo>
                  <a:lnTo>
                    <a:pt x="709" y="8573"/>
                  </a:lnTo>
                  <a:lnTo>
                    <a:pt x="880" y="8719"/>
                  </a:lnTo>
                  <a:lnTo>
                    <a:pt x="1075" y="8866"/>
                  </a:lnTo>
                  <a:lnTo>
                    <a:pt x="1271" y="8988"/>
                  </a:lnTo>
                  <a:lnTo>
                    <a:pt x="1490" y="9086"/>
                  </a:lnTo>
                  <a:lnTo>
                    <a:pt x="1710" y="9159"/>
                  </a:lnTo>
                  <a:lnTo>
                    <a:pt x="1930" y="9232"/>
                  </a:lnTo>
                  <a:lnTo>
                    <a:pt x="2174" y="9257"/>
                  </a:lnTo>
                  <a:lnTo>
                    <a:pt x="2418" y="9281"/>
                  </a:lnTo>
                  <a:lnTo>
                    <a:pt x="2663" y="9257"/>
                  </a:lnTo>
                  <a:lnTo>
                    <a:pt x="2907" y="9232"/>
                  </a:lnTo>
                  <a:lnTo>
                    <a:pt x="3151" y="9159"/>
                  </a:lnTo>
                  <a:lnTo>
                    <a:pt x="3371" y="9086"/>
                  </a:lnTo>
                  <a:lnTo>
                    <a:pt x="3591" y="8988"/>
                  </a:lnTo>
                  <a:lnTo>
                    <a:pt x="3786" y="8866"/>
                  </a:lnTo>
                  <a:lnTo>
                    <a:pt x="3957" y="8719"/>
                  </a:lnTo>
                  <a:lnTo>
                    <a:pt x="4128" y="8573"/>
                  </a:lnTo>
                  <a:lnTo>
                    <a:pt x="4299" y="8402"/>
                  </a:lnTo>
                  <a:lnTo>
                    <a:pt x="4446" y="8207"/>
                  </a:lnTo>
                  <a:lnTo>
                    <a:pt x="4568" y="8011"/>
                  </a:lnTo>
                  <a:lnTo>
                    <a:pt x="4665" y="7791"/>
                  </a:lnTo>
                  <a:lnTo>
                    <a:pt x="4739" y="7572"/>
                  </a:lnTo>
                  <a:lnTo>
                    <a:pt x="4812" y="7327"/>
                  </a:lnTo>
                  <a:lnTo>
                    <a:pt x="4836" y="7107"/>
                  </a:lnTo>
                  <a:lnTo>
                    <a:pt x="4861" y="6863"/>
                  </a:lnTo>
                  <a:lnTo>
                    <a:pt x="4836" y="6717"/>
                  </a:lnTo>
                  <a:lnTo>
                    <a:pt x="4812" y="6619"/>
                  </a:lnTo>
                  <a:lnTo>
                    <a:pt x="4739" y="6521"/>
                  </a:lnTo>
                  <a:lnTo>
                    <a:pt x="4665" y="6424"/>
                  </a:lnTo>
                  <a:lnTo>
                    <a:pt x="4592" y="6350"/>
                  </a:lnTo>
                  <a:lnTo>
                    <a:pt x="4470" y="6302"/>
                  </a:lnTo>
                  <a:lnTo>
                    <a:pt x="4372" y="6253"/>
                  </a:lnTo>
                  <a:lnTo>
                    <a:pt x="4128" y="6253"/>
                  </a:lnTo>
                  <a:lnTo>
                    <a:pt x="4006" y="6302"/>
                  </a:lnTo>
                  <a:lnTo>
                    <a:pt x="3908" y="6350"/>
                  </a:lnTo>
                  <a:lnTo>
                    <a:pt x="3811" y="6424"/>
                  </a:lnTo>
                  <a:lnTo>
                    <a:pt x="3737" y="6521"/>
                  </a:lnTo>
                  <a:lnTo>
                    <a:pt x="3688" y="6619"/>
                  </a:lnTo>
                  <a:lnTo>
                    <a:pt x="3640" y="6717"/>
                  </a:lnTo>
                  <a:lnTo>
                    <a:pt x="3640" y="6863"/>
                  </a:lnTo>
                  <a:lnTo>
                    <a:pt x="3615" y="7083"/>
                  </a:lnTo>
                  <a:lnTo>
                    <a:pt x="3542" y="7327"/>
                  </a:lnTo>
                  <a:lnTo>
                    <a:pt x="3420" y="7523"/>
                  </a:lnTo>
                  <a:lnTo>
                    <a:pt x="3273" y="7718"/>
                  </a:lnTo>
                  <a:lnTo>
                    <a:pt x="3102" y="7865"/>
                  </a:lnTo>
                  <a:lnTo>
                    <a:pt x="2907" y="7962"/>
                  </a:lnTo>
                  <a:lnTo>
                    <a:pt x="2663" y="8036"/>
                  </a:lnTo>
                  <a:lnTo>
                    <a:pt x="2418" y="8060"/>
                  </a:lnTo>
                  <a:lnTo>
                    <a:pt x="2174" y="8036"/>
                  </a:lnTo>
                  <a:lnTo>
                    <a:pt x="1954" y="7962"/>
                  </a:lnTo>
                  <a:lnTo>
                    <a:pt x="1759" y="7865"/>
                  </a:lnTo>
                  <a:lnTo>
                    <a:pt x="1564" y="7718"/>
                  </a:lnTo>
                  <a:lnTo>
                    <a:pt x="1417" y="7523"/>
                  </a:lnTo>
                  <a:lnTo>
                    <a:pt x="1319" y="7327"/>
                  </a:lnTo>
                  <a:lnTo>
                    <a:pt x="1246" y="7083"/>
                  </a:lnTo>
                  <a:lnTo>
                    <a:pt x="1222" y="6863"/>
                  </a:lnTo>
                  <a:lnTo>
                    <a:pt x="1222" y="0"/>
                  </a:lnTo>
                  <a:lnTo>
                    <a:pt x="953" y="220"/>
                  </a:lnTo>
                  <a:lnTo>
                    <a:pt x="880" y="293"/>
                  </a:lnTo>
                  <a:lnTo>
                    <a:pt x="806" y="342"/>
                  </a:lnTo>
                  <a:lnTo>
                    <a:pt x="709" y="367"/>
                  </a:lnTo>
                  <a:lnTo>
                    <a:pt x="513" y="367"/>
                  </a:lnTo>
                  <a:lnTo>
                    <a:pt x="416" y="342"/>
                  </a:lnTo>
                  <a:lnTo>
                    <a:pt x="342" y="293"/>
                  </a:lnTo>
                  <a:lnTo>
                    <a:pt x="269" y="22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1" name="Google Shape;1221;p38"/>
            <p:cNvSpPr/>
            <p:nvPr/>
          </p:nvSpPr>
          <p:spPr>
            <a:xfrm>
              <a:off x="6617400" y="931125"/>
              <a:ext cx="483600" cy="259500"/>
            </a:xfrm>
            <a:custGeom>
              <a:rect b="b" l="l" r="r" t="t"/>
              <a:pathLst>
                <a:path extrusionOk="0" h="10380" w="19344">
                  <a:moveTo>
                    <a:pt x="5252" y="9769"/>
                  </a:moveTo>
                  <a:lnTo>
                    <a:pt x="5252" y="9769"/>
                  </a:lnTo>
                  <a:lnTo>
                    <a:pt x="5252" y="9769"/>
                  </a:lnTo>
                  <a:close/>
                  <a:moveTo>
                    <a:pt x="9672" y="0"/>
                  </a:moveTo>
                  <a:lnTo>
                    <a:pt x="9550" y="25"/>
                  </a:lnTo>
                  <a:lnTo>
                    <a:pt x="9428" y="49"/>
                  </a:lnTo>
                  <a:lnTo>
                    <a:pt x="9330" y="122"/>
                  </a:lnTo>
                  <a:lnTo>
                    <a:pt x="9232" y="196"/>
                  </a:lnTo>
                  <a:lnTo>
                    <a:pt x="9159" y="269"/>
                  </a:lnTo>
                  <a:lnTo>
                    <a:pt x="9110" y="367"/>
                  </a:lnTo>
                  <a:lnTo>
                    <a:pt x="9086" y="489"/>
                  </a:lnTo>
                  <a:lnTo>
                    <a:pt x="9062" y="611"/>
                  </a:lnTo>
                  <a:lnTo>
                    <a:pt x="9062" y="1246"/>
                  </a:lnTo>
                  <a:lnTo>
                    <a:pt x="8622" y="1270"/>
                  </a:lnTo>
                  <a:lnTo>
                    <a:pt x="8182" y="1343"/>
                  </a:lnTo>
                  <a:lnTo>
                    <a:pt x="7767" y="1417"/>
                  </a:lnTo>
                  <a:lnTo>
                    <a:pt x="7328" y="1514"/>
                  </a:lnTo>
                  <a:lnTo>
                    <a:pt x="6912" y="1612"/>
                  </a:lnTo>
                  <a:lnTo>
                    <a:pt x="6497" y="1759"/>
                  </a:lnTo>
                  <a:lnTo>
                    <a:pt x="6082" y="1905"/>
                  </a:lnTo>
                  <a:lnTo>
                    <a:pt x="5691" y="2076"/>
                  </a:lnTo>
                  <a:lnTo>
                    <a:pt x="5300" y="2247"/>
                  </a:lnTo>
                  <a:lnTo>
                    <a:pt x="4910" y="2467"/>
                  </a:lnTo>
                  <a:lnTo>
                    <a:pt x="4543" y="2687"/>
                  </a:lnTo>
                  <a:lnTo>
                    <a:pt x="4177" y="2931"/>
                  </a:lnTo>
                  <a:lnTo>
                    <a:pt x="3811" y="3175"/>
                  </a:lnTo>
                  <a:lnTo>
                    <a:pt x="3469" y="3468"/>
                  </a:lnTo>
                  <a:lnTo>
                    <a:pt x="3151" y="3761"/>
                  </a:lnTo>
                  <a:lnTo>
                    <a:pt x="2834" y="4054"/>
                  </a:lnTo>
                  <a:lnTo>
                    <a:pt x="2516" y="4372"/>
                  </a:lnTo>
                  <a:lnTo>
                    <a:pt x="2223" y="4714"/>
                  </a:lnTo>
                  <a:lnTo>
                    <a:pt x="1930" y="5080"/>
                  </a:lnTo>
                  <a:lnTo>
                    <a:pt x="1686" y="5422"/>
                  </a:lnTo>
                  <a:lnTo>
                    <a:pt x="1442" y="5788"/>
                  </a:lnTo>
                  <a:lnTo>
                    <a:pt x="1222" y="6179"/>
                  </a:lnTo>
                  <a:lnTo>
                    <a:pt x="1002" y="6570"/>
                  </a:lnTo>
                  <a:lnTo>
                    <a:pt x="807" y="6961"/>
                  </a:lnTo>
                  <a:lnTo>
                    <a:pt x="660" y="7376"/>
                  </a:lnTo>
                  <a:lnTo>
                    <a:pt x="489" y="7791"/>
                  </a:lnTo>
                  <a:lnTo>
                    <a:pt x="367" y="8206"/>
                  </a:lnTo>
                  <a:lnTo>
                    <a:pt x="245" y="8622"/>
                  </a:lnTo>
                  <a:lnTo>
                    <a:pt x="172" y="9061"/>
                  </a:lnTo>
                  <a:lnTo>
                    <a:pt x="98" y="9501"/>
                  </a:lnTo>
                  <a:lnTo>
                    <a:pt x="25" y="9940"/>
                  </a:lnTo>
                  <a:lnTo>
                    <a:pt x="1" y="10380"/>
                  </a:lnTo>
                  <a:lnTo>
                    <a:pt x="196" y="10111"/>
                  </a:lnTo>
                  <a:lnTo>
                    <a:pt x="465" y="9867"/>
                  </a:lnTo>
                  <a:lnTo>
                    <a:pt x="758" y="9647"/>
                  </a:lnTo>
                  <a:lnTo>
                    <a:pt x="1075" y="9452"/>
                  </a:lnTo>
                  <a:lnTo>
                    <a:pt x="1442" y="9305"/>
                  </a:lnTo>
                  <a:lnTo>
                    <a:pt x="1808" y="9183"/>
                  </a:lnTo>
                  <a:lnTo>
                    <a:pt x="2223" y="9110"/>
                  </a:lnTo>
                  <a:lnTo>
                    <a:pt x="2638" y="9086"/>
                  </a:lnTo>
                  <a:lnTo>
                    <a:pt x="2956" y="9110"/>
                  </a:lnTo>
                  <a:lnTo>
                    <a:pt x="3249" y="9134"/>
                  </a:lnTo>
                  <a:lnTo>
                    <a:pt x="3542" y="9208"/>
                  </a:lnTo>
                  <a:lnTo>
                    <a:pt x="3811" y="9281"/>
                  </a:lnTo>
                  <a:lnTo>
                    <a:pt x="4079" y="9379"/>
                  </a:lnTo>
                  <a:lnTo>
                    <a:pt x="4323" y="9501"/>
                  </a:lnTo>
                  <a:lnTo>
                    <a:pt x="4543" y="9647"/>
                  </a:lnTo>
                  <a:lnTo>
                    <a:pt x="4763" y="9794"/>
                  </a:lnTo>
                  <a:lnTo>
                    <a:pt x="4812" y="9305"/>
                  </a:lnTo>
                  <a:lnTo>
                    <a:pt x="4934" y="8573"/>
                  </a:lnTo>
                  <a:lnTo>
                    <a:pt x="5007" y="8109"/>
                  </a:lnTo>
                  <a:lnTo>
                    <a:pt x="5129" y="7620"/>
                  </a:lnTo>
                  <a:lnTo>
                    <a:pt x="5276" y="7107"/>
                  </a:lnTo>
                  <a:lnTo>
                    <a:pt x="5447" y="6546"/>
                  </a:lnTo>
                  <a:lnTo>
                    <a:pt x="5642" y="5984"/>
                  </a:lnTo>
                  <a:lnTo>
                    <a:pt x="5887" y="5373"/>
                  </a:lnTo>
                  <a:lnTo>
                    <a:pt x="6180" y="4763"/>
                  </a:lnTo>
                  <a:lnTo>
                    <a:pt x="6522" y="4152"/>
                  </a:lnTo>
                  <a:lnTo>
                    <a:pt x="6888" y="3542"/>
                  </a:lnTo>
                  <a:lnTo>
                    <a:pt x="7303" y="2931"/>
                  </a:lnTo>
                  <a:lnTo>
                    <a:pt x="7792" y="2345"/>
                  </a:lnTo>
                  <a:lnTo>
                    <a:pt x="8329" y="1783"/>
                  </a:lnTo>
                  <a:lnTo>
                    <a:pt x="8402" y="1710"/>
                  </a:lnTo>
                  <a:lnTo>
                    <a:pt x="8597" y="1710"/>
                  </a:lnTo>
                  <a:lnTo>
                    <a:pt x="8671" y="1783"/>
                  </a:lnTo>
                  <a:lnTo>
                    <a:pt x="8720" y="1856"/>
                  </a:lnTo>
                  <a:lnTo>
                    <a:pt x="8744" y="1954"/>
                  </a:lnTo>
                  <a:lnTo>
                    <a:pt x="8720" y="2027"/>
                  </a:lnTo>
                  <a:lnTo>
                    <a:pt x="8671" y="2125"/>
                  </a:lnTo>
                  <a:lnTo>
                    <a:pt x="8182" y="2662"/>
                  </a:lnTo>
                  <a:lnTo>
                    <a:pt x="7718" y="3200"/>
                  </a:lnTo>
                  <a:lnTo>
                    <a:pt x="7328" y="3786"/>
                  </a:lnTo>
                  <a:lnTo>
                    <a:pt x="6961" y="4348"/>
                  </a:lnTo>
                  <a:lnTo>
                    <a:pt x="6668" y="4934"/>
                  </a:lnTo>
                  <a:lnTo>
                    <a:pt x="6375" y="5495"/>
                  </a:lnTo>
                  <a:lnTo>
                    <a:pt x="6155" y="6082"/>
                  </a:lnTo>
                  <a:lnTo>
                    <a:pt x="5960" y="6619"/>
                  </a:lnTo>
                  <a:lnTo>
                    <a:pt x="5789" y="7156"/>
                  </a:lnTo>
                  <a:lnTo>
                    <a:pt x="5642" y="7645"/>
                  </a:lnTo>
                  <a:lnTo>
                    <a:pt x="5520" y="8109"/>
                  </a:lnTo>
                  <a:lnTo>
                    <a:pt x="5423" y="8548"/>
                  </a:lnTo>
                  <a:lnTo>
                    <a:pt x="5300" y="9257"/>
                  </a:lnTo>
                  <a:lnTo>
                    <a:pt x="5252" y="9769"/>
                  </a:lnTo>
                  <a:lnTo>
                    <a:pt x="5471" y="9623"/>
                  </a:lnTo>
                  <a:lnTo>
                    <a:pt x="5691" y="9476"/>
                  </a:lnTo>
                  <a:lnTo>
                    <a:pt x="5935" y="9379"/>
                  </a:lnTo>
                  <a:lnTo>
                    <a:pt x="6180" y="9281"/>
                  </a:lnTo>
                  <a:lnTo>
                    <a:pt x="6448" y="9208"/>
                  </a:lnTo>
                  <a:lnTo>
                    <a:pt x="6741" y="9134"/>
                  </a:lnTo>
                  <a:lnTo>
                    <a:pt x="7034" y="9110"/>
                  </a:lnTo>
                  <a:lnTo>
                    <a:pt x="7328" y="9086"/>
                  </a:lnTo>
                  <a:lnTo>
                    <a:pt x="7645" y="9110"/>
                  </a:lnTo>
                  <a:lnTo>
                    <a:pt x="7938" y="9134"/>
                  </a:lnTo>
                  <a:lnTo>
                    <a:pt x="8207" y="9208"/>
                  </a:lnTo>
                  <a:lnTo>
                    <a:pt x="8475" y="9281"/>
                  </a:lnTo>
                  <a:lnTo>
                    <a:pt x="8744" y="9379"/>
                  </a:lnTo>
                  <a:lnTo>
                    <a:pt x="8988" y="9501"/>
                  </a:lnTo>
                  <a:lnTo>
                    <a:pt x="9208" y="9623"/>
                  </a:lnTo>
                  <a:lnTo>
                    <a:pt x="9428" y="9794"/>
                  </a:lnTo>
                  <a:lnTo>
                    <a:pt x="9428" y="1954"/>
                  </a:lnTo>
                  <a:lnTo>
                    <a:pt x="9452" y="1856"/>
                  </a:lnTo>
                  <a:lnTo>
                    <a:pt x="9501" y="1783"/>
                  </a:lnTo>
                  <a:lnTo>
                    <a:pt x="9574" y="1710"/>
                  </a:lnTo>
                  <a:lnTo>
                    <a:pt x="9770" y="1710"/>
                  </a:lnTo>
                  <a:lnTo>
                    <a:pt x="9843" y="1783"/>
                  </a:lnTo>
                  <a:lnTo>
                    <a:pt x="9892" y="1856"/>
                  </a:lnTo>
                  <a:lnTo>
                    <a:pt x="9916" y="1954"/>
                  </a:lnTo>
                  <a:lnTo>
                    <a:pt x="9916" y="9794"/>
                  </a:lnTo>
                  <a:lnTo>
                    <a:pt x="10136" y="9623"/>
                  </a:lnTo>
                  <a:lnTo>
                    <a:pt x="10356" y="9501"/>
                  </a:lnTo>
                  <a:lnTo>
                    <a:pt x="10600" y="9379"/>
                  </a:lnTo>
                  <a:lnTo>
                    <a:pt x="10869" y="9281"/>
                  </a:lnTo>
                  <a:lnTo>
                    <a:pt x="11137" y="9208"/>
                  </a:lnTo>
                  <a:lnTo>
                    <a:pt x="11406" y="9134"/>
                  </a:lnTo>
                  <a:lnTo>
                    <a:pt x="11699" y="9110"/>
                  </a:lnTo>
                  <a:lnTo>
                    <a:pt x="12017" y="9086"/>
                  </a:lnTo>
                  <a:lnTo>
                    <a:pt x="12310" y="9110"/>
                  </a:lnTo>
                  <a:lnTo>
                    <a:pt x="12603" y="9134"/>
                  </a:lnTo>
                  <a:lnTo>
                    <a:pt x="12896" y="9208"/>
                  </a:lnTo>
                  <a:lnTo>
                    <a:pt x="13165" y="9281"/>
                  </a:lnTo>
                  <a:lnTo>
                    <a:pt x="13409" y="9379"/>
                  </a:lnTo>
                  <a:lnTo>
                    <a:pt x="13653" y="9476"/>
                  </a:lnTo>
                  <a:lnTo>
                    <a:pt x="13873" y="9623"/>
                  </a:lnTo>
                  <a:lnTo>
                    <a:pt x="14093" y="9769"/>
                  </a:lnTo>
                  <a:lnTo>
                    <a:pt x="14019" y="9257"/>
                  </a:lnTo>
                  <a:lnTo>
                    <a:pt x="13897" y="8548"/>
                  </a:lnTo>
                  <a:lnTo>
                    <a:pt x="13824" y="8109"/>
                  </a:lnTo>
                  <a:lnTo>
                    <a:pt x="13702" y="7645"/>
                  </a:lnTo>
                  <a:lnTo>
                    <a:pt x="13555" y="7132"/>
                  </a:lnTo>
                  <a:lnTo>
                    <a:pt x="13384" y="6619"/>
                  </a:lnTo>
                  <a:lnTo>
                    <a:pt x="13189" y="6057"/>
                  </a:lnTo>
                  <a:lnTo>
                    <a:pt x="12945" y="5495"/>
                  </a:lnTo>
                  <a:lnTo>
                    <a:pt x="12676" y="4934"/>
                  </a:lnTo>
                  <a:lnTo>
                    <a:pt x="12359" y="4348"/>
                  </a:lnTo>
                  <a:lnTo>
                    <a:pt x="12017" y="3786"/>
                  </a:lnTo>
                  <a:lnTo>
                    <a:pt x="11626" y="3200"/>
                  </a:lnTo>
                  <a:lnTo>
                    <a:pt x="11162" y="2662"/>
                  </a:lnTo>
                  <a:lnTo>
                    <a:pt x="10673" y="2125"/>
                  </a:lnTo>
                  <a:lnTo>
                    <a:pt x="10625" y="2027"/>
                  </a:lnTo>
                  <a:lnTo>
                    <a:pt x="10600" y="1954"/>
                  </a:lnTo>
                  <a:lnTo>
                    <a:pt x="10625" y="1856"/>
                  </a:lnTo>
                  <a:lnTo>
                    <a:pt x="10673" y="1783"/>
                  </a:lnTo>
                  <a:lnTo>
                    <a:pt x="10747" y="1710"/>
                  </a:lnTo>
                  <a:lnTo>
                    <a:pt x="10942" y="1710"/>
                  </a:lnTo>
                  <a:lnTo>
                    <a:pt x="11015" y="1783"/>
                  </a:lnTo>
                  <a:lnTo>
                    <a:pt x="11553" y="2345"/>
                  </a:lnTo>
                  <a:lnTo>
                    <a:pt x="12017" y="2931"/>
                  </a:lnTo>
                  <a:lnTo>
                    <a:pt x="12456" y="3542"/>
                  </a:lnTo>
                  <a:lnTo>
                    <a:pt x="12823" y="4152"/>
                  </a:lnTo>
                  <a:lnTo>
                    <a:pt x="13165" y="4787"/>
                  </a:lnTo>
                  <a:lnTo>
                    <a:pt x="13458" y="5373"/>
                  </a:lnTo>
                  <a:lnTo>
                    <a:pt x="13702" y="5984"/>
                  </a:lnTo>
                  <a:lnTo>
                    <a:pt x="13897" y="6546"/>
                  </a:lnTo>
                  <a:lnTo>
                    <a:pt x="14068" y="7107"/>
                  </a:lnTo>
                  <a:lnTo>
                    <a:pt x="14215" y="7620"/>
                  </a:lnTo>
                  <a:lnTo>
                    <a:pt x="14337" y="8109"/>
                  </a:lnTo>
                  <a:lnTo>
                    <a:pt x="14410" y="8573"/>
                  </a:lnTo>
                  <a:lnTo>
                    <a:pt x="14532" y="9305"/>
                  </a:lnTo>
                  <a:lnTo>
                    <a:pt x="14581" y="9794"/>
                  </a:lnTo>
                  <a:lnTo>
                    <a:pt x="14801" y="9647"/>
                  </a:lnTo>
                  <a:lnTo>
                    <a:pt x="15021" y="9501"/>
                  </a:lnTo>
                  <a:lnTo>
                    <a:pt x="15265" y="9379"/>
                  </a:lnTo>
                  <a:lnTo>
                    <a:pt x="15534" y="9281"/>
                  </a:lnTo>
                  <a:lnTo>
                    <a:pt x="15802" y="9208"/>
                  </a:lnTo>
                  <a:lnTo>
                    <a:pt x="16095" y="9134"/>
                  </a:lnTo>
                  <a:lnTo>
                    <a:pt x="16388" y="9110"/>
                  </a:lnTo>
                  <a:lnTo>
                    <a:pt x="16706" y="9086"/>
                  </a:lnTo>
                  <a:lnTo>
                    <a:pt x="17121" y="9110"/>
                  </a:lnTo>
                  <a:lnTo>
                    <a:pt x="17536" y="9183"/>
                  </a:lnTo>
                  <a:lnTo>
                    <a:pt x="17903" y="9305"/>
                  </a:lnTo>
                  <a:lnTo>
                    <a:pt x="18269" y="9452"/>
                  </a:lnTo>
                  <a:lnTo>
                    <a:pt x="18587" y="9647"/>
                  </a:lnTo>
                  <a:lnTo>
                    <a:pt x="18880" y="9867"/>
                  </a:lnTo>
                  <a:lnTo>
                    <a:pt x="19148" y="10111"/>
                  </a:lnTo>
                  <a:lnTo>
                    <a:pt x="19344" y="10380"/>
                  </a:lnTo>
                  <a:lnTo>
                    <a:pt x="19319" y="9940"/>
                  </a:lnTo>
                  <a:lnTo>
                    <a:pt x="19246" y="9501"/>
                  </a:lnTo>
                  <a:lnTo>
                    <a:pt x="19173" y="9061"/>
                  </a:lnTo>
                  <a:lnTo>
                    <a:pt x="19099" y="8622"/>
                  </a:lnTo>
                  <a:lnTo>
                    <a:pt x="18977" y="8206"/>
                  </a:lnTo>
                  <a:lnTo>
                    <a:pt x="18855" y="7791"/>
                  </a:lnTo>
                  <a:lnTo>
                    <a:pt x="18684" y="7376"/>
                  </a:lnTo>
                  <a:lnTo>
                    <a:pt x="18538" y="6961"/>
                  </a:lnTo>
                  <a:lnTo>
                    <a:pt x="18342" y="6570"/>
                  </a:lnTo>
                  <a:lnTo>
                    <a:pt x="18122" y="6179"/>
                  </a:lnTo>
                  <a:lnTo>
                    <a:pt x="17903" y="5788"/>
                  </a:lnTo>
                  <a:lnTo>
                    <a:pt x="17658" y="5422"/>
                  </a:lnTo>
                  <a:lnTo>
                    <a:pt x="17414" y="5080"/>
                  </a:lnTo>
                  <a:lnTo>
                    <a:pt x="17121" y="4714"/>
                  </a:lnTo>
                  <a:lnTo>
                    <a:pt x="16828" y="4372"/>
                  </a:lnTo>
                  <a:lnTo>
                    <a:pt x="16511" y="4054"/>
                  </a:lnTo>
                  <a:lnTo>
                    <a:pt x="16193" y="3761"/>
                  </a:lnTo>
                  <a:lnTo>
                    <a:pt x="15876" y="3468"/>
                  </a:lnTo>
                  <a:lnTo>
                    <a:pt x="15534" y="3175"/>
                  </a:lnTo>
                  <a:lnTo>
                    <a:pt x="15167" y="2931"/>
                  </a:lnTo>
                  <a:lnTo>
                    <a:pt x="14801" y="2687"/>
                  </a:lnTo>
                  <a:lnTo>
                    <a:pt x="14435" y="2467"/>
                  </a:lnTo>
                  <a:lnTo>
                    <a:pt x="14044" y="2247"/>
                  </a:lnTo>
                  <a:lnTo>
                    <a:pt x="13653" y="2076"/>
                  </a:lnTo>
                  <a:lnTo>
                    <a:pt x="13262" y="1905"/>
                  </a:lnTo>
                  <a:lnTo>
                    <a:pt x="12847" y="1759"/>
                  </a:lnTo>
                  <a:lnTo>
                    <a:pt x="12432" y="1612"/>
                  </a:lnTo>
                  <a:lnTo>
                    <a:pt x="12017" y="1514"/>
                  </a:lnTo>
                  <a:lnTo>
                    <a:pt x="11577" y="1417"/>
                  </a:lnTo>
                  <a:lnTo>
                    <a:pt x="11162" y="1343"/>
                  </a:lnTo>
                  <a:lnTo>
                    <a:pt x="10722" y="1270"/>
                  </a:lnTo>
                  <a:lnTo>
                    <a:pt x="10283" y="1246"/>
                  </a:lnTo>
                  <a:lnTo>
                    <a:pt x="10283" y="611"/>
                  </a:lnTo>
                  <a:lnTo>
                    <a:pt x="10258" y="489"/>
                  </a:lnTo>
                  <a:lnTo>
                    <a:pt x="10234" y="367"/>
                  </a:lnTo>
                  <a:lnTo>
                    <a:pt x="10185" y="269"/>
                  </a:lnTo>
                  <a:lnTo>
                    <a:pt x="10112" y="196"/>
                  </a:lnTo>
                  <a:lnTo>
                    <a:pt x="10014" y="122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22" name="Google Shape;1222;p38"/>
          <p:cNvGrpSpPr/>
          <p:nvPr/>
        </p:nvGrpSpPr>
        <p:grpSpPr>
          <a:xfrm>
            <a:off x="337525" y="1551048"/>
            <a:ext cx="389994" cy="273623"/>
            <a:chOff x="559275" y="1683950"/>
            <a:chExt cx="466500" cy="327300"/>
          </a:xfrm>
        </p:grpSpPr>
        <p:sp>
          <p:nvSpPr>
            <p:cNvPr id="1223" name="Google Shape;1223;p38"/>
            <p:cNvSpPr/>
            <p:nvPr/>
          </p:nvSpPr>
          <p:spPr>
            <a:xfrm>
              <a:off x="559275" y="1683950"/>
              <a:ext cx="466500" cy="197850"/>
            </a:xfrm>
            <a:custGeom>
              <a:rect b="b" l="l" r="r" t="t"/>
              <a:pathLst>
                <a:path extrusionOk="0" h="7914" w="18660">
                  <a:moveTo>
                    <a:pt x="391" y="1"/>
                  </a:moveTo>
                  <a:lnTo>
                    <a:pt x="293" y="50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49" y="294"/>
                  </a:lnTo>
                  <a:lnTo>
                    <a:pt x="0" y="392"/>
                  </a:lnTo>
                  <a:lnTo>
                    <a:pt x="0" y="489"/>
                  </a:lnTo>
                  <a:lnTo>
                    <a:pt x="0" y="1173"/>
                  </a:lnTo>
                  <a:lnTo>
                    <a:pt x="9330" y="7914"/>
                  </a:lnTo>
                  <a:lnTo>
                    <a:pt x="18659" y="1173"/>
                  </a:lnTo>
                  <a:lnTo>
                    <a:pt x="18659" y="489"/>
                  </a:lnTo>
                  <a:lnTo>
                    <a:pt x="18659" y="392"/>
                  </a:lnTo>
                  <a:lnTo>
                    <a:pt x="18611" y="294"/>
                  </a:lnTo>
                  <a:lnTo>
                    <a:pt x="18586" y="221"/>
                  </a:lnTo>
                  <a:lnTo>
                    <a:pt x="18513" y="147"/>
                  </a:lnTo>
                  <a:lnTo>
                    <a:pt x="18440" y="74"/>
                  </a:lnTo>
                  <a:lnTo>
                    <a:pt x="18366" y="50"/>
                  </a:lnTo>
                  <a:lnTo>
                    <a:pt x="1826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4" name="Google Shape;1224;p38"/>
            <p:cNvSpPr/>
            <p:nvPr/>
          </p:nvSpPr>
          <p:spPr>
            <a:xfrm>
              <a:off x="559275" y="1727925"/>
              <a:ext cx="466500" cy="283325"/>
            </a:xfrm>
            <a:custGeom>
              <a:rect b="b" l="l" r="r" t="t"/>
              <a:pathLst>
                <a:path extrusionOk="0" h="11333" w="18660">
                  <a:moveTo>
                    <a:pt x="0" y="0"/>
                  </a:moveTo>
                  <a:lnTo>
                    <a:pt x="0" y="10844"/>
                  </a:lnTo>
                  <a:lnTo>
                    <a:pt x="0" y="10917"/>
                  </a:lnTo>
                  <a:lnTo>
                    <a:pt x="5129" y="7230"/>
                  </a:lnTo>
                  <a:lnTo>
                    <a:pt x="5227" y="7181"/>
                  </a:lnTo>
                  <a:lnTo>
                    <a:pt x="5325" y="7181"/>
                  </a:lnTo>
                  <a:lnTo>
                    <a:pt x="5398" y="7205"/>
                  </a:lnTo>
                  <a:lnTo>
                    <a:pt x="5471" y="7278"/>
                  </a:lnTo>
                  <a:lnTo>
                    <a:pt x="5520" y="7376"/>
                  </a:lnTo>
                  <a:lnTo>
                    <a:pt x="5520" y="7474"/>
                  </a:lnTo>
                  <a:lnTo>
                    <a:pt x="5471" y="7547"/>
                  </a:lnTo>
                  <a:lnTo>
                    <a:pt x="5422" y="7620"/>
                  </a:lnTo>
                  <a:lnTo>
                    <a:pt x="318" y="11308"/>
                  </a:lnTo>
                  <a:lnTo>
                    <a:pt x="415" y="11333"/>
                  </a:lnTo>
                  <a:lnTo>
                    <a:pt x="18244" y="11333"/>
                  </a:lnTo>
                  <a:lnTo>
                    <a:pt x="18342" y="11308"/>
                  </a:lnTo>
                  <a:lnTo>
                    <a:pt x="13238" y="7620"/>
                  </a:lnTo>
                  <a:lnTo>
                    <a:pt x="13189" y="7547"/>
                  </a:lnTo>
                  <a:lnTo>
                    <a:pt x="13140" y="7474"/>
                  </a:lnTo>
                  <a:lnTo>
                    <a:pt x="13140" y="7376"/>
                  </a:lnTo>
                  <a:lnTo>
                    <a:pt x="13189" y="7278"/>
                  </a:lnTo>
                  <a:lnTo>
                    <a:pt x="13262" y="7205"/>
                  </a:lnTo>
                  <a:lnTo>
                    <a:pt x="13335" y="7181"/>
                  </a:lnTo>
                  <a:lnTo>
                    <a:pt x="13433" y="7181"/>
                  </a:lnTo>
                  <a:lnTo>
                    <a:pt x="13531" y="7230"/>
                  </a:lnTo>
                  <a:lnTo>
                    <a:pt x="18659" y="10917"/>
                  </a:lnTo>
                  <a:lnTo>
                    <a:pt x="18659" y="10844"/>
                  </a:lnTo>
                  <a:lnTo>
                    <a:pt x="18659" y="0"/>
                  </a:lnTo>
                  <a:lnTo>
                    <a:pt x="9476" y="6643"/>
                  </a:lnTo>
                  <a:lnTo>
                    <a:pt x="9403" y="6692"/>
                  </a:lnTo>
                  <a:lnTo>
                    <a:pt x="9257" y="6692"/>
                  </a:lnTo>
                  <a:lnTo>
                    <a:pt x="9183" y="66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25" name="Google Shape;1225;p38"/>
          <p:cNvGrpSpPr/>
          <p:nvPr/>
        </p:nvGrpSpPr>
        <p:grpSpPr>
          <a:xfrm>
            <a:off x="901052" y="1496958"/>
            <a:ext cx="389994" cy="381822"/>
            <a:chOff x="1233350" y="1619250"/>
            <a:chExt cx="466500" cy="456725"/>
          </a:xfrm>
        </p:grpSpPr>
        <p:sp>
          <p:nvSpPr>
            <p:cNvPr id="1226" name="Google Shape;1226;p38"/>
            <p:cNvSpPr/>
            <p:nvPr/>
          </p:nvSpPr>
          <p:spPr>
            <a:xfrm>
              <a:off x="1233350" y="1619250"/>
              <a:ext cx="466500" cy="456725"/>
            </a:xfrm>
            <a:custGeom>
              <a:rect b="b" l="l" r="r" t="t"/>
              <a:pathLst>
                <a:path extrusionOk="0" h="18269" w="18660">
                  <a:moveTo>
                    <a:pt x="14923" y="5080"/>
                  </a:moveTo>
                  <a:lnTo>
                    <a:pt x="14923" y="9037"/>
                  </a:lnTo>
                  <a:lnTo>
                    <a:pt x="17316" y="7913"/>
                  </a:lnTo>
                  <a:lnTo>
                    <a:pt x="9476" y="13579"/>
                  </a:lnTo>
                  <a:lnTo>
                    <a:pt x="9403" y="13604"/>
                  </a:lnTo>
                  <a:lnTo>
                    <a:pt x="9330" y="13628"/>
                  </a:lnTo>
                  <a:lnTo>
                    <a:pt x="9257" y="13604"/>
                  </a:lnTo>
                  <a:lnTo>
                    <a:pt x="9183" y="13579"/>
                  </a:lnTo>
                  <a:lnTo>
                    <a:pt x="1344" y="7913"/>
                  </a:lnTo>
                  <a:lnTo>
                    <a:pt x="3737" y="9037"/>
                  </a:lnTo>
                  <a:lnTo>
                    <a:pt x="3737" y="5080"/>
                  </a:lnTo>
                  <a:close/>
                  <a:moveTo>
                    <a:pt x="9330" y="0"/>
                  </a:moveTo>
                  <a:lnTo>
                    <a:pt x="0" y="6741"/>
                  </a:lnTo>
                  <a:lnTo>
                    <a:pt x="0" y="17780"/>
                  </a:lnTo>
                  <a:lnTo>
                    <a:pt x="0" y="17853"/>
                  </a:lnTo>
                  <a:lnTo>
                    <a:pt x="5129" y="14165"/>
                  </a:lnTo>
                  <a:lnTo>
                    <a:pt x="5227" y="14117"/>
                  </a:lnTo>
                  <a:lnTo>
                    <a:pt x="5325" y="14117"/>
                  </a:lnTo>
                  <a:lnTo>
                    <a:pt x="5398" y="14141"/>
                  </a:lnTo>
                  <a:lnTo>
                    <a:pt x="5471" y="14214"/>
                  </a:lnTo>
                  <a:lnTo>
                    <a:pt x="5520" y="14312"/>
                  </a:lnTo>
                  <a:lnTo>
                    <a:pt x="5520" y="14385"/>
                  </a:lnTo>
                  <a:lnTo>
                    <a:pt x="5471" y="14483"/>
                  </a:lnTo>
                  <a:lnTo>
                    <a:pt x="5422" y="14556"/>
                  </a:lnTo>
                  <a:lnTo>
                    <a:pt x="318" y="18244"/>
                  </a:lnTo>
                  <a:lnTo>
                    <a:pt x="416" y="18244"/>
                  </a:lnTo>
                  <a:lnTo>
                    <a:pt x="489" y="18268"/>
                  </a:lnTo>
                  <a:lnTo>
                    <a:pt x="18171" y="18268"/>
                  </a:lnTo>
                  <a:lnTo>
                    <a:pt x="18244" y="18244"/>
                  </a:lnTo>
                  <a:lnTo>
                    <a:pt x="18342" y="18244"/>
                  </a:lnTo>
                  <a:lnTo>
                    <a:pt x="13238" y="14556"/>
                  </a:lnTo>
                  <a:lnTo>
                    <a:pt x="13189" y="14483"/>
                  </a:lnTo>
                  <a:lnTo>
                    <a:pt x="13140" y="14385"/>
                  </a:lnTo>
                  <a:lnTo>
                    <a:pt x="13140" y="14312"/>
                  </a:lnTo>
                  <a:lnTo>
                    <a:pt x="13189" y="14214"/>
                  </a:lnTo>
                  <a:lnTo>
                    <a:pt x="13262" y="14141"/>
                  </a:lnTo>
                  <a:lnTo>
                    <a:pt x="13335" y="14117"/>
                  </a:lnTo>
                  <a:lnTo>
                    <a:pt x="13433" y="14117"/>
                  </a:lnTo>
                  <a:lnTo>
                    <a:pt x="13531" y="14165"/>
                  </a:lnTo>
                  <a:lnTo>
                    <a:pt x="18660" y="17853"/>
                  </a:lnTo>
                  <a:lnTo>
                    <a:pt x="18660" y="17780"/>
                  </a:lnTo>
                  <a:lnTo>
                    <a:pt x="18660" y="6741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7" name="Google Shape;1227;p38"/>
            <p:cNvSpPr/>
            <p:nvPr/>
          </p:nvSpPr>
          <p:spPr>
            <a:xfrm>
              <a:off x="1382325" y="1792025"/>
              <a:ext cx="168550" cy="12250"/>
            </a:xfrm>
            <a:custGeom>
              <a:rect b="b" l="l" r="r" t="t"/>
              <a:pathLst>
                <a:path extrusionOk="0" h="490" w="6742">
                  <a:moveTo>
                    <a:pt x="147" y="1"/>
                  </a:move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8" name="Google Shape;1228;p38"/>
            <p:cNvSpPr/>
            <p:nvPr/>
          </p:nvSpPr>
          <p:spPr>
            <a:xfrm>
              <a:off x="1382325" y="1825000"/>
              <a:ext cx="168550" cy="12250"/>
            </a:xfrm>
            <a:custGeom>
              <a:rect b="b" l="l" r="r" t="t"/>
              <a:pathLst>
                <a:path extrusionOk="0" h="490" w="6742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6497" y="489"/>
                  </a:lnTo>
                  <a:lnTo>
                    <a:pt x="6595" y="465"/>
                  </a:lnTo>
                  <a:lnTo>
                    <a:pt x="6668" y="416"/>
                  </a:lnTo>
                  <a:lnTo>
                    <a:pt x="6717" y="343"/>
                  </a:lnTo>
                  <a:lnTo>
                    <a:pt x="6741" y="245"/>
                  </a:lnTo>
                  <a:lnTo>
                    <a:pt x="6717" y="147"/>
                  </a:lnTo>
                  <a:lnTo>
                    <a:pt x="6668" y="74"/>
                  </a:lnTo>
                  <a:lnTo>
                    <a:pt x="6595" y="25"/>
                  </a:lnTo>
                  <a:lnTo>
                    <a:pt x="649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9" name="Google Shape;1229;p38"/>
            <p:cNvSpPr/>
            <p:nvPr/>
          </p:nvSpPr>
          <p:spPr>
            <a:xfrm>
              <a:off x="1382325" y="1858575"/>
              <a:ext cx="70850" cy="12250"/>
            </a:xfrm>
            <a:custGeom>
              <a:rect b="b" l="l" r="r" t="t"/>
              <a:pathLst>
                <a:path extrusionOk="0" h="490" w="2834">
                  <a:moveTo>
                    <a:pt x="245" y="1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5"/>
                  </a:lnTo>
                  <a:lnTo>
                    <a:pt x="25" y="343"/>
                  </a:lnTo>
                  <a:lnTo>
                    <a:pt x="74" y="416"/>
                  </a:lnTo>
                  <a:lnTo>
                    <a:pt x="147" y="465"/>
                  </a:lnTo>
                  <a:lnTo>
                    <a:pt x="245" y="489"/>
                  </a:lnTo>
                  <a:lnTo>
                    <a:pt x="2589" y="489"/>
                  </a:lnTo>
                  <a:lnTo>
                    <a:pt x="2687" y="465"/>
                  </a:lnTo>
                  <a:lnTo>
                    <a:pt x="2760" y="416"/>
                  </a:lnTo>
                  <a:lnTo>
                    <a:pt x="2809" y="343"/>
                  </a:lnTo>
                  <a:lnTo>
                    <a:pt x="2834" y="245"/>
                  </a:lnTo>
                  <a:lnTo>
                    <a:pt x="2809" y="147"/>
                  </a:lnTo>
                  <a:lnTo>
                    <a:pt x="2760" y="74"/>
                  </a:lnTo>
                  <a:lnTo>
                    <a:pt x="2687" y="25"/>
                  </a:lnTo>
                  <a:lnTo>
                    <a:pt x="25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30" name="Google Shape;1230;p38"/>
          <p:cNvGrpSpPr/>
          <p:nvPr/>
        </p:nvGrpSpPr>
        <p:grpSpPr>
          <a:xfrm>
            <a:off x="1476826" y="1505109"/>
            <a:ext cx="365499" cy="365499"/>
            <a:chOff x="1922075" y="1629000"/>
            <a:chExt cx="437200" cy="437200"/>
          </a:xfrm>
        </p:grpSpPr>
        <p:sp>
          <p:nvSpPr>
            <p:cNvPr id="1231" name="Google Shape;1231;p38"/>
            <p:cNvSpPr/>
            <p:nvPr/>
          </p:nvSpPr>
          <p:spPr>
            <a:xfrm>
              <a:off x="2208425" y="1629000"/>
              <a:ext cx="150850" cy="150850"/>
            </a:xfrm>
            <a:custGeom>
              <a:rect b="b" l="l" r="r" t="t"/>
              <a:pathLst>
                <a:path extrusionOk="0" h="6034" w="6034">
                  <a:moveTo>
                    <a:pt x="2004" y="1"/>
                  </a:moveTo>
                  <a:lnTo>
                    <a:pt x="1881" y="25"/>
                  </a:lnTo>
                  <a:lnTo>
                    <a:pt x="1784" y="50"/>
                  </a:lnTo>
                  <a:lnTo>
                    <a:pt x="1686" y="98"/>
                  </a:lnTo>
                  <a:lnTo>
                    <a:pt x="1588" y="172"/>
                  </a:lnTo>
                  <a:lnTo>
                    <a:pt x="1" y="1784"/>
                  </a:lnTo>
                  <a:lnTo>
                    <a:pt x="4251" y="6033"/>
                  </a:lnTo>
                  <a:lnTo>
                    <a:pt x="5862" y="4446"/>
                  </a:lnTo>
                  <a:lnTo>
                    <a:pt x="5936" y="4348"/>
                  </a:lnTo>
                  <a:lnTo>
                    <a:pt x="5985" y="4250"/>
                  </a:lnTo>
                  <a:lnTo>
                    <a:pt x="6009" y="4153"/>
                  </a:lnTo>
                  <a:lnTo>
                    <a:pt x="6033" y="4031"/>
                  </a:lnTo>
                  <a:lnTo>
                    <a:pt x="6009" y="3933"/>
                  </a:lnTo>
                  <a:lnTo>
                    <a:pt x="5985" y="3811"/>
                  </a:lnTo>
                  <a:lnTo>
                    <a:pt x="5936" y="3713"/>
                  </a:lnTo>
                  <a:lnTo>
                    <a:pt x="5862" y="3615"/>
                  </a:lnTo>
                  <a:lnTo>
                    <a:pt x="2419" y="172"/>
                  </a:lnTo>
                  <a:lnTo>
                    <a:pt x="2321" y="98"/>
                  </a:lnTo>
                  <a:lnTo>
                    <a:pt x="2223" y="50"/>
                  </a:lnTo>
                  <a:lnTo>
                    <a:pt x="2101" y="25"/>
                  </a:lnTo>
                  <a:lnTo>
                    <a:pt x="20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2" name="Google Shape;1232;p38"/>
            <p:cNvSpPr/>
            <p:nvPr/>
          </p:nvSpPr>
          <p:spPr>
            <a:xfrm>
              <a:off x="1922075" y="1686400"/>
              <a:ext cx="379800" cy="379800"/>
            </a:xfrm>
            <a:custGeom>
              <a:rect b="b" l="l" r="r" t="t"/>
              <a:pathLst>
                <a:path extrusionOk="0" h="15192" w="15192">
                  <a:moveTo>
                    <a:pt x="1100" y="10527"/>
                  </a:moveTo>
                  <a:lnTo>
                    <a:pt x="4665" y="14093"/>
                  </a:lnTo>
                  <a:lnTo>
                    <a:pt x="4616" y="14117"/>
                  </a:lnTo>
                  <a:lnTo>
                    <a:pt x="1979" y="14508"/>
                  </a:lnTo>
                  <a:lnTo>
                    <a:pt x="684" y="13213"/>
                  </a:lnTo>
                  <a:lnTo>
                    <a:pt x="1075" y="10576"/>
                  </a:lnTo>
                  <a:lnTo>
                    <a:pt x="1100" y="10527"/>
                  </a:lnTo>
                  <a:close/>
                  <a:moveTo>
                    <a:pt x="10918" y="1"/>
                  </a:moveTo>
                  <a:lnTo>
                    <a:pt x="758" y="10185"/>
                  </a:lnTo>
                  <a:lnTo>
                    <a:pt x="684" y="10258"/>
                  </a:lnTo>
                  <a:lnTo>
                    <a:pt x="636" y="10332"/>
                  </a:lnTo>
                  <a:lnTo>
                    <a:pt x="611" y="10405"/>
                  </a:lnTo>
                  <a:lnTo>
                    <a:pt x="587" y="10502"/>
                  </a:lnTo>
                  <a:lnTo>
                    <a:pt x="1" y="14532"/>
                  </a:lnTo>
                  <a:lnTo>
                    <a:pt x="1" y="14654"/>
                  </a:lnTo>
                  <a:lnTo>
                    <a:pt x="25" y="14801"/>
                  </a:lnTo>
                  <a:lnTo>
                    <a:pt x="98" y="14923"/>
                  </a:lnTo>
                  <a:lnTo>
                    <a:pt x="171" y="15021"/>
                  </a:lnTo>
                  <a:lnTo>
                    <a:pt x="269" y="15094"/>
                  </a:lnTo>
                  <a:lnTo>
                    <a:pt x="367" y="15143"/>
                  </a:lnTo>
                  <a:lnTo>
                    <a:pt x="465" y="15167"/>
                  </a:lnTo>
                  <a:lnTo>
                    <a:pt x="587" y="15192"/>
                  </a:lnTo>
                  <a:lnTo>
                    <a:pt x="660" y="15192"/>
                  </a:lnTo>
                  <a:lnTo>
                    <a:pt x="4690" y="14606"/>
                  </a:lnTo>
                  <a:lnTo>
                    <a:pt x="4861" y="14557"/>
                  </a:lnTo>
                  <a:lnTo>
                    <a:pt x="4934" y="14508"/>
                  </a:lnTo>
                  <a:lnTo>
                    <a:pt x="5007" y="14435"/>
                  </a:lnTo>
                  <a:lnTo>
                    <a:pt x="15192" y="4275"/>
                  </a:lnTo>
                  <a:lnTo>
                    <a:pt x="13970" y="3053"/>
                  </a:lnTo>
                  <a:lnTo>
                    <a:pt x="4152" y="12872"/>
                  </a:lnTo>
                  <a:lnTo>
                    <a:pt x="3810" y="12530"/>
                  </a:lnTo>
                  <a:lnTo>
                    <a:pt x="13629" y="2712"/>
                  </a:lnTo>
                  <a:lnTo>
                    <a:pt x="12481" y="1564"/>
                  </a:lnTo>
                  <a:lnTo>
                    <a:pt x="2663" y="11382"/>
                  </a:lnTo>
                  <a:lnTo>
                    <a:pt x="2321" y="11040"/>
                  </a:lnTo>
                  <a:lnTo>
                    <a:pt x="12139" y="1222"/>
                  </a:lnTo>
                  <a:lnTo>
                    <a:pt x="109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33" name="Google Shape;1233;p38"/>
          <p:cNvGrpSpPr/>
          <p:nvPr/>
        </p:nvGrpSpPr>
        <p:grpSpPr>
          <a:xfrm>
            <a:off x="2038827" y="1503584"/>
            <a:ext cx="368551" cy="368551"/>
            <a:chOff x="2594325" y="1627175"/>
            <a:chExt cx="440850" cy="440850"/>
          </a:xfrm>
        </p:grpSpPr>
        <p:sp>
          <p:nvSpPr>
            <p:cNvPr id="1234" name="Google Shape;1234;p38"/>
            <p:cNvSpPr/>
            <p:nvPr/>
          </p:nvSpPr>
          <p:spPr>
            <a:xfrm>
              <a:off x="2594325" y="1890950"/>
              <a:ext cx="177075" cy="177075"/>
            </a:xfrm>
            <a:custGeom>
              <a:rect b="b" l="l" r="r" t="t"/>
              <a:pathLst>
                <a:path extrusionOk="0" h="7083" w="7083">
                  <a:moveTo>
                    <a:pt x="5544" y="0"/>
                  </a:moveTo>
                  <a:lnTo>
                    <a:pt x="538" y="5984"/>
                  </a:lnTo>
                  <a:lnTo>
                    <a:pt x="0" y="7083"/>
                  </a:lnTo>
                  <a:lnTo>
                    <a:pt x="1099" y="6546"/>
                  </a:lnTo>
                  <a:lnTo>
                    <a:pt x="7083" y="1539"/>
                  </a:lnTo>
                  <a:lnTo>
                    <a:pt x="55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5" name="Google Shape;1235;p38"/>
            <p:cNvSpPr/>
            <p:nvPr/>
          </p:nvSpPr>
          <p:spPr>
            <a:xfrm>
              <a:off x="2858700" y="1627175"/>
              <a:ext cx="176475" cy="176475"/>
            </a:xfrm>
            <a:custGeom>
              <a:rect b="b" l="l" r="r" t="t"/>
              <a:pathLst>
                <a:path extrusionOk="0" h="7059" w="7059">
                  <a:moveTo>
                    <a:pt x="904" y="1"/>
                  </a:moveTo>
                  <a:lnTo>
                    <a:pt x="782" y="25"/>
                  </a:lnTo>
                  <a:lnTo>
                    <a:pt x="684" y="98"/>
                  </a:lnTo>
                  <a:lnTo>
                    <a:pt x="611" y="147"/>
                  </a:lnTo>
                  <a:lnTo>
                    <a:pt x="489" y="294"/>
                  </a:lnTo>
                  <a:lnTo>
                    <a:pt x="367" y="440"/>
                  </a:lnTo>
                  <a:lnTo>
                    <a:pt x="294" y="587"/>
                  </a:lnTo>
                  <a:lnTo>
                    <a:pt x="196" y="733"/>
                  </a:lnTo>
                  <a:lnTo>
                    <a:pt x="74" y="1051"/>
                  </a:lnTo>
                  <a:lnTo>
                    <a:pt x="0" y="1393"/>
                  </a:lnTo>
                  <a:lnTo>
                    <a:pt x="0" y="1735"/>
                  </a:lnTo>
                  <a:lnTo>
                    <a:pt x="25" y="2052"/>
                  </a:lnTo>
                  <a:lnTo>
                    <a:pt x="123" y="2394"/>
                  </a:lnTo>
                  <a:lnTo>
                    <a:pt x="269" y="2711"/>
                  </a:lnTo>
                  <a:lnTo>
                    <a:pt x="4348" y="6790"/>
                  </a:lnTo>
                  <a:lnTo>
                    <a:pt x="4665" y="6937"/>
                  </a:lnTo>
                  <a:lnTo>
                    <a:pt x="5007" y="7034"/>
                  </a:lnTo>
                  <a:lnTo>
                    <a:pt x="5325" y="7059"/>
                  </a:lnTo>
                  <a:lnTo>
                    <a:pt x="5667" y="7059"/>
                  </a:lnTo>
                  <a:lnTo>
                    <a:pt x="6008" y="6986"/>
                  </a:lnTo>
                  <a:lnTo>
                    <a:pt x="6326" y="6863"/>
                  </a:lnTo>
                  <a:lnTo>
                    <a:pt x="6473" y="6766"/>
                  </a:lnTo>
                  <a:lnTo>
                    <a:pt x="6619" y="6692"/>
                  </a:lnTo>
                  <a:lnTo>
                    <a:pt x="6766" y="6570"/>
                  </a:lnTo>
                  <a:lnTo>
                    <a:pt x="6912" y="6448"/>
                  </a:lnTo>
                  <a:lnTo>
                    <a:pt x="6961" y="6375"/>
                  </a:lnTo>
                  <a:lnTo>
                    <a:pt x="7034" y="6277"/>
                  </a:lnTo>
                  <a:lnTo>
                    <a:pt x="7059" y="6155"/>
                  </a:lnTo>
                  <a:lnTo>
                    <a:pt x="7059" y="6057"/>
                  </a:lnTo>
                  <a:lnTo>
                    <a:pt x="7059" y="5960"/>
                  </a:lnTo>
                  <a:lnTo>
                    <a:pt x="7034" y="5862"/>
                  </a:lnTo>
                  <a:lnTo>
                    <a:pt x="6961" y="5764"/>
                  </a:lnTo>
                  <a:lnTo>
                    <a:pt x="6912" y="5667"/>
                  </a:lnTo>
                  <a:lnTo>
                    <a:pt x="1393" y="147"/>
                  </a:lnTo>
                  <a:lnTo>
                    <a:pt x="1295" y="98"/>
                  </a:lnTo>
                  <a:lnTo>
                    <a:pt x="1197" y="25"/>
                  </a:lnTo>
                  <a:lnTo>
                    <a:pt x="109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6" name="Google Shape;1236;p38"/>
            <p:cNvSpPr/>
            <p:nvPr/>
          </p:nvSpPr>
          <p:spPr>
            <a:xfrm>
              <a:off x="2663325" y="1702275"/>
              <a:ext cx="296750" cy="296775"/>
            </a:xfrm>
            <a:custGeom>
              <a:rect b="b" l="l" r="r" t="t"/>
              <a:pathLst>
                <a:path extrusionOk="0" h="11871" w="11870">
                  <a:moveTo>
                    <a:pt x="7718" y="1295"/>
                  </a:moveTo>
                  <a:lnTo>
                    <a:pt x="7815" y="1319"/>
                  </a:lnTo>
                  <a:lnTo>
                    <a:pt x="7889" y="1368"/>
                  </a:lnTo>
                  <a:lnTo>
                    <a:pt x="7938" y="1442"/>
                  </a:lnTo>
                  <a:lnTo>
                    <a:pt x="7938" y="1515"/>
                  </a:lnTo>
                  <a:lnTo>
                    <a:pt x="7938" y="1588"/>
                  </a:lnTo>
                  <a:lnTo>
                    <a:pt x="7889" y="1661"/>
                  </a:lnTo>
                  <a:lnTo>
                    <a:pt x="5862" y="3664"/>
                  </a:lnTo>
                  <a:lnTo>
                    <a:pt x="5788" y="3713"/>
                  </a:lnTo>
                  <a:lnTo>
                    <a:pt x="5715" y="3737"/>
                  </a:lnTo>
                  <a:lnTo>
                    <a:pt x="5642" y="3713"/>
                  </a:lnTo>
                  <a:lnTo>
                    <a:pt x="5569" y="3664"/>
                  </a:lnTo>
                  <a:lnTo>
                    <a:pt x="5520" y="3591"/>
                  </a:lnTo>
                  <a:lnTo>
                    <a:pt x="5495" y="3517"/>
                  </a:lnTo>
                  <a:lnTo>
                    <a:pt x="5520" y="3444"/>
                  </a:lnTo>
                  <a:lnTo>
                    <a:pt x="5569" y="3371"/>
                  </a:lnTo>
                  <a:lnTo>
                    <a:pt x="7571" y="1368"/>
                  </a:lnTo>
                  <a:lnTo>
                    <a:pt x="7644" y="1319"/>
                  </a:lnTo>
                  <a:lnTo>
                    <a:pt x="7718" y="1295"/>
                  </a:lnTo>
                  <a:close/>
                  <a:moveTo>
                    <a:pt x="7767" y="1"/>
                  </a:moveTo>
                  <a:lnTo>
                    <a:pt x="4885" y="2907"/>
                  </a:lnTo>
                  <a:lnTo>
                    <a:pt x="4640" y="2809"/>
                  </a:lnTo>
                  <a:lnTo>
                    <a:pt x="4396" y="2712"/>
                  </a:lnTo>
                  <a:lnTo>
                    <a:pt x="4103" y="2614"/>
                  </a:lnTo>
                  <a:lnTo>
                    <a:pt x="3810" y="2565"/>
                  </a:lnTo>
                  <a:lnTo>
                    <a:pt x="3493" y="2492"/>
                  </a:lnTo>
                  <a:lnTo>
                    <a:pt x="3175" y="2443"/>
                  </a:lnTo>
                  <a:lnTo>
                    <a:pt x="2858" y="2418"/>
                  </a:lnTo>
                  <a:lnTo>
                    <a:pt x="2247" y="2418"/>
                  </a:lnTo>
                  <a:lnTo>
                    <a:pt x="1954" y="2443"/>
                  </a:lnTo>
                  <a:lnTo>
                    <a:pt x="1636" y="2492"/>
                  </a:lnTo>
                  <a:lnTo>
                    <a:pt x="1319" y="2565"/>
                  </a:lnTo>
                  <a:lnTo>
                    <a:pt x="1001" y="2687"/>
                  </a:lnTo>
                  <a:lnTo>
                    <a:pt x="708" y="2809"/>
                  </a:lnTo>
                  <a:lnTo>
                    <a:pt x="415" y="3005"/>
                  </a:lnTo>
                  <a:lnTo>
                    <a:pt x="147" y="3224"/>
                  </a:lnTo>
                  <a:lnTo>
                    <a:pt x="73" y="3298"/>
                  </a:lnTo>
                  <a:lnTo>
                    <a:pt x="24" y="3395"/>
                  </a:lnTo>
                  <a:lnTo>
                    <a:pt x="0" y="3493"/>
                  </a:lnTo>
                  <a:lnTo>
                    <a:pt x="0" y="3615"/>
                  </a:lnTo>
                  <a:lnTo>
                    <a:pt x="0" y="3713"/>
                  </a:lnTo>
                  <a:lnTo>
                    <a:pt x="24" y="3811"/>
                  </a:lnTo>
                  <a:lnTo>
                    <a:pt x="73" y="3908"/>
                  </a:lnTo>
                  <a:lnTo>
                    <a:pt x="147" y="4006"/>
                  </a:lnTo>
                  <a:lnTo>
                    <a:pt x="7864" y="11724"/>
                  </a:lnTo>
                  <a:lnTo>
                    <a:pt x="7962" y="11797"/>
                  </a:lnTo>
                  <a:lnTo>
                    <a:pt x="8060" y="11846"/>
                  </a:lnTo>
                  <a:lnTo>
                    <a:pt x="8157" y="11870"/>
                  </a:lnTo>
                  <a:lnTo>
                    <a:pt x="8377" y="11870"/>
                  </a:lnTo>
                  <a:lnTo>
                    <a:pt x="8475" y="11846"/>
                  </a:lnTo>
                  <a:lnTo>
                    <a:pt x="8573" y="11797"/>
                  </a:lnTo>
                  <a:lnTo>
                    <a:pt x="8646" y="11724"/>
                  </a:lnTo>
                  <a:lnTo>
                    <a:pt x="8866" y="11455"/>
                  </a:lnTo>
                  <a:lnTo>
                    <a:pt x="9061" y="11162"/>
                  </a:lnTo>
                  <a:lnTo>
                    <a:pt x="9183" y="10869"/>
                  </a:lnTo>
                  <a:lnTo>
                    <a:pt x="9305" y="10551"/>
                  </a:lnTo>
                  <a:lnTo>
                    <a:pt x="9379" y="10234"/>
                  </a:lnTo>
                  <a:lnTo>
                    <a:pt x="9427" y="9916"/>
                  </a:lnTo>
                  <a:lnTo>
                    <a:pt x="9452" y="9623"/>
                  </a:lnTo>
                  <a:lnTo>
                    <a:pt x="9452" y="9330"/>
                  </a:lnTo>
                  <a:lnTo>
                    <a:pt x="9452" y="9013"/>
                  </a:lnTo>
                  <a:lnTo>
                    <a:pt x="9427" y="8695"/>
                  </a:lnTo>
                  <a:lnTo>
                    <a:pt x="9379" y="8378"/>
                  </a:lnTo>
                  <a:lnTo>
                    <a:pt x="9305" y="8060"/>
                  </a:lnTo>
                  <a:lnTo>
                    <a:pt x="9256" y="7767"/>
                  </a:lnTo>
                  <a:lnTo>
                    <a:pt x="9159" y="7474"/>
                  </a:lnTo>
                  <a:lnTo>
                    <a:pt x="9061" y="7230"/>
                  </a:lnTo>
                  <a:lnTo>
                    <a:pt x="8963" y="6986"/>
                  </a:lnTo>
                  <a:lnTo>
                    <a:pt x="11870" y="4104"/>
                  </a:lnTo>
                  <a:lnTo>
                    <a:pt x="776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37" name="Google Shape;1237;p38"/>
          <p:cNvSpPr/>
          <p:nvPr/>
        </p:nvSpPr>
        <p:spPr>
          <a:xfrm>
            <a:off x="2618782" y="1519981"/>
            <a:ext cx="335905" cy="335884"/>
          </a:xfrm>
          <a:custGeom>
            <a:rect b="b" l="l" r="r" t="t"/>
            <a:pathLst>
              <a:path extrusionOk="0" h="16071" w="16072">
                <a:moveTo>
                  <a:pt x="8036" y="0"/>
                </a:moveTo>
                <a:lnTo>
                  <a:pt x="7938" y="24"/>
                </a:lnTo>
                <a:lnTo>
                  <a:pt x="7792" y="98"/>
                </a:lnTo>
                <a:lnTo>
                  <a:pt x="7328" y="366"/>
                </a:lnTo>
                <a:lnTo>
                  <a:pt x="7059" y="537"/>
                </a:lnTo>
                <a:lnTo>
                  <a:pt x="6766" y="757"/>
                </a:lnTo>
                <a:lnTo>
                  <a:pt x="6448" y="977"/>
                </a:lnTo>
                <a:lnTo>
                  <a:pt x="6155" y="1246"/>
                </a:lnTo>
                <a:lnTo>
                  <a:pt x="5887" y="1514"/>
                </a:lnTo>
                <a:lnTo>
                  <a:pt x="5643" y="1807"/>
                </a:lnTo>
                <a:lnTo>
                  <a:pt x="5447" y="2100"/>
                </a:lnTo>
                <a:lnTo>
                  <a:pt x="5374" y="2247"/>
                </a:lnTo>
                <a:lnTo>
                  <a:pt x="5325" y="2418"/>
                </a:lnTo>
                <a:lnTo>
                  <a:pt x="5276" y="2564"/>
                </a:lnTo>
                <a:lnTo>
                  <a:pt x="5252" y="2711"/>
                </a:lnTo>
                <a:lnTo>
                  <a:pt x="5252" y="2858"/>
                </a:lnTo>
                <a:lnTo>
                  <a:pt x="5276" y="3029"/>
                </a:lnTo>
                <a:lnTo>
                  <a:pt x="5325" y="3175"/>
                </a:lnTo>
                <a:lnTo>
                  <a:pt x="5398" y="3322"/>
                </a:lnTo>
                <a:lnTo>
                  <a:pt x="5496" y="3468"/>
                </a:lnTo>
                <a:lnTo>
                  <a:pt x="5618" y="3615"/>
                </a:lnTo>
                <a:lnTo>
                  <a:pt x="5814" y="3761"/>
                </a:lnTo>
                <a:lnTo>
                  <a:pt x="6009" y="3859"/>
                </a:lnTo>
                <a:lnTo>
                  <a:pt x="6204" y="3957"/>
                </a:lnTo>
                <a:lnTo>
                  <a:pt x="6424" y="4005"/>
                </a:lnTo>
                <a:lnTo>
                  <a:pt x="6644" y="4054"/>
                </a:lnTo>
                <a:lnTo>
                  <a:pt x="6864" y="4152"/>
                </a:lnTo>
                <a:lnTo>
                  <a:pt x="7059" y="4250"/>
                </a:lnTo>
                <a:lnTo>
                  <a:pt x="7254" y="4421"/>
                </a:lnTo>
                <a:lnTo>
                  <a:pt x="7425" y="4616"/>
                </a:lnTo>
                <a:lnTo>
                  <a:pt x="7523" y="4836"/>
                </a:lnTo>
                <a:lnTo>
                  <a:pt x="7596" y="5080"/>
                </a:lnTo>
                <a:lnTo>
                  <a:pt x="7621" y="5373"/>
                </a:lnTo>
                <a:lnTo>
                  <a:pt x="7596" y="5569"/>
                </a:lnTo>
                <a:lnTo>
                  <a:pt x="7572" y="5788"/>
                </a:lnTo>
                <a:lnTo>
                  <a:pt x="7499" y="5984"/>
                </a:lnTo>
                <a:lnTo>
                  <a:pt x="7425" y="6179"/>
                </a:lnTo>
                <a:lnTo>
                  <a:pt x="7328" y="6374"/>
                </a:lnTo>
                <a:lnTo>
                  <a:pt x="7206" y="6570"/>
                </a:lnTo>
                <a:lnTo>
                  <a:pt x="7059" y="6741"/>
                </a:lnTo>
                <a:lnTo>
                  <a:pt x="6913" y="6912"/>
                </a:lnTo>
                <a:lnTo>
                  <a:pt x="6742" y="7058"/>
                </a:lnTo>
                <a:lnTo>
                  <a:pt x="6571" y="7205"/>
                </a:lnTo>
                <a:lnTo>
                  <a:pt x="6400" y="7303"/>
                </a:lnTo>
                <a:lnTo>
                  <a:pt x="6204" y="7425"/>
                </a:lnTo>
                <a:lnTo>
                  <a:pt x="6009" y="7498"/>
                </a:lnTo>
                <a:lnTo>
                  <a:pt x="5789" y="7571"/>
                </a:lnTo>
                <a:lnTo>
                  <a:pt x="5569" y="7596"/>
                </a:lnTo>
                <a:lnTo>
                  <a:pt x="5374" y="7620"/>
                </a:lnTo>
                <a:lnTo>
                  <a:pt x="5105" y="7596"/>
                </a:lnTo>
                <a:lnTo>
                  <a:pt x="4861" y="7522"/>
                </a:lnTo>
                <a:lnTo>
                  <a:pt x="4617" y="7425"/>
                </a:lnTo>
                <a:lnTo>
                  <a:pt x="4421" y="7254"/>
                </a:lnTo>
                <a:lnTo>
                  <a:pt x="4250" y="7058"/>
                </a:lnTo>
                <a:lnTo>
                  <a:pt x="4128" y="6839"/>
                </a:lnTo>
                <a:lnTo>
                  <a:pt x="4055" y="6619"/>
                </a:lnTo>
                <a:lnTo>
                  <a:pt x="3982" y="6399"/>
                </a:lnTo>
                <a:lnTo>
                  <a:pt x="3933" y="6204"/>
                </a:lnTo>
                <a:lnTo>
                  <a:pt x="3860" y="6008"/>
                </a:lnTo>
                <a:lnTo>
                  <a:pt x="3762" y="5813"/>
                </a:lnTo>
                <a:lnTo>
                  <a:pt x="3615" y="5617"/>
                </a:lnTo>
                <a:lnTo>
                  <a:pt x="3469" y="5495"/>
                </a:lnTo>
                <a:lnTo>
                  <a:pt x="3322" y="5398"/>
                </a:lnTo>
                <a:lnTo>
                  <a:pt x="3176" y="5324"/>
                </a:lnTo>
                <a:lnTo>
                  <a:pt x="3029" y="5275"/>
                </a:lnTo>
                <a:lnTo>
                  <a:pt x="2858" y="5251"/>
                </a:lnTo>
                <a:lnTo>
                  <a:pt x="2712" y="5251"/>
                </a:lnTo>
                <a:lnTo>
                  <a:pt x="2565" y="5275"/>
                </a:lnTo>
                <a:lnTo>
                  <a:pt x="2419" y="5324"/>
                </a:lnTo>
                <a:lnTo>
                  <a:pt x="2248" y="5373"/>
                </a:lnTo>
                <a:lnTo>
                  <a:pt x="2101" y="5446"/>
                </a:lnTo>
                <a:lnTo>
                  <a:pt x="1808" y="5642"/>
                </a:lnTo>
                <a:lnTo>
                  <a:pt x="1515" y="5886"/>
                </a:lnTo>
                <a:lnTo>
                  <a:pt x="1246" y="6155"/>
                </a:lnTo>
                <a:lnTo>
                  <a:pt x="978" y="6448"/>
                </a:lnTo>
                <a:lnTo>
                  <a:pt x="758" y="6765"/>
                </a:lnTo>
                <a:lnTo>
                  <a:pt x="538" y="7058"/>
                </a:lnTo>
                <a:lnTo>
                  <a:pt x="367" y="7327"/>
                </a:lnTo>
                <a:lnTo>
                  <a:pt x="99" y="7791"/>
                </a:lnTo>
                <a:lnTo>
                  <a:pt x="25" y="7938"/>
                </a:lnTo>
                <a:lnTo>
                  <a:pt x="1" y="8035"/>
                </a:lnTo>
                <a:lnTo>
                  <a:pt x="25" y="8231"/>
                </a:lnTo>
                <a:lnTo>
                  <a:pt x="74" y="8402"/>
                </a:lnTo>
                <a:lnTo>
                  <a:pt x="172" y="8597"/>
                </a:lnTo>
                <a:lnTo>
                  <a:pt x="294" y="8744"/>
                </a:lnTo>
                <a:lnTo>
                  <a:pt x="587" y="9012"/>
                </a:lnTo>
                <a:lnTo>
                  <a:pt x="880" y="9256"/>
                </a:lnTo>
                <a:lnTo>
                  <a:pt x="1417" y="9696"/>
                </a:lnTo>
                <a:lnTo>
                  <a:pt x="1906" y="10062"/>
                </a:lnTo>
                <a:lnTo>
                  <a:pt x="2101" y="10233"/>
                </a:lnTo>
                <a:lnTo>
                  <a:pt x="2297" y="10404"/>
                </a:lnTo>
                <a:lnTo>
                  <a:pt x="2419" y="10575"/>
                </a:lnTo>
                <a:lnTo>
                  <a:pt x="2541" y="10746"/>
                </a:lnTo>
                <a:lnTo>
                  <a:pt x="2590" y="10917"/>
                </a:lnTo>
                <a:lnTo>
                  <a:pt x="2590" y="11113"/>
                </a:lnTo>
                <a:lnTo>
                  <a:pt x="2541" y="11308"/>
                </a:lnTo>
                <a:lnTo>
                  <a:pt x="2443" y="11528"/>
                </a:lnTo>
                <a:lnTo>
                  <a:pt x="2272" y="11772"/>
                </a:lnTo>
                <a:lnTo>
                  <a:pt x="2004" y="12041"/>
                </a:lnTo>
                <a:lnTo>
                  <a:pt x="1833" y="12212"/>
                </a:lnTo>
                <a:lnTo>
                  <a:pt x="1637" y="12309"/>
                </a:lnTo>
                <a:lnTo>
                  <a:pt x="1417" y="12383"/>
                </a:lnTo>
                <a:lnTo>
                  <a:pt x="1222" y="12431"/>
                </a:lnTo>
                <a:lnTo>
                  <a:pt x="1002" y="12480"/>
                </a:lnTo>
                <a:lnTo>
                  <a:pt x="782" y="12578"/>
                </a:lnTo>
                <a:lnTo>
                  <a:pt x="587" y="12700"/>
                </a:lnTo>
                <a:lnTo>
                  <a:pt x="367" y="12871"/>
                </a:lnTo>
                <a:lnTo>
                  <a:pt x="196" y="13066"/>
                </a:lnTo>
                <a:lnTo>
                  <a:pt x="99" y="13286"/>
                </a:lnTo>
                <a:lnTo>
                  <a:pt x="25" y="13530"/>
                </a:lnTo>
                <a:lnTo>
                  <a:pt x="1" y="13799"/>
                </a:lnTo>
                <a:lnTo>
                  <a:pt x="25" y="14019"/>
                </a:lnTo>
                <a:lnTo>
                  <a:pt x="50" y="14239"/>
                </a:lnTo>
                <a:lnTo>
                  <a:pt x="123" y="14434"/>
                </a:lnTo>
                <a:lnTo>
                  <a:pt x="221" y="14654"/>
                </a:lnTo>
                <a:lnTo>
                  <a:pt x="318" y="14825"/>
                </a:lnTo>
                <a:lnTo>
                  <a:pt x="440" y="15020"/>
                </a:lnTo>
                <a:lnTo>
                  <a:pt x="563" y="15191"/>
                </a:lnTo>
                <a:lnTo>
                  <a:pt x="709" y="15362"/>
                </a:lnTo>
                <a:lnTo>
                  <a:pt x="880" y="15509"/>
                </a:lnTo>
                <a:lnTo>
                  <a:pt x="1051" y="15631"/>
                </a:lnTo>
                <a:lnTo>
                  <a:pt x="1246" y="15753"/>
                </a:lnTo>
                <a:lnTo>
                  <a:pt x="1442" y="15875"/>
                </a:lnTo>
                <a:lnTo>
                  <a:pt x="1637" y="15948"/>
                </a:lnTo>
                <a:lnTo>
                  <a:pt x="1857" y="16022"/>
                </a:lnTo>
                <a:lnTo>
                  <a:pt x="2052" y="16046"/>
                </a:lnTo>
                <a:lnTo>
                  <a:pt x="2272" y="16070"/>
                </a:lnTo>
                <a:lnTo>
                  <a:pt x="2541" y="16046"/>
                </a:lnTo>
                <a:lnTo>
                  <a:pt x="2785" y="15973"/>
                </a:lnTo>
                <a:lnTo>
                  <a:pt x="3005" y="15875"/>
                </a:lnTo>
                <a:lnTo>
                  <a:pt x="3200" y="15704"/>
                </a:lnTo>
                <a:lnTo>
                  <a:pt x="3371" y="15509"/>
                </a:lnTo>
                <a:lnTo>
                  <a:pt x="3493" y="15289"/>
                </a:lnTo>
                <a:lnTo>
                  <a:pt x="3567" y="15094"/>
                </a:lnTo>
                <a:lnTo>
                  <a:pt x="3615" y="14874"/>
                </a:lnTo>
                <a:lnTo>
                  <a:pt x="3689" y="14654"/>
                </a:lnTo>
                <a:lnTo>
                  <a:pt x="3762" y="14459"/>
                </a:lnTo>
                <a:lnTo>
                  <a:pt x="3860" y="14239"/>
                </a:lnTo>
                <a:lnTo>
                  <a:pt x="4031" y="14068"/>
                </a:lnTo>
                <a:lnTo>
                  <a:pt x="4299" y="13824"/>
                </a:lnTo>
                <a:lnTo>
                  <a:pt x="4544" y="13628"/>
                </a:lnTo>
                <a:lnTo>
                  <a:pt x="4763" y="13530"/>
                </a:lnTo>
                <a:lnTo>
                  <a:pt x="4959" y="13482"/>
                </a:lnTo>
                <a:lnTo>
                  <a:pt x="5154" y="13482"/>
                </a:lnTo>
                <a:lnTo>
                  <a:pt x="5325" y="13530"/>
                </a:lnTo>
                <a:lnTo>
                  <a:pt x="5496" y="13653"/>
                </a:lnTo>
                <a:lnTo>
                  <a:pt x="5667" y="13775"/>
                </a:lnTo>
                <a:lnTo>
                  <a:pt x="5838" y="13970"/>
                </a:lnTo>
                <a:lnTo>
                  <a:pt x="6009" y="14165"/>
                </a:lnTo>
                <a:lnTo>
                  <a:pt x="6375" y="14654"/>
                </a:lnTo>
                <a:lnTo>
                  <a:pt x="6815" y="15191"/>
                </a:lnTo>
                <a:lnTo>
                  <a:pt x="7059" y="15484"/>
                </a:lnTo>
                <a:lnTo>
                  <a:pt x="7328" y="15777"/>
                </a:lnTo>
                <a:lnTo>
                  <a:pt x="7474" y="15899"/>
                </a:lnTo>
                <a:lnTo>
                  <a:pt x="7670" y="15997"/>
                </a:lnTo>
                <a:lnTo>
                  <a:pt x="7841" y="16046"/>
                </a:lnTo>
                <a:lnTo>
                  <a:pt x="8036" y="16070"/>
                </a:lnTo>
                <a:lnTo>
                  <a:pt x="8134" y="16046"/>
                </a:lnTo>
                <a:lnTo>
                  <a:pt x="8280" y="15973"/>
                </a:lnTo>
                <a:lnTo>
                  <a:pt x="8744" y="15704"/>
                </a:lnTo>
                <a:lnTo>
                  <a:pt x="9013" y="15533"/>
                </a:lnTo>
                <a:lnTo>
                  <a:pt x="9306" y="15313"/>
                </a:lnTo>
                <a:lnTo>
                  <a:pt x="9623" y="15094"/>
                </a:lnTo>
                <a:lnTo>
                  <a:pt x="9917" y="14825"/>
                </a:lnTo>
                <a:lnTo>
                  <a:pt x="10185" y="14556"/>
                </a:lnTo>
                <a:lnTo>
                  <a:pt x="10429" y="14263"/>
                </a:lnTo>
                <a:lnTo>
                  <a:pt x="10625" y="13970"/>
                </a:lnTo>
                <a:lnTo>
                  <a:pt x="10698" y="13824"/>
                </a:lnTo>
                <a:lnTo>
                  <a:pt x="10747" y="13653"/>
                </a:lnTo>
                <a:lnTo>
                  <a:pt x="10796" y="13506"/>
                </a:lnTo>
                <a:lnTo>
                  <a:pt x="10820" y="13359"/>
                </a:lnTo>
                <a:lnTo>
                  <a:pt x="10820" y="13213"/>
                </a:lnTo>
                <a:lnTo>
                  <a:pt x="10796" y="13042"/>
                </a:lnTo>
                <a:lnTo>
                  <a:pt x="10747" y="12895"/>
                </a:lnTo>
                <a:lnTo>
                  <a:pt x="10674" y="12749"/>
                </a:lnTo>
                <a:lnTo>
                  <a:pt x="10576" y="12602"/>
                </a:lnTo>
                <a:lnTo>
                  <a:pt x="10454" y="12456"/>
                </a:lnTo>
                <a:lnTo>
                  <a:pt x="10258" y="12309"/>
                </a:lnTo>
                <a:lnTo>
                  <a:pt x="10063" y="12212"/>
                </a:lnTo>
                <a:lnTo>
                  <a:pt x="9868" y="12138"/>
                </a:lnTo>
                <a:lnTo>
                  <a:pt x="9648" y="12065"/>
                </a:lnTo>
                <a:lnTo>
                  <a:pt x="9428" y="12016"/>
                </a:lnTo>
                <a:lnTo>
                  <a:pt x="9208" y="11919"/>
                </a:lnTo>
                <a:lnTo>
                  <a:pt x="9013" y="11821"/>
                </a:lnTo>
                <a:lnTo>
                  <a:pt x="8818" y="11650"/>
                </a:lnTo>
                <a:lnTo>
                  <a:pt x="8647" y="11454"/>
                </a:lnTo>
                <a:lnTo>
                  <a:pt x="8549" y="11235"/>
                </a:lnTo>
                <a:lnTo>
                  <a:pt x="8476" y="10990"/>
                </a:lnTo>
                <a:lnTo>
                  <a:pt x="8451" y="10697"/>
                </a:lnTo>
                <a:lnTo>
                  <a:pt x="8476" y="10502"/>
                </a:lnTo>
                <a:lnTo>
                  <a:pt x="8500" y="10282"/>
                </a:lnTo>
                <a:lnTo>
                  <a:pt x="8573" y="10087"/>
                </a:lnTo>
                <a:lnTo>
                  <a:pt x="8647" y="9891"/>
                </a:lnTo>
                <a:lnTo>
                  <a:pt x="8744" y="9696"/>
                </a:lnTo>
                <a:lnTo>
                  <a:pt x="8866" y="9501"/>
                </a:lnTo>
                <a:lnTo>
                  <a:pt x="9013" y="9330"/>
                </a:lnTo>
                <a:lnTo>
                  <a:pt x="9159" y="9159"/>
                </a:lnTo>
                <a:lnTo>
                  <a:pt x="9330" y="9012"/>
                </a:lnTo>
                <a:lnTo>
                  <a:pt x="9501" y="8890"/>
                </a:lnTo>
                <a:lnTo>
                  <a:pt x="9672" y="8768"/>
                </a:lnTo>
                <a:lnTo>
                  <a:pt x="9868" y="8646"/>
                </a:lnTo>
                <a:lnTo>
                  <a:pt x="10063" y="8573"/>
                </a:lnTo>
                <a:lnTo>
                  <a:pt x="10283" y="8499"/>
                </a:lnTo>
                <a:lnTo>
                  <a:pt x="10503" y="8475"/>
                </a:lnTo>
                <a:lnTo>
                  <a:pt x="10698" y="8450"/>
                </a:lnTo>
                <a:lnTo>
                  <a:pt x="10967" y="8475"/>
                </a:lnTo>
                <a:lnTo>
                  <a:pt x="11211" y="8548"/>
                </a:lnTo>
                <a:lnTo>
                  <a:pt x="11455" y="8646"/>
                </a:lnTo>
                <a:lnTo>
                  <a:pt x="11651" y="8817"/>
                </a:lnTo>
                <a:lnTo>
                  <a:pt x="11822" y="9012"/>
                </a:lnTo>
                <a:lnTo>
                  <a:pt x="11944" y="9232"/>
                </a:lnTo>
                <a:lnTo>
                  <a:pt x="12017" y="9452"/>
                </a:lnTo>
                <a:lnTo>
                  <a:pt x="12090" y="9672"/>
                </a:lnTo>
                <a:lnTo>
                  <a:pt x="12139" y="9867"/>
                </a:lnTo>
                <a:lnTo>
                  <a:pt x="12212" y="10062"/>
                </a:lnTo>
                <a:lnTo>
                  <a:pt x="12310" y="10258"/>
                </a:lnTo>
                <a:lnTo>
                  <a:pt x="12457" y="10453"/>
                </a:lnTo>
                <a:lnTo>
                  <a:pt x="12603" y="10575"/>
                </a:lnTo>
                <a:lnTo>
                  <a:pt x="12750" y="10673"/>
                </a:lnTo>
                <a:lnTo>
                  <a:pt x="12896" y="10746"/>
                </a:lnTo>
                <a:lnTo>
                  <a:pt x="13043" y="10795"/>
                </a:lnTo>
                <a:lnTo>
                  <a:pt x="13214" y="10819"/>
                </a:lnTo>
                <a:lnTo>
                  <a:pt x="13360" y="10819"/>
                </a:lnTo>
                <a:lnTo>
                  <a:pt x="13507" y="10795"/>
                </a:lnTo>
                <a:lnTo>
                  <a:pt x="13653" y="10746"/>
                </a:lnTo>
                <a:lnTo>
                  <a:pt x="13824" y="10697"/>
                </a:lnTo>
                <a:lnTo>
                  <a:pt x="13971" y="10624"/>
                </a:lnTo>
                <a:lnTo>
                  <a:pt x="14264" y="10429"/>
                </a:lnTo>
                <a:lnTo>
                  <a:pt x="14557" y="10184"/>
                </a:lnTo>
                <a:lnTo>
                  <a:pt x="14826" y="9916"/>
                </a:lnTo>
                <a:lnTo>
                  <a:pt x="15094" y="9623"/>
                </a:lnTo>
                <a:lnTo>
                  <a:pt x="15314" y="9305"/>
                </a:lnTo>
                <a:lnTo>
                  <a:pt x="15534" y="9012"/>
                </a:lnTo>
                <a:lnTo>
                  <a:pt x="15705" y="8744"/>
                </a:lnTo>
                <a:lnTo>
                  <a:pt x="15973" y="8279"/>
                </a:lnTo>
                <a:lnTo>
                  <a:pt x="16047" y="8133"/>
                </a:lnTo>
                <a:lnTo>
                  <a:pt x="16071" y="8035"/>
                </a:lnTo>
                <a:lnTo>
                  <a:pt x="16047" y="7840"/>
                </a:lnTo>
                <a:lnTo>
                  <a:pt x="15998" y="7669"/>
                </a:lnTo>
                <a:lnTo>
                  <a:pt x="15900" y="7474"/>
                </a:lnTo>
                <a:lnTo>
                  <a:pt x="15778" y="7327"/>
                </a:lnTo>
                <a:lnTo>
                  <a:pt x="15485" y="7058"/>
                </a:lnTo>
                <a:lnTo>
                  <a:pt x="15192" y="6814"/>
                </a:lnTo>
                <a:lnTo>
                  <a:pt x="14655" y="6374"/>
                </a:lnTo>
                <a:lnTo>
                  <a:pt x="14166" y="6008"/>
                </a:lnTo>
                <a:lnTo>
                  <a:pt x="13971" y="5837"/>
                </a:lnTo>
                <a:lnTo>
                  <a:pt x="13775" y="5666"/>
                </a:lnTo>
                <a:lnTo>
                  <a:pt x="13653" y="5495"/>
                </a:lnTo>
                <a:lnTo>
                  <a:pt x="13531" y="5324"/>
                </a:lnTo>
                <a:lnTo>
                  <a:pt x="13482" y="5153"/>
                </a:lnTo>
                <a:lnTo>
                  <a:pt x="13482" y="4958"/>
                </a:lnTo>
                <a:lnTo>
                  <a:pt x="13531" y="4763"/>
                </a:lnTo>
                <a:lnTo>
                  <a:pt x="13629" y="4543"/>
                </a:lnTo>
                <a:lnTo>
                  <a:pt x="13800" y="4299"/>
                </a:lnTo>
                <a:lnTo>
                  <a:pt x="14068" y="4030"/>
                </a:lnTo>
                <a:lnTo>
                  <a:pt x="14239" y="3859"/>
                </a:lnTo>
                <a:lnTo>
                  <a:pt x="14435" y="3761"/>
                </a:lnTo>
                <a:lnTo>
                  <a:pt x="14655" y="3688"/>
                </a:lnTo>
                <a:lnTo>
                  <a:pt x="14850" y="3639"/>
                </a:lnTo>
                <a:lnTo>
                  <a:pt x="15070" y="3590"/>
                </a:lnTo>
                <a:lnTo>
                  <a:pt x="15290" y="3493"/>
                </a:lnTo>
                <a:lnTo>
                  <a:pt x="15485" y="3370"/>
                </a:lnTo>
                <a:lnTo>
                  <a:pt x="15705" y="3199"/>
                </a:lnTo>
                <a:lnTo>
                  <a:pt x="15876" y="3004"/>
                </a:lnTo>
                <a:lnTo>
                  <a:pt x="15973" y="2784"/>
                </a:lnTo>
                <a:lnTo>
                  <a:pt x="16047" y="2540"/>
                </a:lnTo>
                <a:lnTo>
                  <a:pt x="16071" y="2271"/>
                </a:lnTo>
                <a:lnTo>
                  <a:pt x="16047" y="2052"/>
                </a:lnTo>
                <a:lnTo>
                  <a:pt x="16022" y="1832"/>
                </a:lnTo>
                <a:lnTo>
                  <a:pt x="15949" y="1636"/>
                </a:lnTo>
                <a:lnTo>
                  <a:pt x="15851" y="1417"/>
                </a:lnTo>
                <a:lnTo>
                  <a:pt x="15754" y="1246"/>
                </a:lnTo>
                <a:lnTo>
                  <a:pt x="15632" y="1050"/>
                </a:lnTo>
                <a:lnTo>
                  <a:pt x="15509" y="879"/>
                </a:lnTo>
                <a:lnTo>
                  <a:pt x="15363" y="708"/>
                </a:lnTo>
                <a:lnTo>
                  <a:pt x="15192" y="562"/>
                </a:lnTo>
                <a:lnTo>
                  <a:pt x="15021" y="440"/>
                </a:lnTo>
                <a:lnTo>
                  <a:pt x="14826" y="318"/>
                </a:lnTo>
                <a:lnTo>
                  <a:pt x="14630" y="195"/>
                </a:lnTo>
                <a:lnTo>
                  <a:pt x="14435" y="122"/>
                </a:lnTo>
                <a:lnTo>
                  <a:pt x="14215" y="49"/>
                </a:lnTo>
                <a:lnTo>
                  <a:pt x="14020" y="24"/>
                </a:lnTo>
                <a:lnTo>
                  <a:pt x="13800" y="0"/>
                </a:lnTo>
                <a:lnTo>
                  <a:pt x="13531" y="24"/>
                </a:lnTo>
                <a:lnTo>
                  <a:pt x="13287" y="98"/>
                </a:lnTo>
                <a:lnTo>
                  <a:pt x="13067" y="195"/>
                </a:lnTo>
                <a:lnTo>
                  <a:pt x="12872" y="366"/>
                </a:lnTo>
                <a:lnTo>
                  <a:pt x="12701" y="562"/>
                </a:lnTo>
                <a:lnTo>
                  <a:pt x="12579" y="782"/>
                </a:lnTo>
                <a:lnTo>
                  <a:pt x="12505" y="977"/>
                </a:lnTo>
                <a:lnTo>
                  <a:pt x="12457" y="1197"/>
                </a:lnTo>
                <a:lnTo>
                  <a:pt x="12383" y="1417"/>
                </a:lnTo>
                <a:lnTo>
                  <a:pt x="12310" y="1612"/>
                </a:lnTo>
                <a:lnTo>
                  <a:pt x="12212" y="1832"/>
                </a:lnTo>
                <a:lnTo>
                  <a:pt x="12041" y="2003"/>
                </a:lnTo>
                <a:lnTo>
                  <a:pt x="11773" y="2271"/>
                </a:lnTo>
                <a:lnTo>
                  <a:pt x="11528" y="2442"/>
                </a:lnTo>
                <a:lnTo>
                  <a:pt x="11309" y="2540"/>
                </a:lnTo>
                <a:lnTo>
                  <a:pt x="11113" y="2589"/>
                </a:lnTo>
                <a:lnTo>
                  <a:pt x="10918" y="2589"/>
                </a:lnTo>
                <a:lnTo>
                  <a:pt x="10747" y="2540"/>
                </a:lnTo>
                <a:lnTo>
                  <a:pt x="10576" y="2418"/>
                </a:lnTo>
                <a:lnTo>
                  <a:pt x="10405" y="2296"/>
                </a:lnTo>
                <a:lnTo>
                  <a:pt x="10234" y="2100"/>
                </a:lnTo>
                <a:lnTo>
                  <a:pt x="10063" y="1905"/>
                </a:lnTo>
                <a:lnTo>
                  <a:pt x="9697" y="1417"/>
                </a:lnTo>
                <a:lnTo>
                  <a:pt x="9257" y="879"/>
                </a:lnTo>
                <a:lnTo>
                  <a:pt x="9013" y="586"/>
                </a:lnTo>
                <a:lnTo>
                  <a:pt x="8744" y="293"/>
                </a:lnTo>
                <a:lnTo>
                  <a:pt x="8598" y="171"/>
                </a:lnTo>
                <a:lnTo>
                  <a:pt x="8402" y="73"/>
                </a:lnTo>
                <a:lnTo>
                  <a:pt x="8231" y="24"/>
                </a:lnTo>
                <a:lnTo>
                  <a:pt x="803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38" name="Google Shape;1238;p38"/>
          <p:cNvGrpSpPr/>
          <p:nvPr/>
        </p:nvGrpSpPr>
        <p:grpSpPr>
          <a:xfrm>
            <a:off x="3200595" y="1476017"/>
            <a:ext cx="299121" cy="423685"/>
            <a:chOff x="3984000" y="1594200"/>
            <a:chExt cx="357800" cy="506800"/>
          </a:xfrm>
        </p:grpSpPr>
        <p:sp>
          <p:nvSpPr>
            <p:cNvPr id="1239" name="Google Shape;1239;p38"/>
            <p:cNvSpPr/>
            <p:nvPr/>
          </p:nvSpPr>
          <p:spPr>
            <a:xfrm>
              <a:off x="3984000" y="1597875"/>
              <a:ext cx="44575" cy="503125"/>
            </a:xfrm>
            <a:custGeom>
              <a:rect b="b" l="l" r="r" t="t"/>
              <a:pathLst>
                <a:path extrusionOk="0" h="20125" w="1783">
                  <a:moveTo>
                    <a:pt x="391" y="0"/>
                  </a:moveTo>
                  <a:lnTo>
                    <a:pt x="293" y="25"/>
                  </a:lnTo>
                  <a:lnTo>
                    <a:pt x="220" y="73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4" y="391"/>
                  </a:lnTo>
                  <a:lnTo>
                    <a:pt x="0" y="489"/>
                  </a:lnTo>
                  <a:lnTo>
                    <a:pt x="0" y="20125"/>
                  </a:lnTo>
                  <a:lnTo>
                    <a:pt x="1783" y="20125"/>
                  </a:lnTo>
                  <a:lnTo>
                    <a:pt x="1783" y="489"/>
                  </a:lnTo>
                  <a:lnTo>
                    <a:pt x="1783" y="391"/>
                  </a:lnTo>
                  <a:lnTo>
                    <a:pt x="1734" y="293"/>
                  </a:lnTo>
                  <a:lnTo>
                    <a:pt x="1710" y="220"/>
                  </a:lnTo>
                  <a:lnTo>
                    <a:pt x="1636" y="147"/>
                  </a:lnTo>
                  <a:lnTo>
                    <a:pt x="1563" y="73"/>
                  </a:lnTo>
                  <a:lnTo>
                    <a:pt x="1490" y="25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0" name="Google Shape;1240;p38"/>
            <p:cNvSpPr/>
            <p:nvPr/>
          </p:nvSpPr>
          <p:spPr>
            <a:xfrm>
              <a:off x="4041375" y="1594200"/>
              <a:ext cx="300425" cy="229600"/>
            </a:xfrm>
            <a:custGeom>
              <a:rect b="b" l="l" r="r" t="t"/>
              <a:pathLst>
                <a:path extrusionOk="0" h="9184" w="12017">
                  <a:moveTo>
                    <a:pt x="2541" y="1"/>
                  </a:moveTo>
                  <a:lnTo>
                    <a:pt x="2174" y="25"/>
                  </a:lnTo>
                  <a:lnTo>
                    <a:pt x="1808" y="74"/>
                  </a:lnTo>
                  <a:lnTo>
                    <a:pt x="1442" y="123"/>
                  </a:lnTo>
                  <a:lnTo>
                    <a:pt x="1100" y="245"/>
                  </a:lnTo>
                  <a:lnTo>
                    <a:pt x="734" y="367"/>
                  </a:lnTo>
                  <a:lnTo>
                    <a:pt x="367" y="538"/>
                  </a:lnTo>
                  <a:lnTo>
                    <a:pt x="1" y="758"/>
                  </a:lnTo>
                  <a:lnTo>
                    <a:pt x="1" y="8427"/>
                  </a:lnTo>
                  <a:lnTo>
                    <a:pt x="367" y="8207"/>
                  </a:lnTo>
                  <a:lnTo>
                    <a:pt x="734" y="8036"/>
                  </a:lnTo>
                  <a:lnTo>
                    <a:pt x="1100" y="7889"/>
                  </a:lnTo>
                  <a:lnTo>
                    <a:pt x="1442" y="7792"/>
                  </a:lnTo>
                  <a:lnTo>
                    <a:pt x="1808" y="7718"/>
                  </a:lnTo>
                  <a:lnTo>
                    <a:pt x="2174" y="7694"/>
                  </a:lnTo>
                  <a:lnTo>
                    <a:pt x="2541" y="7670"/>
                  </a:lnTo>
                  <a:lnTo>
                    <a:pt x="2883" y="7694"/>
                  </a:lnTo>
                  <a:lnTo>
                    <a:pt x="3249" y="7718"/>
                  </a:lnTo>
                  <a:lnTo>
                    <a:pt x="3615" y="7767"/>
                  </a:lnTo>
                  <a:lnTo>
                    <a:pt x="3982" y="7840"/>
                  </a:lnTo>
                  <a:lnTo>
                    <a:pt x="4324" y="7914"/>
                  </a:lnTo>
                  <a:lnTo>
                    <a:pt x="5056" y="8134"/>
                  </a:lnTo>
                  <a:lnTo>
                    <a:pt x="5765" y="8353"/>
                  </a:lnTo>
                  <a:lnTo>
                    <a:pt x="6497" y="8573"/>
                  </a:lnTo>
                  <a:lnTo>
                    <a:pt x="7206" y="8793"/>
                  </a:lnTo>
                  <a:lnTo>
                    <a:pt x="7938" y="8988"/>
                  </a:lnTo>
                  <a:lnTo>
                    <a:pt x="8305" y="9062"/>
                  </a:lnTo>
                  <a:lnTo>
                    <a:pt x="8647" y="9110"/>
                  </a:lnTo>
                  <a:lnTo>
                    <a:pt x="9013" y="9159"/>
                  </a:lnTo>
                  <a:lnTo>
                    <a:pt x="9379" y="9184"/>
                  </a:lnTo>
                  <a:lnTo>
                    <a:pt x="9746" y="9159"/>
                  </a:lnTo>
                  <a:lnTo>
                    <a:pt x="10088" y="9135"/>
                  </a:lnTo>
                  <a:lnTo>
                    <a:pt x="10454" y="9086"/>
                  </a:lnTo>
                  <a:lnTo>
                    <a:pt x="10820" y="8988"/>
                  </a:lnTo>
                  <a:lnTo>
                    <a:pt x="11187" y="8866"/>
                  </a:lnTo>
                  <a:lnTo>
                    <a:pt x="11529" y="8695"/>
                  </a:lnTo>
                  <a:lnTo>
                    <a:pt x="11699" y="8598"/>
                  </a:lnTo>
                  <a:lnTo>
                    <a:pt x="11822" y="8500"/>
                  </a:lnTo>
                  <a:lnTo>
                    <a:pt x="11895" y="8378"/>
                  </a:lnTo>
                  <a:lnTo>
                    <a:pt x="11968" y="8256"/>
                  </a:lnTo>
                  <a:lnTo>
                    <a:pt x="12017" y="8134"/>
                  </a:lnTo>
                  <a:lnTo>
                    <a:pt x="12017" y="8011"/>
                  </a:lnTo>
                  <a:lnTo>
                    <a:pt x="11968" y="7914"/>
                  </a:lnTo>
                  <a:lnTo>
                    <a:pt x="11919" y="7816"/>
                  </a:lnTo>
                  <a:lnTo>
                    <a:pt x="11529" y="7425"/>
                  </a:lnTo>
                  <a:lnTo>
                    <a:pt x="11138" y="6961"/>
                  </a:lnTo>
                  <a:lnTo>
                    <a:pt x="10771" y="6473"/>
                  </a:lnTo>
                  <a:lnTo>
                    <a:pt x="10381" y="5960"/>
                  </a:lnTo>
                  <a:lnTo>
                    <a:pt x="10307" y="5813"/>
                  </a:lnTo>
                  <a:lnTo>
                    <a:pt x="10259" y="5667"/>
                  </a:lnTo>
                  <a:lnTo>
                    <a:pt x="10234" y="5496"/>
                  </a:lnTo>
                  <a:lnTo>
                    <a:pt x="10210" y="5300"/>
                  </a:lnTo>
                  <a:lnTo>
                    <a:pt x="10234" y="5130"/>
                  </a:lnTo>
                  <a:lnTo>
                    <a:pt x="10259" y="4959"/>
                  </a:lnTo>
                  <a:lnTo>
                    <a:pt x="10307" y="4788"/>
                  </a:lnTo>
                  <a:lnTo>
                    <a:pt x="10381" y="4617"/>
                  </a:lnTo>
                  <a:lnTo>
                    <a:pt x="10771" y="3884"/>
                  </a:lnTo>
                  <a:lnTo>
                    <a:pt x="11138" y="3127"/>
                  </a:lnTo>
                  <a:lnTo>
                    <a:pt x="11529" y="2345"/>
                  </a:lnTo>
                  <a:lnTo>
                    <a:pt x="11919" y="1490"/>
                  </a:lnTo>
                  <a:lnTo>
                    <a:pt x="11993" y="1320"/>
                  </a:lnTo>
                  <a:lnTo>
                    <a:pt x="12017" y="1173"/>
                  </a:lnTo>
                  <a:lnTo>
                    <a:pt x="12017" y="1051"/>
                  </a:lnTo>
                  <a:lnTo>
                    <a:pt x="11968" y="978"/>
                  </a:lnTo>
                  <a:lnTo>
                    <a:pt x="11895" y="953"/>
                  </a:lnTo>
                  <a:lnTo>
                    <a:pt x="11822" y="929"/>
                  </a:lnTo>
                  <a:lnTo>
                    <a:pt x="11699" y="978"/>
                  </a:lnTo>
                  <a:lnTo>
                    <a:pt x="11529" y="1026"/>
                  </a:lnTo>
                  <a:lnTo>
                    <a:pt x="11187" y="1197"/>
                  </a:lnTo>
                  <a:lnTo>
                    <a:pt x="10820" y="1320"/>
                  </a:lnTo>
                  <a:lnTo>
                    <a:pt x="10454" y="1417"/>
                  </a:lnTo>
                  <a:lnTo>
                    <a:pt x="10088" y="1466"/>
                  </a:lnTo>
                  <a:lnTo>
                    <a:pt x="9746" y="1515"/>
                  </a:lnTo>
                  <a:lnTo>
                    <a:pt x="9379" y="1515"/>
                  </a:lnTo>
                  <a:lnTo>
                    <a:pt x="9013" y="1490"/>
                  </a:lnTo>
                  <a:lnTo>
                    <a:pt x="8647" y="1466"/>
                  </a:lnTo>
                  <a:lnTo>
                    <a:pt x="8305" y="1393"/>
                  </a:lnTo>
                  <a:lnTo>
                    <a:pt x="7938" y="1320"/>
                  </a:lnTo>
                  <a:lnTo>
                    <a:pt x="7206" y="1149"/>
                  </a:lnTo>
                  <a:lnTo>
                    <a:pt x="6497" y="929"/>
                  </a:lnTo>
                  <a:lnTo>
                    <a:pt x="5765" y="685"/>
                  </a:lnTo>
                  <a:lnTo>
                    <a:pt x="5056" y="465"/>
                  </a:lnTo>
                  <a:lnTo>
                    <a:pt x="4324" y="269"/>
                  </a:lnTo>
                  <a:lnTo>
                    <a:pt x="3982" y="172"/>
                  </a:lnTo>
                  <a:lnTo>
                    <a:pt x="3615" y="98"/>
                  </a:lnTo>
                  <a:lnTo>
                    <a:pt x="3249" y="50"/>
                  </a:lnTo>
                  <a:lnTo>
                    <a:pt x="2883" y="25"/>
                  </a:lnTo>
                  <a:lnTo>
                    <a:pt x="254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41" name="Google Shape;1241;p38"/>
          <p:cNvGrpSpPr/>
          <p:nvPr/>
        </p:nvGrpSpPr>
        <p:grpSpPr>
          <a:xfrm>
            <a:off x="3716637" y="1566869"/>
            <a:ext cx="394090" cy="241980"/>
            <a:chOff x="4601275" y="1702875"/>
            <a:chExt cx="471400" cy="289450"/>
          </a:xfrm>
        </p:grpSpPr>
        <p:sp>
          <p:nvSpPr>
            <p:cNvPr id="1242" name="Google Shape;1242;p38"/>
            <p:cNvSpPr/>
            <p:nvPr/>
          </p:nvSpPr>
          <p:spPr>
            <a:xfrm>
              <a:off x="4816200" y="170287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8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60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8"/>
                  </a:lnTo>
                  <a:lnTo>
                    <a:pt x="367" y="1540"/>
                  </a:lnTo>
                  <a:lnTo>
                    <a:pt x="514" y="1613"/>
                  </a:lnTo>
                  <a:lnTo>
                    <a:pt x="660" y="1662"/>
                  </a:lnTo>
                  <a:lnTo>
                    <a:pt x="1002" y="1662"/>
                  </a:lnTo>
                  <a:lnTo>
                    <a:pt x="1149" y="1613"/>
                  </a:lnTo>
                  <a:lnTo>
                    <a:pt x="1295" y="1540"/>
                  </a:lnTo>
                  <a:lnTo>
                    <a:pt x="1417" y="1418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60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8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3" name="Google Shape;1243;p38"/>
            <p:cNvSpPr/>
            <p:nvPr/>
          </p:nvSpPr>
          <p:spPr>
            <a:xfrm>
              <a:off x="5031125" y="175722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3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3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8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1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8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4" name="Google Shape;1244;p38"/>
            <p:cNvSpPr/>
            <p:nvPr/>
          </p:nvSpPr>
          <p:spPr>
            <a:xfrm>
              <a:off x="4634875" y="1756000"/>
              <a:ext cx="404225" cy="178325"/>
            </a:xfrm>
            <a:custGeom>
              <a:rect b="b" l="l" r="r" t="t"/>
              <a:pathLst>
                <a:path extrusionOk="0" h="7133" w="16169">
                  <a:moveTo>
                    <a:pt x="7742" y="1"/>
                  </a:moveTo>
                  <a:lnTo>
                    <a:pt x="5007" y="3444"/>
                  </a:lnTo>
                  <a:lnTo>
                    <a:pt x="464" y="1784"/>
                  </a:lnTo>
                  <a:lnTo>
                    <a:pt x="366" y="1881"/>
                  </a:lnTo>
                  <a:lnTo>
                    <a:pt x="244" y="1979"/>
                  </a:lnTo>
                  <a:lnTo>
                    <a:pt x="122" y="2052"/>
                  </a:lnTo>
                  <a:lnTo>
                    <a:pt x="0" y="2101"/>
                  </a:lnTo>
                  <a:lnTo>
                    <a:pt x="1465" y="7132"/>
                  </a:lnTo>
                  <a:lnTo>
                    <a:pt x="14703" y="7132"/>
                  </a:lnTo>
                  <a:lnTo>
                    <a:pt x="16168" y="2101"/>
                  </a:lnTo>
                  <a:lnTo>
                    <a:pt x="16046" y="2052"/>
                  </a:lnTo>
                  <a:lnTo>
                    <a:pt x="15924" y="1979"/>
                  </a:lnTo>
                  <a:lnTo>
                    <a:pt x="15802" y="1881"/>
                  </a:lnTo>
                  <a:lnTo>
                    <a:pt x="15704" y="1784"/>
                  </a:lnTo>
                  <a:lnTo>
                    <a:pt x="11161" y="3444"/>
                  </a:lnTo>
                  <a:lnTo>
                    <a:pt x="8426" y="1"/>
                  </a:lnTo>
                  <a:lnTo>
                    <a:pt x="8255" y="25"/>
                  </a:lnTo>
                  <a:lnTo>
                    <a:pt x="7913" y="25"/>
                  </a:lnTo>
                  <a:lnTo>
                    <a:pt x="774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5" name="Google Shape;1245;p38"/>
            <p:cNvSpPr/>
            <p:nvPr/>
          </p:nvSpPr>
          <p:spPr>
            <a:xfrm>
              <a:off x="4601275" y="1757225"/>
              <a:ext cx="41550" cy="41550"/>
            </a:xfrm>
            <a:custGeom>
              <a:rect b="b" l="l" r="r" t="t"/>
              <a:pathLst>
                <a:path extrusionOk="0" h="1662" w="1662">
                  <a:moveTo>
                    <a:pt x="831" y="1"/>
                  </a:moveTo>
                  <a:lnTo>
                    <a:pt x="660" y="25"/>
                  </a:lnTo>
                  <a:lnTo>
                    <a:pt x="514" y="74"/>
                  </a:lnTo>
                  <a:lnTo>
                    <a:pt x="367" y="147"/>
                  </a:lnTo>
                  <a:lnTo>
                    <a:pt x="245" y="245"/>
                  </a:lnTo>
                  <a:lnTo>
                    <a:pt x="147" y="367"/>
                  </a:lnTo>
                  <a:lnTo>
                    <a:pt x="74" y="514"/>
                  </a:lnTo>
                  <a:lnTo>
                    <a:pt x="25" y="684"/>
                  </a:lnTo>
                  <a:lnTo>
                    <a:pt x="1" y="831"/>
                  </a:lnTo>
                  <a:lnTo>
                    <a:pt x="25" y="1002"/>
                  </a:lnTo>
                  <a:lnTo>
                    <a:pt x="74" y="1173"/>
                  </a:lnTo>
                  <a:lnTo>
                    <a:pt x="147" y="1295"/>
                  </a:lnTo>
                  <a:lnTo>
                    <a:pt x="245" y="1417"/>
                  </a:lnTo>
                  <a:lnTo>
                    <a:pt x="367" y="1539"/>
                  </a:lnTo>
                  <a:lnTo>
                    <a:pt x="514" y="1613"/>
                  </a:lnTo>
                  <a:lnTo>
                    <a:pt x="660" y="1661"/>
                  </a:lnTo>
                  <a:lnTo>
                    <a:pt x="1002" y="1661"/>
                  </a:lnTo>
                  <a:lnTo>
                    <a:pt x="1149" y="1613"/>
                  </a:lnTo>
                  <a:lnTo>
                    <a:pt x="1295" y="1539"/>
                  </a:lnTo>
                  <a:lnTo>
                    <a:pt x="1417" y="1417"/>
                  </a:lnTo>
                  <a:lnTo>
                    <a:pt x="1515" y="1295"/>
                  </a:lnTo>
                  <a:lnTo>
                    <a:pt x="1588" y="1173"/>
                  </a:lnTo>
                  <a:lnTo>
                    <a:pt x="1637" y="1002"/>
                  </a:lnTo>
                  <a:lnTo>
                    <a:pt x="1662" y="831"/>
                  </a:lnTo>
                  <a:lnTo>
                    <a:pt x="1637" y="684"/>
                  </a:lnTo>
                  <a:lnTo>
                    <a:pt x="1588" y="514"/>
                  </a:lnTo>
                  <a:lnTo>
                    <a:pt x="1515" y="367"/>
                  </a:lnTo>
                  <a:lnTo>
                    <a:pt x="1417" y="245"/>
                  </a:lnTo>
                  <a:lnTo>
                    <a:pt x="1295" y="147"/>
                  </a:lnTo>
                  <a:lnTo>
                    <a:pt x="1149" y="74"/>
                  </a:lnTo>
                  <a:lnTo>
                    <a:pt x="1002" y="25"/>
                  </a:lnTo>
                  <a:lnTo>
                    <a:pt x="8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6" name="Google Shape;1246;p38"/>
            <p:cNvSpPr/>
            <p:nvPr/>
          </p:nvSpPr>
          <p:spPr>
            <a:xfrm>
              <a:off x="4673325" y="1947725"/>
              <a:ext cx="327300" cy="44600"/>
            </a:xfrm>
            <a:custGeom>
              <a:rect b="b" l="l" r="r" t="t"/>
              <a:pathLst>
                <a:path extrusionOk="0" h="1784" w="13092">
                  <a:moveTo>
                    <a:pt x="1" y="1"/>
                  </a:moveTo>
                  <a:lnTo>
                    <a:pt x="514" y="1784"/>
                  </a:lnTo>
                  <a:lnTo>
                    <a:pt x="1808" y="1686"/>
                  </a:lnTo>
                  <a:lnTo>
                    <a:pt x="3249" y="1588"/>
                  </a:lnTo>
                  <a:lnTo>
                    <a:pt x="4836" y="1539"/>
                  </a:lnTo>
                  <a:lnTo>
                    <a:pt x="8256" y="1539"/>
                  </a:lnTo>
                  <a:lnTo>
                    <a:pt x="9843" y="1588"/>
                  </a:lnTo>
                  <a:lnTo>
                    <a:pt x="11284" y="1661"/>
                  </a:lnTo>
                  <a:lnTo>
                    <a:pt x="12579" y="1784"/>
                  </a:lnTo>
                  <a:lnTo>
                    <a:pt x="130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47" name="Google Shape;1247;p38"/>
          <p:cNvGrpSpPr/>
          <p:nvPr/>
        </p:nvGrpSpPr>
        <p:grpSpPr>
          <a:xfrm>
            <a:off x="4299057" y="1507659"/>
            <a:ext cx="356303" cy="360400"/>
            <a:chOff x="5297950" y="1632050"/>
            <a:chExt cx="426200" cy="431100"/>
          </a:xfrm>
        </p:grpSpPr>
        <p:sp>
          <p:nvSpPr>
            <p:cNvPr id="1248" name="Google Shape;1248;p38"/>
            <p:cNvSpPr/>
            <p:nvPr/>
          </p:nvSpPr>
          <p:spPr>
            <a:xfrm>
              <a:off x="5404800" y="1936125"/>
              <a:ext cx="212500" cy="127025"/>
            </a:xfrm>
            <a:custGeom>
              <a:rect b="b" l="l" r="r" t="t"/>
              <a:pathLst>
                <a:path extrusionOk="0" h="5081" w="8500">
                  <a:moveTo>
                    <a:pt x="3175" y="1"/>
                  </a:moveTo>
                  <a:lnTo>
                    <a:pt x="3175" y="2834"/>
                  </a:lnTo>
                  <a:lnTo>
                    <a:pt x="2614" y="2956"/>
                  </a:lnTo>
                  <a:lnTo>
                    <a:pt x="2076" y="3102"/>
                  </a:lnTo>
                  <a:lnTo>
                    <a:pt x="1588" y="3298"/>
                  </a:lnTo>
                  <a:lnTo>
                    <a:pt x="1148" y="3493"/>
                  </a:lnTo>
                  <a:lnTo>
                    <a:pt x="782" y="3713"/>
                  </a:lnTo>
                  <a:lnTo>
                    <a:pt x="611" y="3859"/>
                  </a:lnTo>
                  <a:lnTo>
                    <a:pt x="464" y="3982"/>
                  </a:lnTo>
                  <a:lnTo>
                    <a:pt x="318" y="4128"/>
                  </a:lnTo>
                  <a:lnTo>
                    <a:pt x="196" y="4275"/>
                  </a:lnTo>
                  <a:lnTo>
                    <a:pt x="74" y="4421"/>
                  </a:lnTo>
                  <a:lnTo>
                    <a:pt x="0" y="4592"/>
                  </a:lnTo>
                  <a:lnTo>
                    <a:pt x="171" y="4665"/>
                  </a:lnTo>
                  <a:lnTo>
                    <a:pt x="416" y="4739"/>
                  </a:lnTo>
                  <a:lnTo>
                    <a:pt x="782" y="4836"/>
                  </a:lnTo>
                  <a:lnTo>
                    <a:pt x="1344" y="4910"/>
                  </a:lnTo>
                  <a:lnTo>
                    <a:pt x="2101" y="5007"/>
                  </a:lnTo>
                  <a:lnTo>
                    <a:pt x="3053" y="5056"/>
                  </a:lnTo>
                  <a:lnTo>
                    <a:pt x="4250" y="5081"/>
                  </a:lnTo>
                  <a:lnTo>
                    <a:pt x="5447" y="5056"/>
                  </a:lnTo>
                  <a:lnTo>
                    <a:pt x="6399" y="5007"/>
                  </a:lnTo>
                  <a:lnTo>
                    <a:pt x="7156" y="4910"/>
                  </a:lnTo>
                  <a:lnTo>
                    <a:pt x="7718" y="4836"/>
                  </a:lnTo>
                  <a:lnTo>
                    <a:pt x="8084" y="4739"/>
                  </a:lnTo>
                  <a:lnTo>
                    <a:pt x="8329" y="4665"/>
                  </a:lnTo>
                  <a:lnTo>
                    <a:pt x="8500" y="4592"/>
                  </a:lnTo>
                  <a:lnTo>
                    <a:pt x="8426" y="4421"/>
                  </a:lnTo>
                  <a:lnTo>
                    <a:pt x="8304" y="4275"/>
                  </a:lnTo>
                  <a:lnTo>
                    <a:pt x="8182" y="4128"/>
                  </a:lnTo>
                  <a:lnTo>
                    <a:pt x="8036" y="3982"/>
                  </a:lnTo>
                  <a:lnTo>
                    <a:pt x="7889" y="3859"/>
                  </a:lnTo>
                  <a:lnTo>
                    <a:pt x="7718" y="3713"/>
                  </a:lnTo>
                  <a:lnTo>
                    <a:pt x="7352" y="3493"/>
                  </a:lnTo>
                  <a:lnTo>
                    <a:pt x="6912" y="3298"/>
                  </a:lnTo>
                  <a:lnTo>
                    <a:pt x="6424" y="3102"/>
                  </a:lnTo>
                  <a:lnTo>
                    <a:pt x="5886" y="2956"/>
                  </a:lnTo>
                  <a:lnTo>
                    <a:pt x="5325" y="2834"/>
                  </a:lnTo>
                  <a:lnTo>
                    <a:pt x="5325" y="1"/>
                  </a:lnTo>
                  <a:lnTo>
                    <a:pt x="5032" y="49"/>
                  </a:lnTo>
                  <a:lnTo>
                    <a:pt x="4763" y="98"/>
                  </a:lnTo>
                  <a:lnTo>
                    <a:pt x="4250" y="123"/>
                  </a:lnTo>
                  <a:lnTo>
                    <a:pt x="3737" y="98"/>
                  </a:lnTo>
                  <a:lnTo>
                    <a:pt x="3469" y="49"/>
                  </a:lnTo>
                  <a:lnTo>
                    <a:pt x="317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9" name="Google Shape;1249;p38"/>
            <p:cNvSpPr/>
            <p:nvPr/>
          </p:nvSpPr>
          <p:spPr>
            <a:xfrm>
              <a:off x="5297950" y="1632050"/>
              <a:ext cx="426200" cy="294950"/>
            </a:xfrm>
            <a:custGeom>
              <a:rect b="b" l="l" r="r" t="t"/>
              <a:pathLst>
                <a:path extrusionOk="0" h="11798" w="17048">
                  <a:moveTo>
                    <a:pt x="8524" y="2956"/>
                  </a:moveTo>
                  <a:lnTo>
                    <a:pt x="8573" y="2981"/>
                  </a:lnTo>
                  <a:lnTo>
                    <a:pt x="8622" y="3054"/>
                  </a:lnTo>
                  <a:lnTo>
                    <a:pt x="9086" y="4128"/>
                  </a:lnTo>
                  <a:lnTo>
                    <a:pt x="9135" y="4202"/>
                  </a:lnTo>
                  <a:lnTo>
                    <a:pt x="9208" y="4275"/>
                  </a:lnTo>
                  <a:lnTo>
                    <a:pt x="9306" y="4324"/>
                  </a:lnTo>
                  <a:lnTo>
                    <a:pt x="9403" y="4348"/>
                  </a:lnTo>
                  <a:lnTo>
                    <a:pt x="10576" y="4470"/>
                  </a:lnTo>
                  <a:lnTo>
                    <a:pt x="10649" y="4495"/>
                  </a:lnTo>
                  <a:lnTo>
                    <a:pt x="10698" y="4519"/>
                  </a:lnTo>
                  <a:lnTo>
                    <a:pt x="10673" y="4592"/>
                  </a:lnTo>
                  <a:lnTo>
                    <a:pt x="10624" y="4641"/>
                  </a:lnTo>
                  <a:lnTo>
                    <a:pt x="9745" y="5423"/>
                  </a:lnTo>
                  <a:lnTo>
                    <a:pt x="9696" y="5496"/>
                  </a:lnTo>
                  <a:lnTo>
                    <a:pt x="9648" y="5594"/>
                  </a:lnTo>
                  <a:lnTo>
                    <a:pt x="9623" y="5691"/>
                  </a:lnTo>
                  <a:lnTo>
                    <a:pt x="9623" y="5789"/>
                  </a:lnTo>
                  <a:lnTo>
                    <a:pt x="9892" y="6961"/>
                  </a:lnTo>
                  <a:lnTo>
                    <a:pt x="9892" y="7035"/>
                  </a:lnTo>
                  <a:lnTo>
                    <a:pt x="9867" y="7084"/>
                  </a:lnTo>
                  <a:lnTo>
                    <a:pt x="9818" y="7084"/>
                  </a:lnTo>
                  <a:lnTo>
                    <a:pt x="9745" y="7059"/>
                  </a:lnTo>
                  <a:lnTo>
                    <a:pt x="8719" y="6473"/>
                  </a:lnTo>
                  <a:lnTo>
                    <a:pt x="8622" y="6424"/>
                  </a:lnTo>
                  <a:lnTo>
                    <a:pt x="8426" y="6424"/>
                  </a:lnTo>
                  <a:lnTo>
                    <a:pt x="8329" y="6473"/>
                  </a:lnTo>
                  <a:lnTo>
                    <a:pt x="7303" y="7059"/>
                  </a:lnTo>
                  <a:lnTo>
                    <a:pt x="7230" y="7084"/>
                  </a:lnTo>
                  <a:lnTo>
                    <a:pt x="7181" y="7084"/>
                  </a:lnTo>
                  <a:lnTo>
                    <a:pt x="7156" y="7035"/>
                  </a:lnTo>
                  <a:lnTo>
                    <a:pt x="7156" y="6961"/>
                  </a:lnTo>
                  <a:lnTo>
                    <a:pt x="7425" y="5789"/>
                  </a:lnTo>
                  <a:lnTo>
                    <a:pt x="7425" y="5691"/>
                  </a:lnTo>
                  <a:lnTo>
                    <a:pt x="7401" y="5594"/>
                  </a:lnTo>
                  <a:lnTo>
                    <a:pt x="7352" y="5496"/>
                  </a:lnTo>
                  <a:lnTo>
                    <a:pt x="7303" y="5423"/>
                  </a:lnTo>
                  <a:lnTo>
                    <a:pt x="6424" y="4641"/>
                  </a:lnTo>
                  <a:lnTo>
                    <a:pt x="6375" y="4592"/>
                  </a:lnTo>
                  <a:lnTo>
                    <a:pt x="6350" y="4519"/>
                  </a:lnTo>
                  <a:lnTo>
                    <a:pt x="6399" y="4495"/>
                  </a:lnTo>
                  <a:lnTo>
                    <a:pt x="6473" y="4470"/>
                  </a:lnTo>
                  <a:lnTo>
                    <a:pt x="7645" y="4348"/>
                  </a:lnTo>
                  <a:lnTo>
                    <a:pt x="7743" y="4324"/>
                  </a:lnTo>
                  <a:lnTo>
                    <a:pt x="7840" y="4275"/>
                  </a:lnTo>
                  <a:lnTo>
                    <a:pt x="7913" y="4202"/>
                  </a:lnTo>
                  <a:lnTo>
                    <a:pt x="7962" y="4128"/>
                  </a:lnTo>
                  <a:lnTo>
                    <a:pt x="8426" y="3054"/>
                  </a:lnTo>
                  <a:lnTo>
                    <a:pt x="8475" y="2981"/>
                  </a:lnTo>
                  <a:lnTo>
                    <a:pt x="8524" y="2956"/>
                  </a:lnTo>
                  <a:close/>
                  <a:moveTo>
                    <a:pt x="15973" y="2150"/>
                  </a:moveTo>
                  <a:lnTo>
                    <a:pt x="15973" y="2516"/>
                  </a:lnTo>
                  <a:lnTo>
                    <a:pt x="15924" y="2932"/>
                  </a:lnTo>
                  <a:lnTo>
                    <a:pt x="15875" y="3371"/>
                  </a:lnTo>
                  <a:lnTo>
                    <a:pt x="15802" y="3835"/>
                  </a:lnTo>
                  <a:lnTo>
                    <a:pt x="15704" y="4299"/>
                  </a:lnTo>
                  <a:lnTo>
                    <a:pt x="15558" y="4788"/>
                  </a:lnTo>
                  <a:lnTo>
                    <a:pt x="15411" y="5252"/>
                  </a:lnTo>
                  <a:lnTo>
                    <a:pt x="15216" y="5740"/>
                  </a:lnTo>
                  <a:lnTo>
                    <a:pt x="14996" y="6204"/>
                  </a:lnTo>
                  <a:lnTo>
                    <a:pt x="14752" y="6620"/>
                  </a:lnTo>
                  <a:lnTo>
                    <a:pt x="14459" y="7035"/>
                  </a:lnTo>
                  <a:lnTo>
                    <a:pt x="14141" y="7426"/>
                  </a:lnTo>
                  <a:lnTo>
                    <a:pt x="13799" y="7767"/>
                  </a:lnTo>
                  <a:lnTo>
                    <a:pt x="13604" y="7914"/>
                  </a:lnTo>
                  <a:lnTo>
                    <a:pt x="13409" y="8061"/>
                  </a:lnTo>
                  <a:lnTo>
                    <a:pt x="13213" y="8183"/>
                  </a:lnTo>
                  <a:lnTo>
                    <a:pt x="12993" y="8305"/>
                  </a:lnTo>
                  <a:lnTo>
                    <a:pt x="12774" y="8402"/>
                  </a:lnTo>
                  <a:lnTo>
                    <a:pt x="12529" y="8476"/>
                  </a:lnTo>
                  <a:lnTo>
                    <a:pt x="12529" y="8476"/>
                  </a:lnTo>
                  <a:lnTo>
                    <a:pt x="12823" y="7767"/>
                  </a:lnTo>
                  <a:lnTo>
                    <a:pt x="13042" y="7059"/>
                  </a:lnTo>
                  <a:lnTo>
                    <a:pt x="13262" y="6351"/>
                  </a:lnTo>
                  <a:lnTo>
                    <a:pt x="13433" y="5618"/>
                  </a:lnTo>
                  <a:lnTo>
                    <a:pt x="13555" y="4837"/>
                  </a:lnTo>
                  <a:lnTo>
                    <a:pt x="13677" y="4031"/>
                  </a:lnTo>
                  <a:lnTo>
                    <a:pt x="13751" y="3127"/>
                  </a:lnTo>
                  <a:lnTo>
                    <a:pt x="13799" y="2150"/>
                  </a:lnTo>
                  <a:close/>
                  <a:moveTo>
                    <a:pt x="3249" y="2150"/>
                  </a:moveTo>
                  <a:lnTo>
                    <a:pt x="3298" y="3127"/>
                  </a:lnTo>
                  <a:lnTo>
                    <a:pt x="3371" y="4031"/>
                  </a:lnTo>
                  <a:lnTo>
                    <a:pt x="3493" y="4837"/>
                  </a:lnTo>
                  <a:lnTo>
                    <a:pt x="3615" y="5618"/>
                  </a:lnTo>
                  <a:lnTo>
                    <a:pt x="3786" y="6351"/>
                  </a:lnTo>
                  <a:lnTo>
                    <a:pt x="4006" y="7059"/>
                  </a:lnTo>
                  <a:lnTo>
                    <a:pt x="4226" y="7767"/>
                  </a:lnTo>
                  <a:lnTo>
                    <a:pt x="4519" y="8476"/>
                  </a:lnTo>
                  <a:lnTo>
                    <a:pt x="4274" y="8402"/>
                  </a:lnTo>
                  <a:lnTo>
                    <a:pt x="4055" y="8305"/>
                  </a:lnTo>
                  <a:lnTo>
                    <a:pt x="3835" y="8183"/>
                  </a:lnTo>
                  <a:lnTo>
                    <a:pt x="3639" y="8061"/>
                  </a:lnTo>
                  <a:lnTo>
                    <a:pt x="3444" y="7914"/>
                  </a:lnTo>
                  <a:lnTo>
                    <a:pt x="3249" y="7767"/>
                  </a:lnTo>
                  <a:lnTo>
                    <a:pt x="2907" y="7426"/>
                  </a:lnTo>
                  <a:lnTo>
                    <a:pt x="2589" y="7035"/>
                  </a:lnTo>
                  <a:lnTo>
                    <a:pt x="2296" y="6620"/>
                  </a:lnTo>
                  <a:lnTo>
                    <a:pt x="2052" y="6204"/>
                  </a:lnTo>
                  <a:lnTo>
                    <a:pt x="1832" y="5740"/>
                  </a:lnTo>
                  <a:lnTo>
                    <a:pt x="1637" y="5252"/>
                  </a:lnTo>
                  <a:lnTo>
                    <a:pt x="1490" y="4788"/>
                  </a:lnTo>
                  <a:lnTo>
                    <a:pt x="1344" y="4299"/>
                  </a:lnTo>
                  <a:lnTo>
                    <a:pt x="1246" y="3835"/>
                  </a:lnTo>
                  <a:lnTo>
                    <a:pt x="1173" y="3371"/>
                  </a:lnTo>
                  <a:lnTo>
                    <a:pt x="1124" y="2932"/>
                  </a:lnTo>
                  <a:lnTo>
                    <a:pt x="1075" y="2516"/>
                  </a:lnTo>
                  <a:lnTo>
                    <a:pt x="1075" y="2150"/>
                  </a:lnTo>
                  <a:close/>
                  <a:moveTo>
                    <a:pt x="3737" y="1"/>
                  </a:moveTo>
                  <a:lnTo>
                    <a:pt x="3639" y="25"/>
                  </a:lnTo>
                  <a:lnTo>
                    <a:pt x="3542" y="50"/>
                  </a:lnTo>
                  <a:lnTo>
                    <a:pt x="3444" y="99"/>
                  </a:lnTo>
                  <a:lnTo>
                    <a:pt x="3371" y="147"/>
                  </a:lnTo>
                  <a:lnTo>
                    <a:pt x="3322" y="221"/>
                  </a:lnTo>
                  <a:lnTo>
                    <a:pt x="3249" y="294"/>
                  </a:lnTo>
                  <a:lnTo>
                    <a:pt x="3224" y="392"/>
                  </a:lnTo>
                  <a:lnTo>
                    <a:pt x="3200" y="489"/>
                  </a:lnTo>
                  <a:lnTo>
                    <a:pt x="3224" y="1076"/>
                  </a:lnTo>
                  <a:lnTo>
                    <a:pt x="1075" y="1076"/>
                  </a:lnTo>
                  <a:lnTo>
                    <a:pt x="855" y="1100"/>
                  </a:lnTo>
                  <a:lnTo>
                    <a:pt x="660" y="1149"/>
                  </a:lnTo>
                  <a:lnTo>
                    <a:pt x="489" y="1246"/>
                  </a:lnTo>
                  <a:lnTo>
                    <a:pt x="318" y="1393"/>
                  </a:lnTo>
                  <a:lnTo>
                    <a:pt x="196" y="1540"/>
                  </a:lnTo>
                  <a:lnTo>
                    <a:pt x="98" y="1735"/>
                  </a:lnTo>
                  <a:lnTo>
                    <a:pt x="25" y="1930"/>
                  </a:lnTo>
                  <a:lnTo>
                    <a:pt x="0" y="2150"/>
                  </a:lnTo>
                  <a:lnTo>
                    <a:pt x="25" y="2614"/>
                  </a:lnTo>
                  <a:lnTo>
                    <a:pt x="49" y="3078"/>
                  </a:lnTo>
                  <a:lnTo>
                    <a:pt x="98" y="3518"/>
                  </a:lnTo>
                  <a:lnTo>
                    <a:pt x="171" y="3957"/>
                  </a:lnTo>
                  <a:lnTo>
                    <a:pt x="269" y="4348"/>
                  </a:lnTo>
                  <a:lnTo>
                    <a:pt x="367" y="4739"/>
                  </a:lnTo>
                  <a:lnTo>
                    <a:pt x="489" y="5130"/>
                  </a:lnTo>
                  <a:lnTo>
                    <a:pt x="635" y="5496"/>
                  </a:lnTo>
                  <a:lnTo>
                    <a:pt x="782" y="5838"/>
                  </a:lnTo>
                  <a:lnTo>
                    <a:pt x="928" y="6156"/>
                  </a:lnTo>
                  <a:lnTo>
                    <a:pt x="1099" y="6473"/>
                  </a:lnTo>
                  <a:lnTo>
                    <a:pt x="1295" y="6766"/>
                  </a:lnTo>
                  <a:lnTo>
                    <a:pt x="1466" y="7059"/>
                  </a:lnTo>
                  <a:lnTo>
                    <a:pt x="1661" y="7328"/>
                  </a:lnTo>
                  <a:lnTo>
                    <a:pt x="2076" y="7816"/>
                  </a:lnTo>
                  <a:lnTo>
                    <a:pt x="2516" y="8256"/>
                  </a:lnTo>
                  <a:lnTo>
                    <a:pt x="2931" y="8622"/>
                  </a:lnTo>
                  <a:lnTo>
                    <a:pt x="3346" y="8940"/>
                  </a:lnTo>
                  <a:lnTo>
                    <a:pt x="3762" y="9184"/>
                  </a:lnTo>
                  <a:lnTo>
                    <a:pt x="4152" y="9379"/>
                  </a:lnTo>
                  <a:lnTo>
                    <a:pt x="4519" y="9526"/>
                  </a:lnTo>
                  <a:lnTo>
                    <a:pt x="4836" y="9624"/>
                  </a:lnTo>
                  <a:lnTo>
                    <a:pt x="5105" y="9672"/>
                  </a:lnTo>
                  <a:lnTo>
                    <a:pt x="5422" y="10136"/>
                  </a:lnTo>
                  <a:lnTo>
                    <a:pt x="5764" y="10576"/>
                  </a:lnTo>
                  <a:lnTo>
                    <a:pt x="5935" y="10747"/>
                  </a:lnTo>
                  <a:lnTo>
                    <a:pt x="6131" y="10918"/>
                  </a:lnTo>
                  <a:lnTo>
                    <a:pt x="6326" y="11089"/>
                  </a:lnTo>
                  <a:lnTo>
                    <a:pt x="6546" y="11236"/>
                  </a:lnTo>
                  <a:lnTo>
                    <a:pt x="6766" y="11358"/>
                  </a:lnTo>
                  <a:lnTo>
                    <a:pt x="6985" y="11480"/>
                  </a:lnTo>
                  <a:lnTo>
                    <a:pt x="7230" y="11577"/>
                  </a:lnTo>
                  <a:lnTo>
                    <a:pt x="7474" y="11651"/>
                  </a:lnTo>
                  <a:lnTo>
                    <a:pt x="7718" y="11724"/>
                  </a:lnTo>
                  <a:lnTo>
                    <a:pt x="7987" y="11773"/>
                  </a:lnTo>
                  <a:lnTo>
                    <a:pt x="8255" y="11797"/>
                  </a:lnTo>
                  <a:lnTo>
                    <a:pt x="8793" y="11797"/>
                  </a:lnTo>
                  <a:lnTo>
                    <a:pt x="9061" y="11773"/>
                  </a:lnTo>
                  <a:lnTo>
                    <a:pt x="9330" y="11724"/>
                  </a:lnTo>
                  <a:lnTo>
                    <a:pt x="9574" y="11651"/>
                  </a:lnTo>
                  <a:lnTo>
                    <a:pt x="9818" y="11577"/>
                  </a:lnTo>
                  <a:lnTo>
                    <a:pt x="10063" y="11480"/>
                  </a:lnTo>
                  <a:lnTo>
                    <a:pt x="10283" y="11358"/>
                  </a:lnTo>
                  <a:lnTo>
                    <a:pt x="10502" y="11236"/>
                  </a:lnTo>
                  <a:lnTo>
                    <a:pt x="10722" y="11089"/>
                  </a:lnTo>
                  <a:lnTo>
                    <a:pt x="10918" y="10918"/>
                  </a:lnTo>
                  <a:lnTo>
                    <a:pt x="11113" y="10747"/>
                  </a:lnTo>
                  <a:lnTo>
                    <a:pt x="11284" y="10576"/>
                  </a:lnTo>
                  <a:lnTo>
                    <a:pt x="11626" y="10136"/>
                  </a:lnTo>
                  <a:lnTo>
                    <a:pt x="11943" y="9672"/>
                  </a:lnTo>
                  <a:lnTo>
                    <a:pt x="12212" y="9624"/>
                  </a:lnTo>
                  <a:lnTo>
                    <a:pt x="12529" y="9550"/>
                  </a:lnTo>
                  <a:lnTo>
                    <a:pt x="12896" y="9404"/>
                  </a:lnTo>
                  <a:lnTo>
                    <a:pt x="13287" y="9208"/>
                  </a:lnTo>
                  <a:lnTo>
                    <a:pt x="13702" y="8964"/>
                  </a:lnTo>
                  <a:lnTo>
                    <a:pt x="14117" y="8647"/>
                  </a:lnTo>
                  <a:lnTo>
                    <a:pt x="14557" y="8280"/>
                  </a:lnTo>
                  <a:lnTo>
                    <a:pt x="14972" y="7865"/>
                  </a:lnTo>
                  <a:lnTo>
                    <a:pt x="15387" y="7377"/>
                  </a:lnTo>
                  <a:lnTo>
                    <a:pt x="15582" y="7108"/>
                  </a:lnTo>
                  <a:lnTo>
                    <a:pt x="15753" y="6815"/>
                  </a:lnTo>
                  <a:lnTo>
                    <a:pt x="15949" y="6522"/>
                  </a:lnTo>
                  <a:lnTo>
                    <a:pt x="16120" y="6204"/>
                  </a:lnTo>
                  <a:lnTo>
                    <a:pt x="16266" y="5887"/>
                  </a:lnTo>
                  <a:lnTo>
                    <a:pt x="16413" y="5521"/>
                  </a:lnTo>
                  <a:lnTo>
                    <a:pt x="16559" y="5179"/>
                  </a:lnTo>
                  <a:lnTo>
                    <a:pt x="16681" y="4788"/>
                  </a:lnTo>
                  <a:lnTo>
                    <a:pt x="16779" y="4397"/>
                  </a:lnTo>
                  <a:lnTo>
                    <a:pt x="16877" y="3982"/>
                  </a:lnTo>
                  <a:lnTo>
                    <a:pt x="16950" y="3542"/>
                  </a:lnTo>
                  <a:lnTo>
                    <a:pt x="16999" y="3103"/>
                  </a:lnTo>
                  <a:lnTo>
                    <a:pt x="17023" y="2614"/>
                  </a:lnTo>
                  <a:lnTo>
                    <a:pt x="17048" y="2150"/>
                  </a:lnTo>
                  <a:lnTo>
                    <a:pt x="17023" y="1930"/>
                  </a:lnTo>
                  <a:lnTo>
                    <a:pt x="16950" y="1735"/>
                  </a:lnTo>
                  <a:lnTo>
                    <a:pt x="16852" y="1540"/>
                  </a:lnTo>
                  <a:lnTo>
                    <a:pt x="16730" y="1393"/>
                  </a:lnTo>
                  <a:lnTo>
                    <a:pt x="16559" y="1246"/>
                  </a:lnTo>
                  <a:lnTo>
                    <a:pt x="16388" y="1149"/>
                  </a:lnTo>
                  <a:lnTo>
                    <a:pt x="16193" y="1100"/>
                  </a:lnTo>
                  <a:lnTo>
                    <a:pt x="15973" y="1076"/>
                  </a:lnTo>
                  <a:lnTo>
                    <a:pt x="13824" y="1076"/>
                  </a:lnTo>
                  <a:lnTo>
                    <a:pt x="13848" y="489"/>
                  </a:lnTo>
                  <a:lnTo>
                    <a:pt x="13824" y="392"/>
                  </a:lnTo>
                  <a:lnTo>
                    <a:pt x="13799" y="294"/>
                  </a:lnTo>
                  <a:lnTo>
                    <a:pt x="13726" y="221"/>
                  </a:lnTo>
                  <a:lnTo>
                    <a:pt x="13677" y="147"/>
                  </a:lnTo>
                  <a:lnTo>
                    <a:pt x="13604" y="99"/>
                  </a:lnTo>
                  <a:lnTo>
                    <a:pt x="13506" y="50"/>
                  </a:lnTo>
                  <a:lnTo>
                    <a:pt x="13409" y="25"/>
                  </a:lnTo>
                  <a:lnTo>
                    <a:pt x="1331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50" name="Google Shape;1250;p38"/>
          <p:cNvGrpSpPr/>
          <p:nvPr/>
        </p:nvGrpSpPr>
        <p:grpSpPr>
          <a:xfrm>
            <a:off x="4861560" y="1496958"/>
            <a:ext cx="358351" cy="381822"/>
            <a:chOff x="5970800" y="1619250"/>
            <a:chExt cx="428650" cy="456725"/>
          </a:xfrm>
        </p:grpSpPr>
        <p:sp>
          <p:nvSpPr>
            <p:cNvPr id="1251" name="Google Shape;1251;p38"/>
            <p:cNvSpPr/>
            <p:nvPr/>
          </p:nvSpPr>
          <p:spPr>
            <a:xfrm>
              <a:off x="5970800" y="1674200"/>
              <a:ext cx="377975" cy="377950"/>
            </a:xfrm>
            <a:custGeom>
              <a:rect b="b" l="l" r="r" t="t"/>
              <a:pathLst>
                <a:path extrusionOk="0" h="15118" w="15119">
                  <a:moveTo>
                    <a:pt x="7181" y="0"/>
                  </a:moveTo>
                  <a:lnTo>
                    <a:pt x="6790" y="49"/>
                  </a:lnTo>
                  <a:lnTo>
                    <a:pt x="6424" y="98"/>
                  </a:lnTo>
                  <a:lnTo>
                    <a:pt x="6058" y="147"/>
                  </a:lnTo>
                  <a:lnTo>
                    <a:pt x="5691" y="244"/>
                  </a:lnTo>
                  <a:lnTo>
                    <a:pt x="5325" y="342"/>
                  </a:lnTo>
                  <a:lnTo>
                    <a:pt x="4983" y="464"/>
                  </a:lnTo>
                  <a:lnTo>
                    <a:pt x="4641" y="586"/>
                  </a:lnTo>
                  <a:lnTo>
                    <a:pt x="4299" y="733"/>
                  </a:lnTo>
                  <a:lnTo>
                    <a:pt x="3982" y="904"/>
                  </a:lnTo>
                  <a:lnTo>
                    <a:pt x="3664" y="1099"/>
                  </a:lnTo>
                  <a:lnTo>
                    <a:pt x="3347" y="1295"/>
                  </a:lnTo>
                  <a:lnTo>
                    <a:pt x="3053" y="1490"/>
                  </a:lnTo>
                  <a:lnTo>
                    <a:pt x="2760" y="1734"/>
                  </a:lnTo>
                  <a:lnTo>
                    <a:pt x="2492" y="1954"/>
                  </a:lnTo>
                  <a:lnTo>
                    <a:pt x="2223" y="2223"/>
                  </a:lnTo>
                  <a:lnTo>
                    <a:pt x="1979" y="2467"/>
                  </a:lnTo>
                  <a:lnTo>
                    <a:pt x="1735" y="2760"/>
                  </a:lnTo>
                  <a:lnTo>
                    <a:pt x="1515" y="3029"/>
                  </a:lnTo>
                  <a:lnTo>
                    <a:pt x="1295" y="3322"/>
                  </a:lnTo>
                  <a:lnTo>
                    <a:pt x="1100" y="3639"/>
                  </a:lnTo>
                  <a:lnTo>
                    <a:pt x="929" y="3957"/>
                  </a:lnTo>
                  <a:lnTo>
                    <a:pt x="758" y="4274"/>
                  </a:lnTo>
                  <a:lnTo>
                    <a:pt x="611" y="4616"/>
                  </a:lnTo>
                  <a:lnTo>
                    <a:pt x="465" y="4958"/>
                  </a:lnTo>
                  <a:lnTo>
                    <a:pt x="343" y="5300"/>
                  </a:lnTo>
                  <a:lnTo>
                    <a:pt x="245" y="5666"/>
                  </a:lnTo>
                  <a:lnTo>
                    <a:pt x="172" y="6033"/>
                  </a:lnTo>
                  <a:lnTo>
                    <a:pt x="98" y="6399"/>
                  </a:lnTo>
                  <a:lnTo>
                    <a:pt x="49" y="6790"/>
                  </a:lnTo>
                  <a:lnTo>
                    <a:pt x="25" y="7156"/>
                  </a:lnTo>
                  <a:lnTo>
                    <a:pt x="1" y="7547"/>
                  </a:lnTo>
                  <a:lnTo>
                    <a:pt x="25" y="7938"/>
                  </a:lnTo>
                  <a:lnTo>
                    <a:pt x="49" y="8328"/>
                  </a:lnTo>
                  <a:lnTo>
                    <a:pt x="98" y="8695"/>
                  </a:lnTo>
                  <a:lnTo>
                    <a:pt x="172" y="9085"/>
                  </a:lnTo>
                  <a:lnTo>
                    <a:pt x="245" y="9452"/>
                  </a:lnTo>
                  <a:lnTo>
                    <a:pt x="343" y="9794"/>
                  </a:lnTo>
                  <a:lnTo>
                    <a:pt x="465" y="10160"/>
                  </a:lnTo>
                  <a:lnTo>
                    <a:pt x="611" y="10502"/>
                  </a:lnTo>
                  <a:lnTo>
                    <a:pt x="758" y="10820"/>
                  </a:lnTo>
                  <a:lnTo>
                    <a:pt x="929" y="11161"/>
                  </a:lnTo>
                  <a:lnTo>
                    <a:pt x="1100" y="11479"/>
                  </a:lnTo>
                  <a:lnTo>
                    <a:pt x="1295" y="11772"/>
                  </a:lnTo>
                  <a:lnTo>
                    <a:pt x="1515" y="12065"/>
                  </a:lnTo>
                  <a:lnTo>
                    <a:pt x="1735" y="12358"/>
                  </a:lnTo>
                  <a:lnTo>
                    <a:pt x="1979" y="12627"/>
                  </a:lnTo>
                  <a:lnTo>
                    <a:pt x="2223" y="12895"/>
                  </a:lnTo>
                  <a:lnTo>
                    <a:pt x="2492" y="13140"/>
                  </a:lnTo>
                  <a:lnTo>
                    <a:pt x="2760" y="13384"/>
                  </a:lnTo>
                  <a:lnTo>
                    <a:pt x="3053" y="13604"/>
                  </a:lnTo>
                  <a:lnTo>
                    <a:pt x="3347" y="13824"/>
                  </a:lnTo>
                  <a:lnTo>
                    <a:pt x="3664" y="14019"/>
                  </a:lnTo>
                  <a:lnTo>
                    <a:pt x="3982" y="14190"/>
                  </a:lnTo>
                  <a:lnTo>
                    <a:pt x="4299" y="14361"/>
                  </a:lnTo>
                  <a:lnTo>
                    <a:pt x="4641" y="14507"/>
                  </a:lnTo>
                  <a:lnTo>
                    <a:pt x="4983" y="14654"/>
                  </a:lnTo>
                  <a:lnTo>
                    <a:pt x="5325" y="14776"/>
                  </a:lnTo>
                  <a:lnTo>
                    <a:pt x="5691" y="14874"/>
                  </a:lnTo>
                  <a:lnTo>
                    <a:pt x="6058" y="14947"/>
                  </a:lnTo>
                  <a:lnTo>
                    <a:pt x="6424" y="15020"/>
                  </a:lnTo>
                  <a:lnTo>
                    <a:pt x="6790" y="15069"/>
                  </a:lnTo>
                  <a:lnTo>
                    <a:pt x="7181" y="15094"/>
                  </a:lnTo>
                  <a:lnTo>
                    <a:pt x="7572" y="15118"/>
                  </a:lnTo>
                  <a:lnTo>
                    <a:pt x="7963" y="15094"/>
                  </a:lnTo>
                  <a:lnTo>
                    <a:pt x="8329" y="15069"/>
                  </a:lnTo>
                  <a:lnTo>
                    <a:pt x="8720" y="15020"/>
                  </a:lnTo>
                  <a:lnTo>
                    <a:pt x="9086" y="14947"/>
                  </a:lnTo>
                  <a:lnTo>
                    <a:pt x="9452" y="14874"/>
                  </a:lnTo>
                  <a:lnTo>
                    <a:pt x="9819" y="14776"/>
                  </a:lnTo>
                  <a:lnTo>
                    <a:pt x="10161" y="14654"/>
                  </a:lnTo>
                  <a:lnTo>
                    <a:pt x="10503" y="14507"/>
                  </a:lnTo>
                  <a:lnTo>
                    <a:pt x="10844" y="14361"/>
                  </a:lnTo>
                  <a:lnTo>
                    <a:pt x="11162" y="14190"/>
                  </a:lnTo>
                  <a:lnTo>
                    <a:pt x="11479" y="14019"/>
                  </a:lnTo>
                  <a:lnTo>
                    <a:pt x="11797" y="13824"/>
                  </a:lnTo>
                  <a:lnTo>
                    <a:pt x="12090" y="13604"/>
                  </a:lnTo>
                  <a:lnTo>
                    <a:pt x="12383" y="13384"/>
                  </a:lnTo>
                  <a:lnTo>
                    <a:pt x="12652" y="13140"/>
                  </a:lnTo>
                  <a:lnTo>
                    <a:pt x="12920" y="12895"/>
                  </a:lnTo>
                  <a:lnTo>
                    <a:pt x="13165" y="12627"/>
                  </a:lnTo>
                  <a:lnTo>
                    <a:pt x="13409" y="12358"/>
                  </a:lnTo>
                  <a:lnTo>
                    <a:pt x="13629" y="12065"/>
                  </a:lnTo>
                  <a:lnTo>
                    <a:pt x="13824" y="11772"/>
                  </a:lnTo>
                  <a:lnTo>
                    <a:pt x="14019" y="11479"/>
                  </a:lnTo>
                  <a:lnTo>
                    <a:pt x="14215" y="11161"/>
                  </a:lnTo>
                  <a:lnTo>
                    <a:pt x="14386" y="10820"/>
                  </a:lnTo>
                  <a:lnTo>
                    <a:pt x="14532" y="10502"/>
                  </a:lnTo>
                  <a:lnTo>
                    <a:pt x="14654" y="10160"/>
                  </a:lnTo>
                  <a:lnTo>
                    <a:pt x="14777" y="9794"/>
                  </a:lnTo>
                  <a:lnTo>
                    <a:pt x="14899" y="9452"/>
                  </a:lnTo>
                  <a:lnTo>
                    <a:pt x="14972" y="9085"/>
                  </a:lnTo>
                  <a:lnTo>
                    <a:pt x="15045" y="8695"/>
                  </a:lnTo>
                  <a:lnTo>
                    <a:pt x="15094" y="8328"/>
                  </a:lnTo>
                  <a:lnTo>
                    <a:pt x="15118" y="7938"/>
                  </a:lnTo>
                  <a:lnTo>
                    <a:pt x="15118" y="7547"/>
                  </a:lnTo>
                  <a:lnTo>
                    <a:pt x="15094" y="6936"/>
                  </a:lnTo>
                  <a:lnTo>
                    <a:pt x="15021" y="6326"/>
                  </a:lnTo>
                  <a:lnTo>
                    <a:pt x="14899" y="5740"/>
                  </a:lnTo>
                  <a:lnTo>
                    <a:pt x="14728" y="5178"/>
                  </a:lnTo>
                  <a:lnTo>
                    <a:pt x="14532" y="4616"/>
                  </a:lnTo>
                  <a:lnTo>
                    <a:pt x="14288" y="4079"/>
                  </a:lnTo>
                  <a:lnTo>
                    <a:pt x="13995" y="3590"/>
                  </a:lnTo>
                  <a:lnTo>
                    <a:pt x="13653" y="3102"/>
                  </a:lnTo>
                  <a:lnTo>
                    <a:pt x="13458" y="3053"/>
                  </a:lnTo>
                  <a:lnTo>
                    <a:pt x="12163" y="4347"/>
                  </a:lnTo>
                  <a:lnTo>
                    <a:pt x="12383" y="4689"/>
                  </a:lnTo>
                  <a:lnTo>
                    <a:pt x="12578" y="5056"/>
                  </a:lnTo>
                  <a:lnTo>
                    <a:pt x="12749" y="5446"/>
                  </a:lnTo>
                  <a:lnTo>
                    <a:pt x="12896" y="5837"/>
                  </a:lnTo>
                  <a:lnTo>
                    <a:pt x="13018" y="6252"/>
                  </a:lnTo>
                  <a:lnTo>
                    <a:pt x="13091" y="6668"/>
                  </a:lnTo>
                  <a:lnTo>
                    <a:pt x="13165" y="7107"/>
                  </a:lnTo>
                  <a:lnTo>
                    <a:pt x="13165" y="7547"/>
                  </a:lnTo>
                  <a:lnTo>
                    <a:pt x="13140" y="8133"/>
                  </a:lnTo>
                  <a:lnTo>
                    <a:pt x="13067" y="8695"/>
                  </a:lnTo>
                  <a:lnTo>
                    <a:pt x="12920" y="9208"/>
                  </a:lnTo>
                  <a:lnTo>
                    <a:pt x="12725" y="9745"/>
                  </a:lnTo>
                  <a:lnTo>
                    <a:pt x="12505" y="10233"/>
                  </a:lnTo>
                  <a:lnTo>
                    <a:pt x="12212" y="10673"/>
                  </a:lnTo>
                  <a:lnTo>
                    <a:pt x="11895" y="11113"/>
                  </a:lnTo>
                  <a:lnTo>
                    <a:pt x="11528" y="11503"/>
                  </a:lnTo>
                  <a:lnTo>
                    <a:pt x="11138" y="11870"/>
                  </a:lnTo>
                  <a:lnTo>
                    <a:pt x="10698" y="12187"/>
                  </a:lnTo>
                  <a:lnTo>
                    <a:pt x="10234" y="12480"/>
                  </a:lnTo>
                  <a:lnTo>
                    <a:pt x="9745" y="12725"/>
                  </a:lnTo>
                  <a:lnTo>
                    <a:pt x="9233" y="12895"/>
                  </a:lnTo>
                  <a:lnTo>
                    <a:pt x="8695" y="13042"/>
                  </a:lnTo>
                  <a:lnTo>
                    <a:pt x="8133" y="13140"/>
                  </a:lnTo>
                  <a:lnTo>
                    <a:pt x="7572" y="13164"/>
                  </a:lnTo>
                  <a:lnTo>
                    <a:pt x="6986" y="13140"/>
                  </a:lnTo>
                  <a:lnTo>
                    <a:pt x="6448" y="13042"/>
                  </a:lnTo>
                  <a:lnTo>
                    <a:pt x="5911" y="12895"/>
                  </a:lnTo>
                  <a:lnTo>
                    <a:pt x="5398" y="12725"/>
                  </a:lnTo>
                  <a:lnTo>
                    <a:pt x="4910" y="12480"/>
                  </a:lnTo>
                  <a:lnTo>
                    <a:pt x="4446" y="12187"/>
                  </a:lnTo>
                  <a:lnTo>
                    <a:pt x="4006" y="11870"/>
                  </a:lnTo>
                  <a:lnTo>
                    <a:pt x="3615" y="11503"/>
                  </a:lnTo>
                  <a:lnTo>
                    <a:pt x="3249" y="11113"/>
                  </a:lnTo>
                  <a:lnTo>
                    <a:pt x="2931" y="10673"/>
                  </a:lnTo>
                  <a:lnTo>
                    <a:pt x="2638" y="10233"/>
                  </a:lnTo>
                  <a:lnTo>
                    <a:pt x="2418" y="9745"/>
                  </a:lnTo>
                  <a:lnTo>
                    <a:pt x="2223" y="9208"/>
                  </a:lnTo>
                  <a:lnTo>
                    <a:pt x="2077" y="8695"/>
                  </a:lnTo>
                  <a:lnTo>
                    <a:pt x="2003" y="8133"/>
                  </a:lnTo>
                  <a:lnTo>
                    <a:pt x="1954" y="7547"/>
                  </a:lnTo>
                  <a:lnTo>
                    <a:pt x="2003" y="6985"/>
                  </a:lnTo>
                  <a:lnTo>
                    <a:pt x="2077" y="6423"/>
                  </a:lnTo>
                  <a:lnTo>
                    <a:pt x="2223" y="5886"/>
                  </a:lnTo>
                  <a:lnTo>
                    <a:pt x="2418" y="5373"/>
                  </a:lnTo>
                  <a:lnTo>
                    <a:pt x="2638" y="4885"/>
                  </a:lnTo>
                  <a:lnTo>
                    <a:pt x="2931" y="4421"/>
                  </a:lnTo>
                  <a:lnTo>
                    <a:pt x="3249" y="4005"/>
                  </a:lnTo>
                  <a:lnTo>
                    <a:pt x="3615" y="3590"/>
                  </a:lnTo>
                  <a:lnTo>
                    <a:pt x="4006" y="3224"/>
                  </a:lnTo>
                  <a:lnTo>
                    <a:pt x="4446" y="2906"/>
                  </a:lnTo>
                  <a:lnTo>
                    <a:pt x="4910" y="2638"/>
                  </a:lnTo>
                  <a:lnTo>
                    <a:pt x="5398" y="2394"/>
                  </a:lnTo>
                  <a:lnTo>
                    <a:pt x="5911" y="2198"/>
                  </a:lnTo>
                  <a:lnTo>
                    <a:pt x="6448" y="2076"/>
                  </a:lnTo>
                  <a:lnTo>
                    <a:pt x="6986" y="1978"/>
                  </a:lnTo>
                  <a:lnTo>
                    <a:pt x="7572" y="1954"/>
                  </a:lnTo>
                  <a:lnTo>
                    <a:pt x="8011" y="1978"/>
                  </a:lnTo>
                  <a:lnTo>
                    <a:pt x="8451" y="2027"/>
                  </a:lnTo>
                  <a:lnTo>
                    <a:pt x="8866" y="2100"/>
                  </a:lnTo>
                  <a:lnTo>
                    <a:pt x="9281" y="2223"/>
                  </a:lnTo>
                  <a:lnTo>
                    <a:pt x="9672" y="2369"/>
                  </a:lnTo>
                  <a:lnTo>
                    <a:pt x="10063" y="2540"/>
                  </a:lnTo>
                  <a:lnTo>
                    <a:pt x="10429" y="2735"/>
                  </a:lnTo>
                  <a:lnTo>
                    <a:pt x="10771" y="2955"/>
                  </a:lnTo>
                  <a:lnTo>
                    <a:pt x="11943" y="1807"/>
                  </a:lnTo>
                  <a:lnTo>
                    <a:pt x="11846" y="1343"/>
                  </a:lnTo>
                  <a:lnTo>
                    <a:pt x="11382" y="1026"/>
                  </a:lnTo>
                  <a:lnTo>
                    <a:pt x="10893" y="782"/>
                  </a:lnTo>
                  <a:lnTo>
                    <a:pt x="10380" y="537"/>
                  </a:lnTo>
                  <a:lnTo>
                    <a:pt x="9843" y="342"/>
                  </a:lnTo>
                  <a:lnTo>
                    <a:pt x="9306" y="195"/>
                  </a:lnTo>
                  <a:lnTo>
                    <a:pt x="8744" y="98"/>
                  </a:lnTo>
                  <a:lnTo>
                    <a:pt x="8158" y="25"/>
                  </a:lnTo>
                  <a:lnTo>
                    <a:pt x="757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2" name="Google Shape;1252;p38"/>
            <p:cNvSpPr/>
            <p:nvPr/>
          </p:nvSpPr>
          <p:spPr>
            <a:xfrm>
              <a:off x="6068500" y="1771875"/>
              <a:ext cx="182575" cy="182600"/>
            </a:xfrm>
            <a:custGeom>
              <a:rect b="b" l="l" r="r" t="t"/>
              <a:pathLst>
                <a:path extrusionOk="0" h="7304" w="7303">
                  <a:moveTo>
                    <a:pt x="3664" y="1"/>
                  </a:moveTo>
                  <a:lnTo>
                    <a:pt x="3297" y="25"/>
                  </a:lnTo>
                  <a:lnTo>
                    <a:pt x="2931" y="74"/>
                  </a:lnTo>
                  <a:lnTo>
                    <a:pt x="2565" y="147"/>
                  </a:lnTo>
                  <a:lnTo>
                    <a:pt x="2247" y="294"/>
                  </a:lnTo>
                  <a:lnTo>
                    <a:pt x="1930" y="440"/>
                  </a:lnTo>
                  <a:lnTo>
                    <a:pt x="1612" y="611"/>
                  </a:lnTo>
                  <a:lnTo>
                    <a:pt x="1344" y="831"/>
                  </a:lnTo>
                  <a:lnTo>
                    <a:pt x="1075" y="1075"/>
                  </a:lnTo>
                  <a:lnTo>
                    <a:pt x="831" y="1320"/>
                  </a:lnTo>
                  <a:lnTo>
                    <a:pt x="635" y="1613"/>
                  </a:lnTo>
                  <a:lnTo>
                    <a:pt x="440" y="1906"/>
                  </a:lnTo>
                  <a:lnTo>
                    <a:pt x="293" y="2223"/>
                  </a:lnTo>
                  <a:lnTo>
                    <a:pt x="171" y="2565"/>
                  </a:lnTo>
                  <a:lnTo>
                    <a:pt x="74" y="2907"/>
                  </a:lnTo>
                  <a:lnTo>
                    <a:pt x="25" y="3273"/>
                  </a:lnTo>
                  <a:lnTo>
                    <a:pt x="0" y="3640"/>
                  </a:lnTo>
                  <a:lnTo>
                    <a:pt x="25" y="4031"/>
                  </a:lnTo>
                  <a:lnTo>
                    <a:pt x="74" y="4373"/>
                  </a:lnTo>
                  <a:lnTo>
                    <a:pt x="171" y="4739"/>
                  </a:lnTo>
                  <a:lnTo>
                    <a:pt x="293" y="5081"/>
                  </a:lnTo>
                  <a:lnTo>
                    <a:pt x="440" y="5398"/>
                  </a:lnTo>
                  <a:lnTo>
                    <a:pt x="635" y="5691"/>
                  </a:lnTo>
                  <a:lnTo>
                    <a:pt x="831" y="5960"/>
                  </a:lnTo>
                  <a:lnTo>
                    <a:pt x="1075" y="6229"/>
                  </a:lnTo>
                  <a:lnTo>
                    <a:pt x="1344" y="6473"/>
                  </a:lnTo>
                  <a:lnTo>
                    <a:pt x="1612" y="6668"/>
                  </a:lnTo>
                  <a:lnTo>
                    <a:pt x="1930" y="6864"/>
                  </a:lnTo>
                  <a:lnTo>
                    <a:pt x="2247" y="7010"/>
                  </a:lnTo>
                  <a:lnTo>
                    <a:pt x="2565" y="7132"/>
                  </a:lnTo>
                  <a:lnTo>
                    <a:pt x="2931" y="7230"/>
                  </a:lnTo>
                  <a:lnTo>
                    <a:pt x="3297" y="7279"/>
                  </a:lnTo>
                  <a:lnTo>
                    <a:pt x="3664" y="7303"/>
                  </a:lnTo>
                  <a:lnTo>
                    <a:pt x="4030" y="7279"/>
                  </a:lnTo>
                  <a:lnTo>
                    <a:pt x="4396" y="7230"/>
                  </a:lnTo>
                  <a:lnTo>
                    <a:pt x="4738" y="7132"/>
                  </a:lnTo>
                  <a:lnTo>
                    <a:pt x="5080" y="7010"/>
                  </a:lnTo>
                  <a:lnTo>
                    <a:pt x="5398" y="6864"/>
                  </a:lnTo>
                  <a:lnTo>
                    <a:pt x="5691" y="6668"/>
                  </a:lnTo>
                  <a:lnTo>
                    <a:pt x="5984" y="6473"/>
                  </a:lnTo>
                  <a:lnTo>
                    <a:pt x="6253" y="6229"/>
                  </a:lnTo>
                  <a:lnTo>
                    <a:pt x="6472" y="5960"/>
                  </a:lnTo>
                  <a:lnTo>
                    <a:pt x="6692" y="5691"/>
                  </a:lnTo>
                  <a:lnTo>
                    <a:pt x="6863" y="5398"/>
                  </a:lnTo>
                  <a:lnTo>
                    <a:pt x="7034" y="5081"/>
                  </a:lnTo>
                  <a:lnTo>
                    <a:pt x="7156" y="4739"/>
                  </a:lnTo>
                  <a:lnTo>
                    <a:pt x="7230" y="4373"/>
                  </a:lnTo>
                  <a:lnTo>
                    <a:pt x="7303" y="4031"/>
                  </a:lnTo>
                  <a:lnTo>
                    <a:pt x="7303" y="3640"/>
                  </a:lnTo>
                  <a:lnTo>
                    <a:pt x="7303" y="3396"/>
                  </a:lnTo>
                  <a:lnTo>
                    <a:pt x="7278" y="3176"/>
                  </a:lnTo>
                  <a:lnTo>
                    <a:pt x="7254" y="2932"/>
                  </a:lnTo>
                  <a:lnTo>
                    <a:pt x="7181" y="2712"/>
                  </a:lnTo>
                  <a:lnTo>
                    <a:pt x="7132" y="2492"/>
                  </a:lnTo>
                  <a:lnTo>
                    <a:pt x="7034" y="2272"/>
                  </a:lnTo>
                  <a:lnTo>
                    <a:pt x="6839" y="1857"/>
                  </a:lnTo>
                  <a:lnTo>
                    <a:pt x="5325" y="3347"/>
                  </a:lnTo>
                  <a:lnTo>
                    <a:pt x="5349" y="3640"/>
                  </a:lnTo>
                  <a:lnTo>
                    <a:pt x="5349" y="3811"/>
                  </a:lnTo>
                  <a:lnTo>
                    <a:pt x="5325" y="3982"/>
                  </a:lnTo>
                  <a:lnTo>
                    <a:pt x="5276" y="4153"/>
                  </a:lnTo>
                  <a:lnTo>
                    <a:pt x="5227" y="4299"/>
                  </a:lnTo>
                  <a:lnTo>
                    <a:pt x="5154" y="4446"/>
                  </a:lnTo>
                  <a:lnTo>
                    <a:pt x="5080" y="4592"/>
                  </a:lnTo>
                  <a:lnTo>
                    <a:pt x="4983" y="4739"/>
                  </a:lnTo>
                  <a:lnTo>
                    <a:pt x="4860" y="4861"/>
                  </a:lnTo>
                  <a:lnTo>
                    <a:pt x="4738" y="4959"/>
                  </a:lnTo>
                  <a:lnTo>
                    <a:pt x="4616" y="5056"/>
                  </a:lnTo>
                  <a:lnTo>
                    <a:pt x="4470" y="5154"/>
                  </a:lnTo>
                  <a:lnTo>
                    <a:pt x="4323" y="5203"/>
                  </a:lnTo>
                  <a:lnTo>
                    <a:pt x="4177" y="5276"/>
                  </a:lnTo>
                  <a:lnTo>
                    <a:pt x="4006" y="5301"/>
                  </a:lnTo>
                  <a:lnTo>
                    <a:pt x="3835" y="5349"/>
                  </a:lnTo>
                  <a:lnTo>
                    <a:pt x="3493" y="5349"/>
                  </a:lnTo>
                  <a:lnTo>
                    <a:pt x="3322" y="5301"/>
                  </a:lnTo>
                  <a:lnTo>
                    <a:pt x="3151" y="5276"/>
                  </a:lnTo>
                  <a:lnTo>
                    <a:pt x="3004" y="5203"/>
                  </a:lnTo>
                  <a:lnTo>
                    <a:pt x="2858" y="5154"/>
                  </a:lnTo>
                  <a:lnTo>
                    <a:pt x="2711" y="5056"/>
                  </a:lnTo>
                  <a:lnTo>
                    <a:pt x="2589" y="4959"/>
                  </a:lnTo>
                  <a:lnTo>
                    <a:pt x="2467" y="4861"/>
                  </a:lnTo>
                  <a:lnTo>
                    <a:pt x="2345" y="4739"/>
                  </a:lnTo>
                  <a:lnTo>
                    <a:pt x="2247" y="4592"/>
                  </a:lnTo>
                  <a:lnTo>
                    <a:pt x="2174" y="4446"/>
                  </a:lnTo>
                  <a:lnTo>
                    <a:pt x="2101" y="4299"/>
                  </a:lnTo>
                  <a:lnTo>
                    <a:pt x="2027" y="4153"/>
                  </a:lnTo>
                  <a:lnTo>
                    <a:pt x="2003" y="3982"/>
                  </a:lnTo>
                  <a:lnTo>
                    <a:pt x="1979" y="3811"/>
                  </a:lnTo>
                  <a:lnTo>
                    <a:pt x="1954" y="3640"/>
                  </a:lnTo>
                  <a:lnTo>
                    <a:pt x="1979" y="3469"/>
                  </a:lnTo>
                  <a:lnTo>
                    <a:pt x="2003" y="3298"/>
                  </a:lnTo>
                  <a:lnTo>
                    <a:pt x="2027" y="3151"/>
                  </a:lnTo>
                  <a:lnTo>
                    <a:pt x="2101" y="2980"/>
                  </a:lnTo>
                  <a:lnTo>
                    <a:pt x="2174" y="2834"/>
                  </a:lnTo>
                  <a:lnTo>
                    <a:pt x="2247" y="2687"/>
                  </a:lnTo>
                  <a:lnTo>
                    <a:pt x="2345" y="2565"/>
                  </a:lnTo>
                  <a:lnTo>
                    <a:pt x="2467" y="2443"/>
                  </a:lnTo>
                  <a:lnTo>
                    <a:pt x="2589" y="2345"/>
                  </a:lnTo>
                  <a:lnTo>
                    <a:pt x="2711" y="2248"/>
                  </a:lnTo>
                  <a:lnTo>
                    <a:pt x="2858" y="2150"/>
                  </a:lnTo>
                  <a:lnTo>
                    <a:pt x="3004" y="2077"/>
                  </a:lnTo>
                  <a:lnTo>
                    <a:pt x="3151" y="2028"/>
                  </a:lnTo>
                  <a:lnTo>
                    <a:pt x="3322" y="1979"/>
                  </a:lnTo>
                  <a:lnTo>
                    <a:pt x="3493" y="1955"/>
                  </a:lnTo>
                  <a:lnTo>
                    <a:pt x="3664" y="1955"/>
                  </a:lnTo>
                  <a:lnTo>
                    <a:pt x="3957" y="1979"/>
                  </a:lnTo>
                  <a:lnTo>
                    <a:pt x="5447" y="465"/>
                  </a:lnTo>
                  <a:lnTo>
                    <a:pt x="5056" y="269"/>
                  </a:lnTo>
                  <a:lnTo>
                    <a:pt x="4836" y="196"/>
                  </a:lnTo>
                  <a:lnTo>
                    <a:pt x="4616" y="123"/>
                  </a:lnTo>
                  <a:lnTo>
                    <a:pt x="4372" y="74"/>
                  </a:lnTo>
                  <a:lnTo>
                    <a:pt x="4152" y="25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3" name="Google Shape;1253;p38"/>
            <p:cNvSpPr/>
            <p:nvPr/>
          </p:nvSpPr>
          <p:spPr>
            <a:xfrm>
              <a:off x="5981175" y="2005125"/>
              <a:ext cx="75125" cy="70850"/>
            </a:xfrm>
            <a:custGeom>
              <a:rect b="b" l="l" r="r" t="t"/>
              <a:pathLst>
                <a:path extrusionOk="0" h="2834" w="3005">
                  <a:moveTo>
                    <a:pt x="1466" y="0"/>
                  </a:moveTo>
                  <a:lnTo>
                    <a:pt x="294" y="1173"/>
                  </a:lnTo>
                  <a:lnTo>
                    <a:pt x="172" y="1319"/>
                  </a:lnTo>
                  <a:lnTo>
                    <a:pt x="74" y="1490"/>
                  </a:lnTo>
                  <a:lnTo>
                    <a:pt x="25" y="1661"/>
                  </a:lnTo>
                  <a:lnTo>
                    <a:pt x="1" y="1857"/>
                  </a:lnTo>
                  <a:lnTo>
                    <a:pt x="25" y="2052"/>
                  </a:lnTo>
                  <a:lnTo>
                    <a:pt x="74" y="2223"/>
                  </a:lnTo>
                  <a:lnTo>
                    <a:pt x="172" y="2394"/>
                  </a:lnTo>
                  <a:lnTo>
                    <a:pt x="294" y="2540"/>
                  </a:lnTo>
                  <a:lnTo>
                    <a:pt x="440" y="2663"/>
                  </a:lnTo>
                  <a:lnTo>
                    <a:pt x="611" y="2760"/>
                  </a:lnTo>
                  <a:lnTo>
                    <a:pt x="807" y="2809"/>
                  </a:lnTo>
                  <a:lnTo>
                    <a:pt x="978" y="2833"/>
                  </a:lnTo>
                  <a:lnTo>
                    <a:pt x="1173" y="2809"/>
                  </a:lnTo>
                  <a:lnTo>
                    <a:pt x="1344" y="2760"/>
                  </a:lnTo>
                  <a:lnTo>
                    <a:pt x="1515" y="2663"/>
                  </a:lnTo>
                  <a:lnTo>
                    <a:pt x="1686" y="2540"/>
                  </a:lnTo>
                  <a:lnTo>
                    <a:pt x="2858" y="1368"/>
                  </a:lnTo>
                  <a:lnTo>
                    <a:pt x="3005" y="1197"/>
                  </a:lnTo>
                  <a:lnTo>
                    <a:pt x="2590" y="928"/>
                  </a:lnTo>
                  <a:lnTo>
                    <a:pt x="2199" y="635"/>
                  </a:lnTo>
                  <a:lnTo>
                    <a:pt x="1808" y="342"/>
                  </a:lnTo>
                  <a:lnTo>
                    <a:pt x="14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4" name="Google Shape;1254;p38"/>
            <p:cNvSpPr/>
            <p:nvPr/>
          </p:nvSpPr>
          <p:spPr>
            <a:xfrm>
              <a:off x="6263875" y="2005125"/>
              <a:ext cx="74525" cy="70850"/>
            </a:xfrm>
            <a:custGeom>
              <a:rect b="b" l="l" r="r" t="t"/>
              <a:pathLst>
                <a:path extrusionOk="0" h="2834" w="2981">
                  <a:moveTo>
                    <a:pt x="1539" y="0"/>
                  </a:moveTo>
                  <a:lnTo>
                    <a:pt x="1173" y="342"/>
                  </a:lnTo>
                  <a:lnTo>
                    <a:pt x="807" y="635"/>
                  </a:lnTo>
                  <a:lnTo>
                    <a:pt x="416" y="928"/>
                  </a:lnTo>
                  <a:lnTo>
                    <a:pt x="1" y="1197"/>
                  </a:lnTo>
                  <a:lnTo>
                    <a:pt x="123" y="1368"/>
                  </a:lnTo>
                  <a:lnTo>
                    <a:pt x="1319" y="2540"/>
                  </a:lnTo>
                  <a:lnTo>
                    <a:pt x="1466" y="2663"/>
                  </a:lnTo>
                  <a:lnTo>
                    <a:pt x="1637" y="2760"/>
                  </a:lnTo>
                  <a:lnTo>
                    <a:pt x="1832" y="2809"/>
                  </a:lnTo>
                  <a:lnTo>
                    <a:pt x="2003" y="2833"/>
                  </a:lnTo>
                  <a:lnTo>
                    <a:pt x="2199" y="2809"/>
                  </a:lnTo>
                  <a:lnTo>
                    <a:pt x="2370" y="2760"/>
                  </a:lnTo>
                  <a:lnTo>
                    <a:pt x="2541" y="2663"/>
                  </a:lnTo>
                  <a:lnTo>
                    <a:pt x="2712" y="2540"/>
                  </a:lnTo>
                  <a:lnTo>
                    <a:pt x="2834" y="2394"/>
                  </a:lnTo>
                  <a:lnTo>
                    <a:pt x="2931" y="2223"/>
                  </a:lnTo>
                  <a:lnTo>
                    <a:pt x="2980" y="2052"/>
                  </a:lnTo>
                  <a:lnTo>
                    <a:pt x="2980" y="1857"/>
                  </a:lnTo>
                  <a:lnTo>
                    <a:pt x="2980" y="1661"/>
                  </a:lnTo>
                  <a:lnTo>
                    <a:pt x="2931" y="1490"/>
                  </a:lnTo>
                  <a:lnTo>
                    <a:pt x="2834" y="1319"/>
                  </a:lnTo>
                  <a:lnTo>
                    <a:pt x="2712" y="1173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5" name="Google Shape;1255;p38"/>
            <p:cNvSpPr/>
            <p:nvPr/>
          </p:nvSpPr>
          <p:spPr>
            <a:xfrm>
              <a:off x="6147875" y="1619250"/>
              <a:ext cx="251575" cy="255850"/>
            </a:xfrm>
            <a:custGeom>
              <a:rect b="b" l="l" r="r" t="t"/>
              <a:pathLst>
                <a:path extrusionOk="0" h="10234" w="10063">
                  <a:moveTo>
                    <a:pt x="7352" y="0"/>
                  </a:moveTo>
                  <a:lnTo>
                    <a:pt x="7254" y="24"/>
                  </a:lnTo>
                  <a:lnTo>
                    <a:pt x="7181" y="73"/>
                  </a:lnTo>
                  <a:lnTo>
                    <a:pt x="7083" y="147"/>
                  </a:lnTo>
                  <a:lnTo>
                    <a:pt x="5447" y="1758"/>
                  </a:lnTo>
                  <a:lnTo>
                    <a:pt x="5373" y="1856"/>
                  </a:lnTo>
                  <a:lnTo>
                    <a:pt x="5300" y="1978"/>
                  </a:lnTo>
                  <a:lnTo>
                    <a:pt x="5227" y="2125"/>
                  </a:lnTo>
                  <a:lnTo>
                    <a:pt x="5178" y="2247"/>
                  </a:lnTo>
                  <a:lnTo>
                    <a:pt x="5154" y="2393"/>
                  </a:lnTo>
                  <a:lnTo>
                    <a:pt x="5129" y="2540"/>
                  </a:lnTo>
                  <a:lnTo>
                    <a:pt x="5129" y="2687"/>
                  </a:lnTo>
                  <a:lnTo>
                    <a:pt x="5129" y="2809"/>
                  </a:lnTo>
                  <a:lnTo>
                    <a:pt x="5349" y="3981"/>
                  </a:lnTo>
                  <a:lnTo>
                    <a:pt x="5398" y="4152"/>
                  </a:lnTo>
                  <a:lnTo>
                    <a:pt x="147" y="9403"/>
                  </a:lnTo>
                  <a:lnTo>
                    <a:pt x="74" y="9476"/>
                  </a:lnTo>
                  <a:lnTo>
                    <a:pt x="25" y="9574"/>
                  </a:lnTo>
                  <a:lnTo>
                    <a:pt x="0" y="9672"/>
                  </a:lnTo>
                  <a:lnTo>
                    <a:pt x="0" y="9745"/>
                  </a:lnTo>
                  <a:lnTo>
                    <a:pt x="0" y="9843"/>
                  </a:lnTo>
                  <a:lnTo>
                    <a:pt x="25" y="9940"/>
                  </a:lnTo>
                  <a:lnTo>
                    <a:pt x="74" y="10013"/>
                  </a:lnTo>
                  <a:lnTo>
                    <a:pt x="147" y="10087"/>
                  </a:lnTo>
                  <a:lnTo>
                    <a:pt x="220" y="10160"/>
                  </a:lnTo>
                  <a:lnTo>
                    <a:pt x="293" y="10209"/>
                  </a:lnTo>
                  <a:lnTo>
                    <a:pt x="391" y="10233"/>
                  </a:lnTo>
                  <a:lnTo>
                    <a:pt x="586" y="10233"/>
                  </a:lnTo>
                  <a:lnTo>
                    <a:pt x="660" y="10209"/>
                  </a:lnTo>
                  <a:lnTo>
                    <a:pt x="757" y="10160"/>
                  </a:lnTo>
                  <a:lnTo>
                    <a:pt x="831" y="10087"/>
                  </a:lnTo>
                  <a:lnTo>
                    <a:pt x="6204" y="4738"/>
                  </a:lnTo>
                  <a:lnTo>
                    <a:pt x="7254" y="4909"/>
                  </a:lnTo>
                  <a:lnTo>
                    <a:pt x="7376" y="4933"/>
                  </a:lnTo>
                  <a:lnTo>
                    <a:pt x="7523" y="4933"/>
                  </a:lnTo>
                  <a:lnTo>
                    <a:pt x="7645" y="4909"/>
                  </a:lnTo>
                  <a:lnTo>
                    <a:pt x="7791" y="4860"/>
                  </a:lnTo>
                  <a:lnTo>
                    <a:pt x="7938" y="4811"/>
                  </a:lnTo>
                  <a:lnTo>
                    <a:pt x="8060" y="4763"/>
                  </a:lnTo>
                  <a:lnTo>
                    <a:pt x="8182" y="4689"/>
                  </a:lnTo>
                  <a:lnTo>
                    <a:pt x="8280" y="4592"/>
                  </a:lnTo>
                  <a:lnTo>
                    <a:pt x="9916" y="2955"/>
                  </a:lnTo>
                  <a:lnTo>
                    <a:pt x="9989" y="2882"/>
                  </a:lnTo>
                  <a:lnTo>
                    <a:pt x="10038" y="2784"/>
                  </a:lnTo>
                  <a:lnTo>
                    <a:pt x="10063" y="2711"/>
                  </a:lnTo>
                  <a:lnTo>
                    <a:pt x="10038" y="2613"/>
                  </a:lnTo>
                  <a:lnTo>
                    <a:pt x="10014" y="2564"/>
                  </a:lnTo>
                  <a:lnTo>
                    <a:pt x="9940" y="2491"/>
                  </a:lnTo>
                  <a:lnTo>
                    <a:pt x="9843" y="2442"/>
                  </a:lnTo>
                  <a:lnTo>
                    <a:pt x="9745" y="2418"/>
                  </a:lnTo>
                  <a:lnTo>
                    <a:pt x="8695" y="2223"/>
                  </a:lnTo>
                  <a:lnTo>
                    <a:pt x="9721" y="1197"/>
                  </a:lnTo>
                  <a:lnTo>
                    <a:pt x="9794" y="1123"/>
                  </a:lnTo>
                  <a:lnTo>
                    <a:pt x="9843" y="1026"/>
                  </a:lnTo>
                  <a:lnTo>
                    <a:pt x="9867" y="953"/>
                  </a:lnTo>
                  <a:lnTo>
                    <a:pt x="9867" y="855"/>
                  </a:lnTo>
                  <a:lnTo>
                    <a:pt x="9867" y="757"/>
                  </a:lnTo>
                  <a:lnTo>
                    <a:pt x="9843" y="659"/>
                  </a:lnTo>
                  <a:lnTo>
                    <a:pt x="9794" y="586"/>
                  </a:lnTo>
                  <a:lnTo>
                    <a:pt x="9721" y="513"/>
                  </a:lnTo>
                  <a:lnTo>
                    <a:pt x="9647" y="440"/>
                  </a:lnTo>
                  <a:lnTo>
                    <a:pt x="9574" y="391"/>
                  </a:lnTo>
                  <a:lnTo>
                    <a:pt x="9476" y="366"/>
                  </a:lnTo>
                  <a:lnTo>
                    <a:pt x="9281" y="366"/>
                  </a:lnTo>
                  <a:lnTo>
                    <a:pt x="9208" y="391"/>
                  </a:lnTo>
                  <a:lnTo>
                    <a:pt x="9110" y="440"/>
                  </a:lnTo>
                  <a:lnTo>
                    <a:pt x="9037" y="513"/>
                  </a:lnTo>
                  <a:lnTo>
                    <a:pt x="7889" y="1661"/>
                  </a:lnTo>
                  <a:lnTo>
                    <a:pt x="7840" y="1490"/>
                  </a:lnTo>
                  <a:lnTo>
                    <a:pt x="7620" y="318"/>
                  </a:lnTo>
                  <a:lnTo>
                    <a:pt x="7596" y="195"/>
                  </a:lnTo>
                  <a:lnTo>
                    <a:pt x="7547" y="98"/>
                  </a:lnTo>
                  <a:lnTo>
                    <a:pt x="7498" y="49"/>
                  </a:lnTo>
                  <a:lnTo>
                    <a:pt x="742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56" name="Google Shape;1256;p38"/>
          <p:cNvGrpSpPr/>
          <p:nvPr/>
        </p:nvGrpSpPr>
        <p:grpSpPr>
          <a:xfrm>
            <a:off x="5408764" y="1492360"/>
            <a:ext cx="401719" cy="366502"/>
            <a:chOff x="6625350" y="1613750"/>
            <a:chExt cx="480525" cy="438400"/>
          </a:xfrm>
        </p:grpSpPr>
        <p:sp>
          <p:nvSpPr>
            <p:cNvPr id="1257" name="Google Shape;1257;p38"/>
            <p:cNvSpPr/>
            <p:nvPr/>
          </p:nvSpPr>
          <p:spPr>
            <a:xfrm>
              <a:off x="6670525" y="1887275"/>
              <a:ext cx="117875" cy="164875"/>
            </a:xfrm>
            <a:custGeom>
              <a:rect b="b" l="l" r="r" t="t"/>
              <a:pathLst>
                <a:path extrusionOk="0" h="6595" w="4715">
                  <a:moveTo>
                    <a:pt x="0" y="1"/>
                  </a:moveTo>
                  <a:lnTo>
                    <a:pt x="538" y="6058"/>
                  </a:lnTo>
                  <a:lnTo>
                    <a:pt x="562" y="6180"/>
                  </a:lnTo>
                  <a:lnTo>
                    <a:pt x="587" y="6277"/>
                  </a:lnTo>
                  <a:lnTo>
                    <a:pt x="660" y="6351"/>
                  </a:lnTo>
                  <a:lnTo>
                    <a:pt x="733" y="6448"/>
                  </a:lnTo>
                  <a:lnTo>
                    <a:pt x="806" y="6497"/>
                  </a:lnTo>
                  <a:lnTo>
                    <a:pt x="904" y="6546"/>
                  </a:lnTo>
                  <a:lnTo>
                    <a:pt x="1002" y="6571"/>
                  </a:lnTo>
                  <a:lnTo>
                    <a:pt x="1124" y="6595"/>
                  </a:lnTo>
                  <a:lnTo>
                    <a:pt x="4128" y="6595"/>
                  </a:lnTo>
                  <a:lnTo>
                    <a:pt x="4274" y="6571"/>
                  </a:lnTo>
                  <a:lnTo>
                    <a:pt x="4397" y="6522"/>
                  </a:lnTo>
                  <a:lnTo>
                    <a:pt x="4494" y="6473"/>
                  </a:lnTo>
                  <a:lnTo>
                    <a:pt x="4592" y="6375"/>
                  </a:lnTo>
                  <a:lnTo>
                    <a:pt x="4665" y="6253"/>
                  </a:lnTo>
                  <a:lnTo>
                    <a:pt x="4714" y="6155"/>
                  </a:lnTo>
                  <a:lnTo>
                    <a:pt x="4714" y="6009"/>
                  </a:lnTo>
                  <a:lnTo>
                    <a:pt x="4714" y="5887"/>
                  </a:lnTo>
                  <a:lnTo>
                    <a:pt x="3713" y="123"/>
                  </a:lnTo>
                  <a:lnTo>
                    <a:pt x="2589" y="50"/>
                  </a:lnTo>
                  <a:lnTo>
                    <a:pt x="1637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8" name="Google Shape;1258;p38"/>
            <p:cNvSpPr/>
            <p:nvPr/>
          </p:nvSpPr>
          <p:spPr>
            <a:xfrm>
              <a:off x="7075950" y="1754175"/>
              <a:ext cx="29925" cy="99550"/>
            </a:xfrm>
            <a:custGeom>
              <a:rect b="b" l="l" r="r" t="t"/>
              <a:pathLst>
                <a:path extrusionOk="0" h="3982" w="1197">
                  <a:moveTo>
                    <a:pt x="0" y="1"/>
                  </a:moveTo>
                  <a:lnTo>
                    <a:pt x="0" y="3981"/>
                  </a:lnTo>
                  <a:lnTo>
                    <a:pt x="269" y="3811"/>
                  </a:lnTo>
                  <a:lnTo>
                    <a:pt x="489" y="3615"/>
                  </a:lnTo>
                  <a:lnTo>
                    <a:pt x="684" y="3420"/>
                  </a:lnTo>
                  <a:lnTo>
                    <a:pt x="855" y="3176"/>
                  </a:lnTo>
                  <a:lnTo>
                    <a:pt x="1002" y="2907"/>
                  </a:lnTo>
                  <a:lnTo>
                    <a:pt x="1099" y="2614"/>
                  </a:lnTo>
                  <a:lnTo>
                    <a:pt x="1173" y="2296"/>
                  </a:lnTo>
                  <a:lnTo>
                    <a:pt x="1197" y="1979"/>
                  </a:lnTo>
                  <a:lnTo>
                    <a:pt x="1173" y="1661"/>
                  </a:lnTo>
                  <a:lnTo>
                    <a:pt x="1099" y="1368"/>
                  </a:lnTo>
                  <a:lnTo>
                    <a:pt x="1002" y="1075"/>
                  </a:lnTo>
                  <a:lnTo>
                    <a:pt x="855" y="806"/>
                  </a:lnTo>
                  <a:lnTo>
                    <a:pt x="684" y="562"/>
                  </a:lnTo>
                  <a:lnTo>
                    <a:pt x="489" y="342"/>
                  </a:lnTo>
                  <a:lnTo>
                    <a:pt x="269" y="17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9" name="Google Shape;1259;p38"/>
            <p:cNvSpPr/>
            <p:nvPr/>
          </p:nvSpPr>
          <p:spPr>
            <a:xfrm>
              <a:off x="6625350" y="1729750"/>
              <a:ext cx="97700" cy="147175"/>
            </a:xfrm>
            <a:custGeom>
              <a:rect b="b" l="l" r="r" t="t"/>
              <a:pathLst>
                <a:path extrusionOk="0" h="5887" w="3908">
                  <a:moveTo>
                    <a:pt x="3908" y="1"/>
                  </a:moveTo>
                  <a:lnTo>
                    <a:pt x="2711" y="25"/>
                  </a:lnTo>
                  <a:lnTo>
                    <a:pt x="1759" y="25"/>
                  </a:lnTo>
                  <a:lnTo>
                    <a:pt x="1588" y="49"/>
                  </a:lnTo>
                  <a:lnTo>
                    <a:pt x="1417" y="74"/>
                  </a:lnTo>
                  <a:lnTo>
                    <a:pt x="1246" y="123"/>
                  </a:lnTo>
                  <a:lnTo>
                    <a:pt x="1099" y="172"/>
                  </a:lnTo>
                  <a:lnTo>
                    <a:pt x="953" y="245"/>
                  </a:lnTo>
                  <a:lnTo>
                    <a:pt x="806" y="343"/>
                  </a:lnTo>
                  <a:lnTo>
                    <a:pt x="660" y="440"/>
                  </a:lnTo>
                  <a:lnTo>
                    <a:pt x="537" y="562"/>
                  </a:lnTo>
                  <a:lnTo>
                    <a:pt x="415" y="684"/>
                  </a:lnTo>
                  <a:lnTo>
                    <a:pt x="318" y="831"/>
                  </a:lnTo>
                  <a:lnTo>
                    <a:pt x="220" y="978"/>
                  </a:lnTo>
                  <a:lnTo>
                    <a:pt x="147" y="1124"/>
                  </a:lnTo>
                  <a:lnTo>
                    <a:pt x="73" y="1295"/>
                  </a:lnTo>
                  <a:lnTo>
                    <a:pt x="49" y="1442"/>
                  </a:lnTo>
                  <a:lnTo>
                    <a:pt x="0" y="1613"/>
                  </a:lnTo>
                  <a:lnTo>
                    <a:pt x="0" y="1783"/>
                  </a:lnTo>
                  <a:lnTo>
                    <a:pt x="0" y="4128"/>
                  </a:lnTo>
                  <a:lnTo>
                    <a:pt x="0" y="4299"/>
                  </a:lnTo>
                  <a:lnTo>
                    <a:pt x="49" y="4446"/>
                  </a:lnTo>
                  <a:lnTo>
                    <a:pt x="73" y="4617"/>
                  </a:lnTo>
                  <a:lnTo>
                    <a:pt x="147" y="4763"/>
                  </a:lnTo>
                  <a:lnTo>
                    <a:pt x="220" y="4934"/>
                  </a:lnTo>
                  <a:lnTo>
                    <a:pt x="318" y="5081"/>
                  </a:lnTo>
                  <a:lnTo>
                    <a:pt x="415" y="5203"/>
                  </a:lnTo>
                  <a:lnTo>
                    <a:pt x="537" y="5325"/>
                  </a:lnTo>
                  <a:lnTo>
                    <a:pt x="660" y="5447"/>
                  </a:lnTo>
                  <a:lnTo>
                    <a:pt x="806" y="5545"/>
                  </a:lnTo>
                  <a:lnTo>
                    <a:pt x="953" y="5642"/>
                  </a:lnTo>
                  <a:lnTo>
                    <a:pt x="1099" y="5716"/>
                  </a:lnTo>
                  <a:lnTo>
                    <a:pt x="1246" y="5789"/>
                  </a:lnTo>
                  <a:lnTo>
                    <a:pt x="1417" y="5838"/>
                  </a:lnTo>
                  <a:lnTo>
                    <a:pt x="1588" y="5862"/>
                  </a:lnTo>
                  <a:lnTo>
                    <a:pt x="1759" y="5862"/>
                  </a:lnTo>
                  <a:lnTo>
                    <a:pt x="2711" y="5887"/>
                  </a:lnTo>
                  <a:lnTo>
                    <a:pt x="3908" y="5887"/>
                  </a:lnTo>
                  <a:lnTo>
                    <a:pt x="390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0" name="Google Shape;1260;p38"/>
            <p:cNvSpPr/>
            <p:nvPr/>
          </p:nvSpPr>
          <p:spPr>
            <a:xfrm>
              <a:off x="6736475" y="1638175"/>
              <a:ext cx="279650" cy="330325"/>
            </a:xfrm>
            <a:custGeom>
              <a:rect b="b" l="l" r="r" t="t"/>
              <a:pathLst>
                <a:path extrusionOk="0" h="13213" w="11186">
                  <a:moveTo>
                    <a:pt x="11186" y="0"/>
                  </a:moveTo>
                  <a:lnTo>
                    <a:pt x="10771" y="342"/>
                  </a:lnTo>
                  <a:lnTo>
                    <a:pt x="10380" y="635"/>
                  </a:lnTo>
                  <a:lnTo>
                    <a:pt x="9940" y="904"/>
                  </a:lnTo>
                  <a:lnTo>
                    <a:pt x="9525" y="1172"/>
                  </a:lnTo>
                  <a:lnTo>
                    <a:pt x="9110" y="1417"/>
                  </a:lnTo>
                  <a:lnTo>
                    <a:pt x="8695" y="1661"/>
                  </a:lnTo>
                  <a:lnTo>
                    <a:pt x="7840" y="2052"/>
                  </a:lnTo>
                  <a:lnTo>
                    <a:pt x="7034" y="2418"/>
                  </a:lnTo>
                  <a:lnTo>
                    <a:pt x="6228" y="2687"/>
                  </a:lnTo>
                  <a:lnTo>
                    <a:pt x="5471" y="2931"/>
                  </a:lnTo>
                  <a:lnTo>
                    <a:pt x="4763" y="3126"/>
                  </a:lnTo>
                  <a:lnTo>
                    <a:pt x="4225" y="3248"/>
                  </a:lnTo>
                  <a:lnTo>
                    <a:pt x="3664" y="3346"/>
                  </a:lnTo>
                  <a:lnTo>
                    <a:pt x="3077" y="3419"/>
                  </a:lnTo>
                  <a:lnTo>
                    <a:pt x="2467" y="3493"/>
                  </a:lnTo>
                  <a:lnTo>
                    <a:pt x="1221" y="3590"/>
                  </a:lnTo>
                  <a:lnTo>
                    <a:pt x="0" y="3664"/>
                  </a:lnTo>
                  <a:lnTo>
                    <a:pt x="0" y="9574"/>
                  </a:lnTo>
                  <a:lnTo>
                    <a:pt x="1221" y="9623"/>
                  </a:lnTo>
                  <a:lnTo>
                    <a:pt x="2467" y="9721"/>
                  </a:lnTo>
                  <a:lnTo>
                    <a:pt x="3077" y="9794"/>
                  </a:lnTo>
                  <a:lnTo>
                    <a:pt x="3664" y="9891"/>
                  </a:lnTo>
                  <a:lnTo>
                    <a:pt x="4225" y="9989"/>
                  </a:lnTo>
                  <a:lnTo>
                    <a:pt x="4763" y="10111"/>
                  </a:lnTo>
                  <a:lnTo>
                    <a:pt x="5471" y="10307"/>
                  </a:lnTo>
                  <a:lnTo>
                    <a:pt x="6228" y="10526"/>
                  </a:lnTo>
                  <a:lnTo>
                    <a:pt x="7034" y="10820"/>
                  </a:lnTo>
                  <a:lnTo>
                    <a:pt x="7840" y="11161"/>
                  </a:lnTo>
                  <a:lnTo>
                    <a:pt x="8695" y="11577"/>
                  </a:lnTo>
                  <a:lnTo>
                    <a:pt x="9110" y="11796"/>
                  </a:lnTo>
                  <a:lnTo>
                    <a:pt x="9525" y="12041"/>
                  </a:lnTo>
                  <a:lnTo>
                    <a:pt x="9940" y="12309"/>
                  </a:lnTo>
                  <a:lnTo>
                    <a:pt x="10380" y="12602"/>
                  </a:lnTo>
                  <a:lnTo>
                    <a:pt x="10771" y="12896"/>
                  </a:lnTo>
                  <a:lnTo>
                    <a:pt x="11186" y="13213"/>
                  </a:lnTo>
                  <a:lnTo>
                    <a:pt x="111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1" name="Google Shape;1261;p38"/>
            <p:cNvSpPr/>
            <p:nvPr/>
          </p:nvSpPr>
          <p:spPr>
            <a:xfrm>
              <a:off x="7029550" y="1613750"/>
              <a:ext cx="34200" cy="379800"/>
            </a:xfrm>
            <a:custGeom>
              <a:rect b="b" l="l" r="r" t="t"/>
              <a:pathLst>
                <a:path extrusionOk="0" h="15192" w="1368">
                  <a:moveTo>
                    <a:pt x="684" y="0"/>
                  </a:moveTo>
                  <a:lnTo>
                    <a:pt x="562" y="25"/>
                  </a:lnTo>
                  <a:lnTo>
                    <a:pt x="464" y="98"/>
                  </a:lnTo>
                  <a:lnTo>
                    <a:pt x="366" y="171"/>
                  </a:lnTo>
                  <a:lnTo>
                    <a:pt x="0" y="513"/>
                  </a:lnTo>
                  <a:lnTo>
                    <a:pt x="0" y="14654"/>
                  </a:lnTo>
                  <a:lnTo>
                    <a:pt x="366" y="15020"/>
                  </a:lnTo>
                  <a:lnTo>
                    <a:pt x="464" y="15094"/>
                  </a:lnTo>
                  <a:lnTo>
                    <a:pt x="562" y="15143"/>
                  </a:lnTo>
                  <a:lnTo>
                    <a:pt x="684" y="15191"/>
                  </a:lnTo>
                  <a:lnTo>
                    <a:pt x="904" y="15191"/>
                  </a:lnTo>
                  <a:lnTo>
                    <a:pt x="1001" y="15143"/>
                  </a:lnTo>
                  <a:lnTo>
                    <a:pt x="1148" y="15045"/>
                  </a:lnTo>
                  <a:lnTo>
                    <a:pt x="1270" y="14923"/>
                  </a:lnTo>
                  <a:lnTo>
                    <a:pt x="1343" y="14776"/>
                  </a:lnTo>
                  <a:lnTo>
                    <a:pt x="1368" y="14605"/>
                  </a:lnTo>
                  <a:lnTo>
                    <a:pt x="1368" y="586"/>
                  </a:lnTo>
                  <a:lnTo>
                    <a:pt x="1343" y="415"/>
                  </a:lnTo>
                  <a:lnTo>
                    <a:pt x="1270" y="244"/>
                  </a:lnTo>
                  <a:lnTo>
                    <a:pt x="1148" y="122"/>
                  </a:lnTo>
                  <a:lnTo>
                    <a:pt x="1001" y="25"/>
                  </a:lnTo>
                  <a:lnTo>
                    <a:pt x="9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62" name="Google Shape;1262;p38"/>
          <p:cNvGrpSpPr/>
          <p:nvPr/>
        </p:nvGrpSpPr>
        <p:grpSpPr>
          <a:xfrm>
            <a:off x="380913" y="2088554"/>
            <a:ext cx="303217" cy="325685"/>
            <a:chOff x="611175" y="2326900"/>
            <a:chExt cx="362700" cy="389575"/>
          </a:xfrm>
        </p:grpSpPr>
        <p:sp>
          <p:nvSpPr>
            <p:cNvPr id="1263" name="Google Shape;1263;p38"/>
            <p:cNvSpPr/>
            <p:nvPr/>
          </p:nvSpPr>
          <p:spPr>
            <a:xfrm>
              <a:off x="611175" y="2326900"/>
              <a:ext cx="362700" cy="389575"/>
            </a:xfrm>
            <a:custGeom>
              <a:rect b="b" l="l" r="r" t="t"/>
              <a:pathLst>
                <a:path extrusionOk="0" h="15583" w="14508">
                  <a:moveTo>
                    <a:pt x="9647" y="489"/>
                  </a:moveTo>
                  <a:lnTo>
                    <a:pt x="9769" y="513"/>
                  </a:lnTo>
                  <a:lnTo>
                    <a:pt x="9916" y="562"/>
                  </a:lnTo>
                  <a:lnTo>
                    <a:pt x="10014" y="660"/>
                  </a:lnTo>
                  <a:lnTo>
                    <a:pt x="10087" y="782"/>
                  </a:lnTo>
                  <a:lnTo>
                    <a:pt x="10111" y="928"/>
                  </a:lnTo>
                  <a:lnTo>
                    <a:pt x="10111" y="1075"/>
                  </a:lnTo>
                  <a:lnTo>
                    <a:pt x="10063" y="1197"/>
                  </a:lnTo>
                  <a:lnTo>
                    <a:pt x="9989" y="1319"/>
                  </a:lnTo>
                  <a:lnTo>
                    <a:pt x="9281" y="2003"/>
                  </a:lnTo>
                  <a:lnTo>
                    <a:pt x="9232" y="2076"/>
                  </a:lnTo>
                  <a:lnTo>
                    <a:pt x="9183" y="2174"/>
                  </a:lnTo>
                  <a:lnTo>
                    <a:pt x="9159" y="2247"/>
                  </a:lnTo>
                  <a:lnTo>
                    <a:pt x="9159" y="2345"/>
                  </a:lnTo>
                  <a:lnTo>
                    <a:pt x="9159" y="6497"/>
                  </a:lnTo>
                  <a:lnTo>
                    <a:pt x="9183" y="6643"/>
                  </a:lnTo>
                  <a:lnTo>
                    <a:pt x="9232" y="6790"/>
                  </a:lnTo>
                  <a:lnTo>
                    <a:pt x="10575" y="8671"/>
                  </a:lnTo>
                  <a:lnTo>
                    <a:pt x="3932" y="8671"/>
                  </a:lnTo>
                  <a:lnTo>
                    <a:pt x="5276" y="6790"/>
                  </a:lnTo>
                  <a:lnTo>
                    <a:pt x="5324" y="6643"/>
                  </a:lnTo>
                  <a:lnTo>
                    <a:pt x="5349" y="6497"/>
                  </a:lnTo>
                  <a:lnTo>
                    <a:pt x="5349" y="2345"/>
                  </a:lnTo>
                  <a:lnTo>
                    <a:pt x="5349" y="2247"/>
                  </a:lnTo>
                  <a:lnTo>
                    <a:pt x="5324" y="2174"/>
                  </a:lnTo>
                  <a:lnTo>
                    <a:pt x="5276" y="2076"/>
                  </a:lnTo>
                  <a:lnTo>
                    <a:pt x="5227" y="2003"/>
                  </a:lnTo>
                  <a:lnTo>
                    <a:pt x="4519" y="1319"/>
                  </a:lnTo>
                  <a:lnTo>
                    <a:pt x="4445" y="1197"/>
                  </a:lnTo>
                  <a:lnTo>
                    <a:pt x="4396" y="1075"/>
                  </a:lnTo>
                  <a:lnTo>
                    <a:pt x="4396" y="928"/>
                  </a:lnTo>
                  <a:lnTo>
                    <a:pt x="4421" y="782"/>
                  </a:lnTo>
                  <a:lnTo>
                    <a:pt x="4494" y="660"/>
                  </a:lnTo>
                  <a:lnTo>
                    <a:pt x="4592" y="562"/>
                  </a:lnTo>
                  <a:lnTo>
                    <a:pt x="4738" y="513"/>
                  </a:lnTo>
                  <a:lnTo>
                    <a:pt x="4860" y="489"/>
                  </a:lnTo>
                  <a:close/>
                  <a:moveTo>
                    <a:pt x="6717" y="9574"/>
                  </a:moveTo>
                  <a:lnTo>
                    <a:pt x="6912" y="9647"/>
                  </a:lnTo>
                  <a:lnTo>
                    <a:pt x="7083" y="9745"/>
                  </a:lnTo>
                  <a:lnTo>
                    <a:pt x="7254" y="9892"/>
                  </a:lnTo>
                  <a:lnTo>
                    <a:pt x="7376" y="10038"/>
                  </a:lnTo>
                  <a:lnTo>
                    <a:pt x="7474" y="10234"/>
                  </a:lnTo>
                  <a:lnTo>
                    <a:pt x="7547" y="10429"/>
                  </a:lnTo>
                  <a:lnTo>
                    <a:pt x="7571" y="10649"/>
                  </a:lnTo>
                  <a:lnTo>
                    <a:pt x="7547" y="10869"/>
                  </a:lnTo>
                  <a:lnTo>
                    <a:pt x="7474" y="11064"/>
                  </a:lnTo>
                  <a:lnTo>
                    <a:pt x="7376" y="11259"/>
                  </a:lnTo>
                  <a:lnTo>
                    <a:pt x="7254" y="11406"/>
                  </a:lnTo>
                  <a:lnTo>
                    <a:pt x="7083" y="11552"/>
                  </a:lnTo>
                  <a:lnTo>
                    <a:pt x="6912" y="11650"/>
                  </a:lnTo>
                  <a:lnTo>
                    <a:pt x="6717" y="11699"/>
                  </a:lnTo>
                  <a:lnTo>
                    <a:pt x="6497" y="11723"/>
                  </a:lnTo>
                  <a:lnTo>
                    <a:pt x="6277" y="11699"/>
                  </a:lnTo>
                  <a:lnTo>
                    <a:pt x="6057" y="11650"/>
                  </a:lnTo>
                  <a:lnTo>
                    <a:pt x="5886" y="11552"/>
                  </a:lnTo>
                  <a:lnTo>
                    <a:pt x="5715" y="11406"/>
                  </a:lnTo>
                  <a:lnTo>
                    <a:pt x="5593" y="11259"/>
                  </a:lnTo>
                  <a:lnTo>
                    <a:pt x="5495" y="11064"/>
                  </a:lnTo>
                  <a:lnTo>
                    <a:pt x="5422" y="10869"/>
                  </a:lnTo>
                  <a:lnTo>
                    <a:pt x="5398" y="10649"/>
                  </a:lnTo>
                  <a:lnTo>
                    <a:pt x="5422" y="10429"/>
                  </a:lnTo>
                  <a:lnTo>
                    <a:pt x="5495" y="10234"/>
                  </a:lnTo>
                  <a:lnTo>
                    <a:pt x="5593" y="10038"/>
                  </a:lnTo>
                  <a:lnTo>
                    <a:pt x="5715" y="9892"/>
                  </a:lnTo>
                  <a:lnTo>
                    <a:pt x="5886" y="9745"/>
                  </a:lnTo>
                  <a:lnTo>
                    <a:pt x="6057" y="9647"/>
                  </a:lnTo>
                  <a:lnTo>
                    <a:pt x="6277" y="9574"/>
                  </a:lnTo>
                  <a:close/>
                  <a:moveTo>
                    <a:pt x="8475" y="11894"/>
                  </a:moveTo>
                  <a:lnTo>
                    <a:pt x="8597" y="11919"/>
                  </a:lnTo>
                  <a:lnTo>
                    <a:pt x="8695" y="11943"/>
                  </a:lnTo>
                  <a:lnTo>
                    <a:pt x="8817" y="11992"/>
                  </a:lnTo>
                  <a:lnTo>
                    <a:pt x="8915" y="12065"/>
                  </a:lnTo>
                  <a:lnTo>
                    <a:pt x="8988" y="12163"/>
                  </a:lnTo>
                  <a:lnTo>
                    <a:pt x="9037" y="12285"/>
                  </a:lnTo>
                  <a:lnTo>
                    <a:pt x="9086" y="12383"/>
                  </a:lnTo>
                  <a:lnTo>
                    <a:pt x="9086" y="12529"/>
                  </a:lnTo>
                  <a:lnTo>
                    <a:pt x="9086" y="12652"/>
                  </a:lnTo>
                  <a:lnTo>
                    <a:pt x="9037" y="12749"/>
                  </a:lnTo>
                  <a:lnTo>
                    <a:pt x="8988" y="12871"/>
                  </a:lnTo>
                  <a:lnTo>
                    <a:pt x="8915" y="12969"/>
                  </a:lnTo>
                  <a:lnTo>
                    <a:pt x="8817" y="13042"/>
                  </a:lnTo>
                  <a:lnTo>
                    <a:pt x="8695" y="13091"/>
                  </a:lnTo>
                  <a:lnTo>
                    <a:pt x="8597" y="13140"/>
                  </a:lnTo>
                  <a:lnTo>
                    <a:pt x="8329" y="13140"/>
                  </a:lnTo>
                  <a:lnTo>
                    <a:pt x="8231" y="13091"/>
                  </a:lnTo>
                  <a:lnTo>
                    <a:pt x="8109" y="13042"/>
                  </a:lnTo>
                  <a:lnTo>
                    <a:pt x="8011" y="12969"/>
                  </a:lnTo>
                  <a:lnTo>
                    <a:pt x="7938" y="12871"/>
                  </a:lnTo>
                  <a:lnTo>
                    <a:pt x="7889" y="12749"/>
                  </a:lnTo>
                  <a:lnTo>
                    <a:pt x="7864" y="12652"/>
                  </a:lnTo>
                  <a:lnTo>
                    <a:pt x="7840" y="12529"/>
                  </a:lnTo>
                  <a:lnTo>
                    <a:pt x="7864" y="12383"/>
                  </a:lnTo>
                  <a:lnTo>
                    <a:pt x="7889" y="12285"/>
                  </a:lnTo>
                  <a:lnTo>
                    <a:pt x="7938" y="12163"/>
                  </a:lnTo>
                  <a:lnTo>
                    <a:pt x="8011" y="12065"/>
                  </a:lnTo>
                  <a:lnTo>
                    <a:pt x="8109" y="11992"/>
                  </a:lnTo>
                  <a:lnTo>
                    <a:pt x="8231" y="11943"/>
                  </a:lnTo>
                  <a:lnTo>
                    <a:pt x="8329" y="11919"/>
                  </a:lnTo>
                  <a:lnTo>
                    <a:pt x="8475" y="11894"/>
                  </a:lnTo>
                  <a:close/>
                  <a:moveTo>
                    <a:pt x="6741" y="13360"/>
                  </a:moveTo>
                  <a:lnTo>
                    <a:pt x="6814" y="13384"/>
                  </a:lnTo>
                  <a:lnTo>
                    <a:pt x="6912" y="13433"/>
                  </a:lnTo>
                  <a:lnTo>
                    <a:pt x="6985" y="13482"/>
                  </a:lnTo>
                  <a:lnTo>
                    <a:pt x="7034" y="13555"/>
                  </a:lnTo>
                  <a:lnTo>
                    <a:pt x="7083" y="13653"/>
                  </a:lnTo>
                  <a:lnTo>
                    <a:pt x="7107" y="13726"/>
                  </a:lnTo>
                  <a:lnTo>
                    <a:pt x="7107" y="13824"/>
                  </a:lnTo>
                  <a:lnTo>
                    <a:pt x="7107" y="13922"/>
                  </a:lnTo>
                  <a:lnTo>
                    <a:pt x="7083" y="14019"/>
                  </a:lnTo>
                  <a:lnTo>
                    <a:pt x="7034" y="14117"/>
                  </a:lnTo>
                  <a:lnTo>
                    <a:pt x="6985" y="14166"/>
                  </a:lnTo>
                  <a:lnTo>
                    <a:pt x="6912" y="14239"/>
                  </a:lnTo>
                  <a:lnTo>
                    <a:pt x="6814" y="14288"/>
                  </a:lnTo>
                  <a:lnTo>
                    <a:pt x="6741" y="14312"/>
                  </a:lnTo>
                  <a:lnTo>
                    <a:pt x="6546" y="14312"/>
                  </a:lnTo>
                  <a:lnTo>
                    <a:pt x="6448" y="14288"/>
                  </a:lnTo>
                  <a:lnTo>
                    <a:pt x="6375" y="14239"/>
                  </a:lnTo>
                  <a:lnTo>
                    <a:pt x="6301" y="14166"/>
                  </a:lnTo>
                  <a:lnTo>
                    <a:pt x="6228" y="14117"/>
                  </a:lnTo>
                  <a:lnTo>
                    <a:pt x="6179" y="14019"/>
                  </a:lnTo>
                  <a:lnTo>
                    <a:pt x="6155" y="13922"/>
                  </a:lnTo>
                  <a:lnTo>
                    <a:pt x="6155" y="13824"/>
                  </a:lnTo>
                  <a:lnTo>
                    <a:pt x="6155" y="13726"/>
                  </a:lnTo>
                  <a:lnTo>
                    <a:pt x="6179" y="13653"/>
                  </a:lnTo>
                  <a:lnTo>
                    <a:pt x="6228" y="13555"/>
                  </a:lnTo>
                  <a:lnTo>
                    <a:pt x="6301" y="13482"/>
                  </a:lnTo>
                  <a:lnTo>
                    <a:pt x="6375" y="13433"/>
                  </a:lnTo>
                  <a:lnTo>
                    <a:pt x="6448" y="13384"/>
                  </a:lnTo>
                  <a:lnTo>
                    <a:pt x="6546" y="13360"/>
                  </a:lnTo>
                  <a:close/>
                  <a:moveTo>
                    <a:pt x="4860" y="0"/>
                  </a:moveTo>
                  <a:lnTo>
                    <a:pt x="4714" y="25"/>
                  </a:lnTo>
                  <a:lnTo>
                    <a:pt x="4592" y="49"/>
                  </a:lnTo>
                  <a:lnTo>
                    <a:pt x="4445" y="98"/>
                  </a:lnTo>
                  <a:lnTo>
                    <a:pt x="4323" y="171"/>
                  </a:lnTo>
                  <a:lnTo>
                    <a:pt x="4225" y="245"/>
                  </a:lnTo>
                  <a:lnTo>
                    <a:pt x="4128" y="367"/>
                  </a:lnTo>
                  <a:lnTo>
                    <a:pt x="4030" y="464"/>
                  </a:lnTo>
                  <a:lnTo>
                    <a:pt x="3981" y="611"/>
                  </a:lnTo>
                  <a:lnTo>
                    <a:pt x="3932" y="733"/>
                  </a:lnTo>
                  <a:lnTo>
                    <a:pt x="3908" y="880"/>
                  </a:lnTo>
                  <a:lnTo>
                    <a:pt x="3908" y="1026"/>
                  </a:lnTo>
                  <a:lnTo>
                    <a:pt x="3908" y="1173"/>
                  </a:lnTo>
                  <a:lnTo>
                    <a:pt x="3957" y="1295"/>
                  </a:lnTo>
                  <a:lnTo>
                    <a:pt x="4006" y="1441"/>
                  </a:lnTo>
                  <a:lnTo>
                    <a:pt x="4079" y="1563"/>
                  </a:lnTo>
                  <a:lnTo>
                    <a:pt x="4177" y="1661"/>
                  </a:lnTo>
                  <a:lnTo>
                    <a:pt x="4860" y="2345"/>
                  </a:lnTo>
                  <a:lnTo>
                    <a:pt x="4860" y="6497"/>
                  </a:lnTo>
                  <a:lnTo>
                    <a:pt x="196" y="13067"/>
                  </a:lnTo>
                  <a:lnTo>
                    <a:pt x="122" y="13189"/>
                  </a:lnTo>
                  <a:lnTo>
                    <a:pt x="49" y="13311"/>
                  </a:lnTo>
                  <a:lnTo>
                    <a:pt x="25" y="13433"/>
                  </a:lnTo>
                  <a:lnTo>
                    <a:pt x="0" y="13555"/>
                  </a:lnTo>
                  <a:lnTo>
                    <a:pt x="0" y="13677"/>
                  </a:lnTo>
                  <a:lnTo>
                    <a:pt x="25" y="13824"/>
                  </a:lnTo>
                  <a:lnTo>
                    <a:pt x="49" y="13946"/>
                  </a:lnTo>
                  <a:lnTo>
                    <a:pt x="98" y="14068"/>
                  </a:lnTo>
                  <a:lnTo>
                    <a:pt x="586" y="15045"/>
                  </a:lnTo>
                  <a:lnTo>
                    <a:pt x="660" y="15167"/>
                  </a:lnTo>
                  <a:lnTo>
                    <a:pt x="757" y="15265"/>
                  </a:lnTo>
                  <a:lnTo>
                    <a:pt x="831" y="15362"/>
                  </a:lnTo>
                  <a:lnTo>
                    <a:pt x="953" y="15436"/>
                  </a:lnTo>
                  <a:lnTo>
                    <a:pt x="1075" y="15485"/>
                  </a:lnTo>
                  <a:lnTo>
                    <a:pt x="1197" y="15533"/>
                  </a:lnTo>
                  <a:lnTo>
                    <a:pt x="1319" y="15582"/>
                  </a:lnTo>
                  <a:lnTo>
                    <a:pt x="13189" y="15582"/>
                  </a:lnTo>
                  <a:lnTo>
                    <a:pt x="13311" y="15533"/>
                  </a:lnTo>
                  <a:lnTo>
                    <a:pt x="13433" y="15485"/>
                  </a:lnTo>
                  <a:lnTo>
                    <a:pt x="13555" y="15436"/>
                  </a:lnTo>
                  <a:lnTo>
                    <a:pt x="13677" y="15362"/>
                  </a:lnTo>
                  <a:lnTo>
                    <a:pt x="13750" y="15265"/>
                  </a:lnTo>
                  <a:lnTo>
                    <a:pt x="13848" y="15167"/>
                  </a:lnTo>
                  <a:lnTo>
                    <a:pt x="13921" y="15045"/>
                  </a:lnTo>
                  <a:lnTo>
                    <a:pt x="14410" y="14068"/>
                  </a:lnTo>
                  <a:lnTo>
                    <a:pt x="14459" y="13946"/>
                  </a:lnTo>
                  <a:lnTo>
                    <a:pt x="14483" y="13824"/>
                  </a:lnTo>
                  <a:lnTo>
                    <a:pt x="14508" y="13677"/>
                  </a:lnTo>
                  <a:lnTo>
                    <a:pt x="14508" y="13555"/>
                  </a:lnTo>
                  <a:lnTo>
                    <a:pt x="14483" y="13433"/>
                  </a:lnTo>
                  <a:lnTo>
                    <a:pt x="14459" y="13311"/>
                  </a:lnTo>
                  <a:lnTo>
                    <a:pt x="14385" y="13189"/>
                  </a:lnTo>
                  <a:lnTo>
                    <a:pt x="14312" y="13067"/>
                  </a:lnTo>
                  <a:lnTo>
                    <a:pt x="9647" y="6497"/>
                  </a:lnTo>
                  <a:lnTo>
                    <a:pt x="9647" y="2345"/>
                  </a:lnTo>
                  <a:lnTo>
                    <a:pt x="10331" y="1661"/>
                  </a:lnTo>
                  <a:lnTo>
                    <a:pt x="10429" y="1563"/>
                  </a:lnTo>
                  <a:lnTo>
                    <a:pt x="10502" y="1441"/>
                  </a:lnTo>
                  <a:lnTo>
                    <a:pt x="10551" y="1295"/>
                  </a:lnTo>
                  <a:lnTo>
                    <a:pt x="10600" y="1173"/>
                  </a:lnTo>
                  <a:lnTo>
                    <a:pt x="10600" y="1026"/>
                  </a:lnTo>
                  <a:lnTo>
                    <a:pt x="10600" y="880"/>
                  </a:lnTo>
                  <a:lnTo>
                    <a:pt x="10575" y="733"/>
                  </a:lnTo>
                  <a:lnTo>
                    <a:pt x="10527" y="611"/>
                  </a:lnTo>
                  <a:lnTo>
                    <a:pt x="10478" y="464"/>
                  </a:lnTo>
                  <a:lnTo>
                    <a:pt x="10380" y="367"/>
                  </a:lnTo>
                  <a:lnTo>
                    <a:pt x="10282" y="245"/>
                  </a:lnTo>
                  <a:lnTo>
                    <a:pt x="10185" y="171"/>
                  </a:lnTo>
                  <a:lnTo>
                    <a:pt x="10063" y="98"/>
                  </a:lnTo>
                  <a:lnTo>
                    <a:pt x="9916" y="49"/>
                  </a:lnTo>
                  <a:lnTo>
                    <a:pt x="9794" y="25"/>
                  </a:lnTo>
                  <a:lnTo>
                    <a:pt x="96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4" name="Google Shape;1264;p38"/>
            <p:cNvSpPr/>
            <p:nvPr/>
          </p:nvSpPr>
          <p:spPr>
            <a:xfrm>
              <a:off x="794950" y="2500900"/>
              <a:ext cx="24450" cy="23850"/>
            </a:xfrm>
            <a:custGeom>
              <a:rect b="b" l="l" r="r" t="t"/>
              <a:pathLst>
                <a:path extrusionOk="0" h="954" w="978">
                  <a:moveTo>
                    <a:pt x="391" y="1"/>
                  </a:moveTo>
                  <a:lnTo>
                    <a:pt x="294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98" y="196"/>
                  </a:lnTo>
                  <a:lnTo>
                    <a:pt x="49" y="294"/>
                  </a:lnTo>
                  <a:lnTo>
                    <a:pt x="25" y="367"/>
                  </a:lnTo>
                  <a:lnTo>
                    <a:pt x="1" y="465"/>
                  </a:lnTo>
                  <a:lnTo>
                    <a:pt x="25" y="563"/>
                  </a:lnTo>
                  <a:lnTo>
                    <a:pt x="49" y="660"/>
                  </a:lnTo>
                  <a:lnTo>
                    <a:pt x="98" y="734"/>
                  </a:lnTo>
                  <a:lnTo>
                    <a:pt x="147" y="807"/>
                  </a:lnTo>
                  <a:lnTo>
                    <a:pt x="220" y="880"/>
                  </a:lnTo>
                  <a:lnTo>
                    <a:pt x="294" y="905"/>
                  </a:lnTo>
                  <a:lnTo>
                    <a:pt x="391" y="953"/>
                  </a:lnTo>
                  <a:lnTo>
                    <a:pt x="587" y="953"/>
                  </a:lnTo>
                  <a:lnTo>
                    <a:pt x="684" y="905"/>
                  </a:lnTo>
                  <a:lnTo>
                    <a:pt x="758" y="880"/>
                  </a:lnTo>
                  <a:lnTo>
                    <a:pt x="831" y="807"/>
                  </a:lnTo>
                  <a:lnTo>
                    <a:pt x="880" y="734"/>
                  </a:lnTo>
                  <a:lnTo>
                    <a:pt x="929" y="660"/>
                  </a:lnTo>
                  <a:lnTo>
                    <a:pt x="953" y="563"/>
                  </a:lnTo>
                  <a:lnTo>
                    <a:pt x="978" y="465"/>
                  </a:lnTo>
                  <a:lnTo>
                    <a:pt x="953" y="367"/>
                  </a:lnTo>
                  <a:lnTo>
                    <a:pt x="929" y="294"/>
                  </a:lnTo>
                  <a:lnTo>
                    <a:pt x="880" y="196"/>
                  </a:lnTo>
                  <a:lnTo>
                    <a:pt x="831" y="123"/>
                  </a:lnTo>
                  <a:lnTo>
                    <a:pt x="758" y="74"/>
                  </a:lnTo>
                  <a:lnTo>
                    <a:pt x="684" y="25"/>
                  </a:lnTo>
                  <a:lnTo>
                    <a:pt x="58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5" name="Google Shape;1265;p38"/>
            <p:cNvSpPr/>
            <p:nvPr/>
          </p:nvSpPr>
          <p:spPr>
            <a:xfrm>
              <a:off x="754650" y="2381250"/>
              <a:ext cx="75750" cy="14050"/>
            </a:xfrm>
            <a:custGeom>
              <a:rect b="b" l="l" r="r" t="t"/>
              <a:pathLst>
                <a:path extrusionOk="0" h="562" w="3030">
                  <a:moveTo>
                    <a:pt x="294" y="0"/>
                  </a:moveTo>
                  <a:lnTo>
                    <a:pt x="172" y="24"/>
                  </a:lnTo>
                  <a:lnTo>
                    <a:pt x="74" y="73"/>
                  </a:lnTo>
                  <a:lnTo>
                    <a:pt x="25" y="171"/>
                  </a:lnTo>
                  <a:lnTo>
                    <a:pt x="1" y="269"/>
                  </a:lnTo>
                  <a:lnTo>
                    <a:pt x="25" y="391"/>
                  </a:lnTo>
                  <a:lnTo>
                    <a:pt x="74" y="488"/>
                  </a:lnTo>
                  <a:lnTo>
                    <a:pt x="172" y="537"/>
                  </a:lnTo>
                  <a:lnTo>
                    <a:pt x="294" y="562"/>
                  </a:lnTo>
                  <a:lnTo>
                    <a:pt x="2736" y="562"/>
                  </a:lnTo>
                  <a:lnTo>
                    <a:pt x="2858" y="537"/>
                  </a:lnTo>
                  <a:lnTo>
                    <a:pt x="2956" y="488"/>
                  </a:lnTo>
                  <a:lnTo>
                    <a:pt x="3005" y="391"/>
                  </a:lnTo>
                  <a:lnTo>
                    <a:pt x="3029" y="269"/>
                  </a:lnTo>
                  <a:lnTo>
                    <a:pt x="3005" y="171"/>
                  </a:lnTo>
                  <a:lnTo>
                    <a:pt x="2956" y="73"/>
                  </a:lnTo>
                  <a:lnTo>
                    <a:pt x="2858" y="24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6" name="Google Shape;1266;p38"/>
            <p:cNvSpPr/>
            <p:nvPr/>
          </p:nvSpPr>
          <p:spPr>
            <a:xfrm>
              <a:off x="765025" y="2453900"/>
              <a:ext cx="31175" cy="31150"/>
            </a:xfrm>
            <a:custGeom>
              <a:rect b="b" l="l" r="r" t="t"/>
              <a:pathLst>
                <a:path extrusionOk="0" h="1246" w="1247">
                  <a:moveTo>
                    <a:pt x="611" y="0"/>
                  </a:moveTo>
                  <a:lnTo>
                    <a:pt x="489" y="25"/>
                  </a:lnTo>
                  <a:lnTo>
                    <a:pt x="367" y="49"/>
                  </a:lnTo>
                  <a:lnTo>
                    <a:pt x="270" y="122"/>
                  </a:lnTo>
                  <a:lnTo>
                    <a:pt x="172" y="196"/>
                  </a:lnTo>
                  <a:lnTo>
                    <a:pt x="99" y="269"/>
                  </a:lnTo>
                  <a:lnTo>
                    <a:pt x="50" y="391"/>
                  </a:lnTo>
                  <a:lnTo>
                    <a:pt x="1" y="513"/>
                  </a:lnTo>
                  <a:lnTo>
                    <a:pt x="1" y="635"/>
                  </a:lnTo>
                  <a:lnTo>
                    <a:pt x="1" y="757"/>
                  </a:lnTo>
                  <a:lnTo>
                    <a:pt x="50" y="880"/>
                  </a:lnTo>
                  <a:lnTo>
                    <a:pt x="99" y="977"/>
                  </a:lnTo>
                  <a:lnTo>
                    <a:pt x="172" y="1075"/>
                  </a:lnTo>
                  <a:lnTo>
                    <a:pt x="270" y="1148"/>
                  </a:lnTo>
                  <a:lnTo>
                    <a:pt x="367" y="1197"/>
                  </a:lnTo>
                  <a:lnTo>
                    <a:pt x="489" y="1246"/>
                  </a:lnTo>
                  <a:lnTo>
                    <a:pt x="734" y="1246"/>
                  </a:lnTo>
                  <a:lnTo>
                    <a:pt x="856" y="1197"/>
                  </a:lnTo>
                  <a:lnTo>
                    <a:pt x="978" y="1148"/>
                  </a:lnTo>
                  <a:lnTo>
                    <a:pt x="1051" y="1075"/>
                  </a:lnTo>
                  <a:lnTo>
                    <a:pt x="1149" y="977"/>
                  </a:lnTo>
                  <a:lnTo>
                    <a:pt x="1198" y="880"/>
                  </a:lnTo>
                  <a:lnTo>
                    <a:pt x="1222" y="757"/>
                  </a:lnTo>
                  <a:lnTo>
                    <a:pt x="1246" y="635"/>
                  </a:lnTo>
                  <a:lnTo>
                    <a:pt x="1222" y="513"/>
                  </a:lnTo>
                  <a:lnTo>
                    <a:pt x="1198" y="391"/>
                  </a:lnTo>
                  <a:lnTo>
                    <a:pt x="1149" y="269"/>
                  </a:lnTo>
                  <a:lnTo>
                    <a:pt x="1051" y="196"/>
                  </a:lnTo>
                  <a:lnTo>
                    <a:pt x="978" y="122"/>
                  </a:lnTo>
                  <a:lnTo>
                    <a:pt x="856" y="49"/>
                  </a:lnTo>
                  <a:lnTo>
                    <a:pt x="734" y="25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67" name="Google Shape;1267;p38"/>
          <p:cNvSpPr/>
          <p:nvPr/>
        </p:nvSpPr>
        <p:spPr>
          <a:xfrm>
            <a:off x="936309" y="2091681"/>
            <a:ext cx="319561" cy="319561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8" name="Google Shape;1268;p38"/>
          <p:cNvSpPr/>
          <p:nvPr/>
        </p:nvSpPr>
        <p:spPr>
          <a:xfrm>
            <a:off x="1499857" y="2091681"/>
            <a:ext cx="319561" cy="319561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7645" y="10063"/>
                </a:moveTo>
                <a:lnTo>
                  <a:pt x="8207" y="10112"/>
                </a:lnTo>
                <a:lnTo>
                  <a:pt x="8768" y="10185"/>
                </a:lnTo>
                <a:lnTo>
                  <a:pt x="9281" y="10307"/>
                </a:lnTo>
                <a:lnTo>
                  <a:pt x="9819" y="10503"/>
                </a:lnTo>
                <a:lnTo>
                  <a:pt x="10307" y="10747"/>
                </a:lnTo>
                <a:lnTo>
                  <a:pt x="10796" y="11016"/>
                </a:lnTo>
                <a:lnTo>
                  <a:pt x="11235" y="11358"/>
                </a:lnTo>
                <a:lnTo>
                  <a:pt x="11650" y="11724"/>
                </a:lnTo>
                <a:lnTo>
                  <a:pt x="11699" y="11797"/>
                </a:lnTo>
                <a:lnTo>
                  <a:pt x="11748" y="11895"/>
                </a:lnTo>
                <a:lnTo>
                  <a:pt x="11772" y="11993"/>
                </a:lnTo>
                <a:lnTo>
                  <a:pt x="11797" y="12066"/>
                </a:lnTo>
                <a:lnTo>
                  <a:pt x="11772" y="12164"/>
                </a:lnTo>
                <a:lnTo>
                  <a:pt x="11748" y="12261"/>
                </a:lnTo>
                <a:lnTo>
                  <a:pt x="11699" y="12335"/>
                </a:lnTo>
                <a:lnTo>
                  <a:pt x="11650" y="12432"/>
                </a:lnTo>
                <a:lnTo>
                  <a:pt x="11577" y="12481"/>
                </a:lnTo>
                <a:lnTo>
                  <a:pt x="11479" y="12530"/>
                </a:lnTo>
                <a:lnTo>
                  <a:pt x="11406" y="12554"/>
                </a:lnTo>
                <a:lnTo>
                  <a:pt x="11211" y="12554"/>
                </a:lnTo>
                <a:lnTo>
                  <a:pt x="11113" y="12530"/>
                </a:lnTo>
                <a:lnTo>
                  <a:pt x="11040" y="12481"/>
                </a:lnTo>
                <a:lnTo>
                  <a:pt x="10966" y="12432"/>
                </a:lnTo>
                <a:lnTo>
                  <a:pt x="10600" y="12115"/>
                </a:lnTo>
                <a:lnTo>
                  <a:pt x="10234" y="11846"/>
                </a:lnTo>
                <a:lnTo>
                  <a:pt x="9843" y="11602"/>
                </a:lnTo>
                <a:lnTo>
                  <a:pt x="9428" y="11406"/>
                </a:lnTo>
                <a:lnTo>
                  <a:pt x="9013" y="11260"/>
                </a:lnTo>
                <a:lnTo>
                  <a:pt x="8573" y="11138"/>
                </a:lnTo>
                <a:lnTo>
                  <a:pt x="8109" y="11065"/>
                </a:lnTo>
                <a:lnTo>
                  <a:pt x="7645" y="11040"/>
                </a:lnTo>
                <a:lnTo>
                  <a:pt x="7181" y="11065"/>
                </a:lnTo>
                <a:lnTo>
                  <a:pt x="6717" y="11138"/>
                </a:lnTo>
                <a:lnTo>
                  <a:pt x="6277" y="11260"/>
                </a:lnTo>
                <a:lnTo>
                  <a:pt x="5862" y="11406"/>
                </a:lnTo>
                <a:lnTo>
                  <a:pt x="5447" y="11602"/>
                </a:lnTo>
                <a:lnTo>
                  <a:pt x="5056" y="11846"/>
                </a:lnTo>
                <a:lnTo>
                  <a:pt x="4690" y="12115"/>
                </a:lnTo>
                <a:lnTo>
                  <a:pt x="4323" y="12432"/>
                </a:lnTo>
                <a:lnTo>
                  <a:pt x="4250" y="12481"/>
                </a:lnTo>
                <a:lnTo>
                  <a:pt x="4177" y="12530"/>
                </a:lnTo>
                <a:lnTo>
                  <a:pt x="4079" y="12554"/>
                </a:lnTo>
                <a:lnTo>
                  <a:pt x="3884" y="12554"/>
                </a:lnTo>
                <a:lnTo>
                  <a:pt x="3811" y="12530"/>
                </a:lnTo>
                <a:lnTo>
                  <a:pt x="3713" y="12481"/>
                </a:lnTo>
                <a:lnTo>
                  <a:pt x="3640" y="12432"/>
                </a:lnTo>
                <a:lnTo>
                  <a:pt x="3591" y="12335"/>
                </a:lnTo>
                <a:lnTo>
                  <a:pt x="3542" y="12261"/>
                </a:lnTo>
                <a:lnTo>
                  <a:pt x="3517" y="12164"/>
                </a:lnTo>
                <a:lnTo>
                  <a:pt x="3493" y="12066"/>
                </a:lnTo>
                <a:lnTo>
                  <a:pt x="3517" y="11993"/>
                </a:lnTo>
                <a:lnTo>
                  <a:pt x="3542" y="11895"/>
                </a:lnTo>
                <a:lnTo>
                  <a:pt x="3591" y="11797"/>
                </a:lnTo>
                <a:lnTo>
                  <a:pt x="3640" y="11724"/>
                </a:lnTo>
                <a:lnTo>
                  <a:pt x="4055" y="11358"/>
                </a:lnTo>
                <a:lnTo>
                  <a:pt x="4494" y="11016"/>
                </a:lnTo>
                <a:lnTo>
                  <a:pt x="4983" y="10747"/>
                </a:lnTo>
                <a:lnTo>
                  <a:pt x="5471" y="10503"/>
                </a:lnTo>
                <a:lnTo>
                  <a:pt x="6009" y="10307"/>
                </a:lnTo>
                <a:lnTo>
                  <a:pt x="6521" y="10185"/>
                </a:lnTo>
                <a:lnTo>
                  <a:pt x="7083" y="10112"/>
                </a:lnTo>
                <a:lnTo>
                  <a:pt x="7645" y="1006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9" name="Google Shape;1269;p38"/>
          <p:cNvSpPr/>
          <p:nvPr/>
        </p:nvSpPr>
        <p:spPr>
          <a:xfrm>
            <a:off x="2063406" y="2091681"/>
            <a:ext cx="319561" cy="319561"/>
          </a:xfrm>
          <a:custGeom>
            <a:rect b="b" l="l" r="r" t="t"/>
            <a:pathLst>
              <a:path extrusionOk="0" h="15290" w="1529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2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2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699" y="10503"/>
                </a:moveTo>
                <a:lnTo>
                  <a:pt x="11797" y="10527"/>
                </a:lnTo>
                <a:lnTo>
                  <a:pt x="11895" y="10576"/>
                </a:lnTo>
                <a:lnTo>
                  <a:pt x="11968" y="10625"/>
                </a:lnTo>
                <a:lnTo>
                  <a:pt x="12041" y="10674"/>
                </a:lnTo>
                <a:lnTo>
                  <a:pt x="12090" y="10771"/>
                </a:lnTo>
                <a:lnTo>
                  <a:pt x="12114" y="10845"/>
                </a:lnTo>
                <a:lnTo>
                  <a:pt x="12139" y="10942"/>
                </a:lnTo>
                <a:lnTo>
                  <a:pt x="12139" y="11040"/>
                </a:lnTo>
                <a:lnTo>
                  <a:pt x="12114" y="11138"/>
                </a:lnTo>
                <a:lnTo>
                  <a:pt x="12090" y="11236"/>
                </a:lnTo>
                <a:lnTo>
                  <a:pt x="12041" y="11309"/>
                </a:lnTo>
                <a:lnTo>
                  <a:pt x="11968" y="11382"/>
                </a:lnTo>
                <a:lnTo>
                  <a:pt x="11895" y="11431"/>
                </a:lnTo>
                <a:lnTo>
                  <a:pt x="11797" y="11455"/>
                </a:lnTo>
                <a:lnTo>
                  <a:pt x="7792" y="12701"/>
                </a:lnTo>
                <a:lnTo>
                  <a:pt x="7645" y="12725"/>
                </a:lnTo>
                <a:lnTo>
                  <a:pt x="7498" y="12701"/>
                </a:lnTo>
                <a:lnTo>
                  <a:pt x="7352" y="12628"/>
                </a:lnTo>
                <a:lnTo>
                  <a:pt x="7254" y="12530"/>
                </a:lnTo>
                <a:lnTo>
                  <a:pt x="7181" y="12383"/>
                </a:lnTo>
                <a:lnTo>
                  <a:pt x="7157" y="12286"/>
                </a:lnTo>
                <a:lnTo>
                  <a:pt x="7157" y="12188"/>
                </a:lnTo>
                <a:lnTo>
                  <a:pt x="7181" y="12090"/>
                </a:lnTo>
                <a:lnTo>
                  <a:pt x="7205" y="12017"/>
                </a:lnTo>
                <a:lnTo>
                  <a:pt x="7254" y="11919"/>
                </a:lnTo>
                <a:lnTo>
                  <a:pt x="7327" y="11871"/>
                </a:lnTo>
                <a:lnTo>
                  <a:pt x="7401" y="11797"/>
                </a:lnTo>
                <a:lnTo>
                  <a:pt x="7498" y="11773"/>
                </a:lnTo>
                <a:lnTo>
                  <a:pt x="11504" y="10527"/>
                </a:lnTo>
                <a:lnTo>
                  <a:pt x="11602" y="10503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7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7" y="14533"/>
                </a:lnTo>
                <a:lnTo>
                  <a:pt x="11284" y="14362"/>
                </a:lnTo>
                <a:lnTo>
                  <a:pt x="11602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1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1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2" y="1100"/>
                </a:lnTo>
                <a:lnTo>
                  <a:pt x="11284" y="929"/>
                </a:lnTo>
                <a:lnTo>
                  <a:pt x="10967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7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70" name="Google Shape;1270;p38"/>
          <p:cNvGrpSpPr/>
          <p:nvPr/>
        </p:nvGrpSpPr>
        <p:grpSpPr>
          <a:xfrm>
            <a:off x="2701378" y="2036492"/>
            <a:ext cx="170502" cy="425733"/>
            <a:chOff x="3386850" y="2264625"/>
            <a:chExt cx="203950" cy="509250"/>
          </a:xfrm>
        </p:grpSpPr>
        <p:sp>
          <p:nvSpPr>
            <p:cNvPr id="1271" name="Google Shape;1271;p38"/>
            <p:cNvSpPr/>
            <p:nvPr/>
          </p:nvSpPr>
          <p:spPr>
            <a:xfrm>
              <a:off x="3386850" y="2370850"/>
              <a:ext cx="203950" cy="403025"/>
            </a:xfrm>
            <a:custGeom>
              <a:rect b="b" l="l" r="r" t="t"/>
              <a:pathLst>
                <a:path extrusionOk="0" h="16121" w="8158">
                  <a:moveTo>
                    <a:pt x="3249" y="1"/>
                  </a:moveTo>
                  <a:lnTo>
                    <a:pt x="3004" y="50"/>
                  </a:lnTo>
                  <a:lnTo>
                    <a:pt x="2785" y="99"/>
                  </a:lnTo>
                  <a:lnTo>
                    <a:pt x="2565" y="172"/>
                  </a:lnTo>
                  <a:lnTo>
                    <a:pt x="2369" y="269"/>
                  </a:lnTo>
                  <a:lnTo>
                    <a:pt x="2174" y="367"/>
                  </a:lnTo>
                  <a:lnTo>
                    <a:pt x="1979" y="465"/>
                  </a:lnTo>
                  <a:lnTo>
                    <a:pt x="1808" y="587"/>
                  </a:lnTo>
                  <a:lnTo>
                    <a:pt x="1637" y="734"/>
                  </a:lnTo>
                  <a:lnTo>
                    <a:pt x="1490" y="880"/>
                  </a:lnTo>
                  <a:lnTo>
                    <a:pt x="1344" y="1027"/>
                  </a:lnTo>
                  <a:lnTo>
                    <a:pt x="1075" y="1369"/>
                  </a:lnTo>
                  <a:lnTo>
                    <a:pt x="855" y="1784"/>
                  </a:lnTo>
                  <a:lnTo>
                    <a:pt x="660" y="2199"/>
                  </a:lnTo>
                  <a:lnTo>
                    <a:pt x="489" y="2687"/>
                  </a:lnTo>
                  <a:lnTo>
                    <a:pt x="342" y="3176"/>
                  </a:lnTo>
                  <a:lnTo>
                    <a:pt x="245" y="3738"/>
                  </a:lnTo>
                  <a:lnTo>
                    <a:pt x="147" y="4299"/>
                  </a:lnTo>
                  <a:lnTo>
                    <a:pt x="74" y="4910"/>
                  </a:lnTo>
                  <a:lnTo>
                    <a:pt x="49" y="5545"/>
                  </a:lnTo>
                  <a:lnTo>
                    <a:pt x="25" y="6204"/>
                  </a:lnTo>
                  <a:lnTo>
                    <a:pt x="0" y="6888"/>
                  </a:lnTo>
                  <a:lnTo>
                    <a:pt x="25" y="7035"/>
                  </a:lnTo>
                  <a:lnTo>
                    <a:pt x="49" y="7181"/>
                  </a:lnTo>
                  <a:lnTo>
                    <a:pt x="98" y="7328"/>
                  </a:lnTo>
                  <a:lnTo>
                    <a:pt x="171" y="7425"/>
                  </a:lnTo>
                  <a:lnTo>
                    <a:pt x="269" y="7523"/>
                  </a:lnTo>
                  <a:lnTo>
                    <a:pt x="391" y="7596"/>
                  </a:lnTo>
                  <a:lnTo>
                    <a:pt x="513" y="7645"/>
                  </a:lnTo>
                  <a:lnTo>
                    <a:pt x="660" y="7670"/>
                  </a:lnTo>
                  <a:lnTo>
                    <a:pt x="806" y="7645"/>
                  </a:lnTo>
                  <a:lnTo>
                    <a:pt x="928" y="7596"/>
                  </a:lnTo>
                  <a:lnTo>
                    <a:pt x="1051" y="7523"/>
                  </a:lnTo>
                  <a:lnTo>
                    <a:pt x="1148" y="7425"/>
                  </a:lnTo>
                  <a:lnTo>
                    <a:pt x="1222" y="7328"/>
                  </a:lnTo>
                  <a:lnTo>
                    <a:pt x="1270" y="7181"/>
                  </a:lnTo>
                  <a:lnTo>
                    <a:pt x="1295" y="7035"/>
                  </a:lnTo>
                  <a:lnTo>
                    <a:pt x="1319" y="6888"/>
                  </a:lnTo>
                  <a:lnTo>
                    <a:pt x="1344" y="6278"/>
                  </a:lnTo>
                  <a:lnTo>
                    <a:pt x="1417" y="5569"/>
                  </a:lnTo>
                  <a:lnTo>
                    <a:pt x="1515" y="4861"/>
                  </a:lnTo>
                  <a:lnTo>
                    <a:pt x="1637" y="4153"/>
                  </a:lnTo>
                  <a:lnTo>
                    <a:pt x="1759" y="3542"/>
                  </a:lnTo>
                  <a:lnTo>
                    <a:pt x="1881" y="3029"/>
                  </a:lnTo>
                  <a:lnTo>
                    <a:pt x="2003" y="2687"/>
                  </a:lnTo>
                  <a:lnTo>
                    <a:pt x="2052" y="2614"/>
                  </a:lnTo>
                  <a:lnTo>
                    <a:pt x="2101" y="2590"/>
                  </a:lnTo>
                  <a:lnTo>
                    <a:pt x="2101" y="2639"/>
                  </a:lnTo>
                  <a:lnTo>
                    <a:pt x="2125" y="2736"/>
                  </a:lnTo>
                  <a:lnTo>
                    <a:pt x="2125" y="3151"/>
                  </a:lnTo>
                  <a:lnTo>
                    <a:pt x="2076" y="4568"/>
                  </a:lnTo>
                  <a:lnTo>
                    <a:pt x="1954" y="6595"/>
                  </a:lnTo>
                  <a:lnTo>
                    <a:pt x="1832" y="8866"/>
                  </a:lnTo>
                  <a:lnTo>
                    <a:pt x="1539" y="13165"/>
                  </a:lnTo>
                  <a:lnTo>
                    <a:pt x="1392" y="15119"/>
                  </a:lnTo>
                  <a:lnTo>
                    <a:pt x="1392" y="15290"/>
                  </a:lnTo>
                  <a:lnTo>
                    <a:pt x="1417" y="15461"/>
                  </a:lnTo>
                  <a:lnTo>
                    <a:pt x="1466" y="15607"/>
                  </a:lnTo>
                  <a:lnTo>
                    <a:pt x="1563" y="15754"/>
                  </a:lnTo>
                  <a:lnTo>
                    <a:pt x="1661" y="15900"/>
                  </a:lnTo>
                  <a:lnTo>
                    <a:pt x="1783" y="15998"/>
                  </a:lnTo>
                  <a:lnTo>
                    <a:pt x="1930" y="16071"/>
                  </a:lnTo>
                  <a:lnTo>
                    <a:pt x="2101" y="16120"/>
                  </a:lnTo>
                  <a:lnTo>
                    <a:pt x="2394" y="16120"/>
                  </a:lnTo>
                  <a:lnTo>
                    <a:pt x="2516" y="16071"/>
                  </a:lnTo>
                  <a:lnTo>
                    <a:pt x="2662" y="15998"/>
                  </a:lnTo>
                  <a:lnTo>
                    <a:pt x="2785" y="15925"/>
                  </a:lnTo>
                  <a:lnTo>
                    <a:pt x="2882" y="15803"/>
                  </a:lnTo>
                  <a:lnTo>
                    <a:pt x="2956" y="15680"/>
                  </a:lnTo>
                  <a:lnTo>
                    <a:pt x="3029" y="15534"/>
                  </a:lnTo>
                  <a:lnTo>
                    <a:pt x="3053" y="15387"/>
                  </a:lnTo>
                  <a:lnTo>
                    <a:pt x="3713" y="8549"/>
                  </a:lnTo>
                  <a:lnTo>
                    <a:pt x="3737" y="8476"/>
                  </a:lnTo>
                  <a:lnTo>
                    <a:pt x="3786" y="8354"/>
                  </a:lnTo>
                  <a:lnTo>
                    <a:pt x="3835" y="8305"/>
                  </a:lnTo>
                  <a:lnTo>
                    <a:pt x="3884" y="8231"/>
                  </a:lnTo>
                  <a:lnTo>
                    <a:pt x="3981" y="8207"/>
                  </a:lnTo>
                  <a:lnTo>
                    <a:pt x="4079" y="8183"/>
                  </a:lnTo>
                  <a:lnTo>
                    <a:pt x="4177" y="8207"/>
                  </a:lnTo>
                  <a:lnTo>
                    <a:pt x="4274" y="8231"/>
                  </a:lnTo>
                  <a:lnTo>
                    <a:pt x="4323" y="8305"/>
                  </a:lnTo>
                  <a:lnTo>
                    <a:pt x="4372" y="8354"/>
                  </a:lnTo>
                  <a:lnTo>
                    <a:pt x="4421" y="8476"/>
                  </a:lnTo>
                  <a:lnTo>
                    <a:pt x="4445" y="8549"/>
                  </a:lnTo>
                  <a:lnTo>
                    <a:pt x="5105" y="15387"/>
                  </a:lnTo>
                  <a:lnTo>
                    <a:pt x="5129" y="15534"/>
                  </a:lnTo>
                  <a:lnTo>
                    <a:pt x="5202" y="15680"/>
                  </a:lnTo>
                  <a:lnTo>
                    <a:pt x="5276" y="15803"/>
                  </a:lnTo>
                  <a:lnTo>
                    <a:pt x="5373" y="15925"/>
                  </a:lnTo>
                  <a:lnTo>
                    <a:pt x="5496" y="15998"/>
                  </a:lnTo>
                  <a:lnTo>
                    <a:pt x="5642" y="16071"/>
                  </a:lnTo>
                  <a:lnTo>
                    <a:pt x="5764" y="16120"/>
                  </a:lnTo>
                  <a:lnTo>
                    <a:pt x="6057" y="16120"/>
                  </a:lnTo>
                  <a:lnTo>
                    <a:pt x="6228" y="16071"/>
                  </a:lnTo>
                  <a:lnTo>
                    <a:pt x="6375" y="15998"/>
                  </a:lnTo>
                  <a:lnTo>
                    <a:pt x="6497" y="15900"/>
                  </a:lnTo>
                  <a:lnTo>
                    <a:pt x="6595" y="15754"/>
                  </a:lnTo>
                  <a:lnTo>
                    <a:pt x="6692" y="15607"/>
                  </a:lnTo>
                  <a:lnTo>
                    <a:pt x="6741" y="15461"/>
                  </a:lnTo>
                  <a:lnTo>
                    <a:pt x="6766" y="15290"/>
                  </a:lnTo>
                  <a:lnTo>
                    <a:pt x="6766" y="15119"/>
                  </a:lnTo>
                  <a:lnTo>
                    <a:pt x="6619" y="13165"/>
                  </a:lnTo>
                  <a:lnTo>
                    <a:pt x="6350" y="8915"/>
                  </a:lnTo>
                  <a:lnTo>
                    <a:pt x="6204" y="6619"/>
                  </a:lnTo>
                  <a:lnTo>
                    <a:pt x="6106" y="4617"/>
                  </a:lnTo>
                  <a:lnTo>
                    <a:pt x="6057" y="3176"/>
                  </a:lnTo>
                  <a:lnTo>
                    <a:pt x="6057" y="2761"/>
                  </a:lnTo>
                  <a:lnTo>
                    <a:pt x="6057" y="2590"/>
                  </a:lnTo>
                  <a:lnTo>
                    <a:pt x="6106" y="2590"/>
                  </a:lnTo>
                  <a:lnTo>
                    <a:pt x="6155" y="2687"/>
                  </a:lnTo>
                  <a:lnTo>
                    <a:pt x="6253" y="3005"/>
                  </a:lnTo>
                  <a:lnTo>
                    <a:pt x="6399" y="3493"/>
                  </a:lnTo>
                  <a:lnTo>
                    <a:pt x="6521" y="4128"/>
                  </a:lnTo>
                  <a:lnTo>
                    <a:pt x="6643" y="4837"/>
                  </a:lnTo>
                  <a:lnTo>
                    <a:pt x="6741" y="5569"/>
                  </a:lnTo>
                  <a:lnTo>
                    <a:pt x="6814" y="6278"/>
                  </a:lnTo>
                  <a:lnTo>
                    <a:pt x="6839" y="6888"/>
                  </a:lnTo>
                  <a:lnTo>
                    <a:pt x="6863" y="7035"/>
                  </a:lnTo>
                  <a:lnTo>
                    <a:pt x="6888" y="7181"/>
                  </a:lnTo>
                  <a:lnTo>
                    <a:pt x="6936" y="7328"/>
                  </a:lnTo>
                  <a:lnTo>
                    <a:pt x="7010" y="7425"/>
                  </a:lnTo>
                  <a:lnTo>
                    <a:pt x="7107" y="7523"/>
                  </a:lnTo>
                  <a:lnTo>
                    <a:pt x="7230" y="7596"/>
                  </a:lnTo>
                  <a:lnTo>
                    <a:pt x="7352" y="7645"/>
                  </a:lnTo>
                  <a:lnTo>
                    <a:pt x="7498" y="7670"/>
                  </a:lnTo>
                  <a:lnTo>
                    <a:pt x="7645" y="7645"/>
                  </a:lnTo>
                  <a:lnTo>
                    <a:pt x="7767" y="7596"/>
                  </a:lnTo>
                  <a:lnTo>
                    <a:pt x="7889" y="7523"/>
                  </a:lnTo>
                  <a:lnTo>
                    <a:pt x="7987" y="7425"/>
                  </a:lnTo>
                  <a:lnTo>
                    <a:pt x="8060" y="7328"/>
                  </a:lnTo>
                  <a:lnTo>
                    <a:pt x="8109" y="7181"/>
                  </a:lnTo>
                  <a:lnTo>
                    <a:pt x="8133" y="7035"/>
                  </a:lnTo>
                  <a:lnTo>
                    <a:pt x="8158" y="6888"/>
                  </a:lnTo>
                  <a:lnTo>
                    <a:pt x="8133" y="5520"/>
                  </a:lnTo>
                  <a:lnTo>
                    <a:pt x="8109" y="4885"/>
                  </a:lnTo>
                  <a:lnTo>
                    <a:pt x="8060" y="4299"/>
                  </a:lnTo>
                  <a:lnTo>
                    <a:pt x="7987" y="3713"/>
                  </a:lnTo>
                  <a:lnTo>
                    <a:pt x="7889" y="3176"/>
                  </a:lnTo>
                  <a:lnTo>
                    <a:pt x="7767" y="2663"/>
                  </a:lnTo>
                  <a:lnTo>
                    <a:pt x="7620" y="2174"/>
                  </a:lnTo>
                  <a:lnTo>
                    <a:pt x="7425" y="1759"/>
                  </a:lnTo>
                  <a:lnTo>
                    <a:pt x="7205" y="1369"/>
                  </a:lnTo>
                  <a:lnTo>
                    <a:pt x="7083" y="1173"/>
                  </a:lnTo>
                  <a:lnTo>
                    <a:pt x="6936" y="1002"/>
                  </a:lnTo>
                  <a:lnTo>
                    <a:pt x="6790" y="856"/>
                  </a:lnTo>
                  <a:lnTo>
                    <a:pt x="6643" y="709"/>
                  </a:lnTo>
                  <a:lnTo>
                    <a:pt x="6472" y="563"/>
                  </a:lnTo>
                  <a:lnTo>
                    <a:pt x="6277" y="440"/>
                  </a:lnTo>
                  <a:lnTo>
                    <a:pt x="6082" y="343"/>
                  </a:lnTo>
                  <a:lnTo>
                    <a:pt x="5886" y="245"/>
                  </a:lnTo>
                  <a:lnTo>
                    <a:pt x="5666" y="172"/>
                  </a:lnTo>
                  <a:lnTo>
                    <a:pt x="5422" y="99"/>
                  </a:lnTo>
                  <a:lnTo>
                    <a:pt x="5178" y="50"/>
                  </a:lnTo>
                  <a:lnTo>
                    <a:pt x="4909" y="1"/>
                  </a:lnTo>
                  <a:lnTo>
                    <a:pt x="4714" y="74"/>
                  </a:lnTo>
                  <a:lnTo>
                    <a:pt x="4519" y="147"/>
                  </a:lnTo>
                  <a:lnTo>
                    <a:pt x="4299" y="196"/>
                  </a:lnTo>
                  <a:lnTo>
                    <a:pt x="3859" y="196"/>
                  </a:lnTo>
                  <a:lnTo>
                    <a:pt x="3664" y="147"/>
                  </a:lnTo>
                  <a:lnTo>
                    <a:pt x="3444" y="99"/>
                  </a:lnTo>
                  <a:lnTo>
                    <a:pt x="324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2" name="Google Shape;1272;p38"/>
            <p:cNvSpPr/>
            <p:nvPr/>
          </p:nvSpPr>
          <p:spPr>
            <a:xfrm>
              <a:off x="3446075" y="2264625"/>
              <a:ext cx="85500" cy="94050"/>
            </a:xfrm>
            <a:custGeom>
              <a:rect b="b" l="l" r="r" t="t"/>
              <a:pathLst>
                <a:path extrusionOk="0" h="3762" w="3420">
                  <a:moveTo>
                    <a:pt x="1539" y="0"/>
                  </a:moveTo>
                  <a:lnTo>
                    <a:pt x="1368" y="25"/>
                  </a:lnTo>
                  <a:lnTo>
                    <a:pt x="1197" y="49"/>
                  </a:lnTo>
                  <a:lnTo>
                    <a:pt x="1051" y="122"/>
                  </a:lnTo>
                  <a:lnTo>
                    <a:pt x="904" y="171"/>
                  </a:lnTo>
                  <a:lnTo>
                    <a:pt x="757" y="269"/>
                  </a:lnTo>
                  <a:lnTo>
                    <a:pt x="611" y="342"/>
                  </a:lnTo>
                  <a:lnTo>
                    <a:pt x="489" y="464"/>
                  </a:lnTo>
                  <a:lnTo>
                    <a:pt x="391" y="586"/>
                  </a:lnTo>
                  <a:lnTo>
                    <a:pt x="293" y="708"/>
                  </a:lnTo>
                  <a:lnTo>
                    <a:pt x="196" y="855"/>
                  </a:lnTo>
                  <a:lnTo>
                    <a:pt x="122" y="1002"/>
                  </a:lnTo>
                  <a:lnTo>
                    <a:pt x="74" y="1148"/>
                  </a:lnTo>
                  <a:lnTo>
                    <a:pt x="25" y="1319"/>
                  </a:lnTo>
                  <a:lnTo>
                    <a:pt x="0" y="1514"/>
                  </a:lnTo>
                  <a:lnTo>
                    <a:pt x="0" y="1710"/>
                  </a:lnTo>
                  <a:lnTo>
                    <a:pt x="0" y="1905"/>
                  </a:lnTo>
                  <a:lnTo>
                    <a:pt x="25" y="2101"/>
                  </a:lnTo>
                  <a:lnTo>
                    <a:pt x="74" y="2272"/>
                  </a:lnTo>
                  <a:lnTo>
                    <a:pt x="122" y="2467"/>
                  </a:lnTo>
                  <a:lnTo>
                    <a:pt x="196" y="2638"/>
                  </a:lnTo>
                  <a:lnTo>
                    <a:pt x="293" y="2809"/>
                  </a:lnTo>
                  <a:lnTo>
                    <a:pt x="391" y="2980"/>
                  </a:lnTo>
                  <a:lnTo>
                    <a:pt x="489" y="3126"/>
                  </a:lnTo>
                  <a:lnTo>
                    <a:pt x="611" y="3273"/>
                  </a:lnTo>
                  <a:lnTo>
                    <a:pt x="757" y="3395"/>
                  </a:lnTo>
                  <a:lnTo>
                    <a:pt x="904" y="3493"/>
                  </a:lnTo>
                  <a:lnTo>
                    <a:pt x="1051" y="3590"/>
                  </a:lnTo>
                  <a:lnTo>
                    <a:pt x="1197" y="3664"/>
                  </a:lnTo>
                  <a:lnTo>
                    <a:pt x="1368" y="3713"/>
                  </a:lnTo>
                  <a:lnTo>
                    <a:pt x="1539" y="3761"/>
                  </a:lnTo>
                  <a:lnTo>
                    <a:pt x="1881" y="3761"/>
                  </a:lnTo>
                  <a:lnTo>
                    <a:pt x="2052" y="3713"/>
                  </a:lnTo>
                  <a:lnTo>
                    <a:pt x="2223" y="3664"/>
                  </a:lnTo>
                  <a:lnTo>
                    <a:pt x="2369" y="3590"/>
                  </a:lnTo>
                  <a:lnTo>
                    <a:pt x="2516" y="3493"/>
                  </a:lnTo>
                  <a:lnTo>
                    <a:pt x="2662" y="3395"/>
                  </a:lnTo>
                  <a:lnTo>
                    <a:pt x="2809" y="3273"/>
                  </a:lnTo>
                  <a:lnTo>
                    <a:pt x="2931" y="3126"/>
                  </a:lnTo>
                  <a:lnTo>
                    <a:pt x="3029" y="2980"/>
                  </a:lnTo>
                  <a:lnTo>
                    <a:pt x="3127" y="2809"/>
                  </a:lnTo>
                  <a:lnTo>
                    <a:pt x="3224" y="2638"/>
                  </a:lnTo>
                  <a:lnTo>
                    <a:pt x="3297" y="2467"/>
                  </a:lnTo>
                  <a:lnTo>
                    <a:pt x="3346" y="2272"/>
                  </a:lnTo>
                  <a:lnTo>
                    <a:pt x="3395" y="2101"/>
                  </a:lnTo>
                  <a:lnTo>
                    <a:pt x="3420" y="1905"/>
                  </a:lnTo>
                  <a:lnTo>
                    <a:pt x="3420" y="1710"/>
                  </a:lnTo>
                  <a:lnTo>
                    <a:pt x="3420" y="1514"/>
                  </a:lnTo>
                  <a:lnTo>
                    <a:pt x="3395" y="1319"/>
                  </a:lnTo>
                  <a:lnTo>
                    <a:pt x="3346" y="1148"/>
                  </a:lnTo>
                  <a:lnTo>
                    <a:pt x="3297" y="1002"/>
                  </a:lnTo>
                  <a:lnTo>
                    <a:pt x="3224" y="855"/>
                  </a:lnTo>
                  <a:lnTo>
                    <a:pt x="3127" y="708"/>
                  </a:lnTo>
                  <a:lnTo>
                    <a:pt x="3029" y="586"/>
                  </a:lnTo>
                  <a:lnTo>
                    <a:pt x="2931" y="464"/>
                  </a:lnTo>
                  <a:lnTo>
                    <a:pt x="2809" y="342"/>
                  </a:lnTo>
                  <a:lnTo>
                    <a:pt x="2662" y="269"/>
                  </a:lnTo>
                  <a:lnTo>
                    <a:pt x="2516" y="171"/>
                  </a:lnTo>
                  <a:lnTo>
                    <a:pt x="2369" y="122"/>
                  </a:lnTo>
                  <a:lnTo>
                    <a:pt x="2223" y="49"/>
                  </a:lnTo>
                  <a:lnTo>
                    <a:pt x="2052" y="25"/>
                  </a:lnTo>
                  <a:lnTo>
                    <a:pt x="18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73" name="Google Shape;1273;p38"/>
          <p:cNvGrpSpPr/>
          <p:nvPr/>
        </p:nvGrpSpPr>
        <p:grpSpPr>
          <a:xfrm>
            <a:off x="3843751" y="2090602"/>
            <a:ext cx="139863" cy="317513"/>
            <a:chOff x="4753325" y="2329350"/>
            <a:chExt cx="167300" cy="379800"/>
          </a:xfrm>
        </p:grpSpPr>
        <p:sp>
          <p:nvSpPr>
            <p:cNvPr id="1274" name="Google Shape;1274;p38"/>
            <p:cNvSpPr/>
            <p:nvPr/>
          </p:nvSpPr>
          <p:spPr>
            <a:xfrm>
              <a:off x="4753325" y="2424600"/>
              <a:ext cx="167300" cy="284550"/>
            </a:xfrm>
            <a:custGeom>
              <a:rect b="b" l="l" r="r" t="t"/>
              <a:pathLst>
                <a:path extrusionOk="0" h="11382" w="6692">
                  <a:moveTo>
                    <a:pt x="4030" y="0"/>
                  </a:moveTo>
                  <a:lnTo>
                    <a:pt x="3883" y="73"/>
                  </a:lnTo>
                  <a:lnTo>
                    <a:pt x="3712" y="122"/>
                  </a:lnTo>
                  <a:lnTo>
                    <a:pt x="3517" y="171"/>
                  </a:lnTo>
                  <a:lnTo>
                    <a:pt x="3175" y="171"/>
                  </a:lnTo>
                  <a:lnTo>
                    <a:pt x="3004" y="147"/>
                  </a:lnTo>
                  <a:lnTo>
                    <a:pt x="2833" y="73"/>
                  </a:lnTo>
                  <a:lnTo>
                    <a:pt x="2662" y="24"/>
                  </a:lnTo>
                  <a:lnTo>
                    <a:pt x="2418" y="24"/>
                  </a:lnTo>
                  <a:lnTo>
                    <a:pt x="2174" y="98"/>
                  </a:lnTo>
                  <a:lnTo>
                    <a:pt x="1954" y="171"/>
                  </a:lnTo>
                  <a:lnTo>
                    <a:pt x="1710" y="318"/>
                  </a:lnTo>
                  <a:lnTo>
                    <a:pt x="1490" y="489"/>
                  </a:lnTo>
                  <a:lnTo>
                    <a:pt x="1246" y="684"/>
                  </a:lnTo>
                  <a:lnTo>
                    <a:pt x="1050" y="928"/>
                  </a:lnTo>
                  <a:lnTo>
                    <a:pt x="855" y="1197"/>
                  </a:lnTo>
                  <a:lnTo>
                    <a:pt x="660" y="1514"/>
                  </a:lnTo>
                  <a:lnTo>
                    <a:pt x="513" y="1856"/>
                  </a:lnTo>
                  <a:lnTo>
                    <a:pt x="366" y="2223"/>
                  </a:lnTo>
                  <a:lnTo>
                    <a:pt x="244" y="2638"/>
                  </a:lnTo>
                  <a:lnTo>
                    <a:pt x="122" y="3102"/>
                  </a:lnTo>
                  <a:lnTo>
                    <a:pt x="49" y="3590"/>
                  </a:lnTo>
                  <a:lnTo>
                    <a:pt x="0" y="4103"/>
                  </a:lnTo>
                  <a:lnTo>
                    <a:pt x="0" y="4665"/>
                  </a:lnTo>
                  <a:lnTo>
                    <a:pt x="0" y="4787"/>
                  </a:lnTo>
                  <a:lnTo>
                    <a:pt x="25" y="4909"/>
                  </a:lnTo>
                  <a:lnTo>
                    <a:pt x="73" y="5007"/>
                  </a:lnTo>
                  <a:lnTo>
                    <a:pt x="147" y="5104"/>
                  </a:lnTo>
                  <a:lnTo>
                    <a:pt x="220" y="5178"/>
                  </a:lnTo>
                  <a:lnTo>
                    <a:pt x="318" y="5251"/>
                  </a:lnTo>
                  <a:lnTo>
                    <a:pt x="415" y="5275"/>
                  </a:lnTo>
                  <a:lnTo>
                    <a:pt x="537" y="5300"/>
                  </a:lnTo>
                  <a:lnTo>
                    <a:pt x="660" y="5275"/>
                  </a:lnTo>
                  <a:lnTo>
                    <a:pt x="757" y="5251"/>
                  </a:lnTo>
                  <a:lnTo>
                    <a:pt x="855" y="5178"/>
                  </a:lnTo>
                  <a:lnTo>
                    <a:pt x="928" y="5104"/>
                  </a:lnTo>
                  <a:lnTo>
                    <a:pt x="1001" y="5007"/>
                  </a:lnTo>
                  <a:lnTo>
                    <a:pt x="1026" y="4909"/>
                  </a:lnTo>
                  <a:lnTo>
                    <a:pt x="1050" y="4787"/>
                  </a:lnTo>
                  <a:lnTo>
                    <a:pt x="1075" y="4665"/>
                  </a:lnTo>
                  <a:lnTo>
                    <a:pt x="1099" y="4201"/>
                  </a:lnTo>
                  <a:lnTo>
                    <a:pt x="1148" y="3737"/>
                  </a:lnTo>
                  <a:lnTo>
                    <a:pt x="1221" y="3322"/>
                  </a:lnTo>
                  <a:lnTo>
                    <a:pt x="1319" y="2931"/>
                  </a:lnTo>
                  <a:lnTo>
                    <a:pt x="1441" y="2589"/>
                  </a:lnTo>
                  <a:lnTo>
                    <a:pt x="1539" y="2345"/>
                  </a:lnTo>
                  <a:lnTo>
                    <a:pt x="1636" y="2174"/>
                  </a:lnTo>
                  <a:lnTo>
                    <a:pt x="1685" y="2149"/>
                  </a:lnTo>
                  <a:lnTo>
                    <a:pt x="1710" y="2149"/>
                  </a:lnTo>
                  <a:lnTo>
                    <a:pt x="1734" y="2247"/>
                  </a:lnTo>
                  <a:lnTo>
                    <a:pt x="1734" y="2516"/>
                  </a:lnTo>
                  <a:lnTo>
                    <a:pt x="1685" y="3493"/>
                  </a:lnTo>
                  <a:lnTo>
                    <a:pt x="1612" y="4836"/>
                  </a:lnTo>
                  <a:lnTo>
                    <a:pt x="1490" y="6374"/>
                  </a:lnTo>
                  <a:lnTo>
                    <a:pt x="1246" y="9256"/>
                  </a:lnTo>
                  <a:lnTo>
                    <a:pt x="1148" y="10551"/>
                  </a:lnTo>
                  <a:lnTo>
                    <a:pt x="1148" y="10697"/>
                  </a:lnTo>
                  <a:lnTo>
                    <a:pt x="1148" y="10844"/>
                  </a:lnTo>
                  <a:lnTo>
                    <a:pt x="1197" y="10966"/>
                  </a:lnTo>
                  <a:lnTo>
                    <a:pt x="1270" y="11088"/>
                  </a:lnTo>
                  <a:lnTo>
                    <a:pt x="1343" y="11186"/>
                  </a:lnTo>
                  <a:lnTo>
                    <a:pt x="1465" y="11284"/>
                  </a:lnTo>
                  <a:lnTo>
                    <a:pt x="1588" y="11357"/>
                  </a:lnTo>
                  <a:lnTo>
                    <a:pt x="1710" y="11381"/>
                  </a:lnTo>
                  <a:lnTo>
                    <a:pt x="1954" y="11381"/>
                  </a:lnTo>
                  <a:lnTo>
                    <a:pt x="2076" y="11357"/>
                  </a:lnTo>
                  <a:lnTo>
                    <a:pt x="2174" y="11284"/>
                  </a:lnTo>
                  <a:lnTo>
                    <a:pt x="2271" y="11210"/>
                  </a:lnTo>
                  <a:lnTo>
                    <a:pt x="2345" y="11137"/>
                  </a:lnTo>
                  <a:lnTo>
                    <a:pt x="2418" y="11039"/>
                  </a:lnTo>
                  <a:lnTo>
                    <a:pt x="2467" y="10917"/>
                  </a:lnTo>
                  <a:lnTo>
                    <a:pt x="2516" y="10795"/>
                  </a:lnTo>
                  <a:lnTo>
                    <a:pt x="3053" y="7034"/>
                  </a:lnTo>
                  <a:lnTo>
                    <a:pt x="3053" y="6985"/>
                  </a:lnTo>
                  <a:lnTo>
                    <a:pt x="3102" y="6887"/>
                  </a:lnTo>
                  <a:lnTo>
                    <a:pt x="3151" y="6839"/>
                  </a:lnTo>
                  <a:lnTo>
                    <a:pt x="3200" y="6790"/>
                  </a:lnTo>
                  <a:lnTo>
                    <a:pt x="3273" y="6765"/>
                  </a:lnTo>
                  <a:lnTo>
                    <a:pt x="3346" y="6741"/>
                  </a:lnTo>
                  <a:lnTo>
                    <a:pt x="3419" y="6765"/>
                  </a:lnTo>
                  <a:lnTo>
                    <a:pt x="3493" y="6790"/>
                  </a:lnTo>
                  <a:lnTo>
                    <a:pt x="3541" y="6839"/>
                  </a:lnTo>
                  <a:lnTo>
                    <a:pt x="3590" y="6887"/>
                  </a:lnTo>
                  <a:lnTo>
                    <a:pt x="3639" y="6985"/>
                  </a:lnTo>
                  <a:lnTo>
                    <a:pt x="3639" y="7034"/>
                  </a:lnTo>
                  <a:lnTo>
                    <a:pt x="4176" y="10795"/>
                  </a:lnTo>
                  <a:lnTo>
                    <a:pt x="4225" y="10917"/>
                  </a:lnTo>
                  <a:lnTo>
                    <a:pt x="4274" y="11039"/>
                  </a:lnTo>
                  <a:lnTo>
                    <a:pt x="4347" y="11137"/>
                  </a:lnTo>
                  <a:lnTo>
                    <a:pt x="4421" y="11210"/>
                  </a:lnTo>
                  <a:lnTo>
                    <a:pt x="4518" y="11284"/>
                  </a:lnTo>
                  <a:lnTo>
                    <a:pt x="4616" y="11357"/>
                  </a:lnTo>
                  <a:lnTo>
                    <a:pt x="4738" y="11381"/>
                  </a:lnTo>
                  <a:lnTo>
                    <a:pt x="4982" y="11381"/>
                  </a:lnTo>
                  <a:lnTo>
                    <a:pt x="5104" y="11357"/>
                  </a:lnTo>
                  <a:lnTo>
                    <a:pt x="5227" y="11284"/>
                  </a:lnTo>
                  <a:lnTo>
                    <a:pt x="5349" y="11186"/>
                  </a:lnTo>
                  <a:lnTo>
                    <a:pt x="5422" y="11088"/>
                  </a:lnTo>
                  <a:lnTo>
                    <a:pt x="5495" y="10966"/>
                  </a:lnTo>
                  <a:lnTo>
                    <a:pt x="5544" y="10844"/>
                  </a:lnTo>
                  <a:lnTo>
                    <a:pt x="5544" y="10697"/>
                  </a:lnTo>
                  <a:lnTo>
                    <a:pt x="5544" y="10551"/>
                  </a:lnTo>
                  <a:lnTo>
                    <a:pt x="5202" y="6399"/>
                  </a:lnTo>
                  <a:lnTo>
                    <a:pt x="5007" y="3517"/>
                  </a:lnTo>
                  <a:lnTo>
                    <a:pt x="4958" y="2540"/>
                  </a:lnTo>
                  <a:lnTo>
                    <a:pt x="4958" y="2247"/>
                  </a:lnTo>
                  <a:lnTo>
                    <a:pt x="4982" y="2149"/>
                  </a:lnTo>
                  <a:lnTo>
                    <a:pt x="5007" y="2149"/>
                  </a:lnTo>
                  <a:lnTo>
                    <a:pt x="5056" y="2174"/>
                  </a:lnTo>
                  <a:lnTo>
                    <a:pt x="5153" y="2320"/>
                  </a:lnTo>
                  <a:lnTo>
                    <a:pt x="5251" y="2564"/>
                  </a:lnTo>
                  <a:lnTo>
                    <a:pt x="5349" y="2906"/>
                  </a:lnTo>
                  <a:lnTo>
                    <a:pt x="5446" y="3297"/>
                  </a:lnTo>
                  <a:lnTo>
                    <a:pt x="5544" y="3737"/>
                  </a:lnTo>
                  <a:lnTo>
                    <a:pt x="5593" y="4201"/>
                  </a:lnTo>
                  <a:lnTo>
                    <a:pt x="5617" y="4665"/>
                  </a:lnTo>
                  <a:lnTo>
                    <a:pt x="5642" y="4787"/>
                  </a:lnTo>
                  <a:lnTo>
                    <a:pt x="5666" y="4909"/>
                  </a:lnTo>
                  <a:lnTo>
                    <a:pt x="5691" y="5007"/>
                  </a:lnTo>
                  <a:lnTo>
                    <a:pt x="5764" y="5104"/>
                  </a:lnTo>
                  <a:lnTo>
                    <a:pt x="5837" y="5178"/>
                  </a:lnTo>
                  <a:lnTo>
                    <a:pt x="5935" y="5251"/>
                  </a:lnTo>
                  <a:lnTo>
                    <a:pt x="6033" y="5275"/>
                  </a:lnTo>
                  <a:lnTo>
                    <a:pt x="6155" y="5300"/>
                  </a:lnTo>
                  <a:lnTo>
                    <a:pt x="6277" y="5275"/>
                  </a:lnTo>
                  <a:lnTo>
                    <a:pt x="6374" y="5251"/>
                  </a:lnTo>
                  <a:lnTo>
                    <a:pt x="6472" y="5178"/>
                  </a:lnTo>
                  <a:lnTo>
                    <a:pt x="6545" y="5104"/>
                  </a:lnTo>
                  <a:lnTo>
                    <a:pt x="6619" y="5007"/>
                  </a:lnTo>
                  <a:lnTo>
                    <a:pt x="6668" y="4909"/>
                  </a:lnTo>
                  <a:lnTo>
                    <a:pt x="6692" y="4787"/>
                  </a:lnTo>
                  <a:lnTo>
                    <a:pt x="6692" y="4665"/>
                  </a:lnTo>
                  <a:lnTo>
                    <a:pt x="6692" y="4103"/>
                  </a:lnTo>
                  <a:lnTo>
                    <a:pt x="6643" y="3566"/>
                  </a:lnTo>
                  <a:lnTo>
                    <a:pt x="6570" y="3077"/>
                  </a:lnTo>
                  <a:lnTo>
                    <a:pt x="6472" y="2638"/>
                  </a:lnTo>
                  <a:lnTo>
                    <a:pt x="6374" y="2223"/>
                  </a:lnTo>
                  <a:lnTo>
                    <a:pt x="6228" y="1832"/>
                  </a:lnTo>
                  <a:lnTo>
                    <a:pt x="6081" y="1490"/>
                  </a:lnTo>
                  <a:lnTo>
                    <a:pt x="5910" y="1172"/>
                  </a:lnTo>
                  <a:lnTo>
                    <a:pt x="5715" y="904"/>
                  </a:lnTo>
                  <a:lnTo>
                    <a:pt x="5520" y="659"/>
                  </a:lnTo>
                  <a:lnTo>
                    <a:pt x="5300" y="464"/>
                  </a:lnTo>
                  <a:lnTo>
                    <a:pt x="5056" y="293"/>
                  </a:lnTo>
                  <a:lnTo>
                    <a:pt x="4811" y="171"/>
                  </a:lnTo>
                  <a:lnTo>
                    <a:pt x="4567" y="73"/>
                  </a:lnTo>
                  <a:lnTo>
                    <a:pt x="4299" y="24"/>
                  </a:lnTo>
                  <a:lnTo>
                    <a:pt x="40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5" name="Google Shape;1275;p38"/>
            <p:cNvSpPr/>
            <p:nvPr/>
          </p:nvSpPr>
          <p:spPr>
            <a:xfrm>
              <a:off x="4798500" y="2329350"/>
              <a:ext cx="76950" cy="84275"/>
            </a:xfrm>
            <a:custGeom>
              <a:rect b="b" l="l" r="r" t="t"/>
              <a:pathLst>
                <a:path extrusionOk="0" h="3371" w="3078">
                  <a:moveTo>
                    <a:pt x="1539" y="0"/>
                  </a:moveTo>
                  <a:lnTo>
                    <a:pt x="1222" y="24"/>
                  </a:lnTo>
                  <a:lnTo>
                    <a:pt x="953" y="98"/>
                  </a:lnTo>
                  <a:lnTo>
                    <a:pt x="684" y="220"/>
                  </a:lnTo>
                  <a:lnTo>
                    <a:pt x="464" y="415"/>
                  </a:lnTo>
                  <a:lnTo>
                    <a:pt x="367" y="513"/>
                  </a:lnTo>
                  <a:lnTo>
                    <a:pt x="269" y="635"/>
                  </a:lnTo>
                  <a:lnTo>
                    <a:pt x="196" y="757"/>
                  </a:lnTo>
                  <a:lnTo>
                    <a:pt x="123" y="879"/>
                  </a:lnTo>
                  <a:lnTo>
                    <a:pt x="74" y="1026"/>
                  </a:lnTo>
                  <a:lnTo>
                    <a:pt x="49" y="1172"/>
                  </a:lnTo>
                  <a:lnTo>
                    <a:pt x="25" y="1343"/>
                  </a:lnTo>
                  <a:lnTo>
                    <a:pt x="0" y="1514"/>
                  </a:lnTo>
                  <a:lnTo>
                    <a:pt x="25" y="1685"/>
                  </a:lnTo>
                  <a:lnTo>
                    <a:pt x="49" y="1856"/>
                  </a:lnTo>
                  <a:lnTo>
                    <a:pt x="123" y="2198"/>
                  </a:lnTo>
                  <a:lnTo>
                    <a:pt x="269" y="2516"/>
                  </a:lnTo>
                  <a:lnTo>
                    <a:pt x="464" y="2784"/>
                  </a:lnTo>
                  <a:lnTo>
                    <a:pt x="562" y="2906"/>
                  </a:lnTo>
                  <a:lnTo>
                    <a:pt x="684" y="3029"/>
                  </a:lnTo>
                  <a:lnTo>
                    <a:pt x="806" y="3126"/>
                  </a:lnTo>
                  <a:lnTo>
                    <a:pt x="953" y="3199"/>
                  </a:lnTo>
                  <a:lnTo>
                    <a:pt x="1075" y="3273"/>
                  </a:lnTo>
                  <a:lnTo>
                    <a:pt x="1222" y="3322"/>
                  </a:lnTo>
                  <a:lnTo>
                    <a:pt x="1393" y="3346"/>
                  </a:lnTo>
                  <a:lnTo>
                    <a:pt x="1539" y="3370"/>
                  </a:lnTo>
                  <a:lnTo>
                    <a:pt x="1686" y="3346"/>
                  </a:lnTo>
                  <a:lnTo>
                    <a:pt x="1857" y="3322"/>
                  </a:lnTo>
                  <a:lnTo>
                    <a:pt x="2003" y="3273"/>
                  </a:lnTo>
                  <a:lnTo>
                    <a:pt x="2125" y="3199"/>
                  </a:lnTo>
                  <a:lnTo>
                    <a:pt x="2272" y="3126"/>
                  </a:lnTo>
                  <a:lnTo>
                    <a:pt x="2394" y="3029"/>
                  </a:lnTo>
                  <a:lnTo>
                    <a:pt x="2516" y="2906"/>
                  </a:lnTo>
                  <a:lnTo>
                    <a:pt x="2614" y="2784"/>
                  </a:lnTo>
                  <a:lnTo>
                    <a:pt x="2809" y="2516"/>
                  </a:lnTo>
                  <a:lnTo>
                    <a:pt x="2956" y="2198"/>
                  </a:lnTo>
                  <a:lnTo>
                    <a:pt x="3029" y="1856"/>
                  </a:lnTo>
                  <a:lnTo>
                    <a:pt x="3053" y="1685"/>
                  </a:lnTo>
                  <a:lnTo>
                    <a:pt x="3078" y="1514"/>
                  </a:lnTo>
                  <a:lnTo>
                    <a:pt x="3053" y="1343"/>
                  </a:lnTo>
                  <a:lnTo>
                    <a:pt x="3029" y="1172"/>
                  </a:lnTo>
                  <a:lnTo>
                    <a:pt x="3004" y="1026"/>
                  </a:lnTo>
                  <a:lnTo>
                    <a:pt x="2956" y="879"/>
                  </a:lnTo>
                  <a:lnTo>
                    <a:pt x="2882" y="757"/>
                  </a:lnTo>
                  <a:lnTo>
                    <a:pt x="2809" y="635"/>
                  </a:lnTo>
                  <a:lnTo>
                    <a:pt x="2711" y="513"/>
                  </a:lnTo>
                  <a:lnTo>
                    <a:pt x="2614" y="415"/>
                  </a:lnTo>
                  <a:lnTo>
                    <a:pt x="2394" y="220"/>
                  </a:lnTo>
                  <a:lnTo>
                    <a:pt x="2125" y="98"/>
                  </a:lnTo>
                  <a:lnTo>
                    <a:pt x="1857" y="24"/>
                  </a:lnTo>
                  <a:lnTo>
                    <a:pt x="15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76" name="Google Shape;1276;p38"/>
          <p:cNvGrpSpPr/>
          <p:nvPr/>
        </p:nvGrpSpPr>
        <p:grpSpPr>
          <a:xfrm>
            <a:off x="3277654" y="2038519"/>
            <a:ext cx="145004" cy="421658"/>
            <a:chOff x="4076175" y="2267050"/>
            <a:chExt cx="173450" cy="504375"/>
          </a:xfrm>
        </p:grpSpPr>
        <p:sp>
          <p:nvSpPr>
            <p:cNvPr id="1277" name="Google Shape;1277;p38"/>
            <p:cNvSpPr/>
            <p:nvPr/>
          </p:nvSpPr>
          <p:spPr>
            <a:xfrm>
              <a:off x="4122600" y="2267050"/>
              <a:ext cx="80600" cy="91625"/>
            </a:xfrm>
            <a:custGeom>
              <a:rect b="b" l="l" r="r" t="t"/>
              <a:pathLst>
                <a:path extrusionOk="0" h="3665" w="3224">
                  <a:moveTo>
                    <a:pt x="1441" y="1"/>
                  </a:moveTo>
                  <a:lnTo>
                    <a:pt x="1295" y="25"/>
                  </a:lnTo>
                  <a:lnTo>
                    <a:pt x="1124" y="74"/>
                  </a:lnTo>
                  <a:lnTo>
                    <a:pt x="977" y="123"/>
                  </a:lnTo>
                  <a:lnTo>
                    <a:pt x="855" y="172"/>
                  </a:lnTo>
                  <a:lnTo>
                    <a:pt x="708" y="245"/>
                  </a:lnTo>
                  <a:lnTo>
                    <a:pt x="586" y="343"/>
                  </a:lnTo>
                  <a:lnTo>
                    <a:pt x="464" y="441"/>
                  </a:lnTo>
                  <a:lnTo>
                    <a:pt x="366" y="563"/>
                  </a:lnTo>
                  <a:lnTo>
                    <a:pt x="269" y="685"/>
                  </a:lnTo>
                  <a:lnTo>
                    <a:pt x="195" y="831"/>
                  </a:lnTo>
                  <a:lnTo>
                    <a:pt x="122" y="978"/>
                  </a:lnTo>
                  <a:lnTo>
                    <a:pt x="73" y="1124"/>
                  </a:lnTo>
                  <a:lnTo>
                    <a:pt x="25" y="1295"/>
                  </a:lnTo>
                  <a:lnTo>
                    <a:pt x="0" y="1466"/>
                  </a:lnTo>
                  <a:lnTo>
                    <a:pt x="0" y="1662"/>
                  </a:lnTo>
                  <a:lnTo>
                    <a:pt x="0" y="1833"/>
                  </a:lnTo>
                  <a:lnTo>
                    <a:pt x="25" y="2028"/>
                  </a:lnTo>
                  <a:lnTo>
                    <a:pt x="73" y="2223"/>
                  </a:lnTo>
                  <a:lnTo>
                    <a:pt x="122" y="2394"/>
                  </a:lnTo>
                  <a:lnTo>
                    <a:pt x="195" y="2565"/>
                  </a:lnTo>
                  <a:lnTo>
                    <a:pt x="269" y="2736"/>
                  </a:lnTo>
                  <a:lnTo>
                    <a:pt x="366" y="2883"/>
                  </a:lnTo>
                  <a:lnTo>
                    <a:pt x="464" y="3029"/>
                  </a:lnTo>
                  <a:lnTo>
                    <a:pt x="586" y="3176"/>
                  </a:lnTo>
                  <a:lnTo>
                    <a:pt x="708" y="3298"/>
                  </a:lnTo>
                  <a:lnTo>
                    <a:pt x="855" y="3396"/>
                  </a:lnTo>
                  <a:lnTo>
                    <a:pt x="977" y="3493"/>
                  </a:lnTo>
                  <a:lnTo>
                    <a:pt x="1124" y="3567"/>
                  </a:lnTo>
                  <a:lnTo>
                    <a:pt x="1295" y="3616"/>
                  </a:lnTo>
                  <a:lnTo>
                    <a:pt x="1441" y="3640"/>
                  </a:lnTo>
                  <a:lnTo>
                    <a:pt x="1612" y="3664"/>
                  </a:lnTo>
                  <a:lnTo>
                    <a:pt x="1783" y="3640"/>
                  </a:lnTo>
                  <a:lnTo>
                    <a:pt x="1930" y="3616"/>
                  </a:lnTo>
                  <a:lnTo>
                    <a:pt x="2100" y="3567"/>
                  </a:lnTo>
                  <a:lnTo>
                    <a:pt x="2247" y="3493"/>
                  </a:lnTo>
                  <a:lnTo>
                    <a:pt x="2369" y="3396"/>
                  </a:lnTo>
                  <a:lnTo>
                    <a:pt x="2516" y="3298"/>
                  </a:lnTo>
                  <a:lnTo>
                    <a:pt x="2638" y="3176"/>
                  </a:lnTo>
                  <a:lnTo>
                    <a:pt x="2760" y="3029"/>
                  </a:lnTo>
                  <a:lnTo>
                    <a:pt x="2858" y="2883"/>
                  </a:lnTo>
                  <a:lnTo>
                    <a:pt x="2955" y="2736"/>
                  </a:lnTo>
                  <a:lnTo>
                    <a:pt x="3029" y="2565"/>
                  </a:lnTo>
                  <a:lnTo>
                    <a:pt x="3102" y="2394"/>
                  </a:lnTo>
                  <a:lnTo>
                    <a:pt x="3151" y="2223"/>
                  </a:lnTo>
                  <a:lnTo>
                    <a:pt x="3200" y="2028"/>
                  </a:lnTo>
                  <a:lnTo>
                    <a:pt x="3224" y="1833"/>
                  </a:lnTo>
                  <a:lnTo>
                    <a:pt x="3224" y="1662"/>
                  </a:lnTo>
                  <a:lnTo>
                    <a:pt x="3224" y="1466"/>
                  </a:lnTo>
                  <a:lnTo>
                    <a:pt x="3200" y="1295"/>
                  </a:lnTo>
                  <a:lnTo>
                    <a:pt x="3151" y="1124"/>
                  </a:lnTo>
                  <a:lnTo>
                    <a:pt x="3102" y="978"/>
                  </a:lnTo>
                  <a:lnTo>
                    <a:pt x="3029" y="831"/>
                  </a:lnTo>
                  <a:lnTo>
                    <a:pt x="2955" y="685"/>
                  </a:lnTo>
                  <a:lnTo>
                    <a:pt x="2858" y="563"/>
                  </a:lnTo>
                  <a:lnTo>
                    <a:pt x="2760" y="441"/>
                  </a:lnTo>
                  <a:lnTo>
                    <a:pt x="2638" y="343"/>
                  </a:lnTo>
                  <a:lnTo>
                    <a:pt x="2516" y="245"/>
                  </a:lnTo>
                  <a:lnTo>
                    <a:pt x="2369" y="172"/>
                  </a:lnTo>
                  <a:lnTo>
                    <a:pt x="2247" y="123"/>
                  </a:lnTo>
                  <a:lnTo>
                    <a:pt x="2100" y="74"/>
                  </a:lnTo>
                  <a:lnTo>
                    <a:pt x="1930" y="25"/>
                  </a:lnTo>
                  <a:lnTo>
                    <a:pt x="17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8" name="Google Shape;1278;p38"/>
            <p:cNvSpPr/>
            <p:nvPr/>
          </p:nvSpPr>
          <p:spPr>
            <a:xfrm>
              <a:off x="4076175" y="2370250"/>
              <a:ext cx="173450" cy="401175"/>
            </a:xfrm>
            <a:custGeom>
              <a:rect b="b" l="l" r="r" t="t"/>
              <a:pathLst>
                <a:path extrusionOk="0" h="16047" w="6938">
                  <a:moveTo>
                    <a:pt x="2736" y="0"/>
                  </a:moveTo>
                  <a:lnTo>
                    <a:pt x="2541" y="49"/>
                  </a:lnTo>
                  <a:lnTo>
                    <a:pt x="2346" y="123"/>
                  </a:lnTo>
                  <a:lnTo>
                    <a:pt x="2175" y="196"/>
                  </a:lnTo>
                  <a:lnTo>
                    <a:pt x="2028" y="293"/>
                  </a:lnTo>
                  <a:lnTo>
                    <a:pt x="1711" y="489"/>
                  </a:lnTo>
                  <a:lnTo>
                    <a:pt x="1442" y="758"/>
                  </a:lnTo>
                  <a:lnTo>
                    <a:pt x="1173" y="1075"/>
                  </a:lnTo>
                  <a:lnTo>
                    <a:pt x="953" y="1417"/>
                  </a:lnTo>
                  <a:lnTo>
                    <a:pt x="758" y="1808"/>
                  </a:lnTo>
                  <a:lnTo>
                    <a:pt x="587" y="2223"/>
                  </a:lnTo>
                  <a:lnTo>
                    <a:pt x="441" y="2711"/>
                  </a:lnTo>
                  <a:lnTo>
                    <a:pt x="318" y="3200"/>
                  </a:lnTo>
                  <a:lnTo>
                    <a:pt x="221" y="3737"/>
                  </a:lnTo>
                  <a:lnTo>
                    <a:pt x="147" y="4323"/>
                  </a:lnTo>
                  <a:lnTo>
                    <a:pt x="74" y="4909"/>
                  </a:lnTo>
                  <a:lnTo>
                    <a:pt x="25" y="5544"/>
                  </a:lnTo>
                  <a:lnTo>
                    <a:pt x="1" y="6204"/>
                  </a:lnTo>
                  <a:lnTo>
                    <a:pt x="1" y="6888"/>
                  </a:lnTo>
                  <a:lnTo>
                    <a:pt x="25" y="7034"/>
                  </a:lnTo>
                  <a:lnTo>
                    <a:pt x="50" y="7181"/>
                  </a:lnTo>
                  <a:lnTo>
                    <a:pt x="99" y="7327"/>
                  </a:lnTo>
                  <a:lnTo>
                    <a:pt x="172" y="7425"/>
                  </a:lnTo>
                  <a:lnTo>
                    <a:pt x="245" y="7523"/>
                  </a:lnTo>
                  <a:lnTo>
                    <a:pt x="318" y="7596"/>
                  </a:lnTo>
                  <a:lnTo>
                    <a:pt x="416" y="7645"/>
                  </a:lnTo>
                  <a:lnTo>
                    <a:pt x="636" y="7645"/>
                  </a:lnTo>
                  <a:lnTo>
                    <a:pt x="734" y="7596"/>
                  </a:lnTo>
                  <a:lnTo>
                    <a:pt x="807" y="7523"/>
                  </a:lnTo>
                  <a:lnTo>
                    <a:pt x="880" y="7425"/>
                  </a:lnTo>
                  <a:lnTo>
                    <a:pt x="929" y="7327"/>
                  </a:lnTo>
                  <a:lnTo>
                    <a:pt x="953" y="7181"/>
                  </a:lnTo>
                  <a:lnTo>
                    <a:pt x="978" y="6888"/>
                  </a:lnTo>
                  <a:lnTo>
                    <a:pt x="1002" y="6521"/>
                  </a:lnTo>
                  <a:lnTo>
                    <a:pt x="1027" y="6106"/>
                  </a:lnTo>
                  <a:lnTo>
                    <a:pt x="1149" y="5105"/>
                  </a:lnTo>
                  <a:lnTo>
                    <a:pt x="1295" y="4103"/>
                  </a:lnTo>
                  <a:lnTo>
                    <a:pt x="1369" y="3664"/>
                  </a:lnTo>
                  <a:lnTo>
                    <a:pt x="1466" y="3298"/>
                  </a:lnTo>
                  <a:lnTo>
                    <a:pt x="1417" y="3102"/>
                  </a:lnTo>
                  <a:lnTo>
                    <a:pt x="1393" y="2907"/>
                  </a:lnTo>
                  <a:lnTo>
                    <a:pt x="1393" y="2711"/>
                  </a:lnTo>
                  <a:lnTo>
                    <a:pt x="1417" y="2540"/>
                  </a:lnTo>
                  <a:lnTo>
                    <a:pt x="1442" y="2394"/>
                  </a:lnTo>
                  <a:lnTo>
                    <a:pt x="1515" y="2247"/>
                  </a:lnTo>
                  <a:lnTo>
                    <a:pt x="1588" y="2125"/>
                  </a:lnTo>
                  <a:lnTo>
                    <a:pt x="1662" y="2052"/>
                  </a:lnTo>
                  <a:lnTo>
                    <a:pt x="1588" y="2150"/>
                  </a:lnTo>
                  <a:lnTo>
                    <a:pt x="1540" y="2296"/>
                  </a:lnTo>
                  <a:lnTo>
                    <a:pt x="1491" y="2492"/>
                  </a:lnTo>
                  <a:lnTo>
                    <a:pt x="1491" y="2687"/>
                  </a:lnTo>
                  <a:lnTo>
                    <a:pt x="1515" y="2882"/>
                  </a:lnTo>
                  <a:lnTo>
                    <a:pt x="1564" y="3078"/>
                  </a:lnTo>
                  <a:lnTo>
                    <a:pt x="1613" y="3175"/>
                  </a:lnTo>
                  <a:lnTo>
                    <a:pt x="1686" y="3273"/>
                  </a:lnTo>
                  <a:lnTo>
                    <a:pt x="1759" y="3346"/>
                  </a:lnTo>
                  <a:lnTo>
                    <a:pt x="1857" y="3420"/>
                  </a:lnTo>
                  <a:lnTo>
                    <a:pt x="1906" y="3786"/>
                  </a:lnTo>
                  <a:lnTo>
                    <a:pt x="1930" y="3981"/>
                  </a:lnTo>
                  <a:lnTo>
                    <a:pt x="1955" y="4201"/>
                  </a:lnTo>
                  <a:lnTo>
                    <a:pt x="1930" y="4445"/>
                  </a:lnTo>
                  <a:lnTo>
                    <a:pt x="1906" y="4738"/>
                  </a:lnTo>
                  <a:lnTo>
                    <a:pt x="1833" y="5032"/>
                  </a:lnTo>
                  <a:lnTo>
                    <a:pt x="1711" y="5398"/>
                  </a:lnTo>
                  <a:lnTo>
                    <a:pt x="1515" y="5911"/>
                  </a:lnTo>
                  <a:lnTo>
                    <a:pt x="1369" y="6399"/>
                  </a:lnTo>
                  <a:lnTo>
                    <a:pt x="1271" y="6839"/>
                  </a:lnTo>
                  <a:lnTo>
                    <a:pt x="1222" y="7230"/>
                  </a:lnTo>
                  <a:lnTo>
                    <a:pt x="1173" y="7620"/>
                  </a:lnTo>
                  <a:lnTo>
                    <a:pt x="1173" y="8011"/>
                  </a:lnTo>
                  <a:lnTo>
                    <a:pt x="1198" y="8817"/>
                  </a:lnTo>
                  <a:lnTo>
                    <a:pt x="1247" y="9989"/>
                  </a:lnTo>
                  <a:lnTo>
                    <a:pt x="1295" y="11162"/>
                  </a:lnTo>
                  <a:lnTo>
                    <a:pt x="1320" y="13238"/>
                  </a:lnTo>
                  <a:lnTo>
                    <a:pt x="1344" y="14728"/>
                  </a:lnTo>
                  <a:lnTo>
                    <a:pt x="1344" y="15314"/>
                  </a:lnTo>
                  <a:lnTo>
                    <a:pt x="1369" y="15533"/>
                  </a:lnTo>
                  <a:lnTo>
                    <a:pt x="1417" y="15704"/>
                  </a:lnTo>
                  <a:lnTo>
                    <a:pt x="1491" y="15827"/>
                  </a:lnTo>
                  <a:lnTo>
                    <a:pt x="1588" y="15924"/>
                  </a:lnTo>
                  <a:lnTo>
                    <a:pt x="1662" y="15998"/>
                  </a:lnTo>
                  <a:lnTo>
                    <a:pt x="1735" y="16022"/>
                  </a:lnTo>
                  <a:lnTo>
                    <a:pt x="1833" y="16046"/>
                  </a:lnTo>
                  <a:lnTo>
                    <a:pt x="1955" y="16046"/>
                  </a:lnTo>
                  <a:lnTo>
                    <a:pt x="2077" y="15998"/>
                  </a:lnTo>
                  <a:lnTo>
                    <a:pt x="2175" y="15949"/>
                  </a:lnTo>
                  <a:lnTo>
                    <a:pt x="2248" y="15875"/>
                  </a:lnTo>
                  <a:lnTo>
                    <a:pt x="2321" y="15802"/>
                  </a:lnTo>
                  <a:lnTo>
                    <a:pt x="2394" y="15680"/>
                  </a:lnTo>
                  <a:lnTo>
                    <a:pt x="2419" y="15533"/>
                  </a:lnTo>
                  <a:lnTo>
                    <a:pt x="2468" y="15387"/>
                  </a:lnTo>
                  <a:lnTo>
                    <a:pt x="3152" y="8548"/>
                  </a:lnTo>
                  <a:lnTo>
                    <a:pt x="3152" y="8451"/>
                  </a:lnTo>
                  <a:lnTo>
                    <a:pt x="3200" y="8280"/>
                  </a:lnTo>
                  <a:lnTo>
                    <a:pt x="3249" y="8182"/>
                  </a:lnTo>
                  <a:lnTo>
                    <a:pt x="3298" y="8084"/>
                  </a:lnTo>
                  <a:lnTo>
                    <a:pt x="3371" y="8011"/>
                  </a:lnTo>
                  <a:lnTo>
                    <a:pt x="3469" y="7987"/>
                  </a:lnTo>
                  <a:lnTo>
                    <a:pt x="3567" y="8011"/>
                  </a:lnTo>
                  <a:lnTo>
                    <a:pt x="3640" y="8084"/>
                  </a:lnTo>
                  <a:lnTo>
                    <a:pt x="3689" y="8182"/>
                  </a:lnTo>
                  <a:lnTo>
                    <a:pt x="3738" y="8280"/>
                  </a:lnTo>
                  <a:lnTo>
                    <a:pt x="3787" y="8451"/>
                  </a:lnTo>
                  <a:lnTo>
                    <a:pt x="3787" y="8548"/>
                  </a:lnTo>
                  <a:lnTo>
                    <a:pt x="4470" y="15387"/>
                  </a:lnTo>
                  <a:lnTo>
                    <a:pt x="4519" y="15533"/>
                  </a:lnTo>
                  <a:lnTo>
                    <a:pt x="4544" y="15680"/>
                  </a:lnTo>
                  <a:lnTo>
                    <a:pt x="4617" y="15802"/>
                  </a:lnTo>
                  <a:lnTo>
                    <a:pt x="4690" y="15875"/>
                  </a:lnTo>
                  <a:lnTo>
                    <a:pt x="4763" y="15949"/>
                  </a:lnTo>
                  <a:lnTo>
                    <a:pt x="4861" y="15998"/>
                  </a:lnTo>
                  <a:lnTo>
                    <a:pt x="4983" y="16046"/>
                  </a:lnTo>
                  <a:lnTo>
                    <a:pt x="5105" y="16046"/>
                  </a:lnTo>
                  <a:lnTo>
                    <a:pt x="5203" y="16022"/>
                  </a:lnTo>
                  <a:lnTo>
                    <a:pt x="5276" y="15998"/>
                  </a:lnTo>
                  <a:lnTo>
                    <a:pt x="5350" y="15924"/>
                  </a:lnTo>
                  <a:lnTo>
                    <a:pt x="5447" y="15827"/>
                  </a:lnTo>
                  <a:lnTo>
                    <a:pt x="5521" y="15704"/>
                  </a:lnTo>
                  <a:lnTo>
                    <a:pt x="5569" y="15533"/>
                  </a:lnTo>
                  <a:lnTo>
                    <a:pt x="5594" y="15314"/>
                  </a:lnTo>
                  <a:lnTo>
                    <a:pt x="5594" y="14728"/>
                  </a:lnTo>
                  <a:lnTo>
                    <a:pt x="5618" y="13238"/>
                  </a:lnTo>
                  <a:lnTo>
                    <a:pt x="5643" y="11162"/>
                  </a:lnTo>
                  <a:lnTo>
                    <a:pt x="5692" y="9989"/>
                  </a:lnTo>
                  <a:lnTo>
                    <a:pt x="5740" y="8817"/>
                  </a:lnTo>
                  <a:lnTo>
                    <a:pt x="5765" y="8011"/>
                  </a:lnTo>
                  <a:lnTo>
                    <a:pt x="5765" y="7620"/>
                  </a:lnTo>
                  <a:lnTo>
                    <a:pt x="5716" y="7230"/>
                  </a:lnTo>
                  <a:lnTo>
                    <a:pt x="5667" y="6839"/>
                  </a:lnTo>
                  <a:lnTo>
                    <a:pt x="5569" y="6399"/>
                  </a:lnTo>
                  <a:lnTo>
                    <a:pt x="5423" y="5911"/>
                  </a:lnTo>
                  <a:lnTo>
                    <a:pt x="5227" y="5398"/>
                  </a:lnTo>
                  <a:lnTo>
                    <a:pt x="5105" y="5032"/>
                  </a:lnTo>
                  <a:lnTo>
                    <a:pt x="5032" y="4738"/>
                  </a:lnTo>
                  <a:lnTo>
                    <a:pt x="5008" y="4445"/>
                  </a:lnTo>
                  <a:lnTo>
                    <a:pt x="4983" y="4201"/>
                  </a:lnTo>
                  <a:lnTo>
                    <a:pt x="5008" y="3981"/>
                  </a:lnTo>
                  <a:lnTo>
                    <a:pt x="5032" y="3786"/>
                  </a:lnTo>
                  <a:lnTo>
                    <a:pt x="5081" y="3420"/>
                  </a:lnTo>
                  <a:lnTo>
                    <a:pt x="5179" y="3346"/>
                  </a:lnTo>
                  <a:lnTo>
                    <a:pt x="5252" y="3273"/>
                  </a:lnTo>
                  <a:lnTo>
                    <a:pt x="5325" y="3175"/>
                  </a:lnTo>
                  <a:lnTo>
                    <a:pt x="5374" y="3078"/>
                  </a:lnTo>
                  <a:lnTo>
                    <a:pt x="5423" y="2882"/>
                  </a:lnTo>
                  <a:lnTo>
                    <a:pt x="5447" y="2687"/>
                  </a:lnTo>
                  <a:lnTo>
                    <a:pt x="5447" y="2492"/>
                  </a:lnTo>
                  <a:lnTo>
                    <a:pt x="5398" y="2296"/>
                  </a:lnTo>
                  <a:lnTo>
                    <a:pt x="5350" y="2150"/>
                  </a:lnTo>
                  <a:lnTo>
                    <a:pt x="5276" y="2052"/>
                  </a:lnTo>
                  <a:lnTo>
                    <a:pt x="5350" y="2125"/>
                  </a:lnTo>
                  <a:lnTo>
                    <a:pt x="5423" y="2247"/>
                  </a:lnTo>
                  <a:lnTo>
                    <a:pt x="5496" y="2394"/>
                  </a:lnTo>
                  <a:lnTo>
                    <a:pt x="5521" y="2540"/>
                  </a:lnTo>
                  <a:lnTo>
                    <a:pt x="5545" y="2711"/>
                  </a:lnTo>
                  <a:lnTo>
                    <a:pt x="5545" y="2907"/>
                  </a:lnTo>
                  <a:lnTo>
                    <a:pt x="5521" y="3102"/>
                  </a:lnTo>
                  <a:lnTo>
                    <a:pt x="5472" y="3298"/>
                  </a:lnTo>
                  <a:lnTo>
                    <a:pt x="5569" y="3664"/>
                  </a:lnTo>
                  <a:lnTo>
                    <a:pt x="5643" y="4103"/>
                  </a:lnTo>
                  <a:lnTo>
                    <a:pt x="5789" y="5105"/>
                  </a:lnTo>
                  <a:lnTo>
                    <a:pt x="5911" y="6106"/>
                  </a:lnTo>
                  <a:lnTo>
                    <a:pt x="5936" y="6521"/>
                  </a:lnTo>
                  <a:lnTo>
                    <a:pt x="5960" y="6888"/>
                  </a:lnTo>
                  <a:lnTo>
                    <a:pt x="5985" y="7181"/>
                  </a:lnTo>
                  <a:lnTo>
                    <a:pt x="6009" y="7327"/>
                  </a:lnTo>
                  <a:lnTo>
                    <a:pt x="6058" y="7425"/>
                  </a:lnTo>
                  <a:lnTo>
                    <a:pt x="6131" y="7523"/>
                  </a:lnTo>
                  <a:lnTo>
                    <a:pt x="6204" y="7596"/>
                  </a:lnTo>
                  <a:lnTo>
                    <a:pt x="6302" y="7645"/>
                  </a:lnTo>
                  <a:lnTo>
                    <a:pt x="6522" y="7645"/>
                  </a:lnTo>
                  <a:lnTo>
                    <a:pt x="6620" y="7596"/>
                  </a:lnTo>
                  <a:lnTo>
                    <a:pt x="6693" y="7523"/>
                  </a:lnTo>
                  <a:lnTo>
                    <a:pt x="6766" y="7425"/>
                  </a:lnTo>
                  <a:lnTo>
                    <a:pt x="6839" y="7327"/>
                  </a:lnTo>
                  <a:lnTo>
                    <a:pt x="6888" y="7181"/>
                  </a:lnTo>
                  <a:lnTo>
                    <a:pt x="6913" y="7034"/>
                  </a:lnTo>
                  <a:lnTo>
                    <a:pt x="6937" y="6888"/>
                  </a:lnTo>
                  <a:lnTo>
                    <a:pt x="6937" y="6204"/>
                  </a:lnTo>
                  <a:lnTo>
                    <a:pt x="6913" y="5544"/>
                  </a:lnTo>
                  <a:lnTo>
                    <a:pt x="6864" y="4909"/>
                  </a:lnTo>
                  <a:lnTo>
                    <a:pt x="6791" y="4323"/>
                  </a:lnTo>
                  <a:lnTo>
                    <a:pt x="6717" y="3737"/>
                  </a:lnTo>
                  <a:lnTo>
                    <a:pt x="6620" y="3200"/>
                  </a:lnTo>
                  <a:lnTo>
                    <a:pt x="6497" y="2711"/>
                  </a:lnTo>
                  <a:lnTo>
                    <a:pt x="6351" y="2223"/>
                  </a:lnTo>
                  <a:lnTo>
                    <a:pt x="6180" y="1808"/>
                  </a:lnTo>
                  <a:lnTo>
                    <a:pt x="5985" y="1417"/>
                  </a:lnTo>
                  <a:lnTo>
                    <a:pt x="5765" y="1075"/>
                  </a:lnTo>
                  <a:lnTo>
                    <a:pt x="5496" y="758"/>
                  </a:lnTo>
                  <a:lnTo>
                    <a:pt x="5227" y="489"/>
                  </a:lnTo>
                  <a:lnTo>
                    <a:pt x="4910" y="293"/>
                  </a:lnTo>
                  <a:lnTo>
                    <a:pt x="4763" y="196"/>
                  </a:lnTo>
                  <a:lnTo>
                    <a:pt x="4592" y="123"/>
                  </a:lnTo>
                  <a:lnTo>
                    <a:pt x="4397" y="49"/>
                  </a:lnTo>
                  <a:lnTo>
                    <a:pt x="4202" y="0"/>
                  </a:lnTo>
                  <a:lnTo>
                    <a:pt x="4031" y="98"/>
                  </a:lnTo>
                  <a:lnTo>
                    <a:pt x="3860" y="147"/>
                  </a:lnTo>
                  <a:lnTo>
                    <a:pt x="3664" y="196"/>
                  </a:lnTo>
                  <a:lnTo>
                    <a:pt x="3469" y="220"/>
                  </a:lnTo>
                  <a:lnTo>
                    <a:pt x="3274" y="196"/>
                  </a:lnTo>
                  <a:lnTo>
                    <a:pt x="3078" y="147"/>
                  </a:lnTo>
                  <a:lnTo>
                    <a:pt x="2907" y="98"/>
                  </a:lnTo>
                  <a:lnTo>
                    <a:pt x="273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79" name="Google Shape;1279;p38"/>
          <p:cNvSpPr/>
          <p:nvPr/>
        </p:nvSpPr>
        <p:spPr>
          <a:xfrm>
            <a:off x="4317599" y="2083007"/>
            <a:ext cx="319561" cy="336908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80" name="Google Shape;1280;p38"/>
          <p:cNvGrpSpPr/>
          <p:nvPr/>
        </p:nvGrpSpPr>
        <p:grpSpPr>
          <a:xfrm>
            <a:off x="4865134" y="2089056"/>
            <a:ext cx="351204" cy="324661"/>
            <a:chOff x="5975075" y="2327500"/>
            <a:chExt cx="420100" cy="388350"/>
          </a:xfrm>
        </p:grpSpPr>
        <p:sp>
          <p:nvSpPr>
            <p:cNvPr id="1281" name="Google Shape;1281;p38"/>
            <p:cNvSpPr/>
            <p:nvPr/>
          </p:nvSpPr>
          <p:spPr>
            <a:xfrm>
              <a:off x="5975075" y="2474650"/>
              <a:ext cx="98325" cy="220450"/>
            </a:xfrm>
            <a:custGeom>
              <a:rect b="b" l="l" r="r" t="t"/>
              <a:pathLst>
                <a:path extrusionOk="0" h="8818" w="3933">
                  <a:moveTo>
                    <a:pt x="2418" y="1002"/>
                  </a:moveTo>
                  <a:lnTo>
                    <a:pt x="2565" y="1027"/>
                  </a:lnTo>
                  <a:lnTo>
                    <a:pt x="2687" y="1075"/>
                  </a:lnTo>
                  <a:lnTo>
                    <a:pt x="2809" y="1124"/>
                  </a:lnTo>
                  <a:lnTo>
                    <a:pt x="2907" y="1222"/>
                  </a:lnTo>
                  <a:lnTo>
                    <a:pt x="3005" y="1320"/>
                  </a:lnTo>
                  <a:lnTo>
                    <a:pt x="3078" y="1442"/>
                  </a:lnTo>
                  <a:lnTo>
                    <a:pt x="3102" y="1564"/>
                  </a:lnTo>
                  <a:lnTo>
                    <a:pt x="3127" y="1710"/>
                  </a:lnTo>
                  <a:lnTo>
                    <a:pt x="3102" y="1857"/>
                  </a:lnTo>
                  <a:lnTo>
                    <a:pt x="3078" y="1979"/>
                  </a:lnTo>
                  <a:lnTo>
                    <a:pt x="3005" y="2101"/>
                  </a:lnTo>
                  <a:lnTo>
                    <a:pt x="2907" y="2223"/>
                  </a:lnTo>
                  <a:lnTo>
                    <a:pt x="2809" y="2297"/>
                  </a:lnTo>
                  <a:lnTo>
                    <a:pt x="2687" y="2370"/>
                  </a:lnTo>
                  <a:lnTo>
                    <a:pt x="2565" y="2394"/>
                  </a:lnTo>
                  <a:lnTo>
                    <a:pt x="2418" y="2419"/>
                  </a:lnTo>
                  <a:lnTo>
                    <a:pt x="2272" y="2394"/>
                  </a:lnTo>
                  <a:lnTo>
                    <a:pt x="2150" y="2370"/>
                  </a:lnTo>
                  <a:lnTo>
                    <a:pt x="2028" y="2297"/>
                  </a:lnTo>
                  <a:lnTo>
                    <a:pt x="1930" y="2223"/>
                  </a:lnTo>
                  <a:lnTo>
                    <a:pt x="1832" y="2101"/>
                  </a:lnTo>
                  <a:lnTo>
                    <a:pt x="1759" y="1979"/>
                  </a:lnTo>
                  <a:lnTo>
                    <a:pt x="1735" y="1857"/>
                  </a:lnTo>
                  <a:lnTo>
                    <a:pt x="1710" y="1710"/>
                  </a:lnTo>
                  <a:lnTo>
                    <a:pt x="1735" y="1564"/>
                  </a:lnTo>
                  <a:lnTo>
                    <a:pt x="1759" y="1442"/>
                  </a:lnTo>
                  <a:lnTo>
                    <a:pt x="1832" y="1320"/>
                  </a:lnTo>
                  <a:lnTo>
                    <a:pt x="1930" y="1222"/>
                  </a:lnTo>
                  <a:lnTo>
                    <a:pt x="2028" y="1124"/>
                  </a:lnTo>
                  <a:lnTo>
                    <a:pt x="2150" y="1075"/>
                  </a:lnTo>
                  <a:lnTo>
                    <a:pt x="2272" y="1027"/>
                  </a:lnTo>
                  <a:lnTo>
                    <a:pt x="2418" y="1002"/>
                  </a:lnTo>
                  <a:close/>
                  <a:moveTo>
                    <a:pt x="1" y="1"/>
                  </a:moveTo>
                  <a:lnTo>
                    <a:pt x="1" y="8817"/>
                  </a:lnTo>
                  <a:lnTo>
                    <a:pt x="3933" y="8817"/>
                  </a:lnTo>
                  <a:lnTo>
                    <a:pt x="393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2" name="Google Shape;1282;p38"/>
            <p:cNvSpPr/>
            <p:nvPr/>
          </p:nvSpPr>
          <p:spPr>
            <a:xfrm>
              <a:off x="6088025" y="2327500"/>
              <a:ext cx="307150" cy="388350"/>
            </a:xfrm>
            <a:custGeom>
              <a:rect b="b" l="l" r="r" t="t"/>
              <a:pathLst>
                <a:path extrusionOk="0" h="15534" w="12286">
                  <a:moveTo>
                    <a:pt x="6326" y="1"/>
                  </a:moveTo>
                  <a:lnTo>
                    <a:pt x="5960" y="25"/>
                  </a:lnTo>
                  <a:lnTo>
                    <a:pt x="5716" y="74"/>
                  </a:lnTo>
                  <a:lnTo>
                    <a:pt x="5520" y="147"/>
                  </a:lnTo>
                  <a:lnTo>
                    <a:pt x="5374" y="221"/>
                  </a:lnTo>
                  <a:lnTo>
                    <a:pt x="4983" y="1466"/>
                  </a:lnTo>
                  <a:lnTo>
                    <a:pt x="4788" y="2028"/>
                  </a:lnTo>
                  <a:lnTo>
                    <a:pt x="4592" y="2541"/>
                  </a:lnTo>
                  <a:lnTo>
                    <a:pt x="4397" y="3005"/>
                  </a:lnTo>
                  <a:lnTo>
                    <a:pt x="4202" y="3396"/>
                  </a:lnTo>
                  <a:lnTo>
                    <a:pt x="4031" y="3689"/>
                  </a:lnTo>
                  <a:lnTo>
                    <a:pt x="3884" y="3933"/>
                  </a:lnTo>
                  <a:lnTo>
                    <a:pt x="3664" y="4153"/>
                  </a:lnTo>
                  <a:lnTo>
                    <a:pt x="3322" y="4495"/>
                  </a:lnTo>
                  <a:lnTo>
                    <a:pt x="2516" y="5252"/>
                  </a:lnTo>
                  <a:lnTo>
                    <a:pt x="1442" y="6229"/>
                  </a:lnTo>
                  <a:lnTo>
                    <a:pt x="1" y="6229"/>
                  </a:lnTo>
                  <a:lnTo>
                    <a:pt x="1" y="13433"/>
                  </a:lnTo>
                  <a:lnTo>
                    <a:pt x="1515" y="13433"/>
                  </a:lnTo>
                  <a:lnTo>
                    <a:pt x="2004" y="13678"/>
                  </a:lnTo>
                  <a:lnTo>
                    <a:pt x="2687" y="13971"/>
                  </a:lnTo>
                  <a:lnTo>
                    <a:pt x="3567" y="14313"/>
                  </a:lnTo>
                  <a:lnTo>
                    <a:pt x="4544" y="14679"/>
                  </a:lnTo>
                  <a:lnTo>
                    <a:pt x="5594" y="14997"/>
                  </a:lnTo>
                  <a:lnTo>
                    <a:pt x="6131" y="15143"/>
                  </a:lnTo>
                  <a:lnTo>
                    <a:pt x="6668" y="15265"/>
                  </a:lnTo>
                  <a:lnTo>
                    <a:pt x="7181" y="15387"/>
                  </a:lnTo>
                  <a:lnTo>
                    <a:pt x="7694" y="15461"/>
                  </a:lnTo>
                  <a:lnTo>
                    <a:pt x="8158" y="15509"/>
                  </a:lnTo>
                  <a:lnTo>
                    <a:pt x="8622" y="15534"/>
                  </a:lnTo>
                  <a:lnTo>
                    <a:pt x="9404" y="15534"/>
                  </a:lnTo>
                  <a:lnTo>
                    <a:pt x="9819" y="15509"/>
                  </a:lnTo>
                  <a:lnTo>
                    <a:pt x="10210" y="15461"/>
                  </a:lnTo>
                  <a:lnTo>
                    <a:pt x="10552" y="15363"/>
                  </a:lnTo>
                  <a:lnTo>
                    <a:pt x="10723" y="15314"/>
                  </a:lnTo>
                  <a:lnTo>
                    <a:pt x="10845" y="15265"/>
                  </a:lnTo>
                  <a:lnTo>
                    <a:pt x="10967" y="15192"/>
                  </a:lnTo>
                  <a:lnTo>
                    <a:pt x="11064" y="15094"/>
                  </a:lnTo>
                  <a:lnTo>
                    <a:pt x="11113" y="14997"/>
                  </a:lnTo>
                  <a:lnTo>
                    <a:pt x="11162" y="14874"/>
                  </a:lnTo>
                  <a:lnTo>
                    <a:pt x="11235" y="14166"/>
                  </a:lnTo>
                  <a:lnTo>
                    <a:pt x="11211" y="13995"/>
                  </a:lnTo>
                  <a:lnTo>
                    <a:pt x="11162" y="13849"/>
                  </a:lnTo>
                  <a:lnTo>
                    <a:pt x="11064" y="13702"/>
                  </a:lnTo>
                  <a:lnTo>
                    <a:pt x="10918" y="13580"/>
                  </a:lnTo>
                  <a:lnTo>
                    <a:pt x="11040" y="13556"/>
                  </a:lnTo>
                  <a:lnTo>
                    <a:pt x="11162" y="13507"/>
                  </a:lnTo>
                  <a:lnTo>
                    <a:pt x="11284" y="13458"/>
                  </a:lnTo>
                  <a:lnTo>
                    <a:pt x="11382" y="13360"/>
                  </a:lnTo>
                  <a:lnTo>
                    <a:pt x="11455" y="13263"/>
                  </a:lnTo>
                  <a:lnTo>
                    <a:pt x="11528" y="13140"/>
                  </a:lnTo>
                  <a:lnTo>
                    <a:pt x="11577" y="12994"/>
                  </a:lnTo>
                  <a:lnTo>
                    <a:pt x="11602" y="12872"/>
                  </a:lnTo>
                  <a:lnTo>
                    <a:pt x="11675" y="11993"/>
                  </a:lnTo>
                  <a:lnTo>
                    <a:pt x="11675" y="11870"/>
                  </a:lnTo>
                  <a:lnTo>
                    <a:pt x="11675" y="11773"/>
                  </a:lnTo>
                  <a:lnTo>
                    <a:pt x="11651" y="11651"/>
                  </a:lnTo>
                  <a:lnTo>
                    <a:pt x="11602" y="11553"/>
                  </a:lnTo>
                  <a:lnTo>
                    <a:pt x="11480" y="11382"/>
                  </a:lnTo>
                  <a:lnTo>
                    <a:pt x="11406" y="11309"/>
                  </a:lnTo>
                  <a:lnTo>
                    <a:pt x="11333" y="11235"/>
                  </a:lnTo>
                  <a:lnTo>
                    <a:pt x="11455" y="11211"/>
                  </a:lnTo>
                  <a:lnTo>
                    <a:pt x="11553" y="11162"/>
                  </a:lnTo>
                  <a:lnTo>
                    <a:pt x="11651" y="11089"/>
                  </a:lnTo>
                  <a:lnTo>
                    <a:pt x="11748" y="10991"/>
                  </a:lnTo>
                  <a:lnTo>
                    <a:pt x="11822" y="10893"/>
                  </a:lnTo>
                  <a:lnTo>
                    <a:pt x="11870" y="10796"/>
                  </a:lnTo>
                  <a:lnTo>
                    <a:pt x="11919" y="10674"/>
                  </a:lnTo>
                  <a:lnTo>
                    <a:pt x="11944" y="10527"/>
                  </a:lnTo>
                  <a:lnTo>
                    <a:pt x="12017" y="9672"/>
                  </a:lnTo>
                  <a:lnTo>
                    <a:pt x="12017" y="9550"/>
                  </a:lnTo>
                  <a:lnTo>
                    <a:pt x="12017" y="9428"/>
                  </a:lnTo>
                  <a:lnTo>
                    <a:pt x="11993" y="9306"/>
                  </a:lnTo>
                  <a:lnTo>
                    <a:pt x="11944" y="9208"/>
                  </a:lnTo>
                  <a:lnTo>
                    <a:pt x="11895" y="9111"/>
                  </a:lnTo>
                  <a:lnTo>
                    <a:pt x="11822" y="9037"/>
                  </a:lnTo>
                  <a:lnTo>
                    <a:pt x="11748" y="8964"/>
                  </a:lnTo>
                  <a:lnTo>
                    <a:pt x="11651" y="8891"/>
                  </a:lnTo>
                  <a:lnTo>
                    <a:pt x="11748" y="8866"/>
                  </a:lnTo>
                  <a:lnTo>
                    <a:pt x="11846" y="8793"/>
                  </a:lnTo>
                  <a:lnTo>
                    <a:pt x="11944" y="8720"/>
                  </a:lnTo>
                  <a:lnTo>
                    <a:pt x="12017" y="8647"/>
                  </a:lnTo>
                  <a:lnTo>
                    <a:pt x="12090" y="8549"/>
                  </a:lnTo>
                  <a:lnTo>
                    <a:pt x="12139" y="8451"/>
                  </a:lnTo>
                  <a:lnTo>
                    <a:pt x="12163" y="8329"/>
                  </a:lnTo>
                  <a:lnTo>
                    <a:pt x="12188" y="8207"/>
                  </a:lnTo>
                  <a:lnTo>
                    <a:pt x="12286" y="7328"/>
                  </a:lnTo>
                  <a:lnTo>
                    <a:pt x="12261" y="7206"/>
                  </a:lnTo>
                  <a:lnTo>
                    <a:pt x="12237" y="7083"/>
                  </a:lnTo>
                  <a:lnTo>
                    <a:pt x="12188" y="6986"/>
                  </a:lnTo>
                  <a:lnTo>
                    <a:pt x="12139" y="6888"/>
                  </a:lnTo>
                  <a:lnTo>
                    <a:pt x="12066" y="6790"/>
                  </a:lnTo>
                  <a:lnTo>
                    <a:pt x="11968" y="6717"/>
                  </a:lnTo>
                  <a:lnTo>
                    <a:pt x="11748" y="6571"/>
                  </a:lnTo>
                  <a:lnTo>
                    <a:pt x="11504" y="6448"/>
                  </a:lnTo>
                  <a:lnTo>
                    <a:pt x="11211" y="6351"/>
                  </a:lnTo>
                  <a:lnTo>
                    <a:pt x="10893" y="6278"/>
                  </a:lnTo>
                  <a:lnTo>
                    <a:pt x="10576" y="6229"/>
                  </a:lnTo>
                  <a:lnTo>
                    <a:pt x="9892" y="6131"/>
                  </a:lnTo>
                  <a:lnTo>
                    <a:pt x="8842" y="6033"/>
                  </a:lnTo>
                  <a:lnTo>
                    <a:pt x="7596" y="5960"/>
                  </a:lnTo>
                  <a:lnTo>
                    <a:pt x="6326" y="5887"/>
                  </a:lnTo>
                  <a:lnTo>
                    <a:pt x="6497" y="5594"/>
                  </a:lnTo>
                  <a:lnTo>
                    <a:pt x="6644" y="5252"/>
                  </a:lnTo>
                  <a:lnTo>
                    <a:pt x="6790" y="4885"/>
                  </a:lnTo>
                  <a:lnTo>
                    <a:pt x="6888" y="4495"/>
                  </a:lnTo>
                  <a:lnTo>
                    <a:pt x="6986" y="4104"/>
                  </a:lnTo>
                  <a:lnTo>
                    <a:pt x="7083" y="3689"/>
                  </a:lnTo>
                  <a:lnTo>
                    <a:pt x="7181" y="2883"/>
                  </a:lnTo>
                  <a:lnTo>
                    <a:pt x="7254" y="2150"/>
                  </a:lnTo>
                  <a:lnTo>
                    <a:pt x="7303" y="1539"/>
                  </a:lnTo>
                  <a:lnTo>
                    <a:pt x="7303" y="978"/>
                  </a:lnTo>
                  <a:lnTo>
                    <a:pt x="7303" y="807"/>
                  </a:lnTo>
                  <a:lnTo>
                    <a:pt x="7230" y="611"/>
                  </a:lnTo>
                  <a:lnTo>
                    <a:pt x="7157" y="465"/>
                  </a:lnTo>
                  <a:lnTo>
                    <a:pt x="7035" y="318"/>
                  </a:lnTo>
                  <a:lnTo>
                    <a:pt x="6888" y="172"/>
                  </a:lnTo>
                  <a:lnTo>
                    <a:pt x="6717" y="98"/>
                  </a:lnTo>
                  <a:lnTo>
                    <a:pt x="6522" y="25"/>
                  </a:lnTo>
                  <a:lnTo>
                    <a:pt x="632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83" name="Google Shape;1283;p38"/>
          <p:cNvGrpSpPr/>
          <p:nvPr/>
        </p:nvGrpSpPr>
        <p:grpSpPr>
          <a:xfrm>
            <a:off x="5496544" y="2079358"/>
            <a:ext cx="215437" cy="351204"/>
            <a:chOff x="6730350" y="2315900"/>
            <a:chExt cx="257700" cy="420100"/>
          </a:xfrm>
        </p:grpSpPr>
        <p:sp>
          <p:nvSpPr>
            <p:cNvPr id="1284" name="Google Shape;1284;p38"/>
            <p:cNvSpPr/>
            <p:nvPr/>
          </p:nvSpPr>
          <p:spPr>
            <a:xfrm>
              <a:off x="6807900" y="26712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5" name="Google Shape;1285;p38"/>
            <p:cNvSpPr/>
            <p:nvPr/>
          </p:nvSpPr>
          <p:spPr>
            <a:xfrm>
              <a:off x="6807900" y="2636450"/>
              <a:ext cx="102600" cy="22625"/>
            </a:xfrm>
            <a:custGeom>
              <a:rect b="b" l="l" r="r" t="t"/>
              <a:pathLst>
                <a:path extrusionOk="0" h="905" w="4104">
                  <a:moveTo>
                    <a:pt x="1" y="1"/>
                  </a:moveTo>
                  <a:lnTo>
                    <a:pt x="1" y="905"/>
                  </a:lnTo>
                  <a:lnTo>
                    <a:pt x="4104" y="905"/>
                  </a:lnTo>
                  <a:lnTo>
                    <a:pt x="410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6" name="Google Shape;1286;p38"/>
            <p:cNvSpPr/>
            <p:nvPr/>
          </p:nvSpPr>
          <p:spPr>
            <a:xfrm>
              <a:off x="6807900" y="2706075"/>
              <a:ext cx="102600" cy="29925"/>
            </a:xfrm>
            <a:custGeom>
              <a:rect b="b" l="l" r="r" t="t"/>
              <a:pathLst>
                <a:path extrusionOk="0" h="1197" w="4104">
                  <a:moveTo>
                    <a:pt x="1" y="0"/>
                  </a:moveTo>
                  <a:lnTo>
                    <a:pt x="1" y="171"/>
                  </a:lnTo>
                  <a:lnTo>
                    <a:pt x="25" y="318"/>
                  </a:lnTo>
                  <a:lnTo>
                    <a:pt x="98" y="464"/>
                  </a:lnTo>
                  <a:lnTo>
                    <a:pt x="196" y="586"/>
                  </a:lnTo>
                  <a:lnTo>
                    <a:pt x="343" y="660"/>
                  </a:lnTo>
                  <a:lnTo>
                    <a:pt x="1881" y="1172"/>
                  </a:lnTo>
                  <a:lnTo>
                    <a:pt x="2052" y="1197"/>
                  </a:lnTo>
                  <a:lnTo>
                    <a:pt x="2223" y="1172"/>
                  </a:lnTo>
                  <a:lnTo>
                    <a:pt x="3762" y="660"/>
                  </a:lnTo>
                  <a:lnTo>
                    <a:pt x="3908" y="586"/>
                  </a:lnTo>
                  <a:lnTo>
                    <a:pt x="4006" y="464"/>
                  </a:lnTo>
                  <a:lnTo>
                    <a:pt x="4079" y="318"/>
                  </a:lnTo>
                  <a:lnTo>
                    <a:pt x="4104" y="171"/>
                  </a:lnTo>
                  <a:lnTo>
                    <a:pt x="410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7" name="Google Shape;1287;p38"/>
            <p:cNvSpPr/>
            <p:nvPr/>
          </p:nvSpPr>
          <p:spPr>
            <a:xfrm>
              <a:off x="6811575" y="2463675"/>
              <a:ext cx="95275" cy="160600"/>
            </a:xfrm>
            <a:custGeom>
              <a:rect b="b" l="l" r="r" t="t"/>
              <a:pathLst>
                <a:path extrusionOk="0" h="6424" w="3811">
                  <a:moveTo>
                    <a:pt x="1905" y="0"/>
                  </a:moveTo>
                  <a:lnTo>
                    <a:pt x="928" y="831"/>
                  </a:lnTo>
                  <a:lnTo>
                    <a:pt x="855" y="879"/>
                  </a:lnTo>
                  <a:lnTo>
                    <a:pt x="782" y="904"/>
                  </a:lnTo>
                  <a:lnTo>
                    <a:pt x="684" y="879"/>
                  </a:lnTo>
                  <a:lnTo>
                    <a:pt x="611" y="831"/>
                  </a:lnTo>
                  <a:lnTo>
                    <a:pt x="0" y="318"/>
                  </a:lnTo>
                  <a:lnTo>
                    <a:pt x="1319" y="6423"/>
                  </a:lnTo>
                  <a:lnTo>
                    <a:pt x="2491" y="6423"/>
                  </a:lnTo>
                  <a:lnTo>
                    <a:pt x="3810" y="318"/>
                  </a:lnTo>
                  <a:lnTo>
                    <a:pt x="3200" y="831"/>
                  </a:lnTo>
                  <a:lnTo>
                    <a:pt x="3126" y="879"/>
                  </a:lnTo>
                  <a:lnTo>
                    <a:pt x="3029" y="904"/>
                  </a:lnTo>
                  <a:lnTo>
                    <a:pt x="2955" y="879"/>
                  </a:lnTo>
                  <a:lnTo>
                    <a:pt x="2882" y="831"/>
                  </a:lnTo>
                  <a:lnTo>
                    <a:pt x="19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8" name="Google Shape;1288;p38"/>
            <p:cNvSpPr/>
            <p:nvPr/>
          </p:nvSpPr>
          <p:spPr>
            <a:xfrm>
              <a:off x="6730350" y="2315900"/>
              <a:ext cx="257700" cy="308375"/>
            </a:xfrm>
            <a:custGeom>
              <a:rect b="b" l="l" r="r" t="t"/>
              <a:pathLst>
                <a:path extrusionOk="0" h="12335" w="10308">
                  <a:moveTo>
                    <a:pt x="5154" y="1"/>
                  </a:moveTo>
                  <a:lnTo>
                    <a:pt x="4617" y="25"/>
                  </a:lnTo>
                  <a:lnTo>
                    <a:pt x="4128" y="98"/>
                  </a:lnTo>
                  <a:lnTo>
                    <a:pt x="3615" y="245"/>
                  </a:lnTo>
                  <a:lnTo>
                    <a:pt x="3151" y="416"/>
                  </a:lnTo>
                  <a:lnTo>
                    <a:pt x="2712" y="636"/>
                  </a:lnTo>
                  <a:lnTo>
                    <a:pt x="2272" y="880"/>
                  </a:lnTo>
                  <a:lnTo>
                    <a:pt x="1881" y="1173"/>
                  </a:lnTo>
                  <a:lnTo>
                    <a:pt x="1515" y="1515"/>
                  </a:lnTo>
                  <a:lnTo>
                    <a:pt x="1198" y="1881"/>
                  </a:lnTo>
                  <a:lnTo>
                    <a:pt x="880" y="2272"/>
                  </a:lnTo>
                  <a:lnTo>
                    <a:pt x="636" y="2687"/>
                  </a:lnTo>
                  <a:lnTo>
                    <a:pt x="416" y="3151"/>
                  </a:lnTo>
                  <a:lnTo>
                    <a:pt x="245" y="3615"/>
                  </a:lnTo>
                  <a:lnTo>
                    <a:pt x="123" y="4104"/>
                  </a:lnTo>
                  <a:lnTo>
                    <a:pt x="50" y="4617"/>
                  </a:lnTo>
                  <a:lnTo>
                    <a:pt x="1" y="5154"/>
                  </a:lnTo>
                  <a:lnTo>
                    <a:pt x="25" y="5423"/>
                  </a:lnTo>
                  <a:lnTo>
                    <a:pt x="50" y="5691"/>
                  </a:lnTo>
                  <a:lnTo>
                    <a:pt x="123" y="6204"/>
                  </a:lnTo>
                  <a:lnTo>
                    <a:pt x="245" y="6693"/>
                  </a:lnTo>
                  <a:lnTo>
                    <a:pt x="416" y="7132"/>
                  </a:lnTo>
                  <a:lnTo>
                    <a:pt x="636" y="7572"/>
                  </a:lnTo>
                  <a:lnTo>
                    <a:pt x="856" y="7963"/>
                  </a:lnTo>
                  <a:lnTo>
                    <a:pt x="1100" y="8353"/>
                  </a:lnTo>
                  <a:lnTo>
                    <a:pt x="1369" y="8744"/>
                  </a:lnTo>
                  <a:lnTo>
                    <a:pt x="1906" y="9526"/>
                  </a:lnTo>
                  <a:lnTo>
                    <a:pt x="2150" y="9941"/>
                  </a:lnTo>
                  <a:lnTo>
                    <a:pt x="2394" y="10356"/>
                  </a:lnTo>
                  <a:lnTo>
                    <a:pt x="2614" y="10796"/>
                  </a:lnTo>
                  <a:lnTo>
                    <a:pt x="2810" y="11284"/>
                  </a:lnTo>
                  <a:lnTo>
                    <a:pt x="2980" y="11797"/>
                  </a:lnTo>
                  <a:lnTo>
                    <a:pt x="3103" y="12334"/>
                  </a:lnTo>
                  <a:lnTo>
                    <a:pt x="4079" y="12334"/>
                  </a:lnTo>
                  <a:lnTo>
                    <a:pt x="3249" y="8500"/>
                  </a:lnTo>
                  <a:lnTo>
                    <a:pt x="2663" y="5642"/>
                  </a:lnTo>
                  <a:lnTo>
                    <a:pt x="2663" y="5520"/>
                  </a:lnTo>
                  <a:lnTo>
                    <a:pt x="2712" y="5423"/>
                  </a:lnTo>
                  <a:lnTo>
                    <a:pt x="2785" y="5374"/>
                  </a:lnTo>
                  <a:lnTo>
                    <a:pt x="2883" y="5349"/>
                  </a:lnTo>
                  <a:lnTo>
                    <a:pt x="2956" y="5349"/>
                  </a:lnTo>
                  <a:lnTo>
                    <a:pt x="3054" y="5398"/>
                  </a:lnTo>
                  <a:lnTo>
                    <a:pt x="4031" y="6253"/>
                  </a:lnTo>
                  <a:lnTo>
                    <a:pt x="4983" y="5398"/>
                  </a:lnTo>
                  <a:lnTo>
                    <a:pt x="5081" y="5349"/>
                  </a:lnTo>
                  <a:lnTo>
                    <a:pt x="5227" y="5349"/>
                  </a:lnTo>
                  <a:lnTo>
                    <a:pt x="5325" y="5398"/>
                  </a:lnTo>
                  <a:lnTo>
                    <a:pt x="6278" y="6253"/>
                  </a:lnTo>
                  <a:lnTo>
                    <a:pt x="7254" y="5398"/>
                  </a:lnTo>
                  <a:lnTo>
                    <a:pt x="7352" y="5349"/>
                  </a:lnTo>
                  <a:lnTo>
                    <a:pt x="7425" y="5349"/>
                  </a:lnTo>
                  <a:lnTo>
                    <a:pt x="7523" y="5374"/>
                  </a:lnTo>
                  <a:lnTo>
                    <a:pt x="7596" y="5423"/>
                  </a:lnTo>
                  <a:lnTo>
                    <a:pt x="7645" y="5520"/>
                  </a:lnTo>
                  <a:lnTo>
                    <a:pt x="7645" y="5642"/>
                  </a:lnTo>
                  <a:lnTo>
                    <a:pt x="7059" y="8500"/>
                  </a:lnTo>
                  <a:lnTo>
                    <a:pt x="6229" y="12334"/>
                  </a:lnTo>
                  <a:lnTo>
                    <a:pt x="7206" y="12334"/>
                  </a:lnTo>
                  <a:lnTo>
                    <a:pt x="7328" y="11797"/>
                  </a:lnTo>
                  <a:lnTo>
                    <a:pt x="7499" y="11284"/>
                  </a:lnTo>
                  <a:lnTo>
                    <a:pt x="7694" y="10796"/>
                  </a:lnTo>
                  <a:lnTo>
                    <a:pt x="7914" y="10356"/>
                  </a:lnTo>
                  <a:lnTo>
                    <a:pt x="8158" y="9941"/>
                  </a:lnTo>
                  <a:lnTo>
                    <a:pt x="8402" y="9526"/>
                  </a:lnTo>
                  <a:lnTo>
                    <a:pt x="8940" y="8744"/>
                  </a:lnTo>
                  <a:lnTo>
                    <a:pt x="9208" y="8353"/>
                  </a:lnTo>
                  <a:lnTo>
                    <a:pt x="9453" y="7963"/>
                  </a:lnTo>
                  <a:lnTo>
                    <a:pt x="9672" y="7572"/>
                  </a:lnTo>
                  <a:lnTo>
                    <a:pt x="9892" y="7132"/>
                  </a:lnTo>
                  <a:lnTo>
                    <a:pt x="10063" y="6693"/>
                  </a:lnTo>
                  <a:lnTo>
                    <a:pt x="10185" y="6204"/>
                  </a:lnTo>
                  <a:lnTo>
                    <a:pt x="10259" y="5691"/>
                  </a:lnTo>
                  <a:lnTo>
                    <a:pt x="10283" y="5423"/>
                  </a:lnTo>
                  <a:lnTo>
                    <a:pt x="10307" y="5154"/>
                  </a:lnTo>
                  <a:lnTo>
                    <a:pt x="10259" y="4617"/>
                  </a:lnTo>
                  <a:lnTo>
                    <a:pt x="10185" y="4104"/>
                  </a:lnTo>
                  <a:lnTo>
                    <a:pt x="10063" y="3615"/>
                  </a:lnTo>
                  <a:lnTo>
                    <a:pt x="9892" y="3151"/>
                  </a:lnTo>
                  <a:lnTo>
                    <a:pt x="9672" y="2687"/>
                  </a:lnTo>
                  <a:lnTo>
                    <a:pt x="9428" y="2272"/>
                  </a:lnTo>
                  <a:lnTo>
                    <a:pt x="9111" y="1881"/>
                  </a:lnTo>
                  <a:lnTo>
                    <a:pt x="8793" y="1515"/>
                  </a:lnTo>
                  <a:lnTo>
                    <a:pt x="8427" y="1173"/>
                  </a:lnTo>
                  <a:lnTo>
                    <a:pt x="8036" y="880"/>
                  </a:lnTo>
                  <a:lnTo>
                    <a:pt x="7596" y="636"/>
                  </a:lnTo>
                  <a:lnTo>
                    <a:pt x="7157" y="416"/>
                  </a:lnTo>
                  <a:lnTo>
                    <a:pt x="6693" y="245"/>
                  </a:lnTo>
                  <a:lnTo>
                    <a:pt x="6180" y="98"/>
                  </a:lnTo>
                  <a:lnTo>
                    <a:pt x="5691" y="25"/>
                  </a:lnTo>
                  <a:lnTo>
                    <a:pt x="51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89" name="Google Shape;1289;p38"/>
          <p:cNvGrpSpPr/>
          <p:nvPr/>
        </p:nvGrpSpPr>
        <p:grpSpPr>
          <a:xfrm>
            <a:off x="477889" y="2615840"/>
            <a:ext cx="109265" cy="398166"/>
            <a:chOff x="727175" y="2957625"/>
            <a:chExt cx="130700" cy="476275"/>
          </a:xfrm>
        </p:grpSpPr>
        <p:sp>
          <p:nvSpPr>
            <p:cNvPr id="1290" name="Google Shape;1290;p38"/>
            <p:cNvSpPr/>
            <p:nvPr/>
          </p:nvSpPr>
          <p:spPr>
            <a:xfrm>
              <a:off x="727175" y="2957625"/>
              <a:ext cx="130700" cy="476275"/>
            </a:xfrm>
            <a:custGeom>
              <a:rect b="b" l="l" r="r" t="t"/>
              <a:pathLst>
                <a:path extrusionOk="0" h="19051" w="5228">
                  <a:moveTo>
                    <a:pt x="2614" y="489"/>
                  </a:moveTo>
                  <a:lnTo>
                    <a:pt x="2858" y="538"/>
                  </a:lnTo>
                  <a:lnTo>
                    <a:pt x="3102" y="611"/>
                  </a:lnTo>
                  <a:lnTo>
                    <a:pt x="3322" y="709"/>
                  </a:lnTo>
                  <a:lnTo>
                    <a:pt x="3493" y="880"/>
                  </a:lnTo>
                  <a:lnTo>
                    <a:pt x="3664" y="1051"/>
                  </a:lnTo>
                  <a:lnTo>
                    <a:pt x="3762" y="1270"/>
                  </a:lnTo>
                  <a:lnTo>
                    <a:pt x="3835" y="1490"/>
                  </a:lnTo>
                  <a:lnTo>
                    <a:pt x="3859" y="1759"/>
                  </a:lnTo>
                  <a:lnTo>
                    <a:pt x="3859" y="14483"/>
                  </a:lnTo>
                  <a:lnTo>
                    <a:pt x="3884" y="14581"/>
                  </a:lnTo>
                  <a:lnTo>
                    <a:pt x="3908" y="14679"/>
                  </a:lnTo>
                  <a:lnTo>
                    <a:pt x="3957" y="14776"/>
                  </a:lnTo>
                  <a:lnTo>
                    <a:pt x="4030" y="14850"/>
                  </a:lnTo>
                  <a:lnTo>
                    <a:pt x="4177" y="14996"/>
                  </a:lnTo>
                  <a:lnTo>
                    <a:pt x="4324" y="15167"/>
                  </a:lnTo>
                  <a:lnTo>
                    <a:pt x="4446" y="15363"/>
                  </a:lnTo>
                  <a:lnTo>
                    <a:pt x="4543" y="15558"/>
                  </a:lnTo>
                  <a:lnTo>
                    <a:pt x="4641" y="15778"/>
                  </a:lnTo>
                  <a:lnTo>
                    <a:pt x="4690" y="15973"/>
                  </a:lnTo>
                  <a:lnTo>
                    <a:pt x="4714" y="16193"/>
                  </a:lnTo>
                  <a:lnTo>
                    <a:pt x="4739" y="16437"/>
                  </a:lnTo>
                  <a:lnTo>
                    <a:pt x="4714" y="16633"/>
                  </a:lnTo>
                  <a:lnTo>
                    <a:pt x="4690" y="16852"/>
                  </a:lnTo>
                  <a:lnTo>
                    <a:pt x="4641" y="17048"/>
                  </a:lnTo>
                  <a:lnTo>
                    <a:pt x="4568" y="17243"/>
                  </a:lnTo>
                  <a:lnTo>
                    <a:pt x="4470" y="17438"/>
                  </a:lnTo>
                  <a:lnTo>
                    <a:pt x="4372" y="17609"/>
                  </a:lnTo>
                  <a:lnTo>
                    <a:pt x="4250" y="17780"/>
                  </a:lnTo>
                  <a:lnTo>
                    <a:pt x="4104" y="17927"/>
                  </a:lnTo>
                  <a:lnTo>
                    <a:pt x="3957" y="18073"/>
                  </a:lnTo>
                  <a:lnTo>
                    <a:pt x="3811" y="18196"/>
                  </a:lnTo>
                  <a:lnTo>
                    <a:pt x="3615" y="18293"/>
                  </a:lnTo>
                  <a:lnTo>
                    <a:pt x="3444" y="18391"/>
                  </a:lnTo>
                  <a:lnTo>
                    <a:pt x="3249" y="18464"/>
                  </a:lnTo>
                  <a:lnTo>
                    <a:pt x="3029" y="18513"/>
                  </a:lnTo>
                  <a:lnTo>
                    <a:pt x="2834" y="18538"/>
                  </a:lnTo>
                  <a:lnTo>
                    <a:pt x="2614" y="18562"/>
                  </a:lnTo>
                  <a:lnTo>
                    <a:pt x="2394" y="18538"/>
                  </a:lnTo>
                  <a:lnTo>
                    <a:pt x="2174" y="18513"/>
                  </a:lnTo>
                  <a:lnTo>
                    <a:pt x="1979" y="18464"/>
                  </a:lnTo>
                  <a:lnTo>
                    <a:pt x="1784" y="18391"/>
                  </a:lnTo>
                  <a:lnTo>
                    <a:pt x="1613" y="18293"/>
                  </a:lnTo>
                  <a:lnTo>
                    <a:pt x="1417" y="18196"/>
                  </a:lnTo>
                  <a:lnTo>
                    <a:pt x="1271" y="18073"/>
                  </a:lnTo>
                  <a:lnTo>
                    <a:pt x="1124" y="17927"/>
                  </a:lnTo>
                  <a:lnTo>
                    <a:pt x="978" y="17780"/>
                  </a:lnTo>
                  <a:lnTo>
                    <a:pt x="855" y="17609"/>
                  </a:lnTo>
                  <a:lnTo>
                    <a:pt x="758" y="17438"/>
                  </a:lnTo>
                  <a:lnTo>
                    <a:pt x="660" y="17243"/>
                  </a:lnTo>
                  <a:lnTo>
                    <a:pt x="587" y="17048"/>
                  </a:lnTo>
                  <a:lnTo>
                    <a:pt x="538" y="16852"/>
                  </a:lnTo>
                  <a:lnTo>
                    <a:pt x="514" y="16633"/>
                  </a:lnTo>
                  <a:lnTo>
                    <a:pt x="489" y="16437"/>
                  </a:lnTo>
                  <a:lnTo>
                    <a:pt x="514" y="16193"/>
                  </a:lnTo>
                  <a:lnTo>
                    <a:pt x="538" y="15973"/>
                  </a:lnTo>
                  <a:lnTo>
                    <a:pt x="587" y="15778"/>
                  </a:lnTo>
                  <a:lnTo>
                    <a:pt x="684" y="15558"/>
                  </a:lnTo>
                  <a:lnTo>
                    <a:pt x="782" y="15363"/>
                  </a:lnTo>
                  <a:lnTo>
                    <a:pt x="904" y="15167"/>
                  </a:lnTo>
                  <a:lnTo>
                    <a:pt x="1051" y="14996"/>
                  </a:lnTo>
                  <a:lnTo>
                    <a:pt x="1197" y="14850"/>
                  </a:lnTo>
                  <a:lnTo>
                    <a:pt x="1271" y="14776"/>
                  </a:lnTo>
                  <a:lnTo>
                    <a:pt x="1319" y="14679"/>
                  </a:lnTo>
                  <a:lnTo>
                    <a:pt x="1344" y="14581"/>
                  </a:lnTo>
                  <a:lnTo>
                    <a:pt x="1368" y="14483"/>
                  </a:lnTo>
                  <a:lnTo>
                    <a:pt x="1368" y="1759"/>
                  </a:lnTo>
                  <a:lnTo>
                    <a:pt x="1393" y="1490"/>
                  </a:lnTo>
                  <a:lnTo>
                    <a:pt x="1466" y="1270"/>
                  </a:lnTo>
                  <a:lnTo>
                    <a:pt x="1564" y="1051"/>
                  </a:lnTo>
                  <a:lnTo>
                    <a:pt x="1735" y="880"/>
                  </a:lnTo>
                  <a:lnTo>
                    <a:pt x="1906" y="709"/>
                  </a:lnTo>
                  <a:lnTo>
                    <a:pt x="2125" y="611"/>
                  </a:lnTo>
                  <a:lnTo>
                    <a:pt x="2370" y="538"/>
                  </a:lnTo>
                  <a:lnTo>
                    <a:pt x="2614" y="489"/>
                  </a:lnTo>
                  <a:close/>
                  <a:moveTo>
                    <a:pt x="2614" y="0"/>
                  </a:moveTo>
                  <a:lnTo>
                    <a:pt x="2443" y="25"/>
                  </a:lnTo>
                  <a:lnTo>
                    <a:pt x="2272" y="49"/>
                  </a:lnTo>
                  <a:lnTo>
                    <a:pt x="2101" y="98"/>
                  </a:lnTo>
                  <a:lnTo>
                    <a:pt x="1930" y="147"/>
                  </a:lnTo>
                  <a:lnTo>
                    <a:pt x="1784" y="220"/>
                  </a:lnTo>
                  <a:lnTo>
                    <a:pt x="1637" y="318"/>
                  </a:lnTo>
                  <a:lnTo>
                    <a:pt x="1515" y="416"/>
                  </a:lnTo>
                  <a:lnTo>
                    <a:pt x="1393" y="513"/>
                  </a:lnTo>
                  <a:lnTo>
                    <a:pt x="1271" y="635"/>
                  </a:lnTo>
                  <a:lnTo>
                    <a:pt x="1173" y="782"/>
                  </a:lnTo>
                  <a:lnTo>
                    <a:pt x="1075" y="928"/>
                  </a:lnTo>
                  <a:lnTo>
                    <a:pt x="1002" y="1075"/>
                  </a:lnTo>
                  <a:lnTo>
                    <a:pt x="953" y="1246"/>
                  </a:lnTo>
                  <a:lnTo>
                    <a:pt x="904" y="1393"/>
                  </a:lnTo>
                  <a:lnTo>
                    <a:pt x="880" y="1588"/>
                  </a:lnTo>
                  <a:lnTo>
                    <a:pt x="880" y="1759"/>
                  </a:lnTo>
                  <a:lnTo>
                    <a:pt x="880" y="14483"/>
                  </a:lnTo>
                  <a:lnTo>
                    <a:pt x="684" y="14679"/>
                  </a:lnTo>
                  <a:lnTo>
                    <a:pt x="514" y="14874"/>
                  </a:lnTo>
                  <a:lnTo>
                    <a:pt x="367" y="15094"/>
                  </a:lnTo>
                  <a:lnTo>
                    <a:pt x="245" y="15338"/>
                  </a:lnTo>
                  <a:lnTo>
                    <a:pt x="147" y="15607"/>
                  </a:lnTo>
                  <a:lnTo>
                    <a:pt x="74" y="15875"/>
                  </a:lnTo>
                  <a:lnTo>
                    <a:pt x="25" y="16144"/>
                  </a:lnTo>
                  <a:lnTo>
                    <a:pt x="1" y="16437"/>
                  </a:lnTo>
                  <a:lnTo>
                    <a:pt x="25" y="16681"/>
                  </a:lnTo>
                  <a:lnTo>
                    <a:pt x="49" y="16950"/>
                  </a:lnTo>
                  <a:lnTo>
                    <a:pt x="123" y="17194"/>
                  </a:lnTo>
                  <a:lnTo>
                    <a:pt x="196" y="17438"/>
                  </a:lnTo>
                  <a:lnTo>
                    <a:pt x="318" y="17683"/>
                  </a:lnTo>
                  <a:lnTo>
                    <a:pt x="440" y="17878"/>
                  </a:lnTo>
                  <a:lnTo>
                    <a:pt x="611" y="18098"/>
                  </a:lnTo>
                  <a:lnTo>
                    <a:pt x="758" y="18269"/>
                  </a:lnTo>
                  <a:lnTo>
                    <a:pt x="953" y="18440"/>
                  </a:lnTo>
                  <a:lnTo>
                    <a:pt x="1149" y="18586"/>
                  </a:lnTo>
                  <a:lnTo>
                    <a:pt x="1368" y="18733"/>
                  </a:lnTo>
                  <a:lnTo>
                    <a:pt x="1588" y="18831"/>
                  </a:lnTo>
                  <a:lnTo>
                    <a:pt x="1832" y="18928"/>
                  </a:lnTo>
                  <a:lnTo>
                    <a:pt x="2077" y="18977"/>
                  </a:lnTo>
                  <a:lnTo>
                    <a:pt x="2345" y="19026"/>
                  </a:lnTo>
                  <a:lnTo>
                    <a:pt x="2614" y="19050"/>
                  </a:lnTo>
                  <a:lnTo>
                    <a:pt x="2883" y="19026"/>
                  </a:lnTo>
                  <a:lnTo>
                    <a:pt x="3151" y="18977"/>
                  </a:lnTo>
                  <a:lnTo>
                    <a:pt x="3395" y="18928"/>
                  </a:lnTo>
                  <a:lnTo>
                    <a:pt x="3640" y="18831"/>
                  </a:lnTo>
                  <a:lnTo>
                    <a:pt x="3859" y="18733"/>
                  </a:lnTo>
                  <a:lnTo>
                    <a:pt x="4079" y="18586"/>
                  </a:lnTo>
                  <a:lnTo>
                    <a:pt x="4275" y="18440"/>
                  </a:lnTo>
                  <a:lnTo>
                    <a:pt x="4470" y="18269"/>
                  </a:lnTo>
                  <a:lnTo>
                    <a:pt x="4617" y="18098"/>
                  </a:lnTo>
                  <a:lnTo>
                    <a:pt x="4788" y="17878"/>
                  </a:lnTo>
                  <a:lnTo>
                    <a:pt x="4910" y="17683"/>
                  </a:lnTo>
                  <a:lnTo>
                    <a:pt x="5032" y="17438"/>
                  </a:lnTo>
                  <a:lnTo>
                    <a:pt x="5105" y="17194"/>
                  </a:lnTo>
                  <a:lnTo>
                    <a:pt x="5178" y="16950"/>
                  </a:lnTo>
                  <a:lnTo>
                    <a:pt x="5203" y="16681"/>
                  </a:lnTo>
                  <a:lnTo>
                    <a:pt x="5227" y="16437"/>
                  </a:lnTo>
                  <a:lnTo>
                    <a:pt x="5203" y="16144"/>
                  </a:lnTo>
                  <a:lnTo>
                    <a:pt x="5154" y="15875"/>
                  </a:lnTo>
                  <a:lnTo>
                    <a:pt x="5081" y="15607"/>
                  </a:lnTo>
                  <a:lnTo>
                    <a:pt x="4983" y="15338"/>
                  </a:lnTo>
                  <a:lnTo>
                    <a:pt x="4861" y="15094"/>
                  </a:lnTo>
                  <a:lnTo>
                    <a:pt x="4714" y="14874"/>
                  </a:lnTo>
                  <a:lnTo>
                    <a:pt x="4543" y="14679"/>
                  </a:lnTo>
                  <a:lnTo>
                    <a:pt x="4348" y="14483"/>
                  </a:lnTo>
                  <a:lnTo>
                    <a:pt x="4348" y="1759"/>
                  </a:lnTo>
                  <a:lnTo>
                    <a:pt x="4348" y="1588"/>
                  </a:lnTo>
                  <a:lnTo>
                    <a:pt x="4324" y="1393"/>
                  </a:lnTo>
                  <a:lnTo>
                    <a:pt x="4275" y="1246"/>
                  </a:lnTo>
                  <a:lnTo>
                    <a:pt x="4226" y="1075"/>
                  </a:lnTo>
                  <a:lnTo>
                    <a:pt x="4153" y="928"/>
                  </a:lnTo>
                  <a:lnTo>
                    <a:pt x="4055" y="782"/>
                  </a:lnTo>
                  <a:lnTo>
                    <a:pt x="3957" y="635"/>
                  </a:lnTo>
                  <a:lnTo>
                    <a:pt x="3835" y="513"/>
                  </a:lnTo>
                  <a:lnTo>
                    <a:pt x="3713" y="416"/>
                  </a:lnTo>
                  <a:lnTo>
                    <a:pt x="3591" y="318"/>
                  </a:lnTo>
                  <a:lnTo>
                    <a:pt x="3444" y="220"/>
                  </a:lnTo>
                  <a:lnTo>
                    <a:pt x="3298" y="147"/>
                  </a:lnTo>
                  <a:lnTo>
                    <a:pt x="3127" y="98"/>
                  </a:lnTo>
                  <a:lnTo>
                    <a:pt x="2956" y="49"/>
                  </a:lnTo>
                  <a:lnTo>
                    <a:pt x="2785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1" name="Google Shape;1291;p38"/>
            <p:cNvSpPr/>
            <p:nvPr/>
          </p:nvSpPr>
          <p:spPr>
            <a:xfrm>
              <a:off x="751600" y="3090125"/>
              <a:ext cx="81850" cy="319350"/>
            </a:xfrm>
            <a:custGeom>
              <a:rect b="b" l="l" r="r" t="t"/>
              <a:pathLst>
                <a:path extrusionOk="0" h="12774" w="3274">
                  <a:moveTo>
                    <a:pt x="880" y="0"/>
                  </a:moveTo>
                  <a:lnTo>
                    <a:pt x="880" y="9183"/>
                  </a:lnTo>
                  <a:lnTo>
                    <a:pt x="855" y="9379"/>
                  </a:lnTo>
                  <a:lnTo>
                    <a:pt x="782" y="9574"/>
                  </a:lnTo>
                  <a:lnTo>
                    <a:pt x="684" y="9745"/>
                  </a:lnTo>
                  <a:lnTo>
                    <a:pt x="538" y="9916"/>
                  </a:lnTo>
                  <a:lnTo>
                    <a:pt x="416" y="10038"/>
                  </a:lnTo>
                  <a:lnTo>
                    <a:pt x="318" y="10160"/>
                  </a:lnTo>
                  <a:lnTo>
                    <a:pt x="220" y="10307"/>
                  </a:lnTo>
                  <a:lnTo>
                    <a:pt x="147" y="10453"/>
                  </a:lnTo>
                  <a:lnTo>
                    <a:pt x="74" y="10624"/>
                  </a:lnTo>
                  <a:lnTo>
                    <a:pt x="49" y="10795"/>
                  </a:lnTo>
                  <a:lnTo>
                    <a:pt x="1" y="10966"/>
                  </a:lnTo>
                  <a:lnTo>
                    <a:pt x="1" y="11137"/>
                  </a:lnTo>
                  <a:lnTo>
                    <a:pt x="1" y="11284"/>
                  </a:lnTo>
                  <a:lnTo>
                    <a:pt x="25" y="11455"/>
                  </a:lnTo>
                  <a:lnTo>
                    <a:pt x="74" y="11601"/>
                  </a:lnTo>
                  <a:lnTo>
                    <a:pt x="123" y="11772"/>
                  </a:lnTo>
                  <a:lnTo>
                    <a:pt x="196" y="11894"/>
                  </a:lnTo>
                  <a:lnTo>
                    <a:pt x="294" y="12041"/>
                  </a:lnTo>
                  <a:lnTo>
                    <a:pt x="367" y="12163"/>
                  </a:lnTo>
                  <a:lnTo>
                    <a:pt x="489" y="12285"/>
                  </a:lnTo>
                  <a:lnTo>
                    <a:pt x="587" y="12383"/>
                  </a:lnTo>
                  <a:lnTo>
                    <a:pt x="733" y="12480"/>
                  </a:lnTo>
                  <a:lnTo>
                    <a:pt x="855" y="12554"/>
                  </a:lnTo>
                  <a:lnTo>
                    <a:pt x="1002" y="12627"/>
                  </a:lnTo>
                  <a:lnTo>
                    <a:pt x="1148" y="12700"/>
                  </a:lnTo>
                  <a:lnTo>
                    <a:pt x="1319" y="12725"/>
                  </a:lnTo>
                  <a:lnTo>
                    <a:pt x="1466" y="12749"/>
                  </a:lnTo>
                  <a:lnTo>
                    <a:pt x="1637" y="12773"/>
                  </a:lnTo>
                  <a:lnTo>
                    <a:pt x="1808" y="12749"/>
                  </a:lnTo>
                  <a:lnTo>
                    <a:pt x="1954" y="12725"/>
                  </a:lnTo>
                  <a:lnTo>
                    <a:pt x="2125" y="12700"/>
                  </a:lnTo>
                  <a:lnTo>
                    <a:pt x="2272" y="12627"/>
                  </a:lnTo>
                  <a:lnTo>
                    <a:pt x="2418" y="12554"/>
                  </a:lnTo>
                  <a:lnTo>
                    <a:pt x="2541" y="12480"/>
                  </a:lnTo>
                  <a:lnTo>
                    <a:pt x="2687" y="12383"/>
                  </a:lnTo>
                  <a:lnTo>
                    <a:pt x="2785" y="12285"/>
                  </a:lnTo>
                  <a:lnTo>
                    <a:pt x="2907" y="12163"/>
                  </a:lnTo>
                  <a:lnTo>
                    <a:pt x="2980" y="12041"/>
                  </a:lnTo>
                  <a:lnTo>
                    <a:pt x="3078" y="11894"/>
                  </a:lnTo>
                  <a:lnTo>
                    <a:pt x="3151" y="11772"/>
                  </a:lnTo>
                  <a:lnTo>
                    <a:pt x="3200" y="11601"/>
                  </a:lnTo>
                  <a:lnTo>
                    <a:pt x="3249" y="11455"/>
                  </a:lnTo>
                  <a:lnTo>
                    <a:pt x="3273" y="11284"/>
                  </a:lnTo>
                  <a:lnTo>
                    <a:pt x="3273" y="11137"/>
                  </a:lnTo>
                  <a:lnTo>
                    <a:pt x="3273" y="10966"/>
                  </a:lnTo>
                  <a:lnTo>
                    <a:pt x="3224" y="10795"/>
                  </a:lnTo>
                  <a:lnTo>
                    <a:pt x="3200" y="10624"/>
                  </a:lnTo>
                  <a:lnTo>
                    <a:pt x="3127" y="10453"/>
                  </a:lnTo>
                  <a:lnTo>
                    <a:pt x="3053" y="10307"/>
                  </a:lnTo>
                  <a:lnTo>
                    <a:pt x="2956" y="10160"/>
                  </a:lnTo>
                  <a:lnTo>
                    <a:pt x="2858" y="10038"/>
                  </a:lnTo>
                  <a:lnTo>
                    <a:pt x="2736" y="9916"/>
                  </a:lnTo>
                  <a:lnTo>
                    <a:pt x="2589" y="9745"/>
                  </a:lnTo>
                  <a:lnTo>
                    <a:pt x="2492" y="9574"/>
                  </a:lnTo>
                  <a:lnTo>
                    <a:pt x="2418" y="9379"/>
                  </a:lnTo>
                  <a:lnTo>
                    <a:pt x="2394" y="9183"/>
                  </a:lnTo>
                  <a:lnTo>
                    <a:pt x="2394" y="8255"/>
                  </a:lnTo>
                  <a:lnTo>
                    <a:pt x="2052" y="8255"/>
                  </a:lnTo>
                  <a:lnTo>
                    <a:pt x="1954" y="8231"/>
                  </a:lnTo>
                  <a:lnTo>
                    <a:pt x="1881" y="8182"/>
                  </a:lnTo>
                  <a:lnTo>
                    <a:pt x="1832" y="8109"/>
                  </a:lnTo>
                  <a:lnTo>
                    <a:pt x="1808" y="8011"/>
                  </a:lnTo>
                  <a:lnTo>
                    <a:pt x="1832" y="7913"/>
                  </a:lnTo>
                  <a:lnTo>
                    <a:pt x="1881" y="7840"/>
                  </a:lnTo>
                  <a:lnTo>
                    <a:pt x="1954" y="7791"/>
                  </a:lnTo>
                  <a:lnTo>
                    <a:pt x="2052" y="7767"/>
                  </a:lnTo>
                  <a:lnTo>
                    <a:pt x="2394" y="7767"/>
                  </a:lnTo>
                  <a:lnTo>
                    <a:pt x="2394" y="6912"/>
                  </a:lnTo>
                  <a:lnTo>
                    <a:pt x="2052" y="6912"/>
                  </a:lnTo>
                  <a:lnTo>
                    <a:pt x="1954" y="6888"/>
                  </a:lnTo>
                  <a:lnTo>
                    <a:pt x="1881" y="6839"/>
                  </a:lnTo>
                  <a:lnTo>
                    <a:pt x="1832" y="6765"/>
                  </a:lnTo>
                  <a:lnTo>
                    <a:pt x="1808" y="6668"/>
                  </a:lnTo>
                  <a:lnTo>
                    <a:pt x="1832" y="6570"/>
                  </a:lnTo>
                  <a:lnTo>
                    <a:pt x="1881" y="6497"/>
                  </a:lnTo>
                  <a:lnTo>
                    <a:pt x="1954" y="6448"/>
                  </a:lnTo>
                  <a:lnTo>
                    <a:pt x="2052" y="6423"/>
                  </a:lnTo>
                  <a:lnTo>
                    <a:pt x="2394" y="6423"/>
                  </a:lnTo>
                  <a:lnTo>
                    <a:pt x="2394" y="5569"/>
                  </a:lnTo>
                  <a:lnTo>
                    <a:pt x="2052" y="5569"/>
                  </a:lnTo>
                  <a:lnTo>
                    <a:pt x="1954" y="5544"/>
                  </a:lnTo>
                  <a:lnTo>
                    <a:pt x="1881" y="5495"/>
                  </a:lnTo>
                  <a:lnTo>
                    <a:pt x="1832" y="5422"/>
                  </a:lnTo>
                  <a:lnTo>
                    <a:pt x="1808" y="5324"/>
                  </a:lnTo>
                  <a:lnTo>
                    <a:pt x="1832" y="5227"/>
                  </a:lnTo>
                  <a:lnTo>
                    <a:pt x="1881" y="5153"/>
                  </a:lnTo>
                  <a:lnTo>
                    <a:pt x="1954" y="5105"/>
                  </a:lnTo>
                  <a:lnTo>
                    <a:pt x="2052" y="5080"/>
                  </a:lnTo>
                  <a:lnTo>
                    <a:pt x="2394" y="5080"/>
                  </a:lnTo>
                  <a:lnTo>
                    <a:pt x="2394" y="4225"/>
                  </a:lnTo>
                  <a:lnTo>
                    <a:pt x="2052" y="4225"/>
                  </a:lnTo>
                  <a:lnTo>
                    <a:pt x="1954" y="4201"/>
                  </a:lnTo>
                  <a:lnTo>
                    <a:pt x="1881" y="4152"/>
                  </a:lnTo>
                  <a:lnTo>
                    <a:pt x="1832" y="4079"/>
                  </a:lnTo>
                  <a:lnTo>
                    <a:pt x="1808" y="3981"/>
                  </a:lnTo>
                  <a:lnTo>
                    <a:pt x="1832" y="3883"/>
                  </a:lnTo>
                  <a:lnTo>
                    <a:pt x="1881" y="3810"/>
                  </a:lnTo>
                  <a:lnTo>
                    <a:pt x="1954" y="3761"/>
                  </a:lnTo>
                  <a:lnTo>
                    <a:pt x="2052" y="3737"/>
                  </a:lnTo>
                  <a:lnTo>
                    <a:pt x="2394" y="3737"/>
                  </a:lnTo>
                  <a:lnTo>
                    <a:pt x="2394" y="2882"/>
                  </a:lnTo>
                  <a:lnTo>
                    <a:pt x="2052" y="2882"/>
                  </a:lnTo>
                  <a:lnTo>
                    <a:pt x="1954" y="2858"/>
                  </a:lnTo>
                  <a:lnTo>
                    <a:pt x="1881" y="2809"/>
                  </a:lnTo>
                  <a:lnTo>
                    <a:pt x="1832" y="2736"/>
                  </a:lnTo>
                  <a:lnTo>
                    <a:pt x="1808" y="2638"/>
                  </a:lnTo>
                  <a:lnTo>
                    <a:pt x="1832" y="2540"/>
                  </a:lnTo>
                  <a:lnTo>
                    <a:pt x="1881" y="2467"/>
                  </a:lnTo>
                  <a:lnTo>
                    <a:pt x="1954" y="2418"/>
                  </a:lnTo>
                  <a:lnTo>
                    <a:pt x="2052" y="2394"/>
                  </a:lnTo>
                  <a:lnTo>
                    <a:pt x="2394" y="2394"/>
                  </a:lnTo>
                  <a:lnTo>
                    <a:pt x="2394" y="1539"/>
                  </a:lnTo>
                  <a:lnTo>
                    <a:pt x="2052" y="1539"/>
                  </a:lnTo>
                  <a:lnTo>
                    <a:pt x="1954" y="1514"/>
                  </a:lnTo>
                  <a:lnTo>
                    <a:pt x="1881" y="1466"/>
                  </a:lnTo>
                  <a:lnTo>
                    <a:pt x="1832" y="1392"/>
                  </a:lnTo>
                  <a:lnTo>
                    <a:pt x="1808" y="1295"/>
                  </a:lnTo>
                  <a:lnTo>
                    <a:pt x="1832" y="1197"/>
                  </a:lnTo>
                  <a:lnTo>
                    <a:pt x="1881" y="1124"/>
                  </a:lnTo>
                  <a:lnTo>
                    <a:pt x="1954" y="1075"/>
                  </a:lnTo>
                  <a:lnTo>
                    <a:pt x="2052" y="1050"/>
                  </a:lnTo>
                  <a:lnTo>
                    <a:pt x="2394" y="1050"/>
                  </a:lnTo>
                  <a:lnTo>
                    <a:pt x="239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92" name="Google Shape;1292;p38"/>
          <p:cNvSpPr/>
          <p:nvPr/>
        </p:nvSpPr>
        <p:spPr>
          <a:xfrm>
            <a:off x="1492208" y="2600114"/>
            <a:ext cx="334860" cy="429809"/>
          </a:xfrm>
          <a:custGeom>
            <a:rect b="b" l="l" r="r" t="t"/>
            <a:pathLst>
              <a:path extrusionOk="0" h="20565" w="16022">
                <a:moveTo>
                  <a:pt x="14434" y="1588"/>
                </a:moveTo>
                <a:lnTo>
                  <a:pt x="14434" y="17683"/>
                </a:lnTo>
                <a:lnTo>
                  <a:pt x="1588" y="17683"/>
                </a:lnTo>
                <a:lnTo>
                  <a:pt x="1588" y="1588"/>
                </a:lnTo>
                <a:close/>
                <a:moveTo>
                  <a:pt x="8011" y="18293"/>
                </a:moveTo>
                <a:lnTo>
                  <a:pt x="8182" y="18318"/>
                </a:lnTo>
                <a:lnTo>
                  <a:pt x="8328" y="18366"/>
                </a:lnTo>
                <a:lnTo>
                  <a:pt x="8475" y="18440"/>
                </a:lnTo>
                <a:lnTo>
                  <a:pt x="8597" y="18537"/>
                </a:lnTo>
                <a:lnTo>
                  <a:pt x="8695" y="18660"/>
                </a:lnTo>
                <a:lnTo>
                  <a:pt x="8768" y="18806"/>
                </a:lnTo>
                <a:lnTo>
                  <a:pt x="8817" y="18953"/>
                </a:lnTo>
                <a:lnTo>
                  <a:pt x="8841" y="19124"/>
                </a:lnTo>
                <a:lnTo>
                  <a:pt x="8817" y="19295"/>
                </a:lnTo>
                <a:lnTo>
                  <a:pt x="8768" y="19441"/>
                </a:lnTo>
                <a:lnTo>
                  <a:pt x="8695" y="19588"/>
                </a:lnTo>
                <a:lnTo>
                  <a:pt x="8597" y="19710"/>
                </a:lnTo>
                <a:lnTo>
                  <a:pt x="8475" y="19807"/>
                </a:lnTo>
                <a:lnTo>
                  <a:pt x="8328" y="19881"/>
                </a:lnTo>
                <a:lnTo>
                  <a:pt x="8182" y="19930"/>
                </a:lnTo>
                <a:lnTo>
                  <a:pt x="8011" y="19954"/>
                </a:lnTo>
                <a:lnTo>
                  <a:pt x="7840" y="19930"/>
                </a:lnTo>
                <a:lnTo>
                  <a:pt x="7693" y="19881"/>
                </a:lnTo>
                <a:lnTo>
                  <a:pt x="7547" y="19807"/>
                </a:lnTo>
                <a:lnTo>
                  <a:pt x="7425" y="19710"/>
                </a:lnTo>
                <a:lnTo>
                  <a:pt x="7327" y="19588"/>
                </a:lnTo>
                <a:lnTo>
                  <a:pt x="7254" y="19441"/>
                </a:lnTo>
                <a:lnTo>
                  <a:pt x="7205" y="19295"/>
                </a:lnTo>
                <a:lnTo>
                  <a:pt x="7181" y="19124"/>
                </a:lnTo>
                <a:lnTo>
                  <a:pt x="7205" y="18953"/>
                </a:lnTo>
                <a:lnTo>
                  <a:pt x="7254" y="18806"/>
                </a:lnTo>
                <a:lnTo>
                  <a:pt x="7327" y="18660"/>
                </a:lnTo>
                <a:lnTo>
                  <a:pt x="7425" y="18537"/>
                </a:lnTo>
                <a:lnTo>
                  <a:pt x="7547" y="18440"/>
                </a:lnTo>
                <a:lnTo>
                  <a:pt x="7693" y="18366"/>
                </a:lnTo>
                <a:lnTo>
                  <a:pt x="7840" y="18318"/>
                </a:lnTo>
                <a:lnTo>
                  <a:pt x="8011" y="18293"/>
                </a:lnTo>
                <a:close/>
                <a:moveTo>
                  <a:pt x="1270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7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7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70" y="20565"/>
                </a:lnTo>
                <a:lnTo>
                  <a:pt x="14752" y="20565"/>
                </a:lnTo>
                <a:lnTo>
                  <a:pt x="14996" y="20540"/>
                </a:lnTo>
                <a:lnTo>
                  <a:pt x="15240" y="20467"/>
                </a:lnTo>
                <a:lnTo>
                  <a:pt x="15460" y="20345"/>
                </a:lnTo>
                <a:lnTo>
                  <a:pt x="15655" y="20198"/>
                </a:lnTo>
                <a:lnTo>
                  <a:pt x="15802" y="20003"/>
                </a:lnTo>
                <a:lnTo>
                  <a:pt x="15924" y="19783"/>
                </a:lnTo>
                <a:lnTo>
                  <a:pt x="15997" y="19539"/>
                </a:lnTo>
                <a:lnTo>
                  <a:pt x="16022" y="19270"/>
                </a:lnTo>
                <a:lnTo>
                  <a:pt x="16022" y="1295"/>
                </a:lnTo>
                <a:lnTo>
                  <a:pt x="15997" y="1026"/>
                </a:lnTo>
                <a:lnTo>
                  <a:pt x="15924" y="782"/>
                </a:lnTo>
                <a:lnTo>
                  <a:pt x="15802" y="562"/>
                </a:lnTo>
                <a:lnTo>
                  <a:pt x="15655" y="367"/>
                </a:lnTo>
                <a:lnTo>
                  <a:pt x="15460" y="220"/>
                </a:lnTo>
                <a:lnTo>
                  <a:pt x="15240" y="98"/>
                </a:lnTo>
                <a:lnTo>
                  <a:pt x="14996" y="25"/>
                </a:lnTo>
                <a:lnTo>
                  <a:pt x="1475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3" name="Google Shape;1293;p38"/>
          <p:cNvSpPr/>
          <p:nvPr/>
        </p:nvSpPr>
        <p:spPr>
          <a:xfrm>
            <a:off x="972049" y="2600114"/>
            <a:ext cx="248083" cy="429809"/>
          </a:xfrm>
          <a:custGeom>
            <a:rect b="b" l="l" r="r" t="t"/>
            <a:pathLst>
              <a:path extrusionOk="0" h="20565" w="11870">
                <a:moveTo>
                  <a:pt x="6301" y="977"/>
                </a:moveTo>
                <a:lnTo>
                  <a:pt x="6423" y="1002"/>
                </a:lnTo>
                <a:lnTo>
                  <a:pt x="6497" y="1075"/>
                </a:lnTo>
                <a:lnTo>
                  <a:pt x="6570" y="1148"/>
                </a:lnTo>
                <a:lnTo>
                  <a:pt x="6594" y="1270"/>
                </a:lnTo>
                <a:lnTo>
                  <a:pt x="6570" y="1368"/>
                </a:lnTo>
                <a:lnTo>
                  <a:pt x="6497" y="1466"/>
                </a:lnTo>
                <a:lnTo>
                  <a:pt x="6423" y="1515"/>
                </a:lnTo>
                <a:lnTo>
                  <a:pt x="6301" y="1539"/>
                </a:lnTo>
                <a:lnTo>
                  <a:pt x="5569" y="1539"/>
                </a:lnTo>
                <a:lnTo>
                  <a:pt x="5446" y="1515"/>
                </a:lnTo>
                <a:lnTo>
                  <a:pt x="5373" y="1466"/>
                </a:lnTo>
                <a:lnTo>
                  <a:pt x="5300" y="1368"/>
                </a:lnTo>
                <a:lnTo>
                  <a:pt x="5276" y="1270"/>
                </a:lnTo>
                <a:lnTo>
                  <a:pt x="5300" y="1148"/>
                </a:lnTo>
                <a:lnTo>
                  <a:pt x="5373" y="1075"/>
                </a:lnTo>
                <a:lnTo>
                  <a:pt x="5446" y="1002"/>
                </a:lnTo>
                <a:lnTo>
                  <a:pt x="5569" y="977"/>
                </a:lnTo>
                <a:close/>
                <a:moveTo>
                  <a:pt x="10575" y="2565"/>
                </a:moveTo>
                <a:lnTo>
                  <a:pt x="10575" y="16706"/>
                </a:lnTo>
                <a:lnTo>
                  <a:pt x="1295" y="16706"/>
                </a:lnTo>
                <a:lnTo>
                  <a:pt x="1295" y="2565"/>
                </a:lnTo>
                <a:close/>
                <a:moveTo>
                  <a:pt x="5935" y="17780"/>
                </a:moveTo>
                <a:lnTo>
                  <a:pt x="6106" y="17805"/>
                </a:lnTo>
                <a:lnTo>
                  <a:pt x="6277" y="17854"/>
                </a:lnTo>
                <a:lnTo>
                  <a:pt x="6423" y="17927"/>
                </a:lnTo>
                <a:lnTo>
                  <a:pt x="6545" y="18025"/>
                </a:lnTo>
                <a:lnTo>
                  <a:pt x="6643" y="18147"/>
                </a:lnTo>
                <a:lnTo>
                  <a:pt x="6716" y="18293"/>
                </a:lnTo>
                <a:lnTo>
                  <a:pt x="6765" y="18464"/>
                </a:lnTo>
                <a:lnTo>
                  <a:pt x="6790" y="18635"/>
                </a:lnTo>
                <a:lnTo>
                  <a:pt x="6765" y="18806"/>
                </a:lnTo>
                <a:lnTo>
                  <a:pt x="6716" y="18977"/>
                </a:lnTo>
                <a:lnTo>
                  <a:pt x="6643" y="19124"/>
                </a:lnTo>
                <a:lnTo>
                  <a:pt x="6545" y="19246"/>
                </a:lnTo>
                <a:lnTo>
                  <a:pt x="6423" y="19343"/>
                </a:lnTo>
                <a:lnTo>
                  <a:pt x="6277" y="19417"/>
                </a:lnTo>
                <a:lnTo>
                  <a:pt x="6106" y="19465"/>
                </a:lnTo>
                <a:lnTo>
                  <a:pt x="5935" y="19490"/>
                </a:lnTo>
                <a:lnTo>
                  <a:pt x="5764" y="19465"/>
                </a:lnTo>
                <a:lnTo>
                  <a:pt x="5593" y="19417"/>
                </a:lnTo>
                <a:lnTo>
                  <a:pt x="5446" y="19343"/>
                </a:lnTo>
                <a:lnTo>
                  <a:pt x="5324" y="19246"/>
                </a:lnTo>
                <a:lnTo>
                  <a:pt x="5227" y="19124"/>
                </a:lnTo>
                <a:lnTo>
                  <a:pt x="5153" y="18977"/>
                </a:lnTo>
                <a:lnTo>
                  <a:pt x="5105" y="18806"/>
                </a:lnTo>
                <a:lnTo>
                  <a:pt x="5080" y="18635"/>
                </a:lnTo>
                <a:lnTo>
                  <a:pt x="5105" y="18464"/>
                </a:lnTo>
                <a:lnTo>
                  <a:pt x="5153" y="18293"/>
                </a:lnTo>
                <a:lnTo>
                  <a:pt x="5227" y="18147"/>
                </a:lnTo>
                <a:lnTo>
                  <a:pt x="5324" y="18025"/>
                </a:lnTo>
                <a:lnTo>
                  <a:pt x="5446" y="17927"/>
                </a:lnTo>
                <a:lnTo>
                  <a:pt x="5593" y="17854"/>
                </a:lnTo>
                <a:lnTo>
                  <a:pt x="5764" y="17805"/>
                </a:lnTo>
                <a:lnTo>
                  <a:pt x="5935" y="17780"/>
                </a:lnTo>
                <a:close/>
                <a:moveTo>
                  <a:pt x="1295" y="0"/>
                </a:moveTo>
                <a:lnTo>
                  <a:pt x="1026" y="25"/>
                </a:lnTo>
                <a:lnTo>
                  <a:pt x="782" y="98"/>
                </a:lnTo>
                <a:lnTo>
                  <a:pt x="562" y="220"/>
                </a:lnTo>
                <a:lnTo>
                  <a:pt x="366" y="367"/>
                </a:lnTo>
                <a:lnTo>
                  <a:pt x="220" y="562"/>
                </a:lnTo>
                <a:lnTo>
                  <a:pt x="98" y="782"/>
                </a:lnTo>
                <a:lnTo>
                  <a:pt x="25" y="1026"/>
                </a:lnTo>
                <a:lnTo>
                  <a:pt x="0" y="1295"/>
                </a:lnTo>
                <a:lnTo>
                  <a:pt x="0" y="19270"/>
                </a:lnTo>
                <a:lnTo>
                  <a:pt x="25" y="19539"/>
                </a:lnTo>
                <a:lnTo>
                  <a:pt x="98" y="19783"/>
                </a:lnTo>
                <a:lnTo>
                  <a:pt x="220" y="20003"/>
                </a:lnTo>
                <a:lnTo>
                  <a:pt x="366" y="20198"/>
                </a:lnTo>
                <a:lnTo>
                  <a:pt x="562" y="20345"/>
                </a:lnTo>
                <a:lnTo>
                  <a:pt x="782" y="20467"/>
                </a:lnTo>
                <a:lnTo>
                  <a:pt x="1026" y="20540"/>
                </a:lnTo>
                <a:lnTo>
                  <a:pt x="1295" y="20565"/>
                </a:lnTo>
                <a:lnTo>
                  <a:pt x="10575" y="20565"/>
                </a:lnTo>
                <a:lnTo>
                  <a:pt x="10844" y="20540"/>
                </a:lnTo>
                <a:lnTo>
                  <a:pt x="11088" y="20467"/>
                </a:lnTo>
                <a:lnTo>
                  <a:pt x="11308" y="20345"/>
                </a:lnTo>
                <a:lnTo>
                  <a:pt x="11503" y="20198"/>
                </a:lnTo>
                <a:lnTo>
                  <a:pt x="11650" y="20003"/>
                </a:lnTo>
                <a:lnTo>
                  <a:pt x="11772" y="19783"/>
                </a:lnTo>
                <a:lnTo>
                  <a:pt x="11845" y="19539"/>
                </a:lnTo>
                <a:lnTo>
                  <a:pt x="11870" y="19270"/>
                </a:lnTo>
                <a:lnTo>
                  <a:pt x="11870" y="1295"/>
                </a:lnTo>
                <a:lnTo>
                  <a:pt x="11845" y="1026"/>
                </a:lnTo>
                <a:lnTo>
                  <a:pt x="11772" y="782"/>
                </a:lnTo>
                <a:lnTo>
                  <a:pt x="11650" y="562"/>
                </a:lnTo>
                <a:lnTo>
                  <a:pt x="11503" y="367"/>
                </a:lnTo>
                <a:lnTo>
                  <a:pt x="11308" y="220"/>
                </a:lnTo>
                <a:lnTo>
                  <a:pt x="11088" y="98"/>
                </a:lnTo>
                <a:lnTo>
                  <a:pt x="10844" y="25"/>
                </a:lnTo>
                <a:lnTo>
                  <a:pt x="105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294" name="Google Shape;1294;p38"/>
          <p:cNvGrpSpPr/>
          <p:nvPr/>
        </p:nvGrpSpPr>
        <p:grpSpPr>
          <a:xfrm>
            <a:off x="2029631" y="2628589"/>
            <a:ext cx="386943" cy="372647"/>
            <a:chOff x="2583325" y="2972875"/>
            <a:chExt cx="462850" cy="445750"/>
          </a:xfrm>
        </p:grpSpPr>
        <p:sp>
          <p:nvSpPr>
            <p:cNvPr id="1295" name="Google Shape;1295;p38"/>
            <p:cNvSpPr/>
            <p:nvPr/>
          </p:nvSpPr>
          <p:spPr>
            <a:xfrm>
              <a:off x="2701775" y="3323350"/>
              <a:ext cx="225950" cy="95275"/>
            </a:xfrm>
            <a:custGeom>
              <a:rect b="b" l="l" r="r" t="t"/>
              <a:pathLst>
                <a:path extrusionOk="0" h="3811" w="9038">
                  <a:moveTo>
                    <a:pt x="2956" y="1"/>
                  </a:moveTo>
                  <a:lnTo>
                    <a:pt x="2956" y="2956"/>
                  </a:lnTo>
                  <a:lnTo>
                    <a:pt x="685" y="2956"/>
                  </a:lnTo>
                  <a:lnTo>
                    <a:pt x="514" y="3005"/>
                  </a:lnTo>
                  <a:lnTo>
                    <a:pt x="367" y="3103"/>
                  </a:lnTo>
                  <a:lnTo>
                    <a:pt x="245" y="3200"/>
                  </a:lnTo>
                  <a:lnTo>
                    <a:pt x="147" y="3322"/>
                  </a:lnTo>
                  <a:lnTo>
                    <a:pt x="50" y="3469"/>
                  </a:lnTo>
                  <a:lnTo>
                    <a:pt x="1" y="3640"/>
                  </a:lnTo>
                  <a:lnTo>
                    <a:pt x="1" y="3811"/>
                  </a:lnTo>
                  <a:lnTo>
                    <a:pt x="9037" y="3811"/>
                  </a:lnTo>
                  <a:lnTo>
                    <a:pt x="9037" y="3640"/>
                  </a:lnTo>
                  <a:lnTo>
                    <a:pt x="8988" y="3469"/>
                  </a:lnTo>
                  <a:lnTo>
                    <a:pt x="8891" y="3322"/>
                  </a:lnTo>
                  <a:lnTo>
                    <a:pt x="8793" y="3200"/>
                  </a:lnTo>
                  <a:lnTo>
                    <a:pt x="8671" y="3103"/>
                  </a:lnTo>
                  <a:lnTo>
                    <a:pt x="8524" y="3005"/>
                  </a:lnTo>
                  <a:lnTo>
                    <a:pt x="8353" y="2956"/>
                  </a:lnTo>
                  <a:lnTo>
                    <a:pt x="6082" y="2956"/>
                  </a:lnTo>
                  <a:lnTo>
                    <a:pt x="60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6" name="Google Shape;1296;p38"/>
            <p:cNvSpPr/>
            <p:nvPr/>
          </p:nvSpPr>
          <p:spPr>
            <a:xfrm>
              <a:off x="2583325" y="2972875"/>
              <a:ext cx="462850" cy="337075"/>
            </a:xfrm>
            <a:custGeom>
              <a:rect b="b" l="l" r="r" t="t"/>
              <a:pathLst>
                <a:path extrusionOk="0" h="13483" w="18514">
                  <a:moveTo>
                    <a:pt x="17048" y="1466"/>
                  </a:moveTo>
                  <a:lnTo>
                    <a:pt x="17048" y="12017"/>
                  </a:lnTo>
                  <a:lnTo>
                    <a:pt x="1466" y="12017"/>
                  </a:lnTo>
                  <a:lnTo>
                    <a:pt x="1466" y="1466"/>
                  </a:lnTo>
                  <a:close/>
                  <a:moveTo>
                    <a:pt x="391" y="1"/>
                  </a:moveTo>
                  <a:lnTo>
                    <a:pt x="318" y="50"/>
                  </a:lnTo>
                  <a:lnTo>
                    <a:pt x="220" y="74"/>
                  </a:lnTo>
                  <a:lnTo>
                    <a:pt x="147" y="148"/>
                  </a:lnTo>
                  <a:lnTo>
                    <a:pt x="98" y="221"/>
                  </a:lnTo>
                  <a:lnTo>
                    <a:pt x="49" y="294"/>
                  </a:lnTo>
                  <a:lnTo>
                    <a:pt x="25" y="392"/>
                  </a:lnTo>
                  <a:lnTo>
                    <a:pt x="1" y="489"/>
                  </a:lnTo>
                  <a:lnTo>
                    <a:pt x="1" y="12994"/>
                  </a:lnTo>
                  <a:lnTo>
                    <a:pt x="25" y="13092"/>
                  </a:lnTo>
                  <a:lnTo>
                    <a:pt x="49" y="13189"/>
                  </a:lnTo>
                  <a:lnTo>
                    <a:pt x="98" y="13263"/>
                  </a:lnTo>
                  <a:lnTo>
                    <a:pt x="147" y="13336"/>
                  </a:lnTo>
                  <a:lnTo>
                    <a:pt x="220" y="13409"/>
                  </a:lnTo>
                  <a:lnTo>
                    <a:pt x="318" y="13434"/>
                  </a:lnTo>
                  <a:lnTo>
                    <a:pt x="391" y="13483"/>
                  </a:lnTo>
                  <a:lnTo>
                    <a:pt x="18123" y="13483"/>
                  </a:lnTo>
                  <a:lnTo>
                    <a:pt x="18196" y="13434"/>
                  </a:lnTo>
                  <a:lnTo>
                    <a:pt x="18293" y="13409"/>
                  </a:lnTo>
                  <a:lnTo>
                    <a:pt x="18367" y="13336"/>
                  </a:lnTo>
                  <a:lnTo>
                    <a:pt x="18416" y="13263"/>
                  </a:lnTo>
                  <a:lnTo>
                    <a:pt x="18464" y="13189"/>
                  </a:lnTo>
                  <a:lnTo>
                    <a:pt x="18489" y="13092"/>
                  </a:lnTo>
                  <a:lnTo>
                    <a:pt x="18513" y="12994"/>
                  </a:lnTo>
                  <a:lnTo>
                    <a:pt x="18513" y="489"/>
                  </a:lnTo>
                  <a:lnTo>
                    <a:pt x="18489" y="392"/>
                  </a:lnTo>
                  <a:lnTo>
                    <a:pt x="18464" y="294"/>
                  </a:lnTo>
                  <a:lnTo>
                    <a:pt x="18416" y="221"/>
                  </a:lnTo>
                  <a:lnTo>
                    <a:pt x="18367" y="148"/>
                  </a:lnTo>
                  <a:lnTo>
                    <a:pt x="18293" y="74"/>
                  </a:lnTo>
                  <a:lnTo>
                    <a:pt x="18196" y="50"/>
                  </a:lnTo>
                  <a:lnTo>
                    <a:pt x="1812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97" name="Google Shape;1297;p38"/>
          <p:cNvGrpSpPr/>
          <p:nvPr/>
        </p:nvGrpSpPr>
        <p:grpSpPr>
          <a:xfrm>
            <a:off x="2579886" y="2684246"/>
            <a:ext cx="413486" cy="261355"/>
            <a:chOff x="3241525" y="3039450"/>
            <a:chExt cx="494600" cy="312625"/>
          </a:xfrm>
        </p:grpSpPr>
        <p:sp>
          <p:nvSpPr>
            <p:cNvPr id="1298" name="Google Shape;1298;p38"/>
            <p:cNvSpPr/>
            <p:nvPr/>
          </p:nvSpPr>
          <p:spPr>
            <a:xfrm>
              <a:off x="3241525" y="3039450"/>
              <a:ext cx="494600" cy="312625"/>
            </a:xfrm>
            <a:custGeom>
              <a:rect b="b" l="l" r="r" t="t"/>
              <a:pathLst>
                <a:path extrusionOk="0" h="12505" w="19784">
                  <a:moveTo>
                    <a:pt x="9892" y="977"/>
                  </a:moveTo>
                  <a:lnTo>
                    <a:pt x="10356" y="1001"/>
                  </a:lnTo>
                  <a:lnTo>
                    <a:pt x="10796" y="1050"/>
                  </a:lnTo>
                  <a:lnTo>
                    <a:pt x="11235" y="1124"/>
                  </a:lnTo>
                  <a:lnTo>
                    <a:pt x="11675" y="1221"/>
                  </a:lnTo>
                  <a:lnTo>
                    <a:pt x="12090" y="1343"/>
                  </a:lnTo>
                  <a:lnTo>
                    <a:pt x="12505" y="1490"/>
                  </a:lnTo>
                  <a:lnTo>
                    <a:pt x="12920" y="1661"/>
                  </a:lnTo>
                  <a:lnTo>
                    <a:pt x="13311" y="1832"/>
                  </a:lnTo>
                  <a:lnTo>
                    <a:pt x="13702" y="2027"/>
                  </a:lnTo>
                  <a:lnTo>
                    <a:pt x="14068" y="2223"/>
                  </a:lnTo>
                  <a:lnTo>
                    <a:pt x="14752" y="2662"/>
                  </a:lnTo>
                  <a:lnTo>
                    <a:pt x="15412" y="3126"/>
                  </a:lnTo>
                  <a:lnTo>
                    <a:pt x="15973" y="3590"/>
                  </a:lnTo>
                  <a:lnTo>
                    <a:pt x="16462" y="4005"/>
                  </a:lnTo>
                  <a:lnTo>
                    <a:pt x="16901" y="4421"/>
                  </a:lnTo>
                  <a:lnTo>
                    <a:pt x="17292" y="4811"/>
                  </a:lnTo>
                  <a:lnTo>
                    <a:pt x="17634" y="5178"/>
                  </a:lnTo>
                  <a:lnTo>
                    <a:pt x="18196" y="5813"/>
                  </a:lnTo>
                  <a:lnTo>
                    <a:pt x="18562" y="6252"/>
                  </a:lnTo>
                  <a:lnTo>
                    <a:pt x="18196" y="6692"/>
                  </a:lnTo>
                  <a:lnTo>
                    <a:pt x="17634" y="7327"/>
                  </a:lnTo>
                  <a:lnTo>
                    <a:pt x="17292" y="7693"/>
                  </a:lnTo>
                  <a:lnTo>
                    <a:pt x="16901" y="8084"/>
                  </a:lnTo>
                  <a:lnTo>
                    <a:pt x="16462" y="8499"/>
                  </a:lnTo>
                  <a:lnTo>
                    <a:pt x="15973" y="8915"/>
                  </a:lnTo>
                  <a:lnTo>
                    <a:pt x="15412" y="9379"/>
                  </a:lnTo>
                  <a:lnTo>
                    <a:pt x="14752" y="9843"/>
                  </a:lnTo>
                  <a:lnTo>
                    <a:pt x="14068" y="10282"/>
                  </a:lnTo>
                  <a:lnTo>
                    <a:pt x="13702" y="10478"/>
                  </a:lnTo>
                  <a:lnTo>
                    <a:pt x="13311" y="10673"/>
                  </a:lnTo>
                  <a:lnTo>
                    <a:pt x="12920" y="10844"/>
                  </a:lnTo>
                  <a:lnTo>
                    <a:pt x="12505" y="11015"/>
                  </a:lnTo>
                  <a:lnTo>
                    <a:pt x="12090" y="11161"/>
                  </a:lnTo>
                  <a:lnTo>
                    <a:pt x="11675" y="11284"/>
                  </a:lnTo>
                  <a:lnTo>
                    <a:pt x="11235" y="11381"/>
                  </a:lnTo>
                  <a:lnTo>
                    <a:pt x="10796" y="11455"/>
                  </a:lnTo>
                  <a:lnTo>
                    <a:pt x="10356" y="11503"/>
                  </a:lnTo>
                  <a:lnTo>
                    <a:pt x="9892" y="11528"/>
                  </a:lnTo>
                  <a:lnTo>
                    <a:pt x="9477" y="11528"/>
                  </a:lnTo>
                  <a:lnTo>
                    <a:pt x="9086" y="11479"/>
                  </a:lnTo>
                  <a:lnTo>
                    <a:pt x="8695" y="11430"/>
                  </a:lnTo>
                  <a:lnTo>
                    <a:pt x="8304" y="11332"/>
                  </a:lnTo>
                  <a:lnTo>
                    <a:pt x="7914" y="11235"/>
                  </a:lnTo>
                  <a:lnTo>
                    <a:pt x="7523" y="11113"/>
                  </a:lnTo>
                  <a:lnTo>
                    <a:pt x="7157" y="10990"/>
                  </a:lnTo>
                  <a:lnTo>
                    <a:pt x="6790" y="10844"/>
                  </a:lnTo>
                  <a:lnTo>
                    <a:pt x="6448" y="10673"/>
                  </a:lnTo>
                  <a:lnTo>
                    <a:pt x="6082" y="10502"/>
                  </a:lnTo>
                  <a:lnTo>
                    <a:pt x="5423" y="10111"/>
                  </a:lnTo>
                  <a:lnTo>
                    <a:pt x="4788" y="9696"/>
                  </a:lnTo>
                  <a:lnTo>
                    <a:pt x="4201" y="9232"/>
                  </a:lnTo>
                  <a:lnTo>
                    <a:pt x="3640" y="8792"/>
                  </a:lnTo>
                  <a:lnTo>
                    <a:pt x="3127" y="8328"/>
                  </a:lnTo>
                  <a:lnTo>
                    <a:pt x="2663" y="7889"/>
                  </a:lnTo>
                  <a:lnTo>
                    <a:pt x="2272" y="7474"/>
                  </a:lnTo>
                  <a:lnTo>
                    <a:pt x="1613" y="6741"/>
                  </a:lnTo>
                  <a:lnTo>
                    <a:pt x="1222" y="6252"/>
                  </a:lnTo>
                  <a:lnTo>
                    <a:pt x="1613" y="5764"/>
                  </a:lnTo>
                  <a:lnTo>
                    <a:pt x="2272" y="5031"/>
                  </a:lnTo>
                  <a:lnTo>
                    <a:pt x="2663" y="4616"/>
                  </a:lnTo>
                  <a:lnTo>
                    <a:pt x="3127" y="4176"/>
                  </a:lnTo>
                  <a:lnTo>
                    <a:pt x="3640" y="3712"/>
                  </a:lnTo>
                  <a:lnTo>
                    <a:pt x="4201" y="3273"/>
                  </a:lnTo>
                  <a:lnTo>
                    <a:pt x="4788" y="2833"/>
                  </a:lnTo>
                  <a:lnTo>
                    <a:pt x="5423" y="2394"/>
                  </a:lnTo>
                  <a:lnTo>
                    <a:pt x="6082" y="2003"/>
                  </a:lnTo>
                  <a:lnTo>
                    <a:pt x="6448" y="1832"/>
                  </a:lnTo>
                  <a:lnTo>
                    <a:pt x="6790" y="1661"/>
                  </a:lnTo>
                  <a:lnTo>
                    <a:pt x="7157" y="1514"/>
                  </a:lnTo>
                  <a:lnTo>
                    <a:pt x="7523" y="1392"/>
                  </a:lnTo>
                  <a:lnTo>
                    <a:pt x="7914" y="1270"/>
                  </a:lnTo>
                  <a:lnTo>
                    <a:pt x="8304" y="1172"/>
                  </a:lnTo>
                  <a:lnTo>
                    <a:pt x="8695" y="1075"/>
                  </a:lnTo>
                  <a:lnTo>
                    <a:pt x="9086" y="1026"/>
                  </a:lnTo>
                  <a:lnTo>
                    <a:pt x="9477" y="977"/>
                  </a:lnTo>
                  <a:close/>
                  <a:moveTo>
                    <a:pt x="9892" y="0"/>
                  </a:moveTo>
                  <a:lnTo>
                    <a:pt x="9404" y="25"/>
                  </a:lnTo>
                  <a:lnTo>
                    <a:pt x="8915" y="73"/>
                  </a:lnTo>
                  <a:lnTo>
                    <a:pt x="8451" y="147"/>
                  </a:lnTo>
                  <a:lnTo>
                    <a:pt x="7963" y="244"/>
                  </a:lnTo>
                  <a:lnTo>
                    <a:pt x="7523" y="366"/>
                  </a:lnTo>
                  <a:lnTo>
                    <a:pt x="7059" y="513"/>
                  </a:lnTo>
                  <a:lnTo>
                    <a:pt x="6619" y="684"/>
                  </a:lnTo>
                  <a:lnTo>
                    <a:pt x="6204" y="879"/>
                  </a:lnTo>
                  <a:lnTo>
                    <a:pt x="5765" y="1075"/>
                  </a:lnTo>
                  <a:lnTo>
                    <a:pt x="5374" y="1295"/>
                  </a:lnTo>
                  <a:lnTo>
                    <a:pt x="4959" y="1539"/>
                  </a:lnTo>
                  <a:lnTo>
                    <a:pt x="4592" y="1783"/>
                  </a:lnTo>
                  <a:lnTo>
                    <a:pt x="3860" y="2296"/>
                  </a:lnTo>
                  <a:lnTo>
                    <a:pt x="3176" y="2833"/>
                  </a:lnTo>
                  <a:lnTo>
                    <a:pt x="2565" y="3370"/>
                  </a:lnTo>
                  <a:lnTo>
                    <a:pt x="2028" y="3883"/>
                  </a:lnTo>
                  <a:lnTo>
                    <a:pt x="1539" y="4372"/>
                  </a:lnTo>
                  <a:lnTo>
                    <a:pt x="1149" y="4836"/>
                  </a:lnTo>
                  <a:lnTo>
                    <a:pt x="562" y="5520"/>
                  </a:lnTo>
                  <a:lnTo>
                    <a:pt x="318" y="5837"/>
                  </a:lnTo>
                  <a:lnTo>
                    <a:pt x="1" y="6252"/>
                  </a:lnTo>
                  <a:lnTo>
                    <a:pt x="318" y="6668"/>
                  </a:lnTo>
                  <a:lnTo>
                    <a:pt x="562" y="6985"/>
                  </a:lnTo>
                  <a:lnTo>
                    <a:pt x="1149" y="7669"/>
                  </a:lnTo>
                  <a:lnTo>
                    <a:pt x="1539" y="8133"/>
                  </a:lnTo>
                  <a:lnTo>
                    <a:pt x="2028" y="8621"/>
                  </a:lnTo>
                  <a:lnTo>
                    <a:pt x="2565" y="9134"/>
                  </a:lnTo>
                  <a:lnTo>
                    <a:pt x="3176" y="9672"/>
                  </a:lnTo>
                  <a:lnTo>
                    <a:pt x="3860" y="10209"/>
                  </a:lnTo>
                  <a:lnTo>
                    <a:pt x="4592" y="10722"/>
                  </a:lnTo>
                  <a:lnTo>
                    <a:pt x="4959" y="10966"/>
                  </a:lnTo>
                  <a:lnTo>
                    <a:pt x="5374" y="11210"/>
                  </a:lnTo>
                  <a:lnTo>
                    <a:pt x="5765" y="11430"/>
                  </a:lnTo>
                  <a:lnTo>
                    <a:pt x="6204" y="11625"/>
                  </a:lnTo>
                  <a:lnTo>
                    <a:pt x="6619" y="11821"/>
                  </a:lnTo>
                  <a:lnTo>
                    <a:pt x="7059" y="11992"/>
                  </a:lnTo>
                  <a:lnTo>
                    <a:pt x="7523" y="12138"/>
                  </a:lnTo>
                  <a:lnTo>
                    <a:pt x="7963" y="12260"/>
                  </a:lnTo>
                  <a:lnTo>
                    <a:pt x="8451" y="12358"/>
                  </a:lnTo>
                  <a:lnTo>
                    <a:pt x="8915" y="12431"/>
                  </a:lnTo>
                  <a:lnTo>
                    <a:pt x="9404" y="12480"/>
                  </a:lnTo>
                  <a:lnTo>
                    <a:pt x="9892" y="12505"/>
                  </a:lnTo>
                  <a:lnTo>
                    <a:pt x="10380" y="12480"/>
                  </a:lnTo>
                  <a:lnTo>
                    <a:pt x="10869" y="12431"/>
                  </a:lnTo>
                  <a:lnTo>
                    <a:pt x="11333" y="12358"/>
                  </a:lnTo>
                  <a:lnTo>
                    <a:pt x="11821" y="12260"/>
                  </a:lnTo>
                  <a:lnTo>
                    <a:pt x="12261" y="12138"/>
                  </a:lnTo>
                  <a:lnTo>
                    <a:pt x="12725" y="11992"/>
                  </a:lnTo>
                  <a:lnTo>
                    <a:pt x="13165" y="11821"/>
                  </a:lnTo>
                  <a:lnTo>
                    <a:pt x="13580" y="11625"/>
                  </a:lnTo>
                  <a:lnTo>
                    <a:pt x="14019" y="11430"/>
                  </a:lnTo>
                  <a:lnTo>
                    <a:pt x="14410" y="11210"/>
                  </a:lnTo>
                  <a:lnTo>
                    <a:pt x="14825" y="10966"/>
                  </a:lnTo>
                  <a:lnTo>
                    <a:pt x="15192" y="10722"/>
                  </a:lnTo>
                  <a:lnTo>
                    <a:pt x="15924" y="10209"/>
                  </a:lnTo>
                  <a:lnTo>
                    <a:pt x="16608" y="9672"/>
                  </a:lnTo>
                  <a:lnTo>
                    <a:pt x="17219" y="9134"/>
                  </a:lnTo>
                  <a:lnTo>
                    <a:pt x="17756" y="8621"/>
                  </a:lnTo>
                  <a:lnTo>
                    <a:pt x="18245" y="8133"/>
                  </a:lnTo>
                  <a:lnTo>
                    <a:pt x="18635" y="7669"/>
                  </a:lnTo>
                  <a:lnTo>
                    <a:pt x="19222" y="6985"/>
                  </a:lnTo>
                  <a:lnTo>
                    <a:pt x="19466" y="6668"/>
                  </a:lnTo>
                  <a:lnTo>
                    <a:pt x="19783" y="6252"/>
                  </a:lnTo>
                  <a:lnTo>
                    <a:pt x="19466" y="5837"/>
                  </a:lnTo>
                  <a:lnTo>
                    <a:pt x="19222" y="5520"/>
                  </a:lnTo>
                  <a:lnTo>
                    <a:pt x="18635" y="4836"/>
                  </a:lnTo>
                  <a:lnTo>
                    <a:pt x="18245" y="4372"/>
                  </a:lnTo>
                  <a:lnTo>
                    <a:pt x="17756" y="3883"/>
                  </a:lnTo>
                  <a:lnTo>
                    <a:pt x="17219" y="3370"/>
                  </a:lnTo>
                  <a:lnTo>
                    <a:pt x="16608" y="2833"/>
                  </a:lnTo>
                  <a:lnTo>
                    <a:pt x="15924" y="2296"/>
                  </a:lnTo>
                  <a:lnTo>
                    <a:pt x="15192" y="1783"/>
                  </a:lnTo>
                  <a:lnTo>
                    <a:pt x="14825" y="1539"/>
                  </a:lnTo>
                  <a:lnTo>
                    <a:pt x="14410" y="1295"/>
                  </a:lnTo>
                  <a:lnTo>
                    <a:pt x="14019" y="1075"/>
                  </a:lnTo>
                  <a:lnTo>
                    <a:pt x="13580" y="879"/>
                  </a:lnTo>
                  <a:lnTo>
                    <a:pt x="13165" y="684"/>
                  </a:lnTo>
                  <a:lnTo>
                    <a:pt x="12725" y="513"/>
                  </a:lnTo>
                  <a:lnTo>
                    <a:pt x="12261" y="366"/>
                  </a:lnTo>
                  <a:lnTo>
                    <a:pt x="11821" y="244"/>
                  </a:lnTo>
                  <a:lnTo>
                    <a:pt x="11333" y="147"/>
                  </a:lnTo>
                  <a:lnTo>
                    <a:pt x="10869" y="73"/>
                  </a:lnTo>
                  <a:lnTo>
                    <a:pt x="10380" y="25"/>
                  </a:lnTo>
                  <a:lnTo>
                    <a:pt x="98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9" name="Google Shape;1299;p38"/>
            <p:cNvSpPr/>
            <p:nvPr/>
          </p:nvSpPr>
          <p:spPr>
            <a:xfrm>
              <a:off x="3384400" y="3091350"/>
              <a:ext cx="208850" cy="208825"/>
            </a:xfrm>
            <a:custGeom>
              <a:rect b="b" l="l" r="r" t="t"/>
              <a:pathLst>
                <a:path extrusionOk="0" h="8353" w="8354">
                  <a:moveTo>
                    <a:pt x="4177" y="0"/>
                  </a:moveTo>
                  <a:lnTo>
                    <a:pt x="3762" y="24"/>
                  </a:lnTo>
                  <a:lnTo>
                    <a:pt x="3347" y="73"/>
                  </a:lnTo>
                  <a:lnTo>
                    <a:pt x="2931" y="195"/>
                  </a:lnTo>
                  <a:lnTo>
                    <a:pt x="2541" y="318"/>
                  </a:lnTo>
                  <a:lnTo>
                    <a:pt x="2174" y="513"/>
                  </a:lnTo>
                  <a:lnTo>
                    <a:pt x="1832" y="708"/>
                  </a:lnTo>
                  <a:lnTo>
                    <a:pt x="1515" y="953"/>
                  </a:lnTo>
                  <a:lnTo>
                    <a:pt x="1222" y="1221"/>
                  </a:lnTo>
                  <a:lnTo>
                    <a:pt x="953" y="1514"/>
                  </a:lnTo>
                  <a:lnTo>
                    <a:pt x="709" y="1832"/>
                  </a:lnTo>
                  <a:lnTo>
                    <a:pt x="514" y="2174"/>
                  </a:lnTo>
                  <a:lnTo>
                    <a:pt x="318" y="2540"/>
                  </a:lnTo>
                  <a:lnTo>
                    <a:pt x="196" y="2931"/>
                  </a:lnTo>
                  <a:lnTo>
                    <a:pt x="74" y="3346"/>
                  </a:lnTo>
                  <a:lnTo>
                    <a:pt x="25" y="3761"/>
                  </a:lnTo>
                  <a:lnTo>
                    <a:pt x="1" y="4176"/>
                  </a:lnTo>
                  <a:lnTo>
                    <a:pt x="25" y="4592"/>
                  </a:lnTo>
                  <a:lnTo>
                    <a:pt x="74" y="5007"/>
                  </a:lnTo>
                  <a:lnTo>
                    <a:pt x="196" y="5422"/>
                  </a:lnTo>
                  <a:lnTo>
                    <a:pt x="318" y="5813"/>
                  </a:lnTo>
                  <a:lnTo>
                    <a:pt x="514" y="6179"/>
                  </a:lnTo>
                  <a:lnTo>
                    <a:pt x="709" y="6521"/>
                  </a:lnTo>
                  <a:lnTo>
                    <a:pt x="953" y="6839"/>
                  </a:lnTo>
                  <a:lnTo>
                    <a:pt x="1222" y="7132"/>
                  </a:lnTo>
                  <a:lnTo>
                    <a:pt x="1515" y="7400"/>
                  </a:lnTo>
                  <a:lnTo>
                    <a:pt x="1832" y="7644"/>
                  </a:lnTo>
                  <a:lnTo>
                    <a:pt x="2174" y="7840"/>
                  </a:lnTo>
                  <a:lnTo>
                    <a:pt x="2541" y="8035"/>
                  </a:lnTo>
                  <a:lnTo>
                    <a:pt x="2931" y="8157"/>
                  </a:lnTo>
                  <a:lnTo>
                    <a:pt x="3347" y="8279"/>
                  </a:lnTo>
                  <a:lnTo>
                    <a:pt x="3762" y="8328"/>
                  </a:lnTo>
                  <a:lnTo>
                    <a:pt x="4177" y="8353"/>
                  </a:lnTo>
                  <a:lnTo>
                    <a:pt x="4592" y="8328"/>
                  </a:lnTo>
                  <a:lnTo>
                    <a:pt x="5007" y="8279"/>
                  </a:lnTo>
                  <a:lnTo>
                    <a:pt x="5423" y="8157"/>
                  </a:lnTo>
                  <a:lnTo>
                    <a:pt x="5813" y="8035"/>
                  </a:lnTo>
                  <a:lnTo>
                    <a:pt x="6180" y="7840"/>
                  </a:lnTo>
                  <a:lnTo>
                    <a:pt x="6522" y="7644"/>
                  </a:lnTo>
                  <a:lnTo>
                    <a:pt x="6839" y="7400"/>
                  </a:lnTo>
                  <a:lnTo>
                    <a:pt x="7132" y="7132"/>
                  </a:lnTo>
                  <a:lnTo>
                    <a:pt x="7401" y="6839"/>
                  </a:lnTo>
                  <a:lnTo>
                    <a:pt x="7645" y="6521"/>
                  </a:lnTo>
                  <a:lnTo>
                    <a:pt x="7840" y="6179"/>
                  </a:lnTo>
                  <a:lnTo>
                    <a:pt x="8036" y="5813"/>
                  </a:lnTo>
                  <a:lnTo>
                    <a:pt x="8158" y="5422"/>
                  </a:lnTo>
                  <a:lnTo>
                    <a:pt x="8280" y="5007"/>
                  </a:lnTo>
                  <a:lnTo>
                    <a:pt x="8329" y="4592"/>
                  </a:lnTo>
                  <a:lnTo>
                    <a:pt x="8353" y="4176"/>
                  </a:lnTo>
                  <a:lnTo>
                    <a:pt x="8329" y="3737"/>
                  </a:lnTo>
                  <a:lnTo>
                    <a:pt x="8256" y="3297"/>
                  </a:lnTo>
                  <a:lnTo>
                    <a:pt x="8134" y="3517"/>
                  </a:lnTo>
                  <a:lnTo>
                    <a:pt x="8011" y="3688"/>
                  </a:lnTo>
                  <a:lnTo>
                    <a:pt x="7840" y="3859"/>
                  </a:lnTo>
                  <a:lnTo>
                    <a:pt x="7645" y="4005"/>
                  </a:lnTo>
                  <a:lnTo>
                    <a:pt x="7425" y="4128"/>
                  </a:lnTo>
                  <a:lnTo>
                    <a:pt x="7205" y="4201"/>
                  </a:lnTo>
                  <a:lnTo>
                    <a:pt x="6961" y="4250"/>
                  </a:lnTo>
                  <a:lnTo>
                    <a:pt x="6717" y="4274"/>
                  </a:lnTo>
                  <a:lnTo>
                    <a:pt x="6546" y="4274"/>
                  </a:lnTo>
                  <a:lnTo>
                    <a:pt x="6375" y="4250"/>
                  </a:lnTo>
                  <a:lnTo>
                    <a:pt x="6204" y="4201"/>
                  </a:lnTo>
                  <a:lnTo>
                    <a:pt x="6058" y="4152"/>
                  </a:lnTo>
                  <a:lnTo>
                    <a:pt x="5887" y="4079"/>
                  </a:lnTo>
                  <a:lnTo>
                    <a:pt x="5764" y="3981"/>
                  </a:lnTo>
                  <a:lnTo>
                    <a:pt x="5618" y="3883"/>
                  </a:lnTo>
                  <a:lnTo>
                    <a:pt x="5496" y="3786"/>
                  </a:lnTo>
                  <a:lnTo>
                    <a:pt x="5398" y="3664"/>
                  </a:lnTo>
                  <a:lnTo>
                    <a:pt x="5300" y="3517"/>
                  </a:lnTo>
                  <a:lnTo>
                    <a:pt x="5203" y="3395"/>
                  </a:lnTo>
                  <a:lnTo>
                    <a:pt x="5129" y="3224"/>
                  </a:lnTo>
                  <a:lnTo>
                    <a:pt x="5081" y="3077"/>
                  </a:lnTo>
                  <a:lnTo>
                    <a:pt x="5032" y="2906"/>
                  </a:lnTo>
                  <a:lnTo>
                    <a:pt x="5007" y="2735"/>
                  </a:lnTo>
                  <a:lnTo>
                    <a:pt x="5007" y="2564"/>
                  </a:lnTo>
                  <a:lnTo>
                    <a:pt x="5007" y="2394"/>
                  </a:lnTo>
                  <a:lnTo>
                    <a:pt x="5032" y="2223"/>
                  </a:lnTo>
                  <a:lnTo>
                    <a:pt x="5081" y="2052"/>
                  </a:lnTo>
                  <a:lnTo>
                    <a:pt x="5129" y="1905"/>
                  </a:lnTo>
                  <a:lnTo>
                    <a:pt x="5203" y="1759"/>
                  </a:lnTo>
                  <a:lnTo>
                    <a:pt x="5300" y="1612"/>
                  </a:lnTo>
                  <a:lnTo>
                    <a:pt x="5398" y="1490"/>
                  </a:lnTo>
                  <a:lnTo>
                    <a:pt x="5496" y="1368"/>
                  </a:lnTo>
                  <a:lnTo>
                    <a:pt x="5618" y="1246"/>
                  </a:lnTo>
                  <a:lnTo>
                    <a:pt x="5764" y="1148"/>
                  </a:lnTo>
                  <a:lnTo>
                    <a:pt x="5887" y="1075"/>
                  </a:lnTo>
                  <a:lnTo>
                    <a:pt x="6033" y="1001"/>
                  </a:lnTo>
                  <a:lnTo>
                    <a:pt x="6204" y="928"/>
                  </a:lnTo>
                  <a:lnTo>
                    <a:pt x="6375" y="879"/>
                  </a:lnTo>
                  <a:lnTo>
                    <a:pt x="6522" y="855"/>
                  </a:lnTo>
                  <a:lnTo>
                    <a:pt x="6717" y="855"/>
                  </a:lnTo>
                  <a:lnTo>
                    <a:pt x="6448" y="659"/>
                  </a:lnTo>
                  <a:lnTo>
                    <a:pt x="6155" y="489"/>
                  </a:lnTo>
                  <a:lnTo>
                    <a:pt x="5838" y="342"/>
                  </a:lnTo>
                  <a:lnTo>
                    <a:pt x="5545" y="220"/>
                  </a:lnTo>
                  <a:lnTo>
                    <a:pt x="5203" y="122"/>
                  </a:lnTo>
                  <a:lnTo>
                    <a:pt x="4885" y="49"/>
                  </a:lnTo>
                  <a:lnTo>
                    <a:pt x="4519" y="24"/>
                  </a:lnTo>
                  <a:lnTo>
                    <a:pt x="41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00" name="Google Shape;1300;p38"/>
          <p:cNvSpPr/>
          <p:nvPr/>
        </p:nvSpPr>
        <p:spPr>
          <a:xfrm>
            <a:off x="3736180" y="2637380"/>
            <a:ext cx="355300" cy="355279"/>
          </a:xfrm>
          <a:custGeom>
            <a:rect b="b" l="l" r="r" t="t"/>
            <a:pathLst>
              <a:path extrusionOk="0" h="16999" w="17000">
                <a:moveTo>
                  <a:pt x="8769" y="5740"/>
                </a:moveTo>
                <a:lnTo>
                  <a:pt x="9037" y="5788"/>
                </a:lnTo>
                <a:lnTo>
                  <a:pt x="9282" y="5862"/>
                </a:lnTo>
                <a:lnTo>
                  <a:pt x="9550" y="5935"/>
                </a:lnTo>
                <a:lnTo>
                  <a:pt x="9794" y="6057"/>
                </a:lnTo>
                <a:lnTo>
                  <a:pt x="10014" y="6204"/>
                </a:lnTo>
                <a:lnTo>
                  <a:pt x="10234" y="6350"/>
                </a:lnTo>
                <a:lnTo>
                  <a:pt x="10454" y="6546"/>
                </a:lnTo>
                <a:lnTo>
                  <a:pt x="10649" y="6765"/>
                </a:lnTo>
                <a:lnTo>
                  <a:pt x="10796" y="6985"/>
                </a:lnTo>
                <a:lnTo>
                  <a:pt x="10942" y="7205"/>
                </a:lnTo>
                <a:lnTo>
                  <a:pt x="11064" y="7449"/>
                </a:lnTo>
                <a:lnTo>
                  <a:pt x="11138" y="7718"/>
                </a:lnTo>
                <a:lnTo>
                  <a:pt x="11211" y="7962"/>
                </a:lnTo>
                <a:lnTo>
                  <a:pt x="11260" y="8231"/>
                </a:lnTo>
                <a:lnTo>
                  <a:pt x="11260" y="8499"/>
                </a:lnTo>
                <a:lnTo>
                  <a:pt x="11260" y="8768"/>
                </a:lnTo>
                <a:lnTo>
                  <a:pt x="11211" y="9037"/>
                </a:lnTo>
                <a:lnTo>
                  <a:pt x="11138" y="9281"/>
                </a:lnTo>
                <a:lnTo>
                  <a:pt x="11064" y="9550"/>
                </a:lnTo>
                <a:lnTo>
                  <a:pt x="10942" y="9794"/>
                </a:lnTo>
                <a:lnTo>
                  <a:pt x="10796" y="10014"/>
                </a:lnTo>
                <a:lnTo>
                  <a:pt x="10649" y="10233"/>
                </a:lnTo>
                <a:lnTo>
                  <a:pt x="10454" y="10453"/>
                </a:lnTo>
                <a:lnTo>
                  <a:pt x="10234" y="10649"/>
                </a:lnTo>
                <a:lnTo>
                  <a:pt x="10014" y="10795"/>
                </a:lnTo>
                <a:lnTo>
                  <a:pt x="9794" y="10942"/>
                </a:lnTo>
                <a:lnTo>
                  <a:pt x="9550" y="11064"/>
                </a:lnTo>
                <a:lnTo>
                  <a:pt x="9282" y="11137"/>
                </a:lnTo>
                <a:lnTo>
                  <a:pt x="9037" y="11210"/>
                </a:lnTo>
                <a:lnTo>
                  <a:pt x="8769" y="11259"/>
                </a:lnTo>
                <a:lnTo>
                  <a:pt x="8231" y="11259"/>
                </a:lnTo>
                <a:lnTo>
                  <a:pt x="7963" y="11210"/>
                </a:lnTo>
                <a:lnTo>
                  <a:pt x="7719" y="11137"/>
                </a:lnTo>
                <a:lnTo>
                  <a:pt x="7450" y="11064"/>
                </a:lnTo>
                <a:lnTo>
                  <a:pt x="7206" y="10942"/>
                </a:lnTo>
                <a:lnTo>
                  <a:pt x="6986" y="10795"/>
                </a:lnTo>
                <a:lnTo>
                  <a:pt x="6766" y="10649"/>
                </a:lnTo>
                <a:lnTo>
                  <a:pt x="6546" y="10453"/>
                </a:lnTo>
                <a:lnTo>
                  <a:pt x="6351" y="10233"/>
                </a:lnTo>
                <a:lnTo>
                  <a:pt x="6204" y="10014"/>
                </a:lnTo>
                <a:lnTo>
                  <a:pt x="6058" y="9794"/>
                </a:lnTo>
                <a:lnTo>
                  <a:pt x="5936" y="9550"/>
                </a:lnTo>
                <a:lnTo>
                  <a:pt x="5862" y="9281"/>
                </a:lnTo>
                <a:lnTo>
                  <a:pt x="5789" y="9037"/>
                </a:lnTo>
                <a:lnTo>
                  <a:pt x="5740" y="8768"/>
                </a:lnTo>
                <a:lnTo>
                  <a:pt x="5740" y="8499"/>
                </a:lnTo>
                <a:lnTo>
                  <a:pt x="5740" y="8231"/>
                </a:lnTo>
                <a:lnTo>
                  <a:pt x="5789" y="7962"/>
                </a:lnTo>
                <a:lnTo>
                  <a:pt x="5862" y="7718"/>
                </a:lnTo>
                <a:lnTo>
                  <a:pt x="5936" y="7449"/>
                </a:lnTo>
                <a:lnTo>
                  <a:pt x="6058" y="7205"/>
                </a:lnTo>
                <a:lnTo>
                  <a:pt x="6204" y="6985"/>
                </a:lnTo>
                <a:lnTo>
                  <a:pt x="6351" y="6765"/>
                </a:lnTo>
                <a:lnTo>
                  <a:pt x="6546" y="6546"/>
                </a:lnTo>
                <a:lnTo>
                  <a:pt x="6766" y="6350"/>
                </a:lnTo>
                <a:lnTo>
                  <a:pt x="6986" y="6204"/>
                </a:lnTo>
                <a:lnTo>
                  <a:pt x="7206" y="6057"/>
                </a:lnTo>
                <a:lnTo>
                  <a:pt x="7450" y="5935"/>
                </a:lnTo>
                <a:lnTo>
                  <a:pt x="7719" y="5862"/>
                </a:lnTo>
                <a:lnTo>
                  <a:pt x="7963" y="5788"/>
                </a:lnTo>
                <a:lnTo>
                  <a:pt x="8231" y="5740"/>
                </a:lnTo>
                <a:close/>
                <a:moveTo>
                  <a:pt x="7914" y="0"/>
                </a:moveTo>
                <a:lnTo>
                  <a:pt x="7743" y="25"/>
                </a:lnTo>
                <a:lnTo>
                  <a:pt x="7596" y="73"/>
                </a:lnTo>
                <a:lnTo>
                  <a:pt x="7474" y="147"/>
                </a:lnTo>
                <a:lnTo>
                  <a:pt x="7328" y="244"/>
                </a:lnTo>
                <a:lnTo>
                  <a:pt x="7230" y="342"/>
                </a:lnTo>
                <a:lnTo>
                  <a:pt x="7132" y="489"/>
                </a:lnTo>
                <a:lnTo>
                  <a:pt x="7084" y="635"/>
                </a:lnTo>
                <a:lnTo>
                  <a:pt x="7035" y="782"/>
                </a:lnTo>
                <a:lnTo>
                  <a:pt x="6839" y="2540"/>
                </a:lnTo>
                <a:lnTo>
                  <a:pt x="6497" y="2638"/>
                </a:lnTo>
                <a:lnTo>
                  <a:pt x="6131" y="2784"/>
                </a:lnTo>
                <a:lnTo>
                  <a:pt x="5789" y="2931"/>
                </a:lnTo>
                <a:lnTo>
                  <a:pt x="5447" y="3102"/>
                </a:lnTo>
                <a:lnTo>
                  <a:pt x="4079" y="2027"/>
                </a:lnTo>
                <a:lnTo>
                  <a:pt x="3933" y="1930"/>
                </a:lnTo>
                <a:lnTo>
                  <a:pt x="3786" y="1881"/>
                </a:lnTo>
                <a:lnTo>
                  <a:pt x="3640" y="1832"/>
                </a:lnTo>
                <a:lnTo>
                  <a:pt x="3493" y="1832"/>
                </a:lnTo>
                <a:lnTo>
                  <a:pt x="3322" y="1856"/>
                </a:lnTo>
                <a:lnTo>
                  <a:pt x="3176" y="1905"/>
                </a:lnTo>
                <a:lnTo>
                  <a:pt x="3029" y="1978"/>
                </a:lnTo>
                <a:lnTo>
                  <a:pt x="2907" y="2076"/>
                </a:lnTo>
                <a:lnTo>
                  <a:pt x="2077" y="2907"/>
                </a:lnTo>
                <a:lnTo>
                  <a:pt x="1979" y="3029"/>
                </a:lnTo>
                <a:lnTo>
                  <a:pt x="1906" y="3175"/>
                </a:lnTo>
                <a:lnTo>
                  <a:pt x="1857" y="3322"/>
                </a:lnTo>
                <a:lnTo>
                  <a:pt x="1833" y="3493"/>
                </a:lnTo>
                <a:lnTo>
                  <a:pt x="1833" y="3639"/>
                </a:lnTo>
                <a:lnTo>
                  <a:pt x="1881" y="3786"/>
                </a:lnTo>
                <a:lnTo>
                  <a:pt x="1930" y="3932"/>
                </a:lnTo>
                <a:lnTo>
                  <a:pt x="2028" y="4079"/>
                </a:lnTo>
                <a:lnTo>
                  <a:pt x="3103" y="5447"/>
                </a:lnTo>
                <a:lnTo>
                  <a:pt x="2932" y="5788"/>
                </a:lnTo>
                <a:lnTo>
                  <a:pt x="2785" y="6130"/>
                </a:lnTo>
                <a:lnTo>
                  <a:pt x="2639" y="6497"/>
                </a:lnTo>
                <a:lnTo>
                  <a:pt x="2541" y="6839"/>
                </a:lnTo>
                <a:lnTo>
                  <a:pt x="782" y="7034"/>
                </a:lnTo>
                <a:lnTo>
                  <a:pt x="636" y="7083"/>
                </a:lnTo>
                <a:lnTo>
                  <a:pt x="489" y="7132"/>
                </a:lnTo>
                <a:lnTo>
                  <a:pt x="343" y="7229"/>
                </a:lnTo>
                <a:lnTo>
                  <a:pt x="245" y="7327"/>
                </a:lnTo>
                <a:lnTo>
                  <a:pt x="147" y="7474"/>
                </a:lnTo>
                <a:lnTo>
                  <a:pt x="74" y="7596"/>
                </a:lnTo>
                <a:lnTo>
                  <a:pt x="25" y="7742"/>
                </a:lnTo>
                <a:lnTo>
                  <a:pt x="1" y="7913"/>
                </a:lnTo>
                <a:lnTo>
                  <a:pt x="1" y="9086"/>
                </a:lnTo>
                <a:lnTo>
                  <a:pt x="25" y="9257"/>
                </a:lnTo>
                <a:lnTo>
                  <a:pt x="74" y="9403"/>
                </a:lnTo>
                <a:lnTo>
                  <a:pt x="147" y="9525"/>
                </a:lnTo>
                <a:lnTo>
                  <a:pt x="245" y="9672"/>
                </a:lnTo>
                <a:lnTo>
                  <a:pt x="343" y="9769"/>
                </a:lnTo>
                <a:lnTo>
                  <a:pt x="489" y="9867"/>
                </a:lnTo>
                <a:lnTo>
                  <a:pt x="636" y="9916"/>
                </a:lnTo>
                <a:lnTo>
                  <a:pt x="782" y="9965"/>
                </a:lnTo>
                <a:lnTo>
                  <a:pt x="2541" y="10160"/>
                </a:lnTo>
                <a:lnTo>
                  <a:pt x="2639" y="10502"/>
                </a:lnTo>
                <a:lnTo>
                  <a:pt x="2785" y="10868"/>
                </a:lnTo>
                <a:lnTo>
                  <a:pt x="2932" y="11210"/>
                </a:lnTo>
                <a:lnTo>
                  <a:pt x="3103" y="11552"/>
                </a:lnTo>
                <a:lnTo>
                  <a:pt x="2028" y="12920"/>
                </a:lnTo>
                <a:lnTo>
                  <a:pt x="1930" y="13067"/>
                </a:lnTo>
                <a:lnTo>
                  <a:pt x="1881" y="13213"/>
                </a:lnTo>
                <a:lnTo>
                  <a:pt x="1833" y="13360"/>
                </a:lnTo>
                <a:lnTo>
                  <a:pt x="1833" y="13506"/>
                </a:lnTo>
                <a:lnTo>
                  <a:pt x="1857" y="13677"/>
                </a:lnTo>
                <a:lnTo>
                  <a:pt x="1906" y="13824"/>
                </a:lnTo>
                <a:lnTo>
                  <a:pt x="1979" y="13970"/>
                </a:lnTo>
                <a:lnTo>
                  <a:pt x="2077" y="14092"/>
                </a:lnTo>
                <a:lnTo>
                  <a:pt x="2907" y="14923"/>
                </a:lnTo>
                <a:lnTo>
                  <a:pt x="3029" y="15020"/>
                </a:lnTo>
                <a:lnTo>
                  <a:pt x="3176" y="15094"/>
                </a:lnTo>
                <a:lnTo>
                  <a:pt x="3322" y="15142"/>
                </a:lnTo>
                <a:lnTo>
                  <a:pt x="3493" y="15167"/>
                </a:lnTo>
                <a:lnTo>
                  <a:pt x="3640" y="15167"/>
                </a:lnTo>
                <a:lnTo>
                  <a:pt x="3786" y="15118"/>
                </a:lnTo>
                <a:lnTo>
                  <a:pt x="3933" y="15069"/>
                </a:lnTo>
                <a:lnTo>
                  <a:pt x="4079" y="14996"/>
                </a:lnTo>
                <a:lnTo>
                  <a:pt x="5447" y="13897"/>
                </a:lnTo>
                <a:lnTo>
                  <a:pt x="5789" y="14068"/>
                </a:lnTo>
                <a:lnTo>
                  <a:pt x="6131" y="14214"/>
                </a:lnTo>
                <a:lnTo>
                  <a:pt x="6497" y="14361"/>
                </a:lnTo>
                <a:lnTo>
                  <a:pt x="6839" y="14459"/>
                </a:lnTo>
                <a:lnTo>
                  <a:pt x="7035" y="16217"/>
                </a:lnTo>
                <a:lnTo>
                  <a:pt x="7084" y="16364"/>
                </a:lnTo>
                <a:lnTo>
                  <a:pt x="7132" y="16510"/>
                </a:lnTo>
                <a:lnTo>
                  <a:pt x="7230" y="16657"/>
                </a:lnTo>
                <a:lnTo>
                  <a:pt x="7328" y="16754"/>
                </a:lnTo>
                <a:lnTo>
                  <a:pt x="7474" y="16852"/>
                </a:lnTo>
                <a:lnTo>
                  <a:pt x="7596" y="16925"/>
                </a:lnTo>
                <a:lnTo>
                  <a:pt x="7743" y="16974"/>
                </a:lnTo>
                <a:lnTo>
                  <a:pt x="7914" y="16999"/>
                </a:lnTo>
                <a:lnTo>
                  <a:pt x="9086" y="16999"/>
                </a:lnTo>
                <a:lnTo>
                  <a:pt x="9257" y="16974"/>
                </a:lnTo>
                <a:lnTo>
                  <a:pt x="9404" y="16925"/>
                </a:lnTo>
                <a:lnTo>
                  <a:pt x="9526" y="16852"/>
                </a:lnTo>
                <a:lnTo>
                  <a:pt x="9672" y="16754"/>
                </a:lnTo>
                <a:lnTo>
                  <a:pt x="9770" y="16657"/>
                </a:lnTo>
                <a:lnTo>
                  <a:pt x="9868" y="16510"/>
                </a:lnTo>
                <a:lnTo>
                  <a:pt x="9917" y="16364"/>
                </a:lnTo>
                <a:lnTo>
                  <a:pt x="9965" y="16217"/>
                </a:lnTo>
                <a:lnTo>
                  <a:pt x="10161" y="14459"/>
                </a:lnTo>
                <a:lnTo>
                  <a:pt x="10503" y="14361"/>
                </a:lnTo>
                <a:lnTo>
                  <a:pt x="10869" y="14214"/>
                </a:lnTo>
                <a:lnTo>
                  <a:pt x="11211" y="14068"/>
                </a:lnTo>
                <a:lnTo>
                  <a:pt x="11553" y="13897"/>
                </a:lnTo>
                <a:lnTo>
                  <a:pt x="12921" y="14996"/>
                </a:lnTo>
                <a:lnTo>
                  <a:pt x="13067" y="15069"/>
                </a:lnTo>
                <a:lnTo>
                  <a:pt x="13214" y="15118"/>
                </a:lnTo>
                <a:lnTo>
                  <a:pt x="13360" y="15167"/>
                </a:lnTo>
                <a:lnTo>
                  <a:pt x="13507" y="15167"/>
                </a:lnTo>
                <a:lnTo>
                  <a:pt x="13678" y="15142"/>
                </a:lnTo>
                <a:lnTo>
                  <a:pt x="13824" y="15094"/>
                </a:lnTo>
                <a:lnTo>
                  <a:pt x="13971" y="15020"/>
                </a:lnTo>
                <a:lnTo>
                  <a:pt x="14093" y="14923"/>
                </a:lnTo>
                <a:lnTo>
                  <a:pt x="14923" y="14092"/>
                </a:lnTo>
                <a:lnTo>
                  <a:pt x="15021" y="13970"/>
                </a:lnTo>
                <a:lnTo>
                  <a:pt x="15094" y="13824"/>
                </a:lnTo>
                <a:lnTo>
                  <a:pt x="15143" y="13677"/>
                </a:lnTo>
                <a:lnTo>
                  <a:pt x="15168" y="13506"/>
                </a:lnTo>
                <a:lnTo>
                  <a:pt x="15168" y="13360"/>
                </a:lnTo>
                <a:lnTo>
                  <a:pt x="15119" y="13213"/>
                </a:lnTo>
                <a:lnTo>
                  <a:pt x="15070" y="13067"/>
                </a:lnTo>
                <a:lnTo>
                  <a:pt x="14997" y="12920"/>
                </a:lnTo>
                <a:lnTo>
                  <a:pt x="13898" y="11552"/>
                </a:lnTo>
                <a:lnTo>
                  <a:pt x="14068" y="11210"/>
                </a:lnTo>
                <a:lnTo>
                  <a:pt x="14215" y="10868"/>
                </a:lnTo>
                <a:lnTo>
                  <a:pt x="14362" y="10502"/>
                </a:lnTo>
                <a:lnTo>
                  <a:pt x="14459" y="10160"/>
                </a:lnTo>
                <a:lnTo>
                  <a:pt x="16218" y="9965"/>
                </a:lnTo>
                <a:lnTo>
                  <a:pt x="16364" y="9916"/>
                </a:lnTo>
                <a:lnTo>
                  <a:pt x="16511" y="9867"/>
                </a:lnTo>
                <a:lnTo>
                  <a:pt x="16657" y="9769"/>
                </a:lnTo>
                <a:lnTo>
                  <a:pt x="16755" y="9672"/>
                </a:lnTo>
                <a:lnTo>
                  <a:pt x="16853" y="9525"/>
                </a:lnTo>
                <a:lnTo>
                  <a:pt x="16926" y="9403"/>
                </a:lnTo>
                <a:lnTo>
                  <a:pt x="16975" y="9257"/>
                </a:lnTo>
                <a:lnTo>
                  <a:pt x="16999" y="9086"/>
                </a:lnTo>
                <a:lnTo>
                  <a:pt x="16999" y="7913"/>
                </a:lnTo>
                <a:lnTo>
                  <a:pt x="16975" y="7742"/>
                </a:lnTo>
                <a:lnTo>
                  <a:pt x="16926" y="7596"/>
                </a:lnTo>
                <a:lnTo>
                  <a:pt x="16853" y="7474"/>
                </a:lnTo>
                <a:lnTo>
                  <a:pt x="16755" y="7327"/>
                </a:lnTo>
                <a:lnTo>
                  <a:pt x="16657" y="7229"/>
                </a:lnTo>
                <a:lnTo>
                  <a:pt x="16511" y="7132"/>
                </a:lnTo>
                <a:lnTo>
                  <a:pt x="16364" y="7083"/>
                </a:lnTo>
                <a:lnTo>
                  <a:pt x="16218" y="7034"/>
                </a:lnTo>
                <a:lnTo>
                  <a:pt x="14459" y="6839"/>
                </a:lnTo>
                <a:lnTo>
                  <a:pt x="14362" y="6497"/>
                </a:lnTo>
                <a:lnTo>
                  <a:pt x="14215" y="6130"/>
                </a:lnTo>
                <a:lnTo>
                  <a:pt x="14068" y="5788"/>
                </a:lnTo>
                <a:lnTo>
                  <a:pt x="13898" y="5447"/>
                </a:lnTo>
                <a:lnTo>
                  <a:pt x="14997" y="4079"/>
                </a:lnTo>
                <a:lnTo>
                  <a:pt x="15070" y="3932"/>
                </a:lnTo>
                <a:lnTo>
                  <a:pt x="15119" y="3786"/>
                </a:lnTo>
                <a:lnTo>
                  <a:pt x="15168" y="3639"/>
                </a:lnTo>
                <a:lnTo>
                  <a:pt x="15168" y="3493"/>
                </a:lnTo>
                <a:lnTo>
                  <a:pt x="15143" y="3322"/>
                </a:lnTo>
                <a:lnTo>
                  <a:pt x="15094" y="3175"/>
                </a:lnTo>
                <a:lnTo>
                  <a:pt x="15021" y="3029"/>
                </a:lnTo>
                <a:lnTo>
                  <a:pt x="14923" y="2907"/>
                </a:lnTo>
                <a:lnTo>
                  <a:pt x="14093" y="2076"/>
                </a:lnTo>
                <a:lnTo>
                  <a:pt x="13971" y="1978"/>
                </a:lnTo>
                <a:lnTo>
                  <a:pt x="13824" y="1905"/>
                </a:lnTo>
                <a:lnTo>
                  <a:pt x="13678" y="1856"/>
                </a:lnTo>
                <a:lnTo>
                  <a:pt x="13507" y="1832"/>
                </a:lnTo>
                <a:lnTo>
                  <a:pt x="13360" y="1832"/>
                </a:lnTo>
                <a:lnTo>
                  <a:pt x="13214" y="1881"/>
                </a:lnTo>
                <a:lnTo>
                  <a:pt x="13067" y="1930"/>
                </a:lnTo>
                <a:lnTo>
                  <a:pt x="12921" y="2027"/>
                </a:lnTo>
                <a:lnTo>
                  <a:pt x="11553" y="3102"/>
                </a:lnTo>
                <a:lnTo>
                  <a:pt x="11211" y="2931"/>
                </a:lnTo>
                <a:lnTo>
                  <a:pt x="10869" y="2784"/>
                </a:lnTo>
                <a:lnTo>
                  <a:pt x="10503" y="2638"/>
                </a:lnTo>
                <a:lnTo>
                  <a:pt x="10161" y="2540"/>
                </a:lnTo>
                <a:lnTo>
                  <a:pt x="9965" y="782"/>
                </a:lnTo>
                <a:lnTo>
                  <a:pt x="9917" y="635"/>
                </a:lnTo>
                <a:lnTo>
                  <a:pt x="9868" y="489"/>
                </a:lnTo>
                <a:lnTo>
                  <a:pt x="9770" y="342"/>
                </a:lnTo>
                <a:lnTo>
                  <a:pt x="9672" y="244"/>
                </a:lnTo>
                <a:lnTo>
                  <a:pt x="9526" y="147"/>
                </a:lnTo>
                <a:lnTo>
                  <a:pt x="9404" y="73"/>
                </a:lnTo>
                <a:lnTo>
                  <a:pt x="9257" y="25"/>
                </a:lnTo>
                <a:lnTo>
                  <a:pt x="908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01" name="Google Shape;1301;p38"/>
          <p:cNvGrpSpPr/>
          <p:nvPr/>
        </p:nvGrpSpPr>
        <p:grpSpPr>
          <a:xfrm>
            <a:off x="4263318" y="2656679"/>
            <a:ext cx="427781" cy="316489"/>
            <a:chOff x="5255200" y="3006475"/>
            <a:chExt cx="511700" cy="378575"/>
          </a:xfrm>
        </p:grpSpPr>
        <p:sp>
          <p:nvSpPr>
            <p:cNvPr id="1302" name="Google Shape;1302;p38"/>
            <p:cNvSpPr/>
            <p:nvPr/>
          </p:nvSpPr>
          <p:spPr>
            <a:xfrm>
              <a:off x="5255200" y="3006475"/>
              <a:ext cx="349900" cy="349875"/>
            </a:xfrm>
            <a:custGeom>
              <a:rect b="b" l="l" r="r" t="t"/>
              <a:pathLst>
                <a:path extrusionOk="0" h="13995" w="13996">
                  <a:moveTo>
                    <a:pt x="6986" y="4714"/>
                  </a:moveTo>
                  <a:lnTo>
                    <a:pt x="7206" y="4738"/>
                  </a:lnTo>
                  <a:lnTo>
                    <a:pt x="7425" y="4763"/>
                  </a:lnTo>
                  <a:lnTo>
                    <a:pt x="7645" y="4812"/>
                  </a:lnTo>
                  <a:lnTo>
                    <a:pt x="7841" y="4885"/>
                  </a:lnTo>
                  <a:lnTo>
                    <a:pt x="8060" y="4983"/>
                  </a:lnTo>
                  <a:lnTo>
                    <a:pt x="8256" y="5105"/>
                  </a:lnTo>
                  <a:lnTo>
                    <a:pt x="8427" y="5227"/>
                  </a:lnTo>
                  <a:lnTo>
                    <a:pt x="8598" y="5398"/>
                  </a:lnTo>
                  <a:lnTo>
                    <a:pt x="8769" y="5569"/>
                  </a:lnTo>
                  <a:lnTo>
                    <a:pt x="8891" y="5740"/>
                  </a:lnTo>
                  <a:lnTo>
                    <a:pt x="9013" y="5935"/>
                  </a:lnTo>
                  <a:lnTo>
                    <a:pt x="9111" y="6155"/>
                  </a:lnTo>
                  <a:lnTo>
                    <a:pt x="9184" y="6350"/>
                  </a:lnTo>
                  <a:lnTo>
                    <a:pt x="9233" y="6570"/>
                  </a:lnTo>
                  <a:lnTo>
                    <a:pt x="9257" y="6790"/>
                  </a:lnTo>
                  <a:lnTo>
                    <a:pt x="9257" y="7010"/>
                  </a:lnTo>
                  <a:lnTo>
                    <a:pt x="9257" y="7229"/>
                  </a:lnTo>
                  <a:lnTo>
                    <a:pt x="9233" y="7425"/>
                  </a:lnTo>
                  <a:lnTo>
                    <a:pt x="9184" y="7645"/>
                  </a:lnTo>
                  <a:lnTo>
                    <a:pt x="9111" y="7864"/>
                  </a:lnTo>
                  <a:lnTo>
                    <a:pt x="9013" y="8060"/>
                  </a:lnTo>
                  <a:lnTo>
                    <a:pt x="8891" y="8255"/>
                  </a:lnTo>
                  <a:lnTo>
                    <a:pt x="8769" y="8451"/>
                  </a:lnTo>
                  <a:lnTo>
                    <a:pt x="8598" y="8622"/>
                  </a:lnTo>
                  <a:lnTo>
                    <a:pt x="8427" y="8768"/>
                  </a:lnTo>
                  <a:lnTo>
                    <a:pt x="8256" y="8915"/>
                  </a:lnTo>
                  <a:lnTo>
                    <a:pt x="8060" y="9012"/>
                  </a:lnTo>
                  <a:lnTo>
                    <a:pt x="7841" y="9110"/>
                  </a:lnTo>
                  <a:lnTo>
                    <a:pt x="7645" y="9183"/>
                  </a:lnTo>
                  <a:lnTo>
                    <a:pt x="7425" y="9232"/>
                  </a:lnTo>
                  <a:lnTo>
                    <a:pt x="7206" y="9257"/>
                  </a:lnTo>
                  <a:lnTo>
                    <a:pt x="6986" y="9281"/>
                  </a:lnTo>
                  <a:lnTo>
                    <a:pt x="6766" y="9257"/>
                  </a:lnTo>
                  <a:lnTo>
                    <a:pt x="6546" y="9232"/>
                  </a:lnTo>
                  <a:lnTo>
                    <a:pt x="6351" y="9183"/>
                  </a:lnTo>
                  <a:lnTo>
                    <a:pt x="6131" y="9110"/>
                  </a:lnTo>
                  <a:lnTo>
                    <a:pt x="5936" y="9012"/>
                  </a:lnTo>
                  <a:lnTo>
                    <a:pt x="5740" y="8915"/>
                  </a:lnTo>
                  <a:lnTo>
                    <a:pt x="5545" y="8768"/>
                  </a:lnTo>
                  <a:lnTo>
                    <a:pt x="5374" y="8622"/>
                  </a:lnTo>
                  <a:lnTo>
                    <a:pt x="5227" y="8451"/>
                  </a:lnTo>
                  <a:lnTo>
                    <a:pt x="5081" y="8255"/>
                  </a:lnTo>
                  <a:lnTo>
                    <a:pt x="4983" y="8060"/>
                  </a:lnTo>
                  <a:lnTo>
                    <a:pt x="4885" y="7864"/>
                  </a:lnTo>
                  <a:lnTo>
                    <a:pt x="4812" y="7645"/>
                  </a:lnTo>
                  <a:lnTo>
                    <a:pt x="4763" y="7425"/>
                  </a:lnTo>
                  <a:lnTo>
                    <a:pt x="4714" y="7229"/>
                  </a:lnTo>
                  <a:lnTo>
                    <a:pt x="4714" y="7010"/>
                  </a:lnTo>
                  <a:lnTo>
                    <a:pt x="4714" y="6790"/>
                  </a:lnTo>
                  <a:lnTo>
                    <a:pt x="4763" y="6570"/>
                  </a:lnTo>
                  <a:lnTo>
                    <a:pt x="4812" y="6350"/>
                  </a:lnTo>
                  <a:lnTo>
                    <a:pt x="4885" y="6155"/>
                  </a:lnTo>
                  <a:lnTo>
                    <a:pt x="4983" y="5935"/>
                  </a:lnTo>
                  <a:lnTo>
                    <a:pt x="5081" y="5740"/>
                  </a:lnTo>
                  <a:lnTo>
                    <a:pt x="5227" y="5569"/>
                  </a:lnTo>
                  <a:lnTo>
                    <a:pt x="5374" y="5398"/>
                  </a:lnTo>
                  <a:lnTo>
                    <a:pt x="5545" y="5227"/>
                  </a:lnTo>
                  <a:lnTo>
                    <a:pt x="5740" y="5105"/>
                  </a:lnTo>
                  <a:lnTo>
                    <a:pt x="5936" y="4983"/>
                  </a:lnTo>
                  <a:lnTo>
                    <a:pt x="6131" y="4885"/>
                  </a:lnTo>
                  <a:lnTo>
                    <a:pt x="6351" y="4812"/>
                  </a:lnTo>
                  <a:lnTo>
                    <a:pt x="6546" y="4763"/>
                  </a:lnTo>
                  <a:lnTo>
                    <a:pt x="6766" y="4738"/>
                  </a:lnTo>
                  <a:lnTo>
                    <a:pt x="6986" y="4714"/>
                  </a:lnTo>
                  <a:close/>
                  <a:moveTo>
                    <a:pt x="6497" y="0"/>
                  </a:moveTo>
                  <a:lnTo>
                    <a:pt x="6375" y="25"/>
                  </a:lnTo>
                  <a:lnTo>
                    <a:pt x="6253" y="49"/>
                  </a:lnTo>
                  <a:lnTo>
                    <a:pt x="6131" y="122"/>
                  </a:lnTo>
                  <a:lnTo>
                    <a:pt x="6033" y="196"/>
                  </a:lnTo>
                  <a:lnTo>
                    <a:pt x="5936" y="293"/>
                  </a:lnTo>
                  <a:lnTo>
                    <a:pt x="5862" y="391"/>
                  </a:lnTo>
                  <a:lnTo>
                    <a:pt x="5813" y="513"/>
                  </a:lnTo>
                  <a:lnTo>
                    <a:pt x="5789" y="635"/>
                  </a:lnTo>
                  <a:lnTo>
                    <a:pt x="5618" y="2076"/>
                  </a:lnTo>
                  <a:lnTo>
                    <a:pt x="5325" y="2174"/>
                  </a:lnTo>
                  <a:lnTo>
                    <a:pt x="5032" y="2296"/>
                  </a:lnTo>
                  <a:lnTo>
                    <a:pt x="4763" y="2418"/>
                  </a:lnTo>
                  <a:lnTo>
                    <a:pt x="4495" y="2565"/>
                  </a:lnTo>
                  <a:lnTo>
                    <a:pt x="3347" y="1661"/>
                  </a:lnTo>
                  <a:lnTo>
                    <a:pt x="3225" y="1588"/>
                  </a:lnTo>
                  <a:lnTo>
                    <a:pt x="3103" y="1539"/>
                  </a:lnTo>
                  <a:lnTo>
                    <a:pt x="2980" y="1514"/>
                  </a:lnTo>
                  <a:lnTo>
                    <a:pt x="2736" y="1514"/>
                  </a:lnTo>
                  <a:lnTo>
                    <a:pt x="2590" y="1563"/>
                  </a:lnTo>
                  <a:lnTo>
                    <a:pt x="2492" y="1637"/>
                  </a:lnTo>
                  <a:lnTo>
                    <a:pt x="2394" y="1710"/>
                  </a:lnTo>
                  <a:lnTo>
                    <a:pt x="1710" y="2394"/>
                  </a:lnTo>
                  <a:lnTo>
                    <a:pt x="1613" y="2491"/>
                  </a:lnTo>
                  <a:lnTo>
                    <a:pt x="1564" y="2614"/>
                  </a:lnTo>
                  <a:lnTo>
                    <a:pt x="1515" y="2736"/>
                  </a:lnTo>
                  <a:lnTo>
                    <a:pt x="1491" y="2858"/>
                  </a:lnTo>
                  <a:lnTo>
                    <a:pt x="1491" y="3004"/>
                  </a:lnTo>
                  <a:lnTo>
                    <a:pt x="1515" y="3126"/>
                  </a:lnTo>
                  <a:lnTo>
                    <a:pt x="1564" y="3249"/>
                  </a:lnTo>
                  <a:lnTo>
                    <a:pt x="1637" y="3346"/>
                  </a:lnTo>
                  <a:lnTo>
                    <a:pt x="2541" y="4494"/>
                  </a:lnTo>
                  <a:lnTo>
                    <a:pt x="2394" y="4763"/>
                  </a:lnTo>
                  <a:lnTo>
                    <a:pt x="2272" y="5056"/>
                  </a:lnTo>
                  <a:lnTo>
                    <a:pt x="2174" y="5349"/>
                  </a:lnTo>
                  <a:lnTo>
                    <a:pt x="2077" y="5642"/>
                  </a:lnTo>
                  <a:lnTo>
                    <a:pt x="636" y="5789"/>
                  </a:lnTo>
                  <a:lnTo>
                    <a:pt x="514" y="5837"/>
                  </a:lnTo>
                  <a:lnTo>
                    <a:pt x="392" y="5886"/>
                  </a:lnTo>
                  <a:lnTo>
                    <a:pt x="269" y="5959"/>
                  </a:lnTo>
                  <a:lnTo>
                    <a:pt x="172" y="6033"/>
                  </a:lnTo>
                  <a:lnTo>
                    <a:pt x="99" y="6155"/>
                  </a:lnTo>
                  <a:lnTo>
                    <a:pt x="50" y="6253"/>
                  </a:lnTo>
                  <a:lnTo>
                    <a:pt x="1" y="6399"/>
                  </a:lnTo>
                  <a:lnTo>
                    <a:pt x="1" y="6521"/>
                  </a:lnTo>
                  <a:lnTo>
                    <a:pt x="1" y="7474"/>
                  </a:lnTo>
                  <a:lnTo>
                    <a:pt x="1" y="7620"/>
                  </a:lnTo>
                  <a:lnTo>
                    <a:pt x="50" y="7742"/>
                  </a:lnTo>
                  <a:lnTo>
                    <a:pt x="99" y="7864"/>
                  </a:lnTo>
                  <a:lnTo>
                    <a:pt x="172" y="7962"/>
                  </a:lnTo>
                  <a:lnTo>
                    <a:pt x="269" y="8060"/>
                  </a:lnTo>
                  <a:lnTo>
                    <a:pt x="392" y="8133"/>
                  </a:lnTo>
                  <a:lnTo>
                    <a:pt x="514" y="8182"/>
                  </a:lnTo>
                  <a:lnTo>
                    <a:pt x="636" y="8206"/>
                  </a:lnTo>
                  <a:lnTo>
                    <a:pt x="2077" y="8377"/>
                  </a:lnTo>
                  <a:lnTo>
                    <a:pt x="2174" y="8670"/>
                  </a:lnTo>
                  <a:lnTo>
                    <a:pt x="2272" y="8939"/>
                  </a:lnTo>
                  <a:lnTo>
                    <a:pt x="2394" y="9232"/>
                  </a:lnTo>
                  <a:lnTo>
                    <a:pt x="2541" y="9501"/>
                  </a:lnTo>
                  <a:lnTo>
                    <a:pt x="1637" y="10649"/>
                  </a:lnTo>
                  <a:lnTo>
                    <a:pt x="1564" y="10771"/>
                  </a:lnTo>
                  <a:lnTo>
                    <a:pt x="1515" y="10893"/>
                  </a:lnTo>
                  <a:lnTo>
                    <a:pt x="1491" y="11015"/>
                  </a:lnTo>
                  <a:lnTo>
                    <a:pt x="1491" y="11137"/>
                  </a:lnTo>
                  <a:lnTo>
                    <a:pt x="1515" y="11259"/>
                  </a:lnTo>
                  <a:lnTo>
                    <a:pt x="1564" y="11381"/>
                  </a:lnTo>
                  <a:lnTo>
                    <a:pt x="1613" y="11504"/>
                  </a:lnTo>
                  <a:lnTo>
                    <a:pt x="1710" y="11601"/>
                  </a:lnTo>
                  <a:lnTo>
                    <a:pt x="2394" y="12285"/>
                  </a:lnTo>
                  <a:lnTo>
                    <a:pt x="2492" y="12383"/>
                  </a:lnTo>
                  <a:lnTo>
                    <a:pt x="2590" y="12432"/>
                  </a:lnTo>
                  <a:lnTo>
                    <a:pt x="2736" y="12480"/>
                  </a:lnTo>
                  <a:lnTo>
                    <a:pt x="2858" y="12505"/>
                  </a:lnTo>
                  <a:lnTo>
                    <a:pt x="2980" y="12505"/>
                  </a:lnTo>
                  <a:lnTo>
                    <a:pt x="3103" y="12456"/>
                  </a:lnTo>
                  <a:lnTo>
                    <a:pt x="3225" y="12407"/>
                  </a:lnTo>
                  <a:lnTo>
                    <a:pt x="3347" y="12358"/>
                  </a:lnTo>
                  <a:lnTo>
                    <a:pt x="4495" y="11455"/>
                  </a:lnTo>
                  <a:lnTo>
                    <a:pt x="4763" y="11577"/>
                  </a:lnTo>
                  <a:lnTo>
                    <a:pt x="5032" y="11723"/>
                  </a:lnTo>
                  <a:lnTo>
                    <a:pt x="5325" y="11821"/>
                  </a:lnTo>
                  <a:lnTo>
                    <a:pt x="5618" y="11919"/>
                  </a:lnTo>
                  <a:lnTo>
                    <a:pt x="5789" y="13360"/>
                  </a:lnTo>
                  <a:lnTo>
                    <a:pt x="5813" y="13482"/>
                  </a:lnTo>
                  <a:lnTo>
                    <a:pt x="5862" y="13604"/>
                  </a:lnTo>
                  <a:lnTo>
                    <a:pt x="5936" y="13726"/>
                  </a:lnTo>
                  <a:lnTo>
                    <a:pt x="6033" y="13824"/>
                  </a:lnTo>
                  <a:lnTo>
                    <a:pt x="6131" y="13897"/>
                  </a:lnTo>
                  <a:lnTo>
                    <a:pt x="6253" y="13946"/>
                  </a:lnTo>
                  <a:lnTo>
                    <a:pt x="6375" y="13995"/>
                  </a:lnTo>
                  <a:lnTo>
                    <a:pt x="7596" y="13995"/>
                  </a:lnTo>
                  <a:lnTo>
                    <a:pt x="7743" y="13946"/>
                  </a:lnTo>
                  <a:lnTo>
                    <a:pt x="7841" y="13897"/>
                  </a:lnTo>
                  <a:lnTo>
                    <a:pt x="7963" y="13824"/>
                  </a:lnTo>
                  <a:lnTo>
                    <a:pt x="8036" y="13726"/>
                  </a:lnTo>
                  <a:lnTo>
                    <a:pt x="8109" y="13604"/>
                  </a:lnTo>
                  <a:lnTo>
                    <a:pt x="8158" y="13482"/>
                  </a:lnTo>
                  <a:lnTo>
                    <a:pt x="8183" y="13360"/>
                  </a:lnTo>
                  <a:lnTo>
                    <a:pt x="8353" y="11919"/>
                  </a:lnTo>
                  <a:lnTo>
                    <a:pt x="8647" y="11821"/>
                  </a:lnTo>
                  <a:lnTo>
                    <a:pt x="8940" y="11723"/>
                  </a:lnTo>
                  <a:lnTo>
                    <a:pt x="9233" y="11577"/>
                  </a:lnTo>
                  <a:lnTo>
                    <a:pt x="9501" y="11455"/>
                  </a:lnTo>
                  <a:lnTo>
                    <a:pt x="10649" y="12358"/>
                  </a:lnTo>
                  <a:lnTo>
                    <a:pt x="10747" y="12407"/>
                  </a:lnTo>
                  <a:lnTo>
                    <a:pt x="10869" y="12456"/>
                  </a:lnTo>
                  <a:lnTo>
                    <a:pt x="10991" y="12505"/>
                  </a:lnTo>
                  <a:lnTo>
                    <a:pt x="11138" y="12505"/>
                  </a:lnTo>
                  <a:lnTo>
                    <a:pt x="11260" y="12480"/>
                  </a:lnTo>
                  <a:lnTo>
                    <a:pt x="11382" y="12432"/>
                  </a:lnTo>
                  <a:lnTo>
                    <a:pt x="11504" y="12383"/>
                  </a:lnTo>
                  <a:lnTo>
                    <a:pt x="11602" y="12285"/>
                  </a:lnTo>
                  <a:lnTo>
                    <a:pt x="12286" y="11601"/>
                  </a:lnTo>
                  <a:lnTo>
                    <a:pt x="12359" y="11504"/>
                  </a:lnTo>
                  <a:lnTo>
                    <a:pt x="12432" y="11381"/>
                  </a:lnTo>
                  <a:lnTo>
                    <a:pt x="12457" y="11259"/>
                  </a:lnTo>
                  <a:lnTo>
                    <a:pt x="12481" y="11137"/>
                  </a:lnTo>
                  <a:lnTo>
                    <a:pt x="12481" y="11015"/>
                  </a:lnTo>
                  <a:lnTo>
                    <a:pt x="12457" y="10893"/>
                  </a:lnTo>
                  <a:lnTo>
                    <a:pt x="12408" y="10771"/>
                  </a:lnTo>
                  <a:lnTo>
                    <a:pt x="12334" y="10649"/>
                  </a:lnTo>
                  <a:lnTo>
                    <a:pt x="11431" y="9501"/>
                  </a:lnTo>
                  <a:lnTo>
                    <a:pt x="11577" y="9232"/>
                  </a:lnTo>
                  <a:lnTo>
                    <a:pt x="11699" y="8939"/>
                  </a:lnTo>
                  <a:lnTo>
                    <a:pt x="11822" y="8670"/>
                  </a:lnTo>
                  <a:lnTo>
                    <a:pt x="11895" y="8377"/>
                  </a:lnTo>
                  <a:lnTo>
                    <a:pt x="13360" y="8206"/>
                  </a:lnTo>
                  <a:lnTo>
                    <a:pt x="13482" y="8182"/>
                  </a:lnTo>
                  <a:lnTo>
                    <a:pt x="13604" y="8133"/>
                  </a:lnTo>
                  <a:lnTo>
                    <a:pt x="13702" y="8060"/>
                  </a:lnTo>
                  <a:lnTo>
                    <a:pt x="13800" y="7962"/>
                  </a:lnTo>
                  <a:lnTo>
                    <a:pt x="13873" y="7864"/>
                  </a:lnTo>
                  <a:lnTo>
                    <a:pt x="13946" y="7742"/>
                  </a:lnTo>
                  <a:lnTo>
                    <a:pt x="13971" y="7620"/>
                  </a:lnTo>
                  <a:lnTo>
                    <a:pt x="13995" y="7474"/>
                  </a:lnTo>
                  <a:lnTo>
                    <a:pt x="13995" y="6521"/>
                  </a:lnTo>
                  <a:lnTo>
                    <a:pt x="13971" y="6399"/>
                  </a:lnTo>
                  <a:lnTo>
                    <a:pt x="13946" y="6253"/>
                  </a:lnTo>
                  <a:lnTo>
                    <a:pt x="13873" y="6155"/>
                  </a:lnTo>
                  <a:lnTo>
                    <a:pt x="13800" y="6033"/>
                  </a:lnTo>
                  <a:lnTo>
                    <a:pt x="13702" y="5959"/>
                  </a:lnTo>
                  <a:lnTo>
                    <a:pt x="13604" y="5886"/>
                  </a:lnTo>
                  <a:lnTo>
                    <a:pt x="13482" y="5837"/>
                  </a:lnTo>
                  <a:lnTo>
                    <a:pt x="13360" y="5789"/>
                  </a:lnTo>
                  <a:lnTo>
                    <a:pt x="11895" y="5642"/>
                  </a:lnTo>
                  <a:lnTo>
                    <a:pt x="11822" y="5349"/>
                  </a:lnTo>
                  <a:lnTo>
                    <a:pt x="11699" y="5056"/>
                  </a:lnTo>
                  <a:lnTo>
                    <a:pt x="11577" y="4763"/>
                  </a:lnTo>
                  <a:lnTo>
                    <a:pt x="11431" y="4494"/>
                  </a:lnTo>
                  <a:lnTo>
                    <a:pt x="12334" y="3346"/>
                  </a:lnTo>
                  <a:lnTo>
                    <a:pt x="12408" y="3249"/>
                  </a:lnTo>
                  <a:lnTo>
                    <a:pt x="12457" y="3126"/>
                  </a:lnTo>
                  <a:lnTo>
                    <a:pt x="12481" y="3004"/>
                  </a:lnTo>
                  <a:lnTo>
                    <a:pt x="12481" y="2858"/>
                  </a:lnTo>
                  <a:lnTo>
                    <a:pt x="12457" y="2736"/>
                  </a:lnTo>
                  <a:lnTo>
                    <a:pt x="12432" y="2614"/>
                  </a:lnTo>
                  <a:lnTo>
                    <a:pt x="12359" y="2491"/>
                  </a:lnTo>
                  <a:lnTo>
                    <a:pt x="12286" y="2394"/>
                  </a:lnTo>
                  <a:lnTo>
                    <a:pt x="11602" y="1710"/>
                  </a:lnTo>
                  <a:lnTo>
                    <a:pt x="11504" y="1637"/>
                  </a:lnTo>
                  <a:lnTo>
                    <a:pt x="11382" y="1563"/>
                  </a:lnTo>
                  <a:lnTo>
                    <a:pt x="11260" y="1514"/>
                  </a:lnTo>
                  <a:lnTo>
                    <a:pt x="10991" y="1514"/>
                  </a:lnTo>
                  <a:lnTo>
                    <a:pt x="10869" y="1539"/>
                  </a:lnTo>
                  <a:lnTo>
                    <a:pt x="10747" y="1588"/>
                  </a:lnTo>
                  <a:lnTo>
                    <a:pt x="10649" y="1661"/>
                  </a:lnTo>
                  <a:lnTo>
                    <a:pt x="9501" y="2565"/>
                  </a:lnTo>
                  <a:lnTo>
                    <a:pt x="9233" y="2418"/>
                  </a:lnTo>
                  <a:lnTo>
                    <a:pt x="8940" y="2296"/>
                  </a:lnTo>
                  <a:lnTo>
                    <a:pt x="8647" y="2174"/>
                  </a:lnTo>
                  <a:lnTo>
                    <a:pt x="8353" y="2076"/>
                  </a:lnTo>
                  <a:lnTo>
                    <a:pt x="8183" y="635"/>
                  </a:lnTo>
                  <a:lnTo>
                    <a:pt x="8158" y="513"/>
                  </a:lnTo>
                  <a:lnTo>
                    <a:pt x="8109" y="391"/>
                  </a:lnTo>
                  <a:lnTo>
                    <a:pt x="8036" y="293"/>
                  </a:lnTo>
                  <a:lnTo>
                    <a:pt x="7963" y="196"/>
                  </a:lnTo>
                  <a:lnTo>
                    <a:pt x="7841" y="122"/>
                  </a:lnTo>
                  <a:lnTo>
                    <a:pt x="7743" y="49"/>
                  </a:lnTo>
                  <a:lnTo>
                    <a:pt x="7596" y="25"/>
                  </a:lnTo>
                  <a:lnTo>
                    <a:pt x="74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3" name="Google Shape;1303;p38"/>
            <p:cNvSpPr/>
            <p:nvPr/>
          </p:nvSpPr>
          <p:spPr>
            <a:xfrm>
              <a:off x="5567825" y="3185975"/>
              <a:ext cx="199075" cy="199075"/>
            </a:xfrm>
            <a:custGeom>
              <a:rect b="b" l="l" r="r" t="t"/>
              <a:pathLst>
                <a:path extrusionOk="0" h="7963" w="7963">
                  <a:moveTo>
                    <a:pt x="3933" y="2296"/>
                  </a:moveTo>
                  <a:lnTo>
                    <a:pt x="4103" y="2321"/>
                  </a:lnTo>
                  <a:lnTo>
                    <a:pt x="4274" y="2321"/>
                  </a:lnTo>
                  <a:lnTo>
                    <a:pt x="4421" y="2370"/>
                  </a:lnTo>
                  <a:lnTo>
                    <a:pt x="4592" y="2419"/>
                  </a:lnTo>
                  <a:lnTo>
                    <a:pt x="4738" y="2492"/>
                  </a:lnTo>
                  <a:lnTo>
                    <a:pt x="4885" y="2565"/>
                  </a:lnTo>
                  <a:lnTo>
                    <a:pt x="5032" y="2663"/>
                  </a:lnTo>
                  <a:lnTo>
                    <a:pt x="5154" y="2785"/>
                  </a:lnTo>
                  <a:lnTo>
                    <a:pt x="5276" y="2883"/>
                  </a:lnTo>
                  <a:lnTo>
                    <a:pt x="5373" y="3029"/>
                  </a:lnTo>
                  <a:lnTo>
                    <a:pt x="5447" y="3151"/>
                  </a:lnTo>
                  <a:lnTo>
                    <a:pt x="5520" y="3298"/>
                  </a:lnTo>
                  <a:lnTo>
                    <a:pt x="5593" y="3444"/>
                  </a:lnTo>
                  <a:lnTo>
                    <a:pt x="5618" y="3615"/>
                  </a:lnTo>
                  <a:lnTo>
                    <a:pt x="5642" y="3762"/>
                  </a:lnTo>
                  <a:lnTo>
                    <a:pt x="5667" y="3933"/>
                  </a:lnTo>
                  <a:lnTo>
                    <a:pt x="5667" y="4079"/>
                  </a:lnTo>
                  <a:lnTo>
                    <a:pt x="5642" y="4250"/>
                  </a:lnTo>
                  <a:lnTo>
                    <a:pt x="5618" y="4421"/>
                  </a:lnTo>
                  <a:lnTo>
                    <a:pt x="5569" y="4568"/>
                  </a:lnTo>
                  <a:lnTo>
                    <a:pt x="5496" y="4739"/>
                  </a:lnTo>
                  <a:lnTo>
                    <a:pt x="5398" y="4885"/>
                  </a:lnTo>
                  <a:lnTo>
                    <a:pt x="5300" y="5007"/>
                  </a:lnTo>
                  <a:lnTo>
                    <a:pt x="5203" y="5154"/>
                  </a:lnTo>
                  <a:lnTo>
                    <a:pt x="5080" y="5252"/>
                  </a:lnTo>
                  <a:lnTo>
                    <a:pt x="4958" y="5349"/>
                  </a:lnTo>
                  <a:lnTo>
                    <a:pt x="4812" y="5447"/>
                  </a:lnTo>
                  <a:lnTo>
                    <a:pt x="4665" y="5520"/>
                  </a:lnTo>
                  <a:lnTo>
                    <a:pt x="4519" y="5569"/>
                  </a:lnTo>
                  <a:lnTo>
                    <a:pt x="4372" y="5618"/>
                  </a:lnTo>
                  <a:lnTo>
                    <a:pt x="4201" y="5642"/>
                  </a:lnTo>
                  <a:lnTo>
                    <a:pt x="4055" y="5667"/>
                  </a:lnTo>
                  <a:lnTo>
                    <a:pt x="3884" y="5642"/>
                  </a:lnTo>
                  <a:lnTo>
                    <a:pt x="3713" y="5642"/>
                  </a:lnTo>
                  <a:lnTo>
                    <a:pt x="3566" y="5594"/>
                  </a:lnTo>
                  <a:lnTo>
                    <a:pt x="3395" y="5545"/>
                  </a:lnTo>
                  <a:lnTo>
                    <a:pt x="3249" y="5471"/>
                  </a:lnTo>
                  <a:lnTo>
                    <a:pt x="3102" y="5398"/>
                  </a:lnTo>
                  <a:lnTo>
                    <a:pt x="2956" y="5300"/>
                  </a:lnTo>
                  <a:lnTo>
                    <a:pt x="2833" y="5178"/>
                  </a:lnTo>
                  <a:lnTo>
                    <a:pt x="2711" y="5081"/>
                  </a:lnTo>
                  <a:lnTo>
                    <a:pt x="2614" y="4934"/>
                  </a:lnTo>
                  <a:lnTo>
                    <a:pt x="2540" y="4812"/>
                  </a:lnTo>
                  <a:lnTo>
                    <a:pt x="2467" y="4665"/>
                  </a:lnTo>
                  <a:lnTo>
                    <a:pt x="2394" y="4519"/>
                  </a:lnTo>
                  <a:lnTo>
                    <a:pt x="2369" y="4348"/>
                  </a:lnTo>
                  <a:lnTo>
                    <a:pt x="2321" y="4201"/>
                  </a:lnTo>
                  <a:lnTo>
                    <a:pt x="2321" y="4030"/>
                  </a:lnTo>
                  <a:lnTo>
                    <a:pt x="2321" y="3884"/>
                  </a:lnTo>
                  <a:lnTo>
                    <a:pt x="2345" y="3713"/>
                  </a:lnTo>
                  <a:lnTo>
                    <a:pt x="2369" y="3542"/>
                  </a:lnTo>
                  <a:lnTo>
                    <a:pt x="2418" y="3395"/>
                  </a:lnTo>
                  <a:lnTo>
                    <a:pt x="2492" y="3224"/>
                  </a:lnTo>
                  <a:lnTo>
                    <a:pt x="2589" y="3078"/>
                  </a:lnTo>
                  <a:lnTo>
                    <a:pt x="2687" y="2956"/>
                  </a:lnTo>
                  <a:lnTo>
                    <a:pt x="2785" y="2809"/>
                  </a:lnTo>
                  <a:lnTo>
                    <a:pt x="2907" y="2712"/>
                  </a:lnTo>
                  <a:lnTo>
                    <a:pt x="3029" y="2614"/>
                  </a:lnTo>
                  <a:lnTo>
                    <a:pt x="3175" y="2516"/>
                  </a:lnTo>
                  <a:lnTo>
                    <a:pt x="3322" y="2443"/>
                  </a:lnTo>
                  <a:lnTo>
                    <a:pt x="3468" y="2394"/>
                  </a:lnTo>
                  <a:lnTo>
                    <a:pt x="3615" y="2345"/>
                  </a:lnTo>
                  <a:lnTo>
                    <a:pt x="3786" y="2321"/>
                  </a:lnTo>
                  <a:lnTo>
                    <a:pt x="3933" y="2296"/>
                  </a:lnTo>
                  <a:close/>
                  <a:moveTo>
                    <a:pt x="3053" y="1"/>
                  </a:moveTo>
                  <a:lnTo>
                    <a:pt x="2980" y="25"/>
                  </a:lnTo>
                  <a:lnTo>
                    <a:pt x="2443" y="196"/>
                  </a:lnTo>
                  <a:lnTo>
                    <a:pt x="2369" y="220"/>
                  </a:lnTo>
                  <a:lnTo>
                    <a:pt x="2296" y="269"/>
                  </a:lnTo>
                  <a:lnTo>
                    <a:pt x="2198" y="391"/>
                  </a:lnTo>
                  <a:lnTo>
                    <a:pt x="2150" y="538"/>
                  </a:lnTo>
                  <a:lnTo>
                    <a:pt x="2150" y="611"/>
                  </a:lnTo>
                  <a:lnTo>
                    <a:pt x="2150" y="684"/>
                  </a:lnTo>
                  <a:lnTo>
                    <a:pt x="2394" y="1832"/>
                  </a:lnTo>
                  <a:lnTo>
                    <a:pt x="2223" y="1954"/>
                  </a:lnTo>
                  <a:lnTo>
                    <a:pt x="2076" y="2101"/>
                  </a:lnTo>
                  <a:lnTo>
                    <a:pt x="1002" y="1686"/>
                  </a:lnTo>
                  <a:lnTo>
                    <a:pt x="928" y="1686"/>
                  </a:lnTo>
                  <a:lnTo>
                    <a:pt x="831" y="1661"/>
                  </a:lnTo>
                  <a:lnTo>
                    <a:pt x="684" y="1710"/>
                  </a:lnTo>
                  <a:lnTo>
                    <a:pt x="562" y="1784"/>
                  </a:lnTo>
                  <a:lnTo>
                    <a:pt x="513" y="1832"/>
                  </a:lnTo>
                  <a:lnTo>
                    <a:pt x="464" y="1906"/>
                  </a:lnTo>
                  <a:lnTo>
                    <a:pt x="220" y="2394"/>
                  </a:lnTo>
                  <a:lnTo>
                    <a:pt x="196" y="2467"/>
                  </a:lnTo>
                  <a:lnTo>
                    <a:pt x="171" y="2541"/>
                  </a:lnTo>
                  <a:lnTo>
                    <a:pt x="196" y="2712"/>
                  </a:lnTo>
                  <a:lnTo>
                    <a:pt x="245" y="2834"/>
                  </a:lnTo>
                  <a:lnTo>
                    <a:pt x="293" y="2907"/>
                  </a:lnTo>
                  <a:lnTo>
                    <a:pt x="367" y="2956"/>
                  </a:lnTo>
                  <a:lnTo>
                    <a:pt x="1344" y="3591"/>
                  </a:lnTo>
                  <a:lnTo>
                    <a:pt x="1319" y="3786"/>
                  </a:lnTo>
                  <a:lnTo>
                    <a:pt x="1295" y="4006"/>
                  </a:lnTo>
                  <a:lnTo>
                    <a:pt x="245" y="4494"/>
                  </a:lnTo>
                  <a:lnTo>
                    <a:pt x="196" y="4519"/>
                  </a:lnTo>
                  <a:lnTo>
                    <a:pt x="123" y="4568"/>
                  </a:lnTo>
                  <a:lnTo>
                    <a:pt x="49" y="4714"/>
                  </a:lnTo>
                  <a:lnTo>
                    <a:pt x="0" y="4861"/>
                  </a:lnTo>
                  <a:lnTo>
                    <a:pt x="25" y="4934"/>
                  </a:lnTo>
                  <a:lnTo>
                    <a:pt x="25" y="5007"/>
                  </a:lnTo>
                  <a:lnTo>
                    <a:pt x="220" y="5545"/>
                  </a:lnTo>
                  <a:lnTo>
                    <a:pt x="245" y="5594"/>
                  </a:lnTo>
                  <a:lnTo>
                    <a:pt x="293" y="5667"/>
                  </a:lnTo>
                  <a:lnTo>
                    <a:pt x="391" y="5764"/>
                  </a:lnTo>
                  <a:lnTo>
                    <a:pt x="538" y="5813"/>
                  </a:lnTo>
                  <a:lnTo>
                    <a:pt x="684" y="5813"/>
                  </a:lnTo>
                  <a:lnTo>
                    <a:pt x="1832" y="5569"/>
                  </a:lnTo>
                  <a:lnTo>
                    <a:pt x="1954" y="5740"/>
                  </a:lnTo>
                  <a:lnTo>
                    <a:pt x="2101" y="5887"/>
                  </a:lnTo>
                  <a:lnTo>
                    <a:pt x="1710" y="6986"/>
                  </a:lnTo>
                  <a:lnTo>
                    <a:pt x="1686" y="7059"/>
                  </a:lnTo>
                  <a:lnTo>
                    <a:pt x="1686" y="7132"/>
                  </a:lnTo>
                  <a:lnTo>
                    <a:pt x="1710" y="7279"/>
                  </a:lnTo>
                  <a:lnTo>
                    <a:pt x="1783" y="7401"/>
                  </a:lnTo>
                  <a:lnTo>
                    <a:pt x="1857" y="7450"/>
                  </a:lnTo>
                  <a:lnTo>
                    <a:pt x="1905" y="7499"/>
                  </a:lnTo>
                  <a:lnTo>
                    <a:pt x="2418" y="7743"/>
                  </a:lnTo>
                  <a:lnTo>
                    <a:pt x="2492" y="7792"/>
                  </a:lnTo>
                  <a:lnTo>
                    <a:pt x="2711" y="7792"/>
                  </a:lnTo>
                  <a:lnTo>
                    <a:pt x="2858" y="7718"/>
                  </a:lnTo>
                  <a:lnTo>
                    <a:pt x="2907" y="7669"/>
                  </a:lnTo>
                  <a:lnTo>
                    <a:pt x="2956" y="7621"/>
                  </a:lnTo>
                  <a:lnTo>
                    <a:pt x="3591" y="6644"/>
                  </a:lnTo>
                  <a:lnTo>
                    <a:pt x="3810" y="6668"/>
                  </a:lnTo>
                  <a:lnTo>
                    <a:pt x="4006" y="6668"/>
                  </a:lnTo>
                  <a:lnTo>
                    <a:pt x="4494" y="7718"/>
                  </a:lnTo>
                  <a:lnTo>
                    <a:pt x="4543" y="7792"/>
                  </a:lnTo>
                  <a:lnTo>
                    <a:pt x="4592" y="7840"/>
                  </a:lnTo>
                  <a:lnTo>
                    <a:pt x="4714" y="7914"/>
                  </a:lnTo>
                  <a:lnTo>
                    <a:pt x="4861" y="7963"/>
                  </a:lnTo>
                  <a:lnTo>
                    <a:pt x="4934" y="7963"/>
                  </a:lnTo>
                  <a:lnTo>
                    <a:pt x="5007" y="7938"/>
                  </a:lnTo>
                  <a:lnTo>
                    <a:pt x="5544" y="7767"/>
                  </a:lnTo>
                  <a:lnTo>
                    <a:pt x="5618" y="7743"/>
                  </a:lnTo>
                  <a:lnTo>
                    <a:pt x="5667" y="7694"/>
                  </a:lnTo>
                  <a:lnTo>
                    <a:pt x="5764" y="7572"/>
                  </a:lnTo>
                  <a:lnTo>
                    <a:pt x="5838" y="7425"/>
                  </a:lnTo>
                  <a:lnTo>
                    <a:pt x="5838" y="7352"/>
                  </a:lnTo>
                  <a:lnTo>
                    <a:pt x="5838" y="7279"/>
                  </a:lnTo>
                  <a:lnTo>
                    <a:pt x="5593" y="6131"/>
                  </a:lnTo>
                  <a:lnTo>
                    <a:pt x="5740" y="6009"/>
                  </a:lnTo>
                  <a:lnTo>
                    <a:pt x="5911" y="5862"/>
                  </a:lnTo>
                  <a:lnTo>
                    <a:pt x="6985" y="6277"/>
                  </a:lnTo>
                  <a:lnTo>
                    <a:pt x="7059" y="6277"/>
                  </a:lnTo>
                  <a:lnTo>
                    <a:pt x="7132" y="6302"/>
                  </a:lnTo>
                  <a:lnTo>
                    <a:pt x="7278" y="6253"/>
                  </a:lnTo>
                  <a:lnTo>
                    <a:pt x="7425" y="6180"/>
                  </a:lnTo>
                  <a:lnTo>
                    <a:pt x="7474" y="6131"/>
                  </a:lnTo>
                  <a:lnTo>
                    <a:pt x="7523" y="6058"/>
                  </a:lnTo>
                  <a:lnTo>
                    <a:pt x="7767" y="5545"/>
                  </a:lnTo>
                  <a:lnTo>
                    <a:pt x="7791" y="5496"/>
                  </a:lnTo>
                  <a:lnTo>
                    <a:pt x="7816" y="5398"/>
                  </a:lnTo>
                  <a:lnTo>
                    <a:pt x="7791" y="5252"/>
                  </a:lnTo>
                  <a:lnTo>
                    <a:pt x="7718" y="5129"/>
                  </a:lnTo>
                  <a:lnTo>
                    <a:pt x="7669" y="5056"/>
                  </a:lnTo>
                  <a:lnTo>
                    <a:pt x="7620" y="5007"/>
                  </a:lnTo>
                  <a:lnTo>
                    <a:pt x="6643" y="4372"/>
                  </a:lnTo>
                  <a:lnTo>
                    <a:pt x="6668" y="4177"/>
                  </a:lnTo>
                  <a:lnTo>
                    <a:pt x="6668" y="3957"/>
                  </a:lnTo>
                  <a:lnTo>
                    <a:pt x="7718" y="3469"/>
                  </a:lnTo>
                  <a:lnTo>
                    <a:pt x="7791" y="3444"/>
                  </a:lnTo>
                  <a:lnTo>
                    <a:pt x="7865" y="3395"/>
                  </a:lnTo>
                  <a:lnTo>
                    <a:pt x="7938" y="3249"/>
                  </a:lnTo>
                  <a:lnTo>
                    <a:pt x="7962" y="3102"/>
                  </a:lnTo>
                  <a:lnTo>
                    <a:pt x="7962" y="3029"/>
                  </a:lnTo>
                  <a:lnTo>
                    <a:pt x="7962" y="2956"/>
                  </a:lnTo>
                  <a:lnTo>
                    <a:pt x="7767" y="2419"/>
                  </a:lnTo>
                  <a:lnTo>
                    <a:pt x="7743" y="2345"/>
                  </a:lnTo>
                  <a:lnTo>
                    <a:pt x="7694" y="2296"/>
                  </a:lnTo>
                  <a:lnTo>
                    <a:pt x="7572" y="2199"/>
                  </a:lnTo>
                  <a:lnTo>
                    <a:pt x="7449" y="2150"/>
                  </a:lnTo>
                  <a:lnTo>
                    <a:pt x="7278" y="2150"/>
                  </a:lnTo>
                  <a:lnTo>
                    <a:pt x="6155" y="2394"/>
                  </a:lnTo>
                  <a:lnTo>
                    <a:pt x="6033" y="2223"/>
                  </a:lnTo>
                  <a:lnTo>
                    <a:pt x="5886" y="2077"/>
                  </a:lnTo>
                  <a:lnTo>
                    <a:pt x="6277" y="978"/>
                  </a:lnTo>
                  <a:lnTo>
                    <a:pt x="6302" y="904"/>
                  </a:lnTo>
                  <a:lnTo>
                    <a:pt x="6302" y="831"/>
                  </a:lnTo>
                  <a:lnTo>
                    <a:pt x="6277" y="684"/>
                  </a:lnTo>
                  <a:lnTo>
                    <a:pt x="6179" y="562"/>
                  </a:lnTo>
                  <a:lnTo>
                    <a:pt x="6131" y="489"/>
                  </a:lnTo>
                  <a:lnTo>
                    <a:pt x="6082" y="465"/>
                  </a:lnTo>
                  <a:lnTo>
                    <a:pt x="5569" y="196"/>
                  </a:lnTo>
                  <a:lnTo>
                    <a:pt x="5496" y="172"/>
                  </a:lnTo>
                  <a:lnTo>
                    <a:pt x="5276" y="172"/>
                  </a:lnTo>
                  <a:lnTo>
                    <a:pt x="5129" y="245"/>
                  </a:lnTo>
                  <a:lnTo>
                    <a:pt x="5080" y="294"/>
                  </a:lnTo>
                  <a:lnTo>
                    <a:pt x="5032" y="343"/>
                  </a:lnTo>
                  <a:lnTo>
                    <a:pt x="4397" y="1319"/>
                  </a:lnTo>
                  <a:lnTo>
                    <a:pt x="4177" y="1295"/>
                  </a:lnTo>
                  <a:lnTo>
                    <a:pt x="3981" y="1295"/>
                  </a:lnTo>
                  <a:lnTo>
                    <a:pt x="3493" y="245"/>
                  </a:lnTo>
                  <a:lnTo>
                    <a:pt x="3444" y="172"/>
                  </a:lnTo>
                  <a:lnTo>
                    <a:pt x="3395" y="123"/>
                  </a:lnTo>
                  <a:lnTo>
                    <a:pt x="3273" y="49"/>
                  </a:lnTo>
                  <a:lnTo>
                    <a:pt x="312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04" name="Google Shape;1304;p38"/>
          <p:cNvGrpSpPr/>
          <p:nvPr/>
        </p:nvGrpSpPr>
        <p:grpSpPr>
          <a:xfrm>
            <a:off x="3177104" y="2638308"/>
            <a:ext cx="346104" cy="353231"/>
            <a:chOff x="3955900" y="2984500"/>
            <a:chExt cx="414000" cy="422525"/>
          </a:xfrm>
        </p:grpSpPr>
        <p:sp>
          <p:nvSpPr>
            <p:cNvPr id="1305" name="Google Shape;1305;p38"/>
            <p:cNvSpPr/>
            <p:nvPr/>
          </p:nvSpPr>
          <p:spPr>
            <a:xfrm>
              <a:off x="3955900" y="2984500"/>
              <a:ext cx="315700" cy="315675"/>
            </a:xfrm>
            <a:custGeom>
              <a:rect b="b" l="l" r="r" t="t"/>
              <a:pathLst>
                <a:path extrusionOk="0" h="12627" w="12628">
                  <a:moveTo>
                    <a:pt x="6302" y="977"/>
                  </a:moveTo>
                  <a:lnTo>
                    <a:pt x="6863" y="1026"/>
                  </a:lnTo>
                  <a:lnTo>
                    <a:pt x="7376" y="1099"/>
                  </a:lnTo>
                  <a:lnTo>
                    <a:pt x="7889" y="1221"/>
                  </a:lnTo>
                  <a:lnTo>
                    <a:pt x="8378" y="1417"/>
                  </a:lnTo>
                  <a:lnTo>
                    <a:pt x="8842" y="1636"/>
                  </a:lnTo>
                  <a:lnTo>
                    <a:pt x="9281" y="1905"/>
                  </a:lnTo>
                  <a:lnTo>
                    <a:pt x="9697" y="2198"/>
                  </a:lnTo>
                  <a:lnTo>
                    <a:pt x="10087" y="2540"/>
                  </a:lnTo>
                  <a:lnTo>
                    <a:pt x="10429" y="2931"/>
                  </a:lnTo>
                  <a:lnTo>
                    <a:pt x="10722" y="3346"/>
                  </a:lnTo>
                  <a:lnTo>
                    <a:pt x="10991" y="3786"/>
                  </a:lnTo>
                  <a:lnTo>
                    <a:pt x="11211" y="4250"/>
                  </a:lnTo>
                  <a:lnTo>
                    <a:pt x="11406" y="4738"/>
                  </a:lnTo>
                  <a:lnTo>
                    <a:pt x="11528" y="5251"/>
                  </a:lnTo>
                  <a:lnTo>
                    <a:pt x="11626" y="5764"/>
                  </a:lnTo>
                  <a:lnTo>
                    <a:pt x="11650" y="6326"/>
                  </a:lnTo>
                  <a:lnTo>
                    <a:pt x="11626" y="6863"/>
                  </a:lnTo>
                  <a:lnTo>
                    <a:pt x="11528" y="7400"/>
                  </a:lnTo>
                  <a:lnTo>
                    <a:pt x="11406" y="7913"/>
                  </a:lnTo>
                  <a:lnTo>
                    <a:pt x="11211" y="8402"/>
                  </a:lnTo>
                  <a:lnTo>
                    <a:pt x="10991" y="8866"/>
                  </a:lnTo>
                  <a:lnTo>
                    <a:pt x="10722" y="9305"/>
                  </a:lnTo>
                  <a:lnTo>
                    <a:pt x="10429" y="9696"/>
                  </a:lnTo>
                  <a:lnTo>
                    <a:pt x="10087" y="10087"/>
                  </a:lnTo>
                  <a:lnTo>
                    <a:pt x="9697" y="10429"/>
                  </a:lnTo>
                  <a:lnTo>
                    <a:pt x="9281" y="10746"/>
                  </a:lnTo>
                  <a:lnTo>
                    <a:pt x="8842" y="11015"/>
                  </a:lnTo>
                  <a:lnTo>
                    <a:pt x="8378" y="11235"/>
                  </a:lnTo>
                  <a:lnTo>
                    <a:pt x="7889" y="11406"/>
                  </a:lnTo>
                  <a:lnTo>
                    <a:pt x="7376" y="11552"/>
                  </a:lnTo>
                  <a:lnTo>
                    <a:pt x="6863" y="11625"/>
                  </a:lnTo>
                  <a:lnTo>
                    <a:pt x="6302" y="11650"/>
                  </a:lnTo>
                  <a:lnTo>
                    <a:pt x="5764" y="11625"/>
                  </a:lnTo>
                  <a:lnTo>
                    <a:pt x="5227" y="11552"/>
                  </a:lnTo>
                  <a:lnTo>
                    <a:pt x="4714" y="11406"/>
                  </a:lnTo>
                  <a:lnTo>
                    <a:pt x="4226" y="11235"/>
                  </a:lnTo>
                  <a:lnTo>
                    <a:pt x="3762" y="11015"/>
                  </a:lnTo>
                  <a:lnTo>
                    <a:pt x="3322" y="10746"/>
                  </a:lnTo>
                  <a:lnTo>
                    <a:pt x="2931" y="10429"/>
                  </a:lnTo>
                  <a:lnTo>
                    <a:pt x="2541" y="10087"/>
                  </a:lnTo>
                  <a:lnTo>
                    <a:pt x="2199" y="9696"/>
                  </a:lnTo>
                  <a:lnTo>
                    <a:pt x="1881" y="9305"/>
                  </a:lnTo>
                  <a:lnTo>
                    <a:pt x="1613" y="8866"/>
                  </a:lnTo>
                  <a:lnTo>
                    <a:pt x="1393" y="8402"/>
                  </a:lnTo>
                  <a:lnTo>
                    <a:pt x="1222" y="7913"/>
                  </a:lnTo>
                  <a:lnTo>
                    <a:pt x="1075" y="7400"/>
                  </a:lnTo>
                  <a:lnTo>
                    <a:pt x="1002" y="6863"/>
                  </a:lnTo>
                  <a:lnTo>
                    <a:pt x="978" y="6326"/>
                  </a:lnTo>
                  <a:lnTo>
                    <a:pt x="1002" y="5764"/>
                  </a:lnTo>
                  <a:lnTo>
                    <a:pt x="1075" y="5251"/>
                  </a:lnTo>
                  <a:lnTo>
                    <a:pt x="1222" y="4738"/>
                  </a:lnTo>
                  <a:lnTo>
                    <a:pt x="1393" y="4250"/>
                  </a:lnTo>
                  <a:lnTo>
                    <a:pt x="1613" y="3786"/>
                  </a:lnTo>
                  <a:lnTo>
                    <a:pt x="1881" y="3346"/>
                  </a:lnTo>
                  <a:lnTo>
                    <a:pt x="2199" y="2931"/>
                  </a:lnTo>
                  <a:lnTo>
                    <a:pt x="2541" y="2540"/>
                  </a:lnTo>
                  <a:lnTo>
                    <a:pt x="2931" y="2198"/>
                  </a:lnTo>
                  <a:lnTo>
                    <a:pt x="3322" y="1905"/>
                  </a:lnTo>
                  <a:lnTo>
                    <a:pt x="3762" y="1636"/>
                  </a:lnTo>
                  <a:lnTo>
                    <a:pt x="4226" y="1417"/>
                  </a:lnTo>
                  <a:lnTo>
                    <a:pt x="4714" y="1221"/>
                  </a:lnTo>
                  <a:lnTo>
                    <a:pt x="5227" y="1099"/>
                  </a:lnTo>
                  <a:lnTo>
                    <a:pt x="5764" y="1026"/>
                  </a:lnTo>
                  <a:lnTo>
                    <a:pt x="6302" y="977"/>
                  </a:lnTo>
                  <a:close/>
                  <a:moveTo>
                    <a:pt x="6302" y="0"/>
                  </a:moveTo>
                  <a:lnTo>
                    <a:pt x="5984" y="24"/>
                  </a:lnTo>
                  <a:lnTo>
                    <a:pt x="5667" y="49"/>
                  </a:lnTo>
                  <a:lnTo>
                    <a:pt x="5349" y="73"/>
                  </a:lnTo>
                  <a:lnTo>
                    <a:pt x="5032" y="147"/>
                  </a:lnTo>
                  <a:lnTo>
                    <a:pt x="4739" y="220"/>
                  </a:lnTo>
                  <a:lnTo>
                    <a:pt x="4446" y="293"/>
                  </a:lnTo>
                  <a:lnTo>
                    <a:pt x="4153" y="391"/>
                  </a:lnTo>
                  <a:lnTo>
                    <a:pt x="3859" y="513"/>
                  </a:lnTo>
                  <a:lnTo>
                    <a:pt x="3566" y="635"/>
                  </a:lnTo>
                  <a:lnTo>
                    <a:pt x="3298" y="782"/>
                  </a:lnTo>
                  <a:lnTo>
                    <a:pt x="3029" y="928"/>
                  </a:lnTo>
                  <a:lnTo>
                    <a:pt x="2785" y="1075"/>
                  </a:lnTo>
                  <a:lnTo>
                    <a:pt x="2296" y="1441"/>
                  </a:lnTo>
                  <a:lnTo>
                    <a:pt x="1857" y="1856"/>
                  </a:lnTo>
                  <a:lnTo>
                    <a:pt x="1442" y="2296"/>
                  </a:lnTo>
                  <a:lnTo>
                    <a:pt x="1075" y="2784"/>
                  </a:lnTo>
                  <a:lnTo>
                    <a:pt x="904" y="3053"/>
                  </a:lnTo>
                  <a:lnTo>
                    <a:pt x="758" y="3322"/>
                  </a:lnTo>
                  <a:lnTo>
                    <a:pt x="611" y="3590"/>
                  </a:lnTo>
                  <a:lnTo>
                    <a:pt x="489" y="3859"/>
                  </a:lnTo>
                  <a:lnTo>
                    <a:pt x="391" y="4152"/>
                  </a:lnTo>
                  <a:lnTo>
                    <a:pt x="294" y="4445"/>
                  </a:lnTo>
                  <a:lnTo>
                    <a:pt x="196" y="4738"/>
                  </a:lnTo>
                  <a:lnTo>
                    <a:pt x="123" y="5056"/>
                  </a:lnTo>
                  <a:lnTo>
                    <a:pt x="74" y="5349"/>
                  </a:lnTo>
                  <a:lnTo>
                    <a:pt x="25" y="5666"/>
                  </a:lnTo>
                  <a:lnTo>
                    <a:pt x="1" y="5984"/>
                  </a:lnTo>
                  <a:lnTo>
                    <a:pt x="1" y="6326"/>
                  </a:lnTo>
                  <a:lnTo>
                    <a:pt x="1" y="6643"/>
                  </a:lnTo>
                  <a:lnTo>
                    <a:pt x="25" y="6961"/>
                  </a:lnTo>
                  <a:lnTo>
                    <a:pt x="74" y="7278"/>
                  </a:lnTo>
                  <a:lnTo>
                    <a:pt x="123" y="7596"/>
                  </a:lnTo>
                  <a:lnTo>
                    <a:pt x="196" y="7889"/>
                  </a:lnTo>
                  <a:lnTo>
                    <a:pt x="294" y="8206"/>
                  </a:lnTo>
                  <a:lnTo>
                    <a:pt x="391" y="8499"/>
                  </a:lnTo>
                  <a:lnTo>
                    <a:pt x="489" y="8768"/>
                  </a:lnTo>
                  <a:lnTo>
                    <a:pt x="611" y="9061"/>
                  </a:lnTo>
                  <a:lnTo>
                    <a:pt x="758" y="9330"/>
                  </a:lnTo>
                  <a:lnTo>
                    <a:pt x="904" y="9598"/>
                  </a:lnTo>
                  <a:lnTo>
                    <a:pt x="1075" y="9843"/>
                  </a:lnTo>
                  <a:lnTo>
                    <a:pt x="1442" y="10331"/>
                  </a:lnTo>
                  <a:lnTo>
                    <a:pt x="1857" y="10771"/>
                  </a:lnTo>
                  <a:lnTo>
                    <a:pt x="2296" y="11186"/>
                  </a:lnTo>
                  <a:lnTo>
                    <a:pt x="2785" y="11552"/>
                  </a:lnTo>
                  <a:lnTo>
                    <a:pt x="3029" y="11723"/>
                  </a:lnTo>
                  <a:lnTo>
                    <a:pt x="3298" y="11870"/>
                  </a:lnTo>
                  <a:lnTo>
                    <a:pt x="3566" y="12016"/>
                  </a:lnTo>
                  <a:lnTo>
                    <a:pt x="3859" y="12138"/>
                  </a:lnTo>
                  <a:lnTo>
                    <a:pt x="4153" y="12236"/>
                  </a:lnTo>
                  <a:lnTo>
                    <a:pt x="4446" y="12334"/>
                  </a:lnTo>
                  <a:lnTo>
                    <a:pt x="4739" y="12431"/>
                  </a:lnTo>
                  <a:lnTo>
                    <a:pt x="5032" y="12505"/>
                  </a:lnTo>
                  <a:lnTo>
                    <a:pt x="5349" y="12553"/>
                  </a:lnTo>
                  <a:lnTo>
                    <a:pt x="5667" y="12602"/>
                  </a:lnTo>
                  <a:lnTo>
                    <a:pt x="5984" y="12627"/>
                  </a:lnTo>
                  <a:lnTo>
                    <a:pt x="6644" y="12627"/>
                  </a:lnTo>
                  <a:lnTo>
                    <a:pt x="6961" y="12602"/>
                  </a:lnTo>
                  <a:lnTo>
                    <a:pt x="7279" y="12553"/>
                  </a:lnTo>
                  <a:lnTo>
                    <a:pt x="7572" y="12505"/>
                  </a:lnTo>
                  <a:lnTo>
                    <a:pt x="7889" y="12431"/>
                  </a:lnTo>
                  <a:lnTo>
                    <a:pt x="8182" y="12334"/>
                  </a:lnTo>
                  <a:lnTo>
                    <a:pt x="8475" y="12236"/>
                  </a:lnTo>
                  <a:lnTo>
                    <a:pt x="8768" y="12138"/>
                  </a:lnTo>
                  <a:lnTo>
                    <a:pt x="9037" y="12016"/>
                  </a:lnTo>
                  <a:lnTo>
                    <a:pt x="9306" y="11870"/>
                  </a:lnTo>
                  <a:lnTo>
                    <a:pt x="9574" y="11723"/>
                  </a:lnTo>
                  <a:lnTo>
                    <a:pt x="9843" y="11552"/>
                  </a:lnTo>
                  <a:lnTo>
                    <a:pt x="10332" y="11186"/>
                  </a:lnTo>
                  <a:lnTo>
                    <a:pt x="10771" y="10771"/>
                  </a:lnTo>
                  <a:lnTo>
                    <a:pt x="11186" y="10331"/>
                  </a:lnTo>
                  <a:lnTo>
                    <a:pt x="11553" y="9843"/>
                  </a:lnTo>
                  <a:lnTo>
                    <a:pt x="11699" y="9598"/>
                  </a:lnTo>
                  <a:lnTo>
                    <a:pt x="11846" y="9330"/>
                  </a:lnTo>
                  <a:lnTo>
                    <a:pt x="11992" y="9061"/>
                  </a:lnTo>
                  <a:lnTo>
                    <a:pt x="12114" y="8768"/>
                  </a:lnTo>
                  <a:lnTo>
                    <a:pt x="12237" y="8499"/>
                  </a:lnTo>
                  <a:lnTo>
                    <a:pt x="12334" y="8206"/>
                  </a:lnTo>
                  <a:lnTo>
                    <a:pt x="12432" y="7889"/>
                  </a:lnTo>
                  <a:lnTo>
                    <a:pt x="12481" y="7596"/>
                  </a:lnTo>
                  <a:lnTo>
                    <a:pt x="12554" y="7278"/>
                  </a:lnTo>
                  <a:lnTo>
                    <a:pt x="12578" y="6961"/>
                  </a:lnTo>
                  <a:lnTo>
                    <a:pt x="12603" y="6643"/>
                  </a:lnTo>
                  <a:lnTo>
                    <a:pt x="12627" y="6326"/>
                  </a:lnTo>
                  <a:lnTo>
                    <a:pt x="12603" y="5984"/>
                  </a:lnTo>
                  <a:lnTo>
                    <a:pt x="12578" y="5666"/>
                  </a:lnTo>
                  <a:lnTo>
                    <a:pt x="12554" y="5349"/>
                  </a:lnTo>
                  <a:lnTo>
                    <a:pt x="12481" y="5056"/>
                  </a:lnTo>
                  <a:lnTo>
                    <a:pt x="12432" y="4738"/>
                  </a:lnTo>
                  <a:lnTo>
                    <a:pt x="12334" y="4445"/>
                  </a:lnTo>
                  <a:lnTo>
                    <a:pt x="12237" y="4152"/>
                  </a:lnTo>
                  <a:lnTo>
                    <a:pt x="12114" y="3859"/>
                  </a:lnTo>
                  <a:lnTo>
                    <a:pt x="11992" y="3590"/>
                  </a:lnTo>
                  <a:lnTo>
                    <a:pt x="11846" y="3322"/>
                  </a:lnTo>
                  <a:lnTo>
                    <a:pt x="11699" y="3053"/>
                  </a:lnTo>
                  <a:lnTo>
                    <a:pt x="11553" y="2784"/>
                  </a:lnTo>
                  <a:lnTo>
                    <a:pt x="11186" y="2296"/>
                  </a:lnTo>
                  <a:lnTo>
                    <a:pt x="10771" y="1856"/>
                  </a:lnTo>
                  <a:lnTo>
                    <a:pt x="10332" y="1441"/>
                  </a:lnTo>
                  <a:lnTo>
                    <a:pt x="9843" y="1075"/>
                  </a:lnTo>
                  <a:lnTo>
                    <a:pt x="9574" y="928"/>
                  </a:lnTo>
                  <a:lnTo>
                    <a:pt x="9306" y="782"/>
                  </a:lnTo>
                  <a:lnTo>
                    <a:pt x="9037" y="635"/>
                  </a:lnTo>
                  <a:lnTo>
                    <a:pt x="8768" y="513"/>
                  </a:lnTo>
                  <a:lnTo>
                    <a:pt x="8475" y="391"/>
                  </a:lnTo>
                  <a:lnTo>
                    <a:pt x="8182" y="293"/>
                  </a:lnTo>
                  <a:lnTo>
                    <a:pt x="7889" y="220"/>
                  </a:lnTo>
                  <a:lnTo>
                    <a:pt x="7572" y="147"/>
                  </a:lnTo>
                  <a:lnTo>
                    <a:pt x="7279" y="73"/>
                  </a:lnTo>
                  <a:lnTo>
                    <a:pt x="6961" y="49"/>
                  </a:lnTo>
                  <a:lnTo>
                    <a:pt x="6644" y="24"/>
                  </a:lnTo>
                  <a:lnTo>
                    <a:pt x="630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6" name="Google Shape;1306;p38"/>
            <p:cNvSpPr/>
            <p:nvPr/>
          </p:nvSpPr>
          <p:spPr>
            <a:xfrm>
              <a:off x="3992525" y="3021125"/>
              <a:ext cx="242425" cy="242425"/>
            </a:xfrm>
            <a:custGeom>
              <a:rect b="b" l="l" r="r" t="t"/>
              <a:pathLst>
                <a:path extrusionOk="0" h="9697" w="9697">
                  <a:moveTo>
                    <a:pt x="4934" y="1466"/>
                  </a:moveTo>
                  <a:lnTo>
                    <a:pt x="5008" y="1490"/>
                  </a:lnTo>
                  <a:lnTo>
                    <a:pt x="5081" y="1539"/>
                  </a:lnTo>
                  <a:lnTo>
                    <a:pt x="5154" y="1588"/>
                  </a:lnTo>
                  <a:lnTo>
                    <a:pt x="5203" y="1637"/>
                  </a:lnTo>
                  <a:lnTo>
                    <a:pt x="5252" y="1734"/>
                  </a:lnTo>
                  <a:lnTo>
                    <a:pt x="5276" y="1808"/>
                  </a:lnTo>
                  <a:lnTo>
                    <a:pt x="5276" y="1905"/>
                  </a:lnTo>
                  <a:lnTo>
                    <a:pt x="5276" y="1979"/>
                  </a:lnTo>
                  <a:lnTo>
                    <a:pt x="5252" y="2076"/>
                  </a:lnTo>
                  <a:lnTo>
                    <a:pt x="5203" y="2150"/>
                  </a:lnTo>
                  <a:lnTo>
                    <a:pt x="5154" y="2198"/>
                  </a:lnTo>
                  <a:lnTo>
                    <a:pt x="5081" y="2247"/>
                  </a:lnTo>
                  <a:lnTo>
                    <a:pt x="5008" y="2296"/>
                  </a:lnTo>
                  <a:lnTo>
                    <a:pt x="4934" y="2321"/>
                  </a:lnTo>
                  <a:lnTo>
                    <a:pt x="4837" y="2345"/>
                  </a:lnTo>
                  <a:lnTo>
                    <a:pt x="4593" y="2345"/>
                  </a:lnTo>
                  <a:lnTo>
                    <a:pt x="4348" y="2394"/>
                  </a:lnTo>
                  <a:lnTo>
                    <a:pt x="4104" y="2443"/>
                  </a:lnTo>
                  <a:lnTo>
                    <a:pt x="3860" y="2540"/>
                  </a:lnTo>
                  <a:lnTo>
                    <a:pt x="3640" y="2638"/>
                  </a:lnTo>
                  <a:lnTo>
                    <a:pt x="3445" y="2760"/>
                  </a:lnTo>
                  <a:lnTo>
                    <a:pt x="3249" y="2907"/>
                  </a:lnTo>
                  <a:lnTo>
                    <a:pt x="3054" y="3078"/>
                  </a:lnTo>
                  <a:lnTo>
                    <a:pt x="2907" y="3249"/>
                  </a:lnTo>
                  <a:lnTo>
                    <a:pt x="2761" y="3444"/>
                  </a:lnTo>
                  <a:lnTo>
                    <a:pt x="2639" y="3664"/>
                  </a:lnTo>
                  <a:lnTo>
                    <a:pt x="2517" y="3884"/>
                  </a:lnTo>
                  <a:lnTo>
                    <a:pt x="2443" y="4103"/>
                  </a:lnTo>
                  <a:lnTo>
                    <a:pt x="2370" y="4348"/>
                  </a:lnTo>
                  <a:lnTo>
                    <a:pt x="2346" y="4592"/>
                  </a:lnTo>
                  <a:lnTo>
                    <a:pt x="2321" y="4861"/>
                  </a:lnTo>
                  <a:lnTo>
                    <a:pt x="2321" y="4934"/>
                  </a:lnTo>
                  <a:lnTo>
                    <a:pt x="2297" y="5032"/>
                  </a:lnTo>
                  <a:lnTo>
                    <a:pt x="2248" y="5105"/>
                  </a:lnTo>
                  <a:lnTo>
                    <a:pt x="2199" y="5154"/>
                  </a:lnTo>
                  <a:lnTo>
                    <a:pt x="2126" y="5227"/>
                  </a:lnTo>
                  <a:lnTo>
                    <a:pt x="2053" y="5251"/>
                  </a:lnTo>
                  <a:lnTo>
                    <a:pt x="1979" y="5276"/>
                  </a:lnTo>
                  <a:lnTo>
                    <a:pt x="1882" y="5300"/>
                  </a:lnTo>
                  <a:lnTo>
                    <a:pt x="1808" y="5276"/>
                  </a:lnTo>
                  <a:lnTo>
                    <a:pt x="1711" y="5251"/>
                  </a:lnTo>
                  <a:lnTo>
                    <a:pt x="1637" y="5227"/>
                  </a:lnTo>
                  <a:lnTo>
                    <a:pt x="1564" y="5154"/>
                  </a:lnTo>
                  <a:lnTo>
                    <a:pt x="1515" y="5105"/>
                  </a:lnTo>
                  <a:lnTo>
                    <a:pt x="1491" y="5032"/>
                  </a:lnTo>
                  <a:lnTo>
                    <a:pt x="1466" y="4934"/>
                  </a:lnTo>
                  <a:lnTo>
                    <a:pt x="1442" y="4861"/>
                  </a:lnTo>
                  <a:lnTo>
                    <a:pt x="1466" y="4494"/>
                  </a:lnTo>
                  <a:lnTo>
                    <a:pt x="1515" y="4177"/>
                  </a:lnTo>
                  <a:lnTo>
                    <a:pt x="1588" y="3835"/>
                  </a:lnTo>
                  <a:lnTo>
                    <a:pt x="1711" y="3542"/>
                  </a:lnTo>
                  <a:lnTo>
                    <a:pt x="1857" y="3224"/>
                  </a:lnTo>
                  <a:lnTo>
                    <a:pt x="2028" y="2956"/>
                  </a:lnTo>
                  <a:lnTo>
                    <a:pt x="2223" y="2687"/>
                  </a:lnTo>
                  <a:lnTo>
                    <a:pt x="2443" y="2443"/>
                  </a:lnTo>
                  <a:lnTo>
                    <a:pt x="2688" y="2223"/>
                  </a:lnTo>
                  <a:lnTo>
                    <a:pt x="2956" y="2028"/>
                  </a:lnTo>
                  <a:lnTo>
                    <a:pt x="3225" y="1857"/>
                  </a:lnTo>
                  <a:lnTo>
                    <a:pt x="3518" y="1710"/>
                  </a:lnTo>
                  <a:lnTo>
                    <a:pt x="3835" y="1612"/>
                  </a:lnTo>
                  <a:lnTo>
                    <a:pt x="4153" y="1515"/>
                  </a:lnTo>
                  <a:lnTo>
                    <a:pt x="4495" y="1466"/>
                  </a:lnTo>
                  <a:close/>
                  <a:moveTo>
                    <a:pt x="4837" y="0"/>
                  </a:moveTo>
                  <a:lnTo>
                    <a:pt x="4348" y="25"/>
                  </a:lnTo>
                  <a:lnTo>
                    <a:pt x="3860" y="98"/>
                  </a:lnTo>
                  <a:lnTo>
                    <a:pt x="3396" y="220"/>
                  </a:lnTo>
                  <a:lnTo>
                    <a:pt x="2956" y="391"/>
                  </a:lnTo>
                  <a:lnTo>
                    <a:pt x="2541" y="587"/>
                  </a:lnTo>
                  <a:lnTo>
                    <a:pt x="2150" y="831"/>
                  </a:lnTo>
                  <a:lnTo>
                    <a:pt x="1759" y="1124"/>
                  </a:lnTo>
                  <a:lnTo>
                    <a:pt x="1418" y="1441"/>
                  </a:lnTo>
                  <a:lnTo>
                    <a:pt x="1100" y="1783"/>
                  </a:lnTo>
                  <a:lnTo>
                    <a:pt x="831" y="2150"/>
                  </a:lnTo>
                  <a:lnTo>
                    <a:pt x="587" y="2540"/>
                  </a:lnTo>
                  <a:lnTo>
                    <a:pt x="392" y="2980"/>
                  </a:lnTo>
                  <a:lnTo>
                    <a:pt x="221" y="3420"/>
                  </a:lnTo>
                  <a:lnTo>
                    <a:pt x="99" y="3884"/>
                  </a:lnTo>
                  <a:lnTo>
                    <a:pt x="25" y="4348"/>
                  </a:lnTo>
                  <a:lnTo>
                    <a:pt x="1" y="4861"/>
                  </a:lnTo>
                  <a:lnTo>
                    <a:pt x="25" y="5349"/>
                  </a:lnTo>
                  <a:lnTo>
                    <a:pt x="99" y="5838"/>
                  </a:lnTo>
                  <a:lnTo>
                    <a:pt x="221" y="6302"/>
                  </a:lnTo>
                  <a:lnTo>
                    <a:pt x="392" y="6741"/>
                  </a:lnTo>
                  <a:lnTo>
                    <a:pt x="587" y="7156"/>
                  </a:lnTo>
                  <a:lnTo>
                    <a:pt x="831" y="7547"/>
                  </a:lnTo>
                  <a:lnTo>
                    <a:pt x="1100" y="7938"/>
                  </a:lnTo>
                  <a:lnTo>
                    <a:pt x="1418" y="8280"/>
                  </a:lnTo>
                  <a:lnTo>
                    <a:pt x="1759" y="8597"/>
                  </a:lnTo>
                  <a:lnTo>
                    <a:pt x="2150" y="8866"/>
                  </a:lnTo>
                  <a:lnTo>
                    <a:pt x="2541" y="9110"/>
                  </a:lnTo>
                  <a:lnTo>
                    <a:pt x="2956" y="9306"/>
                  </a:lnTo>
                  <a:lnTo>
                    <a:pt x="3396" y="9477"/>
                  </a:lnTo>
                  <a:lnTo>
                    <a:pt x="3860" y="9599"/>
                  </a:lnTo>
                  <a:lnTo>
                    <a:pt x="4348" y="9672"/>
                  </a:lnTo>
                  <a:lnTo>
                    <a:pt x="4837" y="9696"/>
                  </a:lnTo>
                  <a:lnTo>
                    <a:pt x="5350" y="9672"/>
                  </a:lnTo>
                  <a:lnTo>
                    <a:pt x="5814" y="9599"/>
                  </a:lnTo>
                  <a:lnTo>
                    <a:pt x="6278" y="9477"/>
                  </a:lnTo>
                  <a:lnTo>
                    <a:pt x="6717" y="9306"/>
                  </a:lnTo>
                  <a:lnTo>
                    <a:pt x="7157" y="9110"/>
                  </a:lnTo>
                  <a:lnTo>
                    <a:pt x="7548" y="8866"/>
                  </a:lnTo>
                  <a:lnTo>
                    <a:pt x="7914" y="8597"/>
                  </a:lnTo>
                  <a:lnTo>
                    <a:pt x="8256" y="8280"/>
                  </a:lnTo>
                  <a:lnTo>
                    <a:pt x="8573" y="7938"/>
                  </a:lnTo>
                  <a:lnTo>
                    <a:pt x="8867" y="7547"/>
                  </a:lnTo>
                  <a:lnTo>
                    <a:pt x="9111" y="7156"/>
                  </a:lnTo>
                  <a:lnTo>
                    <a:pt x="9306" y="6741"/>
                  </a:lnTo>
                  <a:lnTo>
                    <a:pt x="9477" y="6302"/>
                  </a:lnTo>
                  <a:lnTo>
                    <a:pt x="9599" y="5838"/>
                  </a:lnTo>
                  <a:lnTo>
                    <a:pt x="9673" y="5349"/>
                  </a:lnTo>
                  <a:lnTo>
                    <a:pt x="9697" y="4861"/>
                  </a:lnTo>
                  <a:lnTo>
                    <a:pt x="9673" y="4348"/>
                  </a:lnTo>
                  <a:lnTo>
                    <a:pt x="9599" y="3884"/>
                  </a:lnTo>
                  <a:lnTo>
                    <a:pt x="9477" y="3420"/>
                  </a:lnTo>
                  <a:lnTo>
                    <a:pt x="9306" y="2980"/>
                  </a:lnTo>
                  <a:lnTo>
                    <a:pt x="9111" y="2540"/>
                  </a:lnTo>
                  <a:lnTo>
                    <a:pt x="8867" y="2150"/>
                  </a:lnTo>
                  <a:lnTo>
                    <a:pt x="8573" y="1783"/>
                  </a:lnTo>
                  <a:lnTo>
                    <a:pt x="8256" y="1441"/>
                  </a:lnTo>
                  <a:lnTo>
                    <a:pt x="7914" y="1124"/>
                  </a:lnTo>
                  <a:lnTo>
                    <a:pt x="7548" y="831"/>
                  </a:lnTo>
                  <a:lnTo>
                    <a:pt x="7157" y="587"/>
                  </a:lnTo>
                  <a:lnTo>
                    <a:pt x="6717" y="391"/>
                  </a:lnTo>
                  <a:lnTo>
                    <a:pt x="6278" y="220"/>
                  </a:lnTo>
                  <a:lnTo>
                    <a:pt x="5814" y="98"/>
                  </a:lnTo>
                  <a:lnTo>
                    <a:pt x="5350" y="25"/>
                  </a:lnTo>
                  <a:lnTo>
                    <a:pt x="48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7" name="Google Shape;1307;p38"/>
            <p:cNvSpPr/>
            <p:nvPr/>
          </p:nvSpPr>
          <p:spPr>
            <a:xfrm>
              <a:off x="4215400" y="3253150"/>
              <a:ext cx="154500" cy="153875"/>
            </a:xfrm>
            <a:custGeom>
              <a:rect b="b" l="l" r="r" t="t"/>
              <a:pathLst>
                <a:path extrusionOk="0" h="6155" w="6180">
                  <a:moveTo>
                    <a:pt x="1075" y="0"/>
                  </a:moveTo>
                  <a:lnTo>
                    <a:pt x="831" y="269"/>
                  </a:lnTo>
                  <a:lnTo>
                    <a:pt x="562" y="537"/>
                  </a:lnTo>
                  <a:lnTo>
                    <a:pt x="293" y="782"/>
                  </a:lnTo>
                  <a:lnTo>
                    <a:pt x="0" y="1026"/>
                  </a:lnTo>
                  <a:lnTo>
                    <a:pt x="4983" y="6008"/>
                  </a:lnTo>
                  <a:lnTo>
                    <a:pt x="5056" y="6057"/>
                  </a:lnTo>
                  <a:lnTo>
                    <a:pt x="5129" y="6106"/>
                  </a:lnTo>
                  <a:lnTo>
                    <a:pt x="5227" y="6130"/>
                  </a:lnTo>
                  <a:lnTo>
                    <a:pt x="5325" y="6155"/>
                  </a:lnTo>
                  <a:lnTo>
                    <a:pt x="5422" y="6130"/>
                  </a:lnTo>
                  <a:lnTo>
                    <a:pt x="5496" y="6106"/>
                  </a:lnTo>
                  <a:lnTo>
                    <a:pt x="5593" y="6057"/>
                  </a:lnTo>
                  <a:lnTo>
                    <a:pt x="5667" y="6008"/>
                  </a:lnTo>
                  <a:lnTo>
                    <a:pt x="6033" y="5642"/>
                  </a:lnTo>
                  <a:lnTo>
                    <a:pt x="6106" y="5569"/>
                  </a:lnTo>
                  <a:lnTo>
                    <a:pt x="6155" y="5471"/>
                  </a:lnTo>
                  <a:lnTo>
                    <a:pt x="6179" y="5373"/>
                  </a:lnTo>
                  <a:lnTo>
                    <a:pt x="6179" y="5300"/>
                  </a:lnTo>
                  <a:lnTo>
                    <a:pt x="6179" y="5202"/>
                  </a:lnTo>
                  <a:lnTo>
                    <a:pt x="6155" y="5105"/>
                  </a:lnTo>
                  <a:lnTo>
                    <a:pt x="6106" y="5031"/>
                  </a:lnTo>
                  <a:lnTo>
                    <a:pt x="6033" y="4934"/>
                  </a:lnTo>
                  <a:lnTo>
                    <a:pt x="10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08" name="Google Shape;1308;p38"/>
          <p:cNvSpPr/>
          <p:nvPr/>
        </p:nvSpPr>
        <p:spPr>
          <a:xfrm>
            <a:off x="341117" y="3226449"/>
            <a:ext cx="386922" cy="304241"/>
          </a:xfrm>
          <a:custGeom>
            <a:rect b="b" l="l" r="r" t="t"/>
            <a:pathLst>
              <a:path extrusionOk="0" h="14557" w="18513">
                <a:moveTo>
                  <a:pt x="9159" y="2125"/>
                </a:moveTo>
                <a:lnTo>
                  <a:pt x="9403" y="2150"/>
                </a:lnTo>
                <a:lnTo>
                  <a:pt x="9672" y="2198"/>
                </a:lnTo>
                <a:lnTo>
                  <a:pt x="9916" y="2272"/>
                </a:lnTo>
                <a:lnTo>
                  <a:pt x="10160" y="2345"/>
                </a:lnTo>
                <a:lnTo>
                  <a:pt x="10404" y="2443"/>
                </a:lnTo>
                <a:lnTo>
                  <a:pt x="10624" y="2565"/>
                </a:lnTo>
                <a:lnTo>
                  <a:pt x="10820" y="2687"/>
                </a:lnTo>
                <a:lnTo>
                  <a:pt x="10893" y="2760"/>
                </a:lnTo>
                <a:lnTo>
                  <a:pt x="10942" y="2858"/>
                </a:lnTo>
                <a:lnTo>
                  <a:pt x="10942" y="2956"/>
                </a:lnTo>
                <a:lnTo>
                  <a:pt x="10917" y="3078"/>
                </a:lnTo>
                <a:lnTo>
                  <a:pt x="10844" y="3151"/>
                </a:lnTo>
                <a:lnTo>
                  <a:pt x="10771" y="3200"/>
                </a:lnTo>
                <a:lnTo>
                  <a:pt x="10698" y="3224"/>
                </a:lnTo>
                <a:lnTo>
                  <a:pt x="10600" y="3175"/>
                </a:lnTo>
                <a:lnTo>
                  <a:pt x="10404" y="3053"/>
                </a:lnTo>
                <a:lnTo>
                  <a:pt x="10209" y="2956"/>
                </a:lnTo>
                <a:lnTo>
                  <a:pt x="10014" y="2882"/>
                </a:lnTo>
                <a:lnTo>
                  <a:pt x="9794" y="2809"/>
                </a:lnTo>
                <a:lnTo>
                  <a:pt x="9574" y="2760"/>
                </a:lnTo>
                <a:lnTo>
                  <a:pt x="9354" y="2711"/>
                </a:lnTo>
                <a:lnTo>
                  <a:pt x="9110" y="2687"/>
                </a:lnTo>
                <a:lnTo>
                  <a:pt x="8646" y="2687"/>
                </a:lnTo>
                <a:lnTo>
                  <a:pt x="8426" y="2711"/>
                </a:lnTo>
                <a:lnTo>
                  <a:pt x="8206" y="2760"/>
                </a:lnTo>
                <a:lnTo>
                  <a:pt x="7987" y="2809"/>
                </a:lnTo>
                <a:lnTo>
                  <a:pt x="7767" y="2882"/>
                </a:lnTo>
                <a:lnTo>
                  <a:pt x="7547" y="2956"/>
                </a:lnTo>
                <a:lnTo>
                  <a:pt x="7352" y="3053"/>
                </a:lnTo>
                <a:lnTo>
                  <a:pt x="7181" y="3175"/>
                </a:lnTo>
                <a:lnTo>
                  <a:pt x="7107" y="3200"/>
                </a:lnTo>
                <a:lnTo>
                  <a:pt x="7059" y="3224"/>
                </a:lnTo>
                <a:lnTo>
                  <a:pt x="7010" y="3200"/>
                </a:lnTo>
                <a:lnTo>
                  <a:pt x="6936" y="3175"/>
                </a:lnTo>
                <a:lnTo>
                  <a:pt x="6888" y="3127"/>
                </a:lnTo>
                <a:lnTo>
                  <a:pt x="6863" y="3078"/>
                </a:lnTo>
                <a:lnTo>
                  <a:pt x="6839" y="2956"/>
                </a:lnTo>
                <a:lnTo>
                  <a:pt x="6839" y="2858"/>
                </a:lnTo>
                <a:lnTo>
                  <a:pt x="6888" y="2760"/>
                </a:lnTo>
                <a:lnTo>
                  <a:pt x="6936" y="2687"/>
                </a:lnTo>
                <a:lnTo>
                  <a:pt x="7156" y="2565"/>
                </a:lnTo>
                <a:lnTo>
                  <a:pt x="7376" y="2443"/>
                </a:lnTo>
                <a:lnTo>
                  <a:pt x="7620" y="2345"/>
                </a:lnTo>
                <a:lnTo>
                  <a:pt x="7864" y="2272"/>
                </a:lnTo>
                <a:lnTo>
                  <a:pt x="8109" y="2198"/>
                </a:lnTo>
                <a:lnTo>
                  <a:pt x="8377" y="2150"/>
                </a:lnTo>
                <a:lnTo>
                  <a:pt x="8622" y="2125"/>
                </a:lnTo>
                <a:close/>
                <a:moveTo>
                  <a:pt x="3761" y="5373"/>
                </a:moveTo>
                <a:lnTo>
                  <a:pt x="3884" y="5398"/>
                </a:lnTo>
                <a:lnTo>
                  <a:pt x="4030" y="5447"/>
                </a:lnTo>
                <a:lnTo>
                  <a:pt x="4128" y="5496"/>
                </a:lnTo>
                <a:lnTo>
                  <a:pt x="4250" y="5569"/>
                </a:lnTo>
                <a:lnTo>
                  <a:pt x="4323" y="5691"/>
                </a:lnTo>
                <a:lnTo>
                  <a:pt x="4372" y="5789"/>
                </a:lnTo>
                <a:lnTo>
                  <a:pt x="4421" y="5911"/>
                </a:lnTo>
                <a:lnTo>
                  <a:pt x="4445" y="6057"/>
                </a:lnTo>
                <a:lnTo>
                  <a:pt x="4421" y="6204"/>
                </a:lnTo>
                <a:lnTo>
                  <a:pt x="4372" y="6326"/>
                </a:lnTo>
                <a:lnTo>
                  <a:pt x="4323" y="6448"/>
                </a:lnTo>
                <a:lnTo>
                  <a:pt x="4250" y="6546"/>
                </a:lnTo>
                <a:lnTo>
                  <a:pt x="4128" y="6619"/>
                </a:lnTo>
                <a:lnTo>
                  <a:pt x="4030" y="6692"/>
                </a:lnTo>
                <a:lnTo>
                  <a:pt x="3884" y="6717"/>
                </a:lnTo>
                <a:lnTo>
                  <a:pt x="3761" y="6741"/>
                </a:lnTo>
                <a:lnTo>
                  <a:pt x="3615" y="6717"/>
                </a:lnTo>
                <a:lnTo>
                  <a:pt x="3493" y="6692"/>
                </a:lnTo>
                <a:lnTo>
                  <a:pt x="3371" y="6619"/>
                </a:lnTo>
                <a:lnTo>
                  <a:pt x="3273" y="6546"/>
                </a:lnTo>
                <a:lnTo>
                  <a:pt x="3200" y="6448"/>
                </a:lnTo>
                <a:lnTo>
                  <a:pt x="3126" y="6326"/>
                </a:lnTo>
                <a:lnTo>
                  <a:pt x="3102" y="6204"/>
                </a:lnTo>
                <a:lnTo>
                  <a:pt x="3078" y="6057"/>
                </a:lnTo>
                <a:lnTo>
                  <a:pt x="3102" y="5911"/>
                </a:lnTo>
                <a:lnTo>
                  <a:pt x="3126" y="5789"/>
                </a:lnTo>
                <a:lnTo>
                  <a:pt x="3200" y="5691"/>
                </a:lnTo>
                <a:lnTo>
                  <a:pt x="3273" y="5569"/>
                </a:lnTo>
                <a:lnTo>
                  <a:pt x="3371" y="5496"/>
                </a:lnTo>
                <a:lnTo>
                  <a:pt x="3493" y="5447"/>
                </a:lnTo>
                <a:lnTo>
                  <a:pt x="3615" y="5398"/>
                </a:lnTo>
                <a:lnTo>
                  <a:pt x="3761" y="5373"/>
                </a:lnTo>
                <a:close/>
                <a:moveTo>
                  <a:pt x="17609" y="6741"/>
                </a:moveTo>
                <a:lnTo>
                  <a:pt x="17609" y="6790"/>
                </a:lnTo>
                <a:lnTo>
                  <a:pt x="17585" y="6888"/>
                </a:lnTo>
                <a:lnTo>
                  <a:pt x="17560" y="6937"/>
                </a:lnTo>
                <a:lnTo>
                  <a:pt x="17512" y="7010"/>
                </a:lnTo>
                <a:lnTo>
                  <a:pt x="17365" y="7132"/>
                </a:lnTo>
                <a:lnTo>
                  <a:pt x="17365" y="7132"/>
                </a:lnTo>
                <a:lnTo>
                  <a:pt x="17389" y="7010"/>
                </a:lnTo>
                <a:lnTo>
                  <a:pt x="17414" y="6863"/>
                </a:lnTo>
                <a:lnTo>
                  <a:pt x="17463" y="6790"/>
                </a:lnTo>
                <a:lnTo>
                  <a:pt x="17512" y="6766"/>
                </a:lnTo>
                <a:lnTo>
                  <a:pt x="17560" y="6741"/>
                </a:lnTo>
                <a:close/>
                <a:moveTo>
                  <a:pt x="4836" y="0"/>
                </a:moveTo>
                <a:lnTo>
                  <a:pt x="4738" y="196"/>
                </a:lnTo>
                <a:lnTo>
                  <a:pt x="4641" y="391"/>
                </a:lnTo>
                <a:lnTo>
                  <a:pt x="4543" y="684"/>
                </a:lnTo>
                <a:lnTo>
                  <a:pt x="4445" y="1002"/>
                </a:lnTo>
                <a:lnTo>
                  <a:pt x="4396" y="1393"/>
                </a:lnTo>
                <a:lnTo>
                  <a:pt x="4372" y="1783"/>
                </a:lnTo>
                <a:lnTo>
                  <a:pt x="4372" y="2003"/>
                </a:lnTo>
                <a:lnTo>
                  <a:pt x="4421" y="2223"/>
                </a:lnTo>
                <a:lnTo>
                  <a:pt x="4079" y="2443"/>
                </a:lnTo>
                <a:lnTo>
                  <a:pt x="3688" y="2736"/>
                </a:lnTo>
                <a:lnTo>
                  <a:pt x="3273" y="3151"/>
                </a:lnTo>
                <a:lnTo>
                  <a:pt x="2833" y="3615"/>
                </a:lnTo>
                <a:lnTo>
                  <a:pt x="2418" y="4128"/>
                </a:lnTo>
                <a:lnTo>
                  <a:pt x="2027" y="4665"/>
                </a:lnTo>
                <a:lnTo>
                  <a:pt x="1856" y="4958"/>
                </a:lnTo>
                <a:lnTo>
                  <a:pt x="1710" y="5251"/>
                </a:lnTo>
                <a:lnTo>
                  <a:pt x="1563" y="5544"/>
                </a:lnTo>
                <a:lnTo>
                  <a:pt x="1466" y="5813"/>
                </a:lnTo>
                <a:lnTo>
                  <a:pt x="562" y="5813"/>
                </a:lnTo>
                <a:lnTo>
                  <a:pt x="464" y="5838"/>
                </a:lnTo>
                <a:lnTo>
                  <a:pt x="342" y="5862"/>
                </a:lnTo>
                <a:lnTo>
                  <a:pt x="244" y="5911"/>
                </a:lnTo>
                <a:lnTo>
                  <a:pt x="171" y="5984"/>
                </a:lnTo>
                <a:lnTo>
                  <a:pt x="98" y="6057"/>
                </a:lnTo>
                <a:lnTo>
                  <a:pt x="49" y="6155"/>
                </a:lnTo>
                <a:lnTo>
                  <a:pt x="25" y="6277"/>
                </a:lnTo>
                <a:lnTo>
                  <a:pt x="0" y="6375"/>
                </a:lnTo>
                <a:lnTo>
                  <a:pt x="0" y="8622"/>
                </a:lnTo>
                <a:lnTo>
                  <a:pt x="25" y="8744"/>
                </a:lnTo>
                <a:lnTo>
                  <a:pt x="49" y="8842"/>
                </a:lnTo>
                <a:lnTo>
                  <a:pt x="98" y="8939"/>
                </a:lnTo>
                <a:lnTo>
                  <a:pt x="171" y="9013"/>
                </a:lnTo>
                <a:lnTo>
                  <a:pt x="244" y="9086"/>
                </a:lnTo>
                <a:lnTo>
                  <a:pt x="342" y="9135"/>
                </a:lnTo>
                <a:lnTo>
                  <a:pt x="464" y="9183"/>
                </a:lnTo>
                <a:lnTo>
                  <a:pt x="1514" y="9183"/>
                </a:lnTo>
                <a:lnTo>
                  <a:pt x="1588" y="9379"/>
                </a:lnTo>
                <a:lnTo>
                  <a:pt x="1685" y="9599"/>
                </a:lnTo>
                <a:lnTo>
                  <a:pt x="1930" y="10014"/>
                </a:lnTo>
                <a:lnTo>
                  <a:pt x="2223" y="10405"/>
                </a:lnTo>
                <a:lnTo>
                  <a:pt x="2589" y="10795"/>
                </a:lnTo>
                <a:lnTo>
                  <a:pt x="2980" y="11162"/>
                </a:lnTo>
                <a:lnTo>
                  <a:pt x="3419" y="11504"/>
                </a:lnTo>
                <a:lnTo>
                  <a:pt x="3908" y="11821"/>
                </a:lnTo>
                <a:lnTo>
                  <a:pt x="4421" y="12065"/>
                </a:lnTo>
                <a:lnTo>
                  <a:pt x="4421" y="14557"/>
                </a:lnTo>
                <a:lnTo>
                  <a:pt x="5105" y="14557"/>
                </a:lnTo>
                <a:lnTo>
                  <a:pt x="6326" y="12896"/>
                </a:lnTo>
                <a:lnTo>
                  <a:pt x="6936" y="13067"/>
                </a:lnTo>
                <a:lnTo>
                  <a:pt x="7571" y="13164"/>
                </a:lnTo>
                <a:lnTo>
                  <a:pt x="8231" y="13238"/>
                </a:lnTo>
                <a:lnTo>
                  <a:pt x="8890" y="13262"/>
                </a:lnTo>
                <a:lnTo>
                  <a:pt x="9550" y="13238"/>
                </a:lnTo>
                <a:lnTo>
                  <a:pt x="10209" y="13164"/>
                </a:lnTo>
                <a:lnTo>
                  <a:pt x="10844" y="13067"/>
                </a:lnTo>
                <a:lnTo>
                  <a:pt x="11455" y="12896"/>
                </a:lnTo>
                <a:lnTo>
                  <a:pt x="12627" y="14557"/>
                </a:lnTo>
                <a:lnTo>
                  <a:pt x="13384" y="14557"/>
                </a:lnTo>
                <a:lnTo>
                  <a:pt x="13384" y="12065"/>
                </a:lnTo>
                <a:lnTo>
                  <a:pt x="13726" y="11919"/>
                </a:lnTo>
                <a:lnTo>
                  <a:pt x="14044" y="11748"/>
                </a:lnTo>
                <a:lnTo>
                  <a:pt x="14337" y="11577"/>
                </a:lnTo>
                <a:lnTo>
                  <a:pt x="14630" y="11382"/>
                </a:lnTo>
                <a:lnTo>
                  <a:pt x="14898" y="11162"/>
                </a:lnTo>
                <a:lnTo>
                  <a:pt x="15143" y="10942"/>
                </a:lnTo>
                <a:lnTo>
                  <a:pt x="15387" y="10698"/>
                </a:lnTo>
                <a:lnTo>
                  <a:pt x="15607" y="10429"/>
                </a:lnTo>
                <a:lnTo>
                  <a:pt x="15778" y="10160"/>
                </a:lnTo>
                <a:lnTo>
                  <a:pt x="15949" y="9892"/>
                </a:lnTo>
                <a:lnTo>
                  <a:pt x="16119" y="9599"/>
                </a:lnTo>
                <a:lnTo>
                  <a:pt x="16242" y="9281"/>
                </a:lnTo>
                <a:lnTo>
                  <a:pt x="16364" y="8964"/>
                </a:lnTo>
                <a:lnTo>
                  <a:pt x="16437" y="8622"/>
                </a:lnTo>
                <a:lnTo>
                  <a:pt x="16510" y="8280"/>
                </a:lnTo>
                <a:lnTo>
                  <a:pt x="16559" y="7938"/>
                </a:lnTo>
                <a:lnTo>
                  <a:pt x="16974" y="7938"/>
                </a:lnTo>
                <a:lnTo>
                  <a:pt x="17096" y="7913"/>
                </a:lnTo>
                <a:lnTo>
                  <a:pt x="17316" y="8109"/>
                </a:lnTo>
                <a:lnTo>
                  <a:pt x="17536" y="8231"/>
                </a:lnTo>
                <a:lnTo>
                  <a:pt x="17780" y="8329"/>
                </a:lnTo>
                <a:lnTo>
                  <a:pt x="18024" y="8353"/>
                </a:lnTo>
                <a:lnTo>
                  <a:pt x="18171" y="8353"/>
                </a:lnTo>
                <a:lnTo>
                  <a:pt x="18318" y="8304"/>
                </a:lnTo>
                <a:lnTo>
                  <a:pt x="18415" y="8255"/>
                </a:lnTo>
                <a:lnTo>
                  <a:pt x="18464" y="8158"/>
                </a:lnTo>
                <a:lnTo>
                  <a:pt x="18513" y="8060"/>
                </a:lnTo>
                <a:lnTo>
                  <a:pt x="18488" y="7962"/>
                </a:lnTo>
                <a:lnTo>
                  <a:pt x="18440" y="7865"/>
                </a:lnTo>
                <a:lnTo>
                  <a:pt x="18342" y="7791"/>
                </a:lnTo>
                <a:lnTo>
                  <a:pt x="18244" y="7767"/>
                </a:lnTo>
                <a:lnTo>
                  <a:pt x="18147" y="7767"/>
                </a:lnTo>
                <a:lnTo>
                  <a:pt x="18024" y="7791"/>
                </a:lnTo>
                <a:lnTo>
                  <a:pt x="17902" y="7767"/>
                </a:lnTo>
                <a:lnTo>
                  <a:pt x="17756" y="7718"/>
                </a:lnTo>
                <a:lnTo>
                  <a:pt x="17634" y="7645"/>
                </a:lnTo>
                <a:lnTo>
                  <a:pt x="17780" y="7523"/>
                </a:lnTo>
                <a:lnTo>
                  <a:pt x="17927" y="7376"/>
                </a:lnTo>
                <a:lnTo>
                  <a:pt x="18049" y="7230"/>
                </a:lnTo>
                <a:lnTo>
                  <a:pt x="18122" y="7059"/>
                </a:lnTo>
                <a:lnTo>
                  <a:pt x="18171" y="6888"/>
                </a:lnTo>
                <a:lnTo>
                  <a:pt x="18171" y="6717"/>
                </a:lnTo>
                <a:lnTo>
                  <a:pt x="18147" y="6546"/>
                </a:lnTo>
                <a:lnTo>
                  <a:pt x="18073" y="6424"/>
                </a:lnTo>
                <a:lnTo>
                  <a:pt x="18000" y="6326"/>
                </a:lnTo>
                <a:lnTo>
                  <a:pt x="17902" y="6253"/>
                </a:lnTo>
                <a:lnTo>
                  <a:pt x="17805" y="6204"/>
                </a:lnTo>
                <a:lnTo>
                  <a:pt x="17683" y="6179"/>
                </a:lnTo>
                <a:lnTo>
                  <a:pt x="17560" y="6179"/>
                </a:lnTo>
                <a:lnTo>
                  <a:pt x="17438" y="6204"/>
                </a:lnTo>
                <a:lnTo>
                  <a:pt x="17341" y="6228"/>
                </a:lnTo>
                <a:lnTo>
                  <a:pt x="17243" y="6277"/>
                </a:lnTo>
                <a:lnTo>
                  <a:pt x="17145" y="6326"/>
                </a:lnTo>
                <a:lnTo>
                  <a:pt x="17048" y="6424"/>
                </a:lnTo>
                <a:lnTo>
                  <a:pt x="16974" y="6497"/>
                </a:lnTo>
                <a:lnTo>
                  <a:pt x="16925" y="6619"/>
                </a:lnTo>
                <a:lnTo>
                  <a:pt x="16852" y="6790"/>
                </a:lnTo>
                <a:lnTo>
                  <a:pt x="16803" y="6985"/>
                </a:lnTo>
                <a:lnTo>
                  <a:pt x="16803" y="7181"/>
                </a:lnTo>
                <a:lnTo>
                  <a:pt x="16828" y="7376"/>
                </a:lnTo>
                <a:lnTo>
                  <a:pt x="16706" y="7376"/>
                </a:lnTo>
                <a:lnTo>
                  <a:pt x="16584" y="7352"/>
                </a:lnTo>
                <a:lnTo>
                  <a:pt x="16559" y="7034"/>
                </a:lnTo>
                <a:lnTo>
                  <a:pt x="16535" y="6717"/>
                </a:lnTo>
                <a:lnTo>
                  <a:pt x="16486" y="6399"/>
                </a:lnTo>
                <a:lnTo>
                  <a:pt x="16413" y="6082"/>
                </a:lnTo>
                <a:lnTo>
                  <a:pt x="16315" y="5764"/>
                </a:lnTo>
                <a:lnTo>
                  <a:pt x="16217" y="5471"/>
                </a:lnTo>
                <a:lnTo>
                  <a:pt x="16095" y="5178"/>
                </a:lnTo>
                <a:lnTo>
                  <a:pt x="15949" y="4885"/>
                </a:lnTo>
                <a:lnTo>
                  <a:pt x="15802" y="4616"/>
                </a:lnTo>
                <a:lnTo>
                  <a:pt x="15631" y="4323"/>
                </a:lnTo>
                <a:lnTo>
                  <a:pt x="15436" y="4079"/>
                </a:lnTo>
                <a:lnTo>
                  <a:pt x="15240" y="3810"/>
                </a:lnTo>
                <a:lnTo>
                  <a:pt x="15020" y="3566"/>
                </a:lnTo>
                <a:lnTo>
                  <a:pt x="14801" y="3322"/>
                </a:lnTo>
                <a:lnTo>
                  <a:pt x="14556" y="3102"/>
                </a:lnTo>
                <a:lnTo>
                  <a:pt x="14312" y="2882"/>
                </a:lnTo>
                <a:lnTo>
                  <a:pt x="14044" y="2663"/>
                </a:lnTo>
                <a:lnTo>
                  <a:pt x="13750" y="2467"/>
                </a:lnTo>
                <a:lnTo>
                  <a:pt x="13457" y="2272"/>
                </a:lnTo>
                <a:lnTo>
                  <a:pt x="13164" y="2101"/>
                </a:lnTo>
                <a:lnTo>
                  <a:pt x="12847" y="1930"/>
                </a:lnTo>
                <a:lnTo>
                  <a:pt x="12529" y="1783"/>
                </a:lnTo>
                <a:lnTo>
                  <a:pt x="12212" y="1637"/>
                </a:lnTo>
                <a:lnTo>
                  <a:pt x="11870" y="1515"/>
                </a:lnTo>
                <a:lnTo>
                  <a:pt x="11528" y="1393"/>
                </a:lnTo>
                <a:lnTo>
                  <a:pt x="11162" y="1295"/>
                </a:lnTo>
                <a:lnTo>
                  <a:pt x="10795" y="1222"/>
                </a:lnTo>
                <a:lnTo>
                  <a:pt x="10429" y="1148"/>
                </a:lnTo>
                <a:lnTo>
                  <a:pt x="10063" y="1099"/>
                </a:lnTo>
                <a:lnTo>
                  <a:pt x="9672" y="1051"/>
                </a:lnTo>
                <a:lnTo>
                  <a:pt x="9281" y="1026"/>
                </a:lnTo>
                <a:lnTo>
                  <a:pt x="8353" y="1026"/>
                </a:lnTo>
                <a:lnTo>
                  <a:pt x="7816" y="1075"/>
                </a:lnTo>
                <a:lnTo>
                  <a:pt x="7278" y="1148"/>
                </a:lnTo>
                <a:lnTo>
                  <a:pt x="6765" y="1270"/>
                </a:lnTo>
                <a:lnTo>
                  <a:pt x="6619" y="1051"/>
                </a:lnTo>
                <a:lnTo>
                  <a:pt x="6472" y="880"/>
                </a:lnTo>
                <a:lnTo>
                  <a:pt x="6301" y="709"/>
                </a:lnTo>
                <a:lnTo>
                  <a:pt x="6155" y="562"/>
                </a:lnTo>
                <a:lnTo>
                  <a:pt x="5984" y="440"/>
                </a:lnTo>
                <a:lnTo>
                  <a:pt x="5837" y="342"/>
                </a:lnTo>
                <a:lnTo>
                  <a:pt x="5520" y="196"/>
                </a:lnTo>
                <a:lnTo>
                  <a:pt x="5251" y="98"/>
                </a:lnTo>
                <a:lnTo>
                  <a:pt x="5031" y="49"/>
                </a:lnTo>
                <a:lnTo>
                  <a:pt x="483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9" name="Google Shape;1309;p38"/>
          <p:cNvSpPr/>
          <p:nvPr/>
        </p:nvSpPr>
        <p:spPr>
          <a:xfrm>
            <a:off x="4906165" y="2621036"/>
            <a:ext cx="269526" cy="387967"/>
          </a:xfrm>
          <a:custGeom>
            <a:rect b="b" l="l" r="r" t="t"/>
            <a:pathLst>
              <a:path extrusionOk="0" h="18563" w="12896">
                <a:moveTo>
                  <a:pt x="6448" y="1564"/>
                </a:moveTo>
                <a:lnTo>
                  <a:pt x="6814" y="1588"/>
                </a:lnTo>
                <a:lnTo>
                  <a:pt x="7181" y="1637"/>
                </a:lnTo>
                <a:lnTo>
                  <a:pt x="7523" y="1735"/>
                </a:lnTo>
                <a:lnTo>
                  <a:pt x="7865" y="1857"/>
                </a:lnTo>
                <a:lnTo>
                  <a:pt x="8182" y="2003"/>
                </a:lnTo>
                <a:lnTo>
                  <a:pt x="8475" y="2199"/>
                </a:lnTo>
                <a:lnTo>
                  <a:pt x="8768" y="2394"/>
                </a:lnTo>
                <a:lnTo>
                  <a:pt x="9013" y="2638"/>
                </a:lnTo>
                <a:lnTo>
                  <a:pt x="9257" y="2883"/>
                </a:lnTo>
                <a:lnTo>
                  <a:pt x="9477" y="3176"/>
                </a:lnTo>
                <a:lnTo>
                  <a:pt x="9647" y="3469"/>
                </a:lnTo>
                <a:lnTo>
                  <a:pt x="9794" y="3786"/>
                </a:lnTo>
                <a:lnTo>
                  <a:pt x="9916" y="4128"/>
                </a:lnTo>
                <a:lnTo>
                  <a:pt x="10014" y="4470"/>
                </a:lnTo>
                <a:lnTo>
                  <a:pt x="10063" y="4836"/>
                </a:lnTo>
                <a:lnTo>
                  <a:pt x="10087" y="5203"/>
                </a:lnTo>
                <a:lnTo>
                  <a:pt x="10087" y="7547"/>
                </a:lnTo>
                <a:lnTo>
                  <a:pt x="2809" y="7547"/>
                </a:lnTo>
                <a:lnTo>
                  <a:pt x="2809" y="5203"/>
                </a:lnTo>
                <a:lnTo>
                  <a:pt x="2833" y="4836"/>
                </a:lnTo>
                <a:lnTo>
                  <a:pt x="2882" y="4470"/>
                </a:lnTo>
                <a:lnTo>
                  <a:pt x="2980" y="4128"/>
                </a:lnTo>
                <a:lnTo>
                  <a:pt x="3102" y="3786"/>
                </a:lnTo>
                <a:lnTo>
                  <a:pt x="3249" y="3469"/>
                </a:lnTo>
                <a:lnTo>
                  <a:pt x="3420" y="3176"/>
                </a:lnTo>
                <a:lnTo>
                  <a:pt x="3639" y="2883"/>
                </a:lnTo>
                <a:lnTo>
                  <a:pt x="3884" y="2638"/>
                </a:lnTo>
                <a:lnTo>
                  <a:pt x="4128" y="2394"/>
                </a:lnTo>
                <a:lnTo>
                  <a:pt x="4421" y="2199"/>
                </a:lnTo>
                <a:lnTo>
                  <a:pt x="4714" y="2003"/>
                </a:lnTo>
                <a:lnTo>
                  <a:pt x="5032" y="1857"/>
                </a:lnTo>
                <a:lnTo>
                  <a:pt x="5373" y="1735"/>
                </a:lnTo>
                <a:lnTo>
                  <a:pt x="5715" y="1637"/>
                </a:lnTo>
                <a:lnTo>
                  <a:pt x="6082" y="1588"/>
                </a:lnTo>
                <a:lnTo>
                  <a:pt x="6448" y="1564"/>
                </a:lnTo>
                <a:close/>
                <a:moveTo>
                  <a:pt x="6448" y="10991"/>
                </a:moveTo>
                <a:lnTo>
                  <a:pt x="6692" y="11015"/>
                </a:lnTo>
                <a:lnTo>
                  <a:pt x="6937" y="11089"/>
                </a:lnTo>
                <a:lnTo>
                  <a:pt x="7132" y="11211"/>
                </a:lnTo>
                <a:lnTo>
                  <a:pt x="7327" y="11357"/>
                </a:lnTo>
                <a:lnTo>
                  <a:pt x="7474" y="11528"/>
                </a:lnTo>
                <a:lnTo>
                  <a:pt x="7572" y="11748"/>
                </a:lnTo>
                <a:lnTo>
                  <a:pt x="7645" y="11968"/>
                </a:lnTo>
                <a:lnTo>
                  <a:pt x="7669" y="12212"/>
                </a:lnTo>
                <a:lnTo>
                  <a:pt x="7669" y="12383"/>
                </a:lnTo>
                <a:lnTo>
                  <a:pt x="7645" y="12530"/>
                </a:lnTo>
                <a:lnTo>
                  <a:pt x="7596" y="12701"/>
                </a:lnTo>
                <a:lnTo>
                  <a:pt x="7523" y="12823"/>
                </a:lnTo>
                <a:lnTo>
                  <a:pt x="7425" y="12969"/>
                </a:lnTo>
                <a:lnTo>
                  <a:pt x="7327" y="13067"/>
                </a:lnTo>
                <a:lnTo>
                  <a:pt x="7205" y="13189"/>
                </a:lnTo>
                <a:lnTo>
                  <a:pt x="7083" y="13262"/>
                </a:lnTo>
                <a:lnTo>
                  <a:pt x="7230" y="15094"/>
                </a:lnTo>
                <a:lnTo>
                  <a:pt x="5667" y="15094"/>
                </a:lnTo>
                <a:lnTo>
                  <a:pt x="5813" y="13262"/>
                </a:lnTo>
                <a:lnTo>
                  <a:pt x="5691" y="13189"/>
                </a:lnTo>
                <a:lnTo>
                  <a:pt x="5569" y="13067"/>
                </a:lnTo>
                <a:lnTo>
                  <a:pt x="5471" y="12969"/>
                </a:lnTo>
                <a:lnTo>
                  <a:pt x="5373" y="12823"/>
                </a:lnTo>
                <a:lnTo>
                  <a:pt x="5300" y="12701"/>
                </a:lnTo>
                <a:lnTo>
                  <a:pt x="5251" y="12530"/>
                </a:lnTo>
                <a:lnTo>
                  <a:pt x="5227" y="12383"/>
                </a:lnTo>
                <a:lnTo>
                  <a:pt x="5227" y="12212"/>
                </a:lnTo>
                <a:lnTo>
                  <a:pt x="5251" y="11968"/>
                </a:lnTo>
                <a:lnTo>
                  <a:pt x="5325" y="11748"/>
                </a:lnTo>
                <a:lnTo>
                  <a:pt x="5422" y="11528"/>
                </a:lnTo>
                <a:lnTo>
                  <a:pt x="5569" y="11357"/>
                </a:lnTo>
                <a:lnTo>
                  <a:pt x="5764" y="11211"/>
                </a:lnTo>
                <a:lnTo>
                  <a:pt x="5960" y="11089"/>
                </a:lnTo>
                <a:lnTo>
                  <a:pt x="6204" y="11015"/>
                </a:lnTo>
                <a:lnTo>
                  <a:pt x="6448" y="10991"/>
                </a:lnTo>
                <a:close/>
                <a:moveTo>
                  <a:pt x="6448" y="1"/>
                </a:moveTo>
                <a:lnTo>
                  <a:pt x="5911" y="25"/>
                </a:lnTo>
                <a:lnTo>
                  <a:pt x="5398" y="123"/>
                </a:lnTo>
                <a:lnTo>
                  <a:pt x="4909" y="245"/>
                </a:lnTo>
                <a:lnTo>
                  <a:pt x="4421" y="416"/>
                </a:lnTo>
                <a:lnTo>
                  <a:pt x="3981" y="636"/>
                </a:lnTo>
                <a:lnTo>
                  <a:pt x="3542" y="904"/>
                </a:lnTo>
                <a:lnTo>
                  <a:pt x="3151" y="1197"/>
                </a:lnTo>
                <a:lnTo>
                  <a:pt x="2760" y="1539"/>
                </a:lnTo>
                <a:lnTo>
                  <a:pt x="2443" y="1906"/>
                </a:lnTo>
                <a:lnTo>
                  <a:pt x="2125" y="2296"/>
                </a:lnTo>
                <a:lnTo>
                  <a:pt x="1881" y="2736"/>
                </a:lnTo>
                <a:lnTo>
                  <a:pt x="1661" y="3176"/>
                </a:lnTo>
                <a:lnTo>
                  <a:pt x="1466" y="3664"/>
                </a:lnTo>
                <a:lnTo>
                  <a:pt x="1344" y="4153"/>
                </a:lnTo>
                <a:lnTo>
                  <a:pt x="1270" y="4690"/>
                </a:lnTo>
                <a:lnTo>
                  <a:pt x="1246" y="5203"/>
                </a:lnTo>
                <a:lnTo>
                  <a:pt x="1246" y="7547"/>
                </a:lnTo>
                <a:lnTo>
                  <a:pt x="391" y="7547"/>
                </a:lnTo>
                <a:lnTo>
                  <a:pt x="293" y="7572"/>
                </a:lnTo>
                <a:lnTo>
                  <a:pt x="220" y="7621"/>
                </a:lnTo>
                <a:lnTo>
                  <a:pt x="147" y="7669"/>
                </a:lnTo>
                <a:lnTo>
                  <a:pt x="74" y="7743"/>
                </a:lnTo>
                <a:lnTo>
                  <a:pt x="49" y="7840"/>
                </a:lnTo>
                <a:lnTo>
                  <a:pt x="0" y="7914"/>
                </a:lnTo>
                <a:lnTo>
                  <a:pt x="0" y="8036"/>
                </a:lnTo>
                <a:lnTo>
                  <a:pt x="0" y="18074"/>
                </a:lnTo>
                <a:lnTo>
                  <a:pt x="0" y="18171"/>
                </a:lnTo>
                <a:lnTo>
                  <a:pt x="49" y="18269"/>
                </a:lnTo>
                <a:lnTo>
                  <a:pt x="74" y="18342"/>
                </a:lnTo>
                <a:lnTo>
                  <a:pt x="147" y="18416"/>
                </a:lnTo>
                <a:lnTo>
                  <a:pt x="220" y="18464"/>
                </a:lnTo>
                <a:lnTo>
                  <a:pt x="293" y="18513"/>
                </a:lnTo>
                <a:lnTo>
                  <a:pt x="391" y="18538"/>
                </a:lnTo>
                <a:lnTo>
                  <a:pt x="489" y="18562"/>
                </a:lnTo>
                <a:lnTo>
                  <a:pt x="12407" y="18562"/>
                </a:lnTo>
                <a:lnTo>
                  <a:pt x="12505" y="18538"/>
                </a:lnTo>
                <a:lnTo>
                  <a:pt x="12603" y="18513"/>
                </a:lnTo>
                <a:lnTo>
                  <a:pt x="12676" y="18464"/>
                </a:lnTo>
                <a:lnTo>
                  <a:pt x="12749" y="18416"/>
                </a:lnTo>
                <a:lnTo>
                  <a:pt x="12822" y="18342"/>
                </a:lnTo>
                <a:lnTo>
                  <a:pt x="12847" y="18269"/>
                </a:lnTo>
                <a:lnTo>
                  <a:pt x="12896" y="18171"/>
                </a:lnTo>
                <a:lnTo>
                  <a:pt x="12896" y="18074"/>
                </a:lnTo>
                <a:lnTo>
                  <a:pt x="12896" y="8036"/>
                </a:lnTo>
                <a:lnTo>
                  <a:pt x="12896" y="7914"/>
                </a:lnTo>
                <a:lnTo>
                  <a:pt x="12847" y="7840"/>
                </a:lnTo>
                <a:lnTo>
                  <a:pt x="12822" y="7743"/>
                </a:lnTo>
                <a:lnTo>
                  <a:pt x="12749" y="7669"/>
                </a:lnTo>
                <a:lnTo>
                  <a:pt x="12676" y="7621"/>
                </a:lnTo>
                <a:lnTo>
                  <a:pt x="12603" y="7572"/>
                </a:lnTo>
                <a:lnTo>
                  <a:pt x="12505" y="7547"/>
                </a:lnTo>
                <a:lnTo>
                  <a:pt x="11650" y="7547"/>
                </a:lnTo>
                <a:lnTo>
                  <a:pt x="11650" y="5203"/>
                </a:lnTo>
                <a:lnTo>
                  <a:pt x="11626" y="4690"/>
                </a:lnTo>
                <a:lnTo>
                  <a:pt x="11552" y="4153"/>
                </a:lnTo>
                <a:lnTo>
                  <a:pt x="11430" y="3664"/>
                </a:lnTo>
                <a:lnTo>
                  <a:pt x="11235" y="3176"/>
                </a:lnTo>
                <a:lnTo>
                  <a:pt x="11015" y="2736"/>
                </a:lnTo>
                <a:lnTo>
                  <a:pt x="10771" y="2296"/>
                </a:lnTo>
                <a:lnTo>
                  <a:pt x="10453" y="1906"/>
                </a:lnTo>
                <a:lnTo>
                  <a:pt x="10136" y="1539"/>
                </a:lnTo>
                <a:lnTo>
                  <a:pt x="9745" y="1197"/>
                </a:lnTo>
                <a:lnTo>
                  <a:pt x="9354" y="904"/>
                </a:lnTo>
                <a:lnTo>
                  <a:pt x="8939" y="636"/>
                </a:lnTo>
                <a:lnTo>
                  <a:pt x="8475" y="416"/>
                </a:lnTo>
                <a:lnTo>
                  <a:pt x="7987" y="245"/>
                </a:lnTo>
                <a:lnTo>
                  <a:pt x="7498" y="123"/>
                </a:lnTo>
                <a:lnTo>
                  <a:pt x="6985" y="25"/>
                </a:lnTo>
                <a:lnTo>
                  <a:pt x="644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10" name="Google Shape;1310;p38"/>
          <p:cNvGrpSpPr/>
          <p:nvPr/>
        </p:nvGrpSpPr>
        <p:grpSpPr>
          <a:xfrm>
            <a:off x="5472049" y="2633187"/>
            <a:ext cx="264427" cy="375719"/>
            <a:chOff x="6701050" y="2978375"/>
            <a:chExt cx="316300" cy="449425"/>
          </a:xfrm>
        </p:grpSpPr>
        <p:sp>
          <p:nvSpPr>
            <p:cNvPr id="1311" name="Google Shape;1311;p38"/>
            <p:cNvSpPr/>
            <p:nvPr/>
          </p:nvSpPr>
          <p:spPr>
            <a:xfrm>
              <a:off x="6701050" y="2978375"/>
              <a:ext cx="316300" cy="78175"/>
            </a:xfrm>
            <a:custGeom>
              <a:rect b="b" l="l" r="r" t="t"/>
              <a:pathLst>
                <a:path extrusionOk="0" h="3127" w="12652">
                  <a:moveTo>
                    <a:pt x="7840" y="782"/>
                  </a:moveTo>
                  <a:lnTo>
                    <a:pt x="7865" y="807"/>
                  </a:lnTo>
                  <a:lnTo>
                    <a:pt x="7889" y="831"/>
                  </a:lnTo>
                  <a:lnTo>
                    <a:pt x="7889" y="880"/>
                  </a:lnTo>
                  <a:lnTo>
                    <a:pt x="7889" y="1417"/>
                  </a:lnTo>
                  <a:lnTo>
                    <a:pt x="4763" y="1417"/>
                  </a:lnTo>
                  <a:lnTo>
                    <a:pt x="4763" y="880"/>
                  </a:lnTo>
                  <a:lnTo>
                    <a:pt x="4763" y="831"/>
                  </a:lnTo>
                  <a:lnTo>
                    <a:pt x="4787" y="807"/>
                  </a:lnTo>
                  <a:lnTo>
                    <a:pt x="4812" y="782"/>
                  </a:lnTo>
                  <a:close/>
                  <a:moveTo>
                    <a:pt x="4861" y="1"/>
                  </a:moveTo>
                  <a:lnTo>
                    <a:pt x="4690" y="25"/>
                  </a:lnTo>
                  <a:lnTo>
                    <a:pt x="4519" y="74"/>
                  </a:lnTo>
                  <a:lnTo>
                    <a:pt x="4372" y="147"/>
                  </a:lnTo>
                  <a:lnTo>
                    <a:pt x="4250" y="269"/>
                  </a:lnTo>
                  <a:lnTo>
                    <a:pt x="4128" y="392"/>
                  </a:lnTo>
                  <a:lnTo>
                    <a:pt x="4055" y="538"/>
                  </a:lnTo>
                  <a:lnTo>
                    <a:pt x="4006" y="709"/>
                  </a:lnTo>
                  <a:lnTo>
                    <a:pt x="3982" y="880"/>
                  </a:lnTo>
                  <a:lnTo>
                    <a:pt x="3982" y="1417"/>
                  </a:lnTo>
                  <a:lnTo>
                    <a:pt x="391" y="1417"/>
                  </a:lnTo>
                  <a:lnTo>
                    <a:pt x="294" y="1466"/>
                  </a:lnTo>
                  <a:lnTo>
                    <a:pt x="220" y="1491"/>
                  </a:lnTo>
                  <a:lnTo>
                    <a:pt x="147" y="1564"/>
                  </a:lnTo>
                  <a:lnTo>
                    <a:pt x="74" y="1637"/>
                  </a:lnTo>
                  <a:lnTo>
                    <a:pt x="49" y="1710"/>
                  </a:lnTo>
                  <a:lnTo>
                    <a:pt x="1" y="1808"/>
                  </a:lnTo>
                  <a:lnTo>
                    <a:pt x="1" y="1906"/>
                  </a:lnTo>
                  <a:lnTo>
                    <a:pt x="1" y="3127"/>
                  </a:lnTo>
                  <a:lnTo>
                    <a:pt x="12652" y="3127"/>
                  </a:lnTo>
                  <a:lnTo>
                    <a:pt x="12652" y="1906"/>
                  </a:lnTo>
                  <a:lnTo>
                    <a:pt x="12652" y="1808"/>
                  </a:lnTo>
                  <a:lnTo>
                    <a:pt x="12603" y="1710"/>
                  </a:lnTo>
                  <a:lnTo>
                    <a:pt x="12578" y="1637"/>
                  </a:lnTo>
                  <a:lnTo>
                    <a:pt x="12505" y="1564"/>
                  </a:lnTo>
                  <a:lnTo>
                    <a:pt x="12432" y="1491"/>
                  </a:lnTo>
                  <a:lnTo>
                    <a:pt x="12359" y="1466"/>
                  </a:lnTo>
                  <a:lnTo>
                    <a:pt x="12261" y="1417"/>
                  </a:lnTo>
                  <a:lnTo>
                    <a:pt x="8671" y="1417"/>
                  </a:lnTo>
                  <a:lnTo>
                    <a:pt x="8671" y="880"/>
                  </a:lnTo>
                  <a:lnTo>
                    <a:pt x="8646" y="709"/>
                  </a:lnTo>
                  <a:lnTo>
                    <a:pt x="8597" y="538"/>
                  </a:lnTo>
                  <a:lnTo>
                    <a:pt x="8524" y="392"/>
                  </a:lnTo>
                  <a:lnTo>
                    <a:pt x="8402" y="269"/>
                  </a:lnTo>
                  <a:lnTo>
                    <a:pt x="8280" y="147"/>
                  </a:lnTo>
                  <a:lnTo>
                    <a:pt x="8133" y="74"/>
                  </a:lnTo>
                  <a:lnTo>
                    <a:pt x="7962" y="25"/>
                  </a:lnTo>
                  <a:lnTo>
                    <a:pt x="779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2" name="Google Shape;1312;p38"/>
            <p:cNvSpPr/>
            <p:nvPr/>
          </p:nvSpPr>
          <p:spPr>
            <a:xfrm>
              <a:off x="6713875" y="3068750"/>
              <a:ext cx="290650" cy="359050"/>
            </a:xfrm>
            <a:custGeom>
              <a:rect b="b" l="l" r="r" t="t"/>
              <a:pathLst>
                <a:path extrusionOk="0" h="14362" w="11626">
                  <a:moveTo>
                    <a:pt x="2614" y="1686"/>
                  </a:moveTo>
                  <a:lnTo>
                    <a:pt x="2711" y="1710"/>
                  </a:lnTo>
                  <a:lnTo>
                    <a:pt x="2785" y="1759"/>
                  </a:lnTo>
                  <a:lnTo>
                    <a:pt x="2834" y="1857"/>
                  </a:lnTo>
                  <a:lnTo>
                    <a:pt x="2858" y="1930"/>
                  </a:lnTo>
                  <a:lnTo>
                    <a:pt x="2858" y="12432"/>
                  </a:lnTo>
                  <a:lnTo>
                    <a:pt x="2834" y="12529"/>
                  </a:lnTo>
                  <a:lnTo>
                    <a:pt x="2785" y="12603"/>
                  </a:lnTo>
                  <a:lnTo>
                    <a:pt x="2711" y="12652"/>
                  </a:lnTo>
                  <a:lnTo>
                    <a:pt x="2614" y="12676"/>
                  </a:lnTo>
                  <a:lnTo>
                    <a:pt x="2516" y="12652"/>
                  </a:lnTo>
                  <a:lnTo>
                    <a:pt x="2443" y="12603"/>
                  </a:lnTo>
                  <a:lnTo>
                    <a:pt x="2394" y="12529"/>
                  </a:lnTo>
                  <a:lnTo>
                    <a:pt x="2369" y="12432"/>
                  </a:lnTo>
                  <a:lnTo>
                    <a:pt x="2369" y="1930"/>
                  </a:lnTo>
                  <a:lnTo>
                    <a:pt x="2394" y="1857"/>
                  </a:lnTo>
                  <a:lnTo>
                    <a:pt x="2443" y="1759"/>
                  </a:lnTo>
                  <a:lnTo>
                    <a:pt x="2516" y="1710"/>
                  </a:lnTo>
                  <a:lnTo>
                    <a:pt x="2614" y="1686"/>
                  </a:lnTo>
                  <a:close/>
                  <a:moveTo>
                    <a:pt x="5813" y="1686"/>
                  </a:moveTo>
                  <a:lnTo>
                    <a:pt x="5911" y="1710"/>
                  </a:lnTo>
                  <a:lnTo>
                    <a:pt x="5984" y="1759"/>
                  </a:lnTo>
                  <a:lnTo>
                    <a:pt x="6033" y="1857"/>
                  </a:lnTo>
                  <a:lnTo>
                    <a:pt x="6057" y="1930"/>
                  </a:lnTo>
                  <a:lnTo>
                    <a:pt x="6057" y="12432"/>
                  </a:lnTo>
                  <a:lnTo>
                    <a:pt x="6033" y="12529"/>
                  </a:lnTo>
                  <a:lnTo>
                    <a:pt x="5984" y="12603"/>
                  </a:lnTo>
                  <a:lnTo>
                    <a:pt x="5911" y="12652"/>
                  </a:lnTo>
                  <a:lnTo>
                    <a:pt x="5813" y="12676"/>
                  </a:lnTo>
                  <a:lnTo>
                    <a:pt x="5715" y="12652"/>
                  </a:lnTo>
                  <a:lnTo>
                    <a:pt x="5642" y="12603"/>
                  </a:lnTo>
                  <a:lnTo>
                    <a:pt x="5593" y="12529"/>
                  </a:lnTo>
                  <a:lnTo>
                    <a:pt x="5569" y="12432"/>
                  </a:lnTo>
                  <a:lnTo>
                    <a:pt x="5569" y="1930"/>
                  </a:lnTo>
                  <a:lnTo>
                    <a:pt x="5593" y="1857"/>
                  </a:lnTo>
                  <a:lnTo>
                    <a:pt x="5642" y="1759"/>
                  </a:lnTo>
                  <a:lnTo>
                    <a:pt x="5715" y="1710"/>
                  </a:lnTo>
                  <a:lnTo>
                    <a:pt x="5813" y="1686"/>
                  </a:lnTo>
                  <a:close/>
                  <a:moveTo>
                    <a:pt x="9013" y="1686"/>
                  </a:moveTo>
                  <a:lnTo>
                    <a:pt x="9110" y="1710"/>
                  </a:lnTo>
                  <a:lnTo>
                    <a:pt x="9183" y="1759"/>
                  </a:lnTo>
                  <a:lnTo>
                    <a:pt x="9232" y="1857"/>
                  </a:lnTo>
                  <a:lnTo>
                    <a:pt x="9257" y="1930"/>
                  </a:lnTo>
                  <a:lnTo>
                    <a:pt x="9257" y="12432"/>
                  </a:lnTo>
                  <a:lnTo>
                    <a:pt x="9232" y="12529"/>
                  </a:lnTo>
                  <a:lnTo>
                    <a:pt x="9183" y="12603"/>
                  </a:lnTo>
                  <a:lnTo>
                    <a:pt x="9110" y="12652"/>
                  </a:lnTo>
                  <a:lnTo>
                    <a:pt x="9013" y="12676"/>
                  </a:lnTo>
                  <a:lnTo>
                    <a:pt x="8915" y="12652"/>
                  </a:lnTo>
                  <a:lnTo>
                    <a:pt x="8842" y="12603"/>
                  </a:lnTo>
                  <a:lnTo>
                    <a:pt x="8793" y="12529"/>
                  </a:lnTo>
                  <a:lnTo>
                    <a:pt x="8768" y="12432"/>
                  </a:lnTo>
                  <a:lnTo>
                    <a:pt x="8768" y="1930"/>
                  </a:lnTo>
                  <a:lnTo>
                    <a:pt x="8793" y="1857"/>
                  </a:lnTo>
                  <a:lnTo>
                    <a:pt x="8842" y="1759"/>
                  </a:lnTo>
                  <a:lnTo>
                    <a:pt x="8915" y="1710"/>
                  </a:lnTo>
                  <a:lnTo>
                    <a:pt x="9013" y="1686"/>
                  </a:lnTo>
                  <a:close/>
                  <a:moveTo>
                    <a:pt x="0" y="0"/>
                  </a:moveTo>
                  <a:lnTo>
                    <a:pt x="0" y="13873"/>
                  </a:lnTo>
                  <a:lnTo>
                    <a:pt x="0" y="13970"/>
                  </a:lnTo>
                  <a:lnTo>
                    <a:pt x="49" y="14068"/>
                  </a:lnTo>
                  <a:lnTo>
                    <a:pt x="74" y="14141"/>
                  </a:lnTo>
                  <a:lnTo>
                    <a:pt x="147" y="14215"/>
                  </a:lnTo>
                  <a:lnTo>
                    <a:pt x="220" y="14263"/>
                  </a:lnTo>
                  <a:lnTo>
                    <a:pt x="294" y="14312"/>
                  </a:lnTo>
                  <a:lnTo>
                    <a:pt x="391" y="14337"/>
                  </a:lnTo>
                  <a:lnTo>
                    <a:pt x="489" y="14361"/>
                  </a:lnTo>
                  <a:lnTo>
                    <a:pt x="11137" y="14361"/>
                  </a:lnTo>
                  <a:lnTo>
                    <a:pt x="11235" y="14337"/>
                  </a:lnTo>
                  <a:lnTo>
                    <a:pt x="11333" y="14312"/>
                  </a:lnTo>
                  <a:lnTo>
                    <a:pt x="11406" y="14263"/>
                  </a:lnTo>
                  <a:lnTo>
                    <a:pt x="11479" y="14215"/>
                  </a:lnTo>
                  <a:lnTo>
                    <a:pt x="11553" y="14141"/>
                  </a:lnTo>
                  <a:lnTo>
                    <a:pt x="11577" y="14068"/>
                  </a:lnTo>
                  <a:lnTo>
                    <a:pt x="11626" y="13970"/>
                  </a:lnTo>
                  <a:lnTo>
                    <a:pt x="11626" y="13873"/>
                  </a:lnTo>
                  <a:lnTo>
                    <a:pt x="116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13" name="Google Shape;1313;p38"/>
          <p:cNvGrpSpPr/>
          <p:nvPr/>
        </p:nvGrpSpPr>
        <p:grpSpPr>
          <a:xfrm>
            <a:off x="907677" y="3251848"/>
            <a:ext cx="376743" cy="253204"/>
            <a:chOff x="1241275" y="3718400"/>
            <a:chExt cx="450650" cy="302875"/>
          </a:xfrm>
        </p:grpSpPr>
        <p:sp>
          <p:nvSpPr>
            <p:cNvPr id="1314" name="Google Shape;1314;p38"/>
            <p:cNvSpPr/>
            <p:nvPr/>
          </p:nvSpPr>
          <p:spPr>
            <a:xfrm>
              <a:off x="1241275" y="3718400"/>
              <a:ext cx="450650" cy="302875"/>
            </a:xfrm>
            <a:custGeom>
              <a:rect b="b" l="l" r="r" t="t"/>
              <a:pathLst>
                <a:path extrusionOk="0" h="12115" w="18026">
                  <a:moveTo>
                    <a:pt x="17048" y="977"/>
                  </a:moveTo>
                  <a:lnTo>
                    <a:pt x="17048" y="3127"/>
                  </a:lnTo>
                  <a:lnTo>
                    <a:pt x="978" y="3127"/>
                  </a:lnTo>
                  <a:lnTo>
                    <a:pt x="978" y="977"/>
                  </a:lnTo>
                  <a:close/>
                  <a:moveTo>
                    <a:pt x="17048" y="5447"/>
                  </a:moveTo>
                  <a:lnTo>
                    <a:pt x="17048" y="11137"/>
                  </a:lnTo>
                  <a:lnTo>
                    <a:pt x="978" y="11137"/>
                  </a:lnTo>
                  <a:lnTo>
                    <a:pt x="978" y="5447"/>
                  </a:lnTo>
                  <a:close/>
                  <a:moveTo>
                    <a:pt x="978" y="1"/>
                  </a:moveTo>
                  <a:lnTo>
                    <a:pt x="782" y="25"/>
                  </a:lnTo>
                  <a:lnTo>
                    <a:pt x="587" y="74"/>
                  </a:lnTo>
                  <a:lnTo>
                    <a:pt x="416" y="172"/>
                  </a:lnTo>
                  <a:lnTo>
                    <a:pt x="294" y="294"/>
                  </a:lnTo>
                  <a:lnTo>
                    <a:pt x="172" y="440"/>
                  </a:lnTo>
                  <a:lnTo>
                    <a:pt x="74" y="611"/>
                  </a:lnTo>
                  <a:lnTo>
                    <a:pt x="25" y="782"/>
                  </a:lnTo>
                  <a:lnTo>
                    <a:pt x="1" y="977"/>
                  </a:lnTo>
                  <a:lnTo>
                    <a:pt x="1" y="11137"/>
                  </a:lnTo>
                  <a:lnTo>
                    <a:pt x="25" y="11333"/>
                  </a:lnTo>
                  <a:lnTo>
                    <a:pt x="74" y="11504"/>
                  </a:lnTo>
                  <a:lnTo>
                    <a:pt x="172" y="11675"/>
                  </a:lnTo>
                  <a:lnTo>
                    <a:pt x="294" y="11821"/>
                  </a:lnTo>
                  <a:lnTo>
                    <a:pt x="416" y="11943"/>
                  </a:lnTo>
                  <a:lnTo>
                    <a:pt x="587" y="12041"/>
                  </a:lnTo>
                  <a:lnTo>
                    <a:pt x="782" y="12090"/>
                  </a:lnTo>
                  <a:lnTo>
                    <a:pt x="978" y="12114"/>
                  </a:lnTo>
                  <a:lnTo>
                    <a:pt x="17048" y="12114"/>
                  </a:lnTo>
                  <a:lnTo>
                    <a:pt x="17243" y="12090"/>
                  </a:lnTo>
                  <a:lnTo>
                    <a:pt x="17439" y="12041"/>
                  </a:lnTo>
                  <a:lnTo>
                    <a:pt x="17610" y="11943"/>
                  </a:lnTo>
                  <a:lnTo>
                    <a:pt x="17732" y="11821"/>
                  </a:lnTo>
                  <a:lnTo>
                    <a:pt x="17854" y="11675"/>
                  </a:lnTo>
                  <a:lnTo>
                    <a:pt x="17952" y="11504"/>
                  </a:lnTo>
                  <a:lnTo>
                    <a:pt x="18001" y="11333"/>
                  </a:lnTo>
                  <a:lnTo>
                    <a:pt x="18025" y="11137"/>
                  </a:lnTo>
                  <a:lnTo>
                    <a:pt x="18025" y="977"/>
                  </a:lnTo>
                  <a:lnTo>
                    <a:pt x="18001" y="782"/>
                  </a:lnTo>
                  <a:lnTo>
                    <a:pt x="17952" y="611"/>
                  </a:lnTo>
                  <a:lnTo>
                    <a:pt x="17854" y="440"/>
                  </a:lnTo>
                  <a:lnTo>
                    <a:pt x="17732" y="294"/>
                  </a:lnTo>
                  <a:lnTo>
                    <a:pt x="17610" y="172"/>
                  </a:lnTo>
                  <a:lnTo>
                    <a:pt x="17439" y="74"/>
                  </a:lnTo>
                  <a:lnTo>
                    <a:pt x="17243" y="25"/>
                  </a:lnTo>
                  <a:lnTo>
                    <a:pt x="170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5" name="Google Shape;1315;p38"/>
            <p:cNvSpPr/>
            <p:nvPr/>
          </p:nvSpPr>
          <p:spPr>
            <a:xfrm>
              <a:off x="1293175" y="3895475"/>
              <a:ext cx="174050" cy="12225"/>
            </a:xfrm>
            <a:custGeom>
              <a:rect b="b" l="l" r="r" t="t"/>
              <a:pathLst>
                <a:path extrusionOk="0" h="489" w="6962">
                  <a:moveTo>
                    <a:pt x="245" y="0"/>
                  </a:moveTo>
                  <a:lnTo>
                    <a:pt x="147" y="25"/>
                  </a:lnTo>
                  <a:lnTo>
                    <a:pt x="74" y="74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6717" y="489"/>
                  </a:lnTo>
                  <a:lnTo>
                    <a:pt x="6815" y="464"/>
                  </a:lnTo>
                  <a:lnTo>
                    <a:pt x="6888" y="415"/>
                  </a:lnTo>
                  <a:lnTo>
                    <a:pt x="6961" y="342"/>
                  </a:lnTo>
                  <a:lnTo>
                    <a:pt x="6961" y="244"/>
                  </a:lnTo>
                  <a:lnTo>
                    <a:pt x="6961" y="147"/>
                  </a:lnTo>
                  <a:lnTo>
                    <a:pt x="6888" y="74"/>
                  </a:lnTo>
                  <a:lnTo>
                    <a:pt x="6815" y="25"/>
                  </a:lnTo>
                  <a:lnTo>
                    <a:pt x="671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6" name="Google Shape;1316;p38"/>
            <p:cNvSpPr/>
            <p:nvPr/>
          </p:nvSpPr>
          <p:spPr>
            <a:xfrm>
              <a:off x="1293175" y="3935775"/>
              <a:ext cx="122750" cy="12225"/>
            </a:xfrm>
            <a:custGeom>
              <a:rect b="b" l="l" r="r" t="t"/>
              <a:pathLst>
                <a:path extrusionOk="0" h="489" w="4910">
                  <a:moveTo>
                    <a:pt x="245" y="0"/>
                  </a:moveTo>
                  <a:lnTo>
                    <a:pt x="147" y="25"/>
                  </a:lnTo>
                  <a:lnTo>
                    <a:pt x="74" y="73"/>
                  </a:lnTo>
                  <a:lnTo>
                    <a:pt x="25" y="147"/>
                  </a:lnTo>
                  <a:lnTo>
                    <a:pt x="1" y="244"/>
                  </a:lnTo>
                  <a:lnTo>
                    <a:pt x="25" y="342"/>
                  </a:lnTo>
                  <a:lnTo>
                    <a:pt x="74" y="415"/>
                  </a:lnTo>
                  <a:lnTo>
                    <a:pt x="147" y="464"/>
                  </a:lnTo>
                  <a:lnTo>
                    <a:pt x="245" y="489"/>
                  </a:lnTo>
                  <a:lnTo>
                    <a:pt x="4666" y="489"/>
                  </a:lnTo>
                  <a:lnTo>
                    <a:pt x="4763" y="464"/>
                  </a:lnTo>
                  <a:lnTo>
                    <a:pt x="4837" y="415"/>
                  </a:lnTo>
                  <a:lnTo>
                    <a:pt x="4885" y="342"/>
                  </a:lnTo>
                  <a:lnTo>
                    <a:pt x="4910" y="244"/>
                  </a:lnTo>
                  <a:lnTo>
                    <a:pt x="4885" y="147"/>
                  </a:lnTo>
                  <a:lnTo>
                    <a:pt x="4837" y="73"/>
                  </a:lnTo>
                  <a:lnTo>
                    <a:pt x="4763" y="25"/>
                  </a:lnTo>
                  <a:lnTo>
                    <a:pt x="466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7" name="Google Shape;1317;p38"/>
            <p:cNvSpPr/>
            <p:nvPr/>
          </p:nvSpPr>
          <p:spPr>
            <a:xfrm>
              <a:off x="1570375" y="3901575"/>
              <a:ext cx="62300" cy="40325"/>
            </a:xfrm>
            <a:custGeom>
              <a:rect b="b" l="l" r="r" t="t"/>
              <a:pathLst>
                <a:path extrusionOk="0" h="1613" w="2492">
                  <a:moveTo>
                    <a:pt x="392" y="0"/>
                  </a:moveTo>
                  <a:lnTo>
                    <a:pt x="294" y="25"/>
                  </a:lnTo>
                  <a:lnTo>
                    <a:pt x="221" y="74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4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1124"/>
                  </a:lnTo>
                  <a:lnTo>
                    <a:pt x="25" y="1222"/>
                  </a:lnTo>
                  <a:lnTo>
                    <a:pt x="50" y="1319"/>
                  </a:lnTo>
                  <a:lnTo>
                    <a:pt x="99" y="1393"/>
                  </a:lnTo>
                  <a:lnTo>
                    <a:pt x="147" y="1466"/>
                  </a:lnTo>
                  <a:lnTo>
                    <a:pt x="221" y="1515"/>
                  </a:lnTo>
                  <a:lnTo>
                    <a:pt x="294" y="1564"/>
                  </a:lnTo>
                  <a:lnTo>
                    <a:pt x="392" y="1588"/>
                  </a:lnTo>
                  <a:lnTo>
                    <a:pt x="489" y="1612"/>
                  </a:lnTo>
                  <a:lnTo>
                    <a:pt x="2004" y="1612"/>
                  </a:lnTo>
                  <a:lnTo>
                    <a:pt x="2101" y="1588"/>
                  </a:lnTo>
                  <a:lnTo>
                    <a:pt x="2199" y="1564"/>
                  </a:lnTo>
                  <a:lnTo>
                    <a:pt x="2272" y="1515"/>
                  </a:lnTo>
                  <a:lnTo>
                    <a:pt x="2345" y="1466"/>
                  </a:lnTo>
                  <a:lnTo>
                    <a:pt x="2394" y="1393"/>
                  </a:lnTo>
                  <a:lnTo>
                    <a:pt x="2443" y="1319"/>
                  </a:lnTo>
                  <a:lnTo>
                    <a:pt x="2492" y="1222"/>
                  </a:lnTo>
                  <a:lnTo>
                    <a:pt x="2492" y="1124"/>
                  </a:lnTo>
                  <a:lnTo>
                    <a:pt x="2492" y="489"/>
                  </a:lnTo>
                  <a:lnTo>
                    <a:pt x="2492" y="391"/>
                  </a:lnTo>
                  <a:lnTo>
                    <a:pt x="2443" y="294"/>
                  </a:lnTo>
                  <a:lnTo>
                    <a:pt x="2394" y="220"/>
                  </a:lnTo>
                  <a:lnTo>
                    <a:pt x="2345" y="147"/>
                  </a:lnTo>
                  <a:lnTo>
                    <a:pt x="2272" y="74"/>
                  </a:lnTo>
                  <a:lnTo>
                    <a:pt x="2199" y="25"/>
                  </a:lnTo>
                  <a:lnTo>
                    <a:pt x="21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18" name="Google Shape;1318;p38"/>
          <p:cNvGrpSpPr/>
          <p:nvPr/>
        </p:nvGrpSpPr>
        <p:grpSpPr>
          <a:xfrm>
            <a:off x="1476324" y="3232453"/>
            <a:ext cx="366502" cy="292496"/>
            <a:chOff x="1921475" y="3695200"/>
            <a:chExt cx="438400" cy="349875"/>
          </a:xfrm>
        </p:grpSpPr>
        <p:sp>
          <p:nvSpPr>
            <p:cNvPr id="1319" name="Google Shape;1319;p38"/>
            <p:cNvSpPr/>
            <p:nvPr/>
          </p:nvSpPr>
          <p:spPr>
            <a:xfrm>
              <a:off x="2246900" y="3992550"/>
              <a:ext cx="52525" cy="52525"/>
            </a:xfrm>
            <a:custGeom>
              <a:rect b="b" l="l" r="r" t="t"/>
              <a:pathLst>
                <a:path extrusionOk="0" h="2101" w="2101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3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3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0" name="Google Shape;1320;p38"/>
            <p:cNvSpPr/>
            <p:nvPr/>
          </p:nvSpPr>
          <p:spPr>
            <a:xfrm>
              <a:off x="2033800" y="3992550"/>
              <a:ext cx="52550" cy="52525"/>
            </a:xfrm>
            <a:custGeom>
              <a:rect b="b" l="l" r="r" t="t"/>
              <a:pathLst>
                <a:path extrusionOk="0" h="2101" w="2102">
                  <a:moveTo>
                    <a:pt x="831" y="1"/>
                  </a:moveTo>
                  <a:lnTo>
                    <a:pt x="636" y="74"/>
                  </a:lnTo>
                  <a:lnTo>
                    <a:pt x="465" y="171"/>
                  </a:lnTo>
                  <a:lnTo>
                    <a:pt x="318" y="294"/>
                  </a:lnTo>
                  <a:lnTo>
                    <a:pt x="172" y="440"/>
                  </a:lnTo>
                  <a:lnTo>
                    <a:pt x="74" y="636"/>
                  </a:lnTo>
                  <a:lnTo>
                    <a:pt x="25" y="831"/>
                  </a:lnTo>
                  <a:lnTo>
                    <a:pt x="1" y="1051"/>
                  </a:lnTo>
                  <a:lnTo>
                    <a:pt x="25" y="1246"/>
                  </a:lnTo>
                  <a:lnTo>
                    <a:pt x="74" y="1441"/>
                  </a:lnTo>
                  <a:lnTo>
                    <a:pt x="172" y="1637"/>
                  </a:lnTo>
                  <a:lnTo>
                    <a:pt x="318" y="1783"/>
                  </a:lnTo>
                  <a:lnTo>
                    <a:pt x="465" y="1906"/>
                  </a:lnTo>
                  <a:lnTo>
                    <a:pt x="636" y="2003"/>
                  </a:lnTo>
                  <a:lnTo>
                    <a:pt x="831" y="2076"/>
                  </a:lnTo>
                  <a:lnTo>
                    <a:pt x="1051" y="2101"/>
                  </a:lnTo>
                  <a:lnTo>
                    <a:pt x="1271" y="2076"/>
                  </a:lnTo>
                  <a:lnTo>
                    <a:pt x="1466" y="2003"/>
                  </a:lnTo>
                  <a:lnTo>
                    <a:pt x="1637" y="1906"/>
                  </a:lnTo>
                  <a:lnTo>
                    <a:pt x="1784" y="1783"/>
                  </a:lnTo>
                  <a:lnTo>
                    <a:pt x="1930" y="1637"/>
                  </a:lnTo>
                  <a:lnTo>
                    <a:pt x="2028" y="1441"/>
                  </a:lnTo>
                  <a:lnTo>
                    <a:pt x="2077" y="1246"/>
                  </a:lnTo>
                  <a:lnTo>
                    <a:pt x="2101" y="1051"/>
                  </a:lnTo>
                  <a:lnTo>
                    <a:pt x="2077" y="831"/>
                  </a:lnTo>
                  <a:lnTo>
                    <a:pt x="2028" y="636"/>
                  </a:lnTo>
                  <a:lnTo>
                    <a:pt x="1930" y="440"/>
                  </a:lnTo>
                  <a:lnTo>
                    <a:pt x="1784" y="294"/>
                  </a:lnTo>
                  <a:lnTo>
                    <a:pt x="1637" y="171"/>
                  </a:lnTo>
                  <a:lnTo>
                    <a:pt x="1466" y="74"/>
                  </a:lnTo>
                  <a:lnTo>
                    <a:pt x="127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1" name="Google Shape;1321;p38"/>
            <p:cNvSpPr/>
            <p:nvPr/>
          </p:nvSpPr>
          <p:spPr>
            <a:xfrm>
              <a:off x="1921475" y="3695200"/>
              <a:ext cx="438400" cy="297975"/>
            </a:xfrm>
            <a:custGeom>
              <a:rect b="b" l="l" r="r" t="t"/>
              <a:pathLst>
                <a:path extrusionOk="0" h="11919" w="17536">
                  <a:moveTo>
                    <a:pt x="15729" y="3371"/>
                  </a:moveTo>
                  <a:lnTo>
                    <a:pt x="15826" y="3395"/>
                  </a:lnTo>
                  <a:lnTo>
                    <a:pt x="15899" y="3444"/>
                  </a:lnTo>
                  <a:lnTo>
                    <a:pt x="15948" y="3517"/>
                  </a:lnTo>
                  <a:lnTo>
                    <a:pt x="15973" y="3615"/>
                  </a:lnTo>
                  <a:lnTo>
                    <a:pt x="15948" y="3713"/>
                  </a:lnTo>
                  <a:lnTo>
                    <a:pt x="13994" y="8060"/>
                  </a:lnTo>
                  <a:lnTo>
                    <a:pt x="13946" y="8133"/>
                  </a:lnTo>
                  <a:lnTo>
                    <a:pt x="13897" y="8158"/>
                  </a:lnTo>
                  <a:lnTo>
                    <a:pt x="13848" y="8207"/>
                  </a:lnTo>
                  <a:lnTo>
                    <a:pt x="13775" y="8207"/>
                  </a:lnTo>
                  <a:lnTo>
                    <a:pt x="13677" y="8182"/>
                  </a:lnTo>
                  <a:lnTo>
                    <a:pt x="13604" y="8133"/>
                  </a:lnTo>
                  <a:lnTo>
                    <a:pt x="13555" y="8036"/>
                  </a:lnTo>
                  <a:lnTo>
                    <a:pt x="13530" y="7962"/>
                  </a:lnTo>
                  <a:lnTo>
                    <a:pt x="13555" y="7865"/>
                  </a:lnTo>
                  <a:lnTo>
                    <a:pt x="15509" y="3517"/>
                  </a:lnTo>
                  <a:lnTo>
                    <a:pt x="15558" y="3420"/>
                  </a:lnTo>
                  <a:lnTo>
                    <a:pt x="15631" y="3371"/>
                  </a:lnTo>
                  <a:close/>
                  <a:moveTo>
                    <a:pt x="13628" y="3273"/>
                  </a:moveTo>
                  <a:lnTo>
                    <a:pt x="13726" y="3298"/>
                  </a:lnTo>
                  <a:lnTo>
                    <a:pt x="13824" y="3322"/>
                  </a:lnTo>
                  <a:lnTo>
                    <a:pt x="13872" y="3395"/>
                  </a:lnTo>
                  <a:lnTo>
                    <a:pt x="13897" y="3493"/>
                  </a:lnTo>
                  <a:lnTo>
                    <a:pt x="13897" y="3591"/>
                  </a:lnTo>
                  <a:lnTo>
                    <a:pt x="12602" y="8158"/>
                  </a:lnTo>
                  <a:lnTo>
                    <a:pt x="12578" y="8231"/>
                  </a:lnTo>
                  <a:lnTo>
                    <a:pt x="12505" y="8304"/>
                  </a:lnTo>
                  <a:lnTo>
                    <a:pt x="12456" y="8329"/>
                  </a:lnTo>
                  <a:lnTo>
                    <a:pt x="12358" y="8353"/>
                  </a:lnTo>
                  <a:lnTo>
                    <a:pt x="12309" y="8329"/>
                  </a:lnTo>
                  <a:lnTo>
                    <a:pt x="12212" y="8304"/>
                  </a:lnTo>
                  <a:lnTo>
                    <a:pt x="12163" y="8231"/>
                  </a:lnTo>
                  <a:lnTo>
                    <a:pt x="12138" y="8133"/>
                  </a:lnTo>
                  <a:lnTo>
                    <a:pt x="12138" y="8036"/>
                  </a:lnTo>
                  <a:lnTo>
                    <a:pt x="13433" y="3469"/>
                  </a:lnTo>
                  <a:lnTo>
                    <a:pt x="13482" y="3371"/>
                  </a:lnTo>
                  <a:lnTo>
                    <a:pt x="13530" y="3298"/>
                  </a:lnTo>
                  <a:lnTo>
                    <a:pt x="13628" y="3273"/>
                  </a:lnTo>
                  <a:close/>
                  <a:moveTo>
                    <a:pt x="11625" y="3200"/>
                  </a:moveTo>
                  <a:lnTo>
                    <a:pt x="11723" y="3224"/>
                  </a:lnTo>
                  <a:lnTo>
                    <a:pt x="11796" y="3298"/>
                  </a:lnTo>
                  <a:lnTo>
                    <a:pt x="11821" y="3371"/>
                  </a:lnTo>
                  <a:lnTo>
                    <a:pt x="11845" y="3469"/>
                  </a:lnTo>
                  <a:lnTo>
                    <a:pt x="11210" y="8280"/>
                  </a:lnTo>
                  <a:lnTo>
                    <a:pt x="11186" y="8353"/>
                  </a:lnTo>
                  <a:lnTo>
                    <a:pt x="11137" y="8426"/>
                  </a:lnTo>
                  <a:lnTo>
                    <a:pt x="11064" y="8475"/>
                  </a:lnTo>
                  <a:lnTo>
                    <a:pt x="10966" y="8500"/>
                  </a:lnTo>
                  <a:lnTo>
                    <a:pt x="10942" y="8500"/>
                  </a:lnTo>
                  <a:lnTo>
                    <a:pt x="10844" y="8451"/>
                  </a:lnTo>
                  <a:lnTo>
                    <a:pt x="10771" y="8402"/>
                  </a:lnTo>
                  <a:lnTo>
                    <a:pt x="10722" y="8304"/>
                  </a:lnTo>
                  <a:lnTo>
                    <a:pt x="10722" y="8207"/>
                  </a:lnTo>
                  <a:lnTo>
                    <a:pt x="11357" y="3420"/>
                  </a:lnTo>
                  <a:lnTo>
                    <a:pt x="11381" y="3322"/>
                  </a:lnTo>
                  <a:lnTo>
                    <a:pt x="11454" y="3249"/>
                  </a:lnTo>
                  <a:lnTo>
                    <a:pt x="11528" y="3200"/>
                  </a:lnTo>
                  <a:close/>
                  <a:moveTo>
                    <a:pt x="9525" y="3102"/>
                  </a:moveTo>
                  <a:lnTo>
                    <a:pt x="9623" y="3127"/>
                  </a:lnTo>
                  <a:lnTo>
                    <a:pt x="9696" y="3175"/>
                  </a:lnTo>
                  <a:lnTo>
                    <a:pt x="9745" y="3249"/>
                  </a:lnTo>
                  <a:lnTo>
                    <a:pt x="9769" y="3346"/>
                  </a:lnTo>
                  <a:lnTo>
                    <a:pt x="9818" y="8378"/>
                  </a:lnTo>
                  <a:lnTo>
                    <a:pt x="9794" y="8475"/>
                  </a:lnTo>
                  <a:lnTo>
                    <a:pt x="9745" y="8573"/>
                  </a:lnTo>
                  <a:lnTo>
                    <a:pt x="9672" y="8622"/>
                  </a:lnTo>
                  <a:lnTo>
                    <a:pt x="9574" y="8646"/>
                  </a:lnTo>
                  <a:lnTo>
                    <a:pt x="9476" y="8622"/>
                  </a:lnTo>
                  <a:lnTo>
                    <a:pt x="9403" y="8573"/>
                  </a:lnTo>
                  <a:lnTo>
                    <a:pt x="9354" y="8475"/>
                  </a:lnTo>
                  <a:lnTo>
                    <a:pt x="9330" y="8402"/>
                  </a:lnTo>
                  <a:lnTo>
                    <a:pt x="9281" y="3346"/>
                  </a:lnTo>
                  <a:lnTo>
                    <a:pt x="9305" y="3273"/>
                  </a:lnTo>
                  <a:lnTo>
                    <a:pt x="9354" y="3175"/>
                  </a:lnTo>
                  <a:lnTo>
                    <a:pt x="9427" y="3127"/>
                  </a:lnTo>
                  <a:lnTo>
                    <a:pt x="9525" y="3102"/>
                  </a:lnTo>
                  <a:close/>
                  <a:moveTo>
                    <a:pt x="7522" y="3029"/>
                  </a:moveTo>
                  <a:lnTo>
                    <a:pt x="7620" y="3078"/>
                  </a:lnTo>
                  <a:lnTo>
                    <a:pt x="7669" y="3151"/>
                  </a:lnTo>
                  <a:lnTo>
                    <a:pt x="7693" y="3249"/>
                  </a:lnTo>
                  <a:lnTo>
                    <a:pt x="8402" y="8500"/>
                  </a:lnTo>
                  <a:lnTo>
                    <a:pt x="8402" y="8597"/>
                  </a:lnTo>
                  <a:lnTo>
                    <a:pt x="8353" y="8671"/>
                  </a:lnTo>
                  <a:lnTo>
                    <a:pt x="8279" y="8744"/>
                  </a:lnTo>
                  <a:lnTo>
                    <a:pt x="8206" y="8768"/>
                  </a:lnTo>
                  <a:lnTo>
                    <a:pt x="8084" y="8768"/>
                  </a:lnTo>
                  <a:lnTo>
                    <a:pt x="8011" y="8720"/>
                  </a:lnTo>
                  <a:lnTo>
                    <a:pt x="7962" y="8646"/>
                  </a:lnTo>
                  <a:lnTo>
                    <a:pt x="7913" y="8573"/>
                  </a:lnTo>
                  <a:lnTo>
                    <a:pt x="7229" y="3298"/>
                  </a:lnTo>
                  <a:lnTo>
                    <a:pt x="7229" y="3200"/>
                  </a:lnTo>
                  <a:lnTo>
                    <a:pt x="7278" y="3127"/>
                  </a:lnTo>
                  <a:lnTo>
                    <a:pt x="7327" y="3053"/>
                  </a:lnTo>
                  <a:lnTo>
                    <a:pt x="7425" y="3029"/>
                  </a:lnTo>
                  <a:close/>
                  <a:moveTo>
                    <a:pt x="5446" y="2956"/>
                  </a:moveTo>
                  <a:lnTo>
                    <a:pt x="5520" y="2980"/>
                  </a:lnTo>
                  <a:lnTo>
                    <a:pt x="5593" y="3053"/>
                  </a:lnTo>
                  <a:lnTo>
                    <a:pt x="5642" y="3127"/>
                  </a:lnTo>
                  <a:lnTo>
                    <a:pt x="7009" y="8622"/>
                  </a:lnTo>
                  <a:lnTo>
                    <a:pt x="7009" y="8720"/>
                  </a:lnTo>
                  <a:lnTo>
                    <a:pt x="6985" y="8793"/>
                  </a:lnTo>
                  <a:lnTo>
                    <a:pt x="6912" y="8866"/>
                  </a:lnTo>
                  <a:lnTo>
                    <a:pt x="6814" y="8915"/>
                  </a:lnTo>
                  <a:lnTo>
                    <a:pt x="6692" y="8915"/>
                  </a:lnTo>
                  <a:lnTo>
                    <a:pt x="6619" y="8866"/>
                  </a:lnTo>
                  <a:lnTo>
                    <a:pt x="6570" y="8817"/>
                  </a:lnTo>
                  <a:lnTo>
                    <a:pt x="6521" y="8744"/>
                  </a:lnTo>
                  <a:lnTo>
                    <a:pt x="5153" y="3249"/>
                  </a:lnTo>
                  <a:lnTo>
                    <a:pt x="5153" y="3151"/>
                  </a:lnTo>
                  <a:lnTo>
                    <a:pt x="5178" y="3053"/>
                  </a:lnTo>
                  <a:lnTo>
                    <a:pt x="5251" y="3005"/>
                  </a:lnTo>
                  <a:lnTo>
                    <a:pt x="5349" y="2956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220" y="74"/>
                  </a:lnTo>
                  <a:lnTo>
                    <a:pt x="147" y="123"/>
                  </a:lnTo>
                  <a:lnTo>
                    <a:pt x="73" y="196"/>
                  </a:lnTo>
                  <a:lnTo>
                    <a:pt x="25" y="294"/>
                  </a:lnTo>
                  <a:lnTo>
                    <a:pt x="0" y="367"/>
                  </a:lnTo>
                  <a:lnTo>
                    <a:pt x="0" y="489"/>
                  </a:lnTo>
                  <a:lnTo>
                    <a:pt x="0" y="587"/>
                  </a:lnTo>
                  <a:lnTo>
                    <a:pt x="25" y="660"/>
                  </a:lnTo>
                  <a:lnTo>
                    <a:pt x="73" y="758"/>
                  </a:lnTo>
                  <a:lnTo>
                    <a:pt x="147" y="831"/>
                  </a:lnTo>
                  <a:lnTo>
                    <a:pt x="220" y="880"/>
                  </a:lnTo>
                  <a:lnTo>
                    <a:pt x="293" y="929"/>
                  </a:lnTo>
                  <a:lnTo>
                    <a:pt x="391" y="953"/>
                  </a:lnTo>
                  <a:lnTo>
                    <a:pt x="489" y="977"/>
                  </a:lnTo>
                  <a:lnTo>
                    <a:pt x="3346" y="977"/>
                  </a:lnTo>
                  <a:lnTo>
                    <a:pt x="5300" y="9281"/>
                  </a:lnTo>
                  <a:lnTo>
                    <a:pt x="4518" y="11235"/>
                  </a:lnTo>
                  <a:lnTo>
                    <a:pt x="4494" y="11357"/>
                  </a:lnTo>
                  <a:lnTo>
                    <a:pt x="4494" y="11479"/>
                  </a:lnTo>
                  <a:lnTo>
                    <a:pt x="4518" y="11577"/>
                  </a:lnTo>
                  <a:lnTo>
                    <a:pt x="4567" y="11699"/>
                  </a:lnTo>
                  <a:lnTo>
                    <a:pt x="4592" y="11724"/>
                  </a:lnTo>
                  <a:lnTo>
                    <a:pt x="4811" y="11577"/>
                  </a:lnTo>
                  <a:lnTo>
                    <a:pt x="5031" y="11479"/>
                  </a:lnTo>
                  <a:lnTo>
                    <a:pt x="5275" y="11406"/>
                  </a:lnTo>
                  <a:lnTo>
                    <a:pt x="5715" y="11406"/>
                  </a:lnTo>
                  <a:lnTo>
                    <a:pt x="5886" y="11430"/>
                  </a:lnTo>
                  <a:lnTo>
                    <a:pt x="6033" y="11479"/>
                  </a:lnTo>
                  <a:lnTo>
                    <a:pt x="6179" y="11528"/>
                  </a:lnTo>
                  <a:lnTo>
                    <a:pt x="6326" y="11601"/>
                  </a:lnTo>
                  <a:lnTo>
                    <a:pt x="6448" y="11699"/>
                  </a:lnTo>
                  <a:lnTo>
                    <a:pt x="6570" y="11797"/>
                  </a:lnTo>
                  <a:lnTo>
                    <a:pt x="6692" y="11919"/>
                  </a:lnTo>
                  <a:lnTo>
                    <a:pt x="12920" y="11919"/>
                  </a:lnTo>
                  <a:lnTo>
                    <a:pt x="13042" y="11797"/>
                  </a:lnTo>
                  <a:lnTo>
                    <a:pt x="13164" y="11699"/>
                  </a:lnTo>
                  <a:lnTo>
                    <a:pt x="13286" y="11601"/>
                  </a:lnTo>
                  <a:lnTo>
                    <a:pt x="13433" y="11528"/>
                  </a:lnTo>
                  <a:lnTo>
                    <a:pt x="13579" y="11479"/>
                  </a:lnTo>
                  <a:lnTo>
                    <a:pt x="13726" y="11430"/>
                  </a:lnTo>
                  <a:lnTo>
                    <a:pt x="13897" y="11406"/>
                  </a:lnTo>
                  <a:lnTo>
                    <a:pt x="14312" y="11406"/>
                  </a:lnTo>
                  <a:lnTo>
                    <a:pt x="14556" y="11479"/>
                  </a:lnTo>
                  <a:lnTo>
                    <a:pt x="14776" y="11553"/>
                  </a:lnTo>
                  <a:lnTo>
                    <a:pt x="14971" y="11699"/>
                  </a:lnTo>
                  <a:lnTo>
                    <a:pt x="15020" y="11553"/>
                  </a:lnTo>
                  <a:lnTo>
                    <a:pt x="15045" y="11430"/>
                  </a:lnTo>
                  <a:lnTo>
                    <a:pt x="15045" y="11308"/>
                  </a:lnTo>
                  <a:lnTo>
                    <a:pt x="15020" y="11235"/>
                  </a:lnTo>
                  <a:lnTo>
                    <a:pt x="14971" y="11137"/>
                  </a:lnTo>
                  <a:lnTo>
                    <a:pt x="14898" y="11064"/>
                  </a:lnTo>
                  <a:lnTo>
                    <a:pt x="14825" y="11015"/>
                  </a:lnTo>
                  <a:lnTo>
                    <a:pt x="14752" y="10966"/>
                  </a:lnTo>
                  <a:lnTo>
                    <a:pt x="14654" y="10942"/>
                  </a:lnTo>
                  <a:lnTo>
                    <a:pt x="5691" y="10942"/>
                  </a:lnTo>
                  <a:lnTo>
                    <a:pt x="6106" y="9916"/>
                  </a:lnTo>
                  <a:lnTo>
                    <a:pt x="6252" y="9941"/>
                  </a:lnTo>
                  <a:lnTo>
                    <a:pt x="6423" y="9941"/>
                  </a:lnTo>
                  <a:lnTo>
                    <a:pt x="13848" y="9257"/>
                  </a:lnTo>
                  <a:lnTo>
                    <a:pt x="14019" y="9232"/>
                  </a:lnTo>
                  <a:lnTo>
                    <a:pt x="14190" y="9159"/>
                  </a:lnTo>
                  <a:lnTo>
                    <a:pt x="14336" y="9086"/>
                  </a:lnTo>
                  <a:lnTo>
                    <a:pt x="14507" y="8988"/>
                  </a:lnTo>
                  <a:lnTo>
                    <a:pt x="14654" y="8890"/>
                  </a:lnTo>
                  <a:lnTo>
                    <a:pt x="14776" y="8768"/>
                  </a:lnTo>
                  <a:lnTo>
                    <a:pt x="14874" y="8622"/>
                  </a:lnTo>
                  <a:lnTo>
                    <a:pt x="14971" y="8475"/>
                  </a:lnTo>
                  <a:lnTo>
                    <a:pt x="17463" y="3151"/>
                  </a:lnTo>
                  <a:lnTo>
                    <a:pt x="17511" y="3005"/>
                  </a:lnTo>
                  <a:lnTo>
                    <a:pt x="17536" y="2882"/>
                  </a:lnTo>
                  <a:lnTo>
                    <a:pt x="17511" y="2760"/>
                  </a:lnTo>
                  <a:lnTo>
                    <a:pt x="17487" y="2638"/>
                  </a:lnTo>
                  <a:lnTo>
                    <a:pt x="17414" y="2565"/>
                  </a:lnTo>
                  <a:lnTo>
                    <a:pt x="17292" y="2492"/>
                  </a:lnTo>
                  <a:lnTo>
                    <a:pt x="17169" y="2443"/>
                  </a:lnTo>
                  <a:lnTo>
                    <a:pt x="17023" y="2418"/>
                  </a:lnTo>
                  <a:lnTo>
                    <a:pt x="4592" y="2003"/>
                  </a:lnTo>
                  <a:lnTo>
                    <a:pt x="4225" y="367"/>
                  </a:lnTo>
                  <a:lnTo>
                    <a:pt x="4152" y="220"/>
                  </a:lnTo>
                  <a:lnTo>
                    <a:pt x="4054" y="98"/>
                  </a:lnTo>
                  <a:lnTo>
                    <a:pt x="3908" y="25"/>
                  </a:lnTo>
                  <a:lnTo>
                    <a:pt x="373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22" name="Google Shape;1322;p38"/>
          <p:cNvGrpSpPr/>
          <p:nvPr/>
        </p:nvGrpSpPr>
        <p:grpSpPr>
          <a:xfrm>
            <a:off x="2043425" y="3227855"/>
            <a:ext cx="359355" cy="301190"/>
            <a:chOff x="2599825" y="3689700"/>
            <a:chExt cx="429850" cy="360275"/>
          </a:xfrm>
        </p:grpSpPr>
        <p:sp>
          <p:nvSpPr>
            <p:cNvPr id="1323" name="Google Shape;1323;p38"/>
            <p:cNvSpPr/>
            <p:nvPr/>
          </p:nvSpPr>
          <p:spPr>
            <a:xfrm>
              <a:off x="2599825" y="3689700"/>
              <a:ext cx="429850" cy="169150"/>
            </a:xfrm>
            <a:custGeom>
              <a:rect b="b" l="l" r="r" t="t"/>
              <a:pathLst>
                <a:path extrusionOk="0" h="6766" w="17194">
                  <a:moveTo>
                    <a:pt x="10160" y="978"/>
                  </a:moveTo>
                  <a:lnTo>
                    <a:pt x="10258" y="1002"/>
                  </a:lnTo>
                  <a:lnTo>
                    <a:pt x="10355" y="1026"/>
                  </a:lnTo>
                  <a:lnTo>
                    <a:pt x="10429" y="1075"/>
                  </a:lnTo>
                  <a:lnTo>
                    <a:pt x="10502" y="1124"/>
                  </a:lnTo>
                  <a:lnTo>
                    <a:pt x="10575" y="1197"/>
                  </a:lnTo>
                  <a:lnTo>
                    <a:pt x="10600" y="1295"/>
                  </a:lnTo>
                  <a:lnTo>
                    <a:pt x="10649" y="1368"/>
                  </a:lnTo>
                  <a:lnTo>
                    <a:pt x="10649" y="1466"/>
                  </a:lnTo>
                  <a:lnTo>
                    <a:pt x="10649" y="1881"/>
                  </a:lnTo>
                  <a:lnTo>
                    <a:pt x="6545" y="1881"/>
                  </a:lnTo>
                  <a:lnTo>
                    <a:pt x="6545" y="1466"/>
                  </a:lnTo>
                  <a:lnTo>
                    <a:pt x="6545" y="1368"/>
                  </a:lnTo>
                  <a:lnTo>
                    <a:pt x="6594" y="1295"/>
                  </a:lnTo>
                  <a:lnTo>
                    <a:pt x="6619" y="1197"/>
                  </a:lnTo>
                  <a:lnTo>
                    <a:pt x="6692" y="1124"/>
                  </a:lnTo>
                  <a:lnTo>
                    <a:pt x="6765" y="1075"/>
                  </a:lnTo>
                  <a:lnTo>
                    <a:pt x="6839" y="1026"/>
                  </a:lnTo>
                  <a:lnTo>
                    <a:pt x="6936" y="1002"/>
                  </a:lnTo>
                  <a:lnTo>
                    <a:pt x="7034" y="978"/>
                  </a:lnTo>
                  <a:close/>
                  <a:moveTo>
                    <a:pt x="7034" y="1"/>
                  </a:moveTo>
                  <a:lnTo>
                    <a:pt x="6887" y="25"/>
                  </a:lnTo>
                  <a:lnTo>
                    <a:pt x="6741" y="50"/>
                  </a:lnTo>
                  <a:lnTo>
                    <a:pt x="6472" y="123"/>
                  </a:lnTo>
                  <a:lnTo>
                    <a:pt x="6204" y="269"/>
                  </a:lnTo>
                  <a:lnTo>
                    <a:pt x="6008" y="440"/>
                  </a:lnTo>
                  <a:lnTo>
                    <a:pt x="5813" y="660"/>
                  </a:lnTo>
                  <a:lnTo>
                    <a:pt x="5691" y="904"/>
                  </a:lnTo>
                  <a:lnTo>
                    <a:pt x="5593" y="1173"/>
                  </a:lnTo>
                  <a:lnTo>
                    <a:pt x="5569" y="1320"/>
                  </a:lnTo>
                  <a:lnTo>
                    <a:pt x="5569" y="1466"/>
                  </a:lnTo>
                  <a:lnTo>
                    <a:pt x="5569" y="1881"/>
                  </a:lnTo>
                  <a:lnTo>
                    <a:pt x="391" y="1881"/>
                  </a:lnTo>
                  <a:lnTo>
                    <a:pt x="293" y="1906"/>
                  </a:lnTo>
                  <a:lnTo>
                    <a:pt x="220" y="1955"/>
                  </a:lnTo>
                  <a:lnTo>
                    <a:pt x="147" y="2028"/>
                  </a:lnTo>
                  <a:lnTo>
                    <a:pt x="73" y="2077"/>
                  </a:lnTo>
                  <a:lnTo>
                    <a:pt x="49" y="2174"/>
                  </a:lnTo>
                  <a:lnTo>
                    <a:pt x="0" y="2272"/>
                  </a:lnTo>
                  <a:lnTo>
                    <a:pt x="0" y="2370"/>
                  </a:lnTo>
                  <a:lnTo>
                    <a:pt x="0" y="5789"/>
                  </a:lnTo>
                  <a:lnTo>
                    <a:pt x="24" y="5984"/>
                  </a:lnTo>
                  <a:lnTo>
                    <a:pt x="73" y="6155"/>
                  </a:lnTo>
                  <a:lnTo>
                    <a:pt x="171" y="6326"/>
                  </a:lnTo>
                  <a:lnTo>
                    <a:pt x="293" y="6473"/>
                  </a:lnTo>
                  <a:lnTo>
                    <a:pt x="440" y="6595"/>
                  </a:lnTo>
                  <a:lnTo>
                    <a:pt x="586" y="6693"/>
                  </a:lnTo>
                  <a:lnTo>
                    <a:pt x="782" y="6741"/>
                  </a:lnTo>
                  <a:lnTo>
                    <a:pt x="977" y="6766"/>
                  </a:lnTo>
                  <a:lnTo>
                    <a:pt x="7742" y="6766"/>
                  </a:lnTo>
                  <a:lnTo>
                    <a:pt x="7742" y="6155"/>
                  </a:lnTo>
                  <a:lnTo>
                    <a:pt x="7767" y="6058"/>
                  </a:lnTo>
                  <a:lnTo>
                    <a:pt x="7791" y="5984"/>
                  </a:lnTo>
                  <a:lnTo>
                    <a:pt x="7840" y="5887"/>
                  </a:lnTo>
                  <a:lnTo>
                    <a:pt x="7889" y="5813"/>
                  </a:lnTo>
                  <a:lnTo>
                    <a:pt x="7962" y="5765"/>
                  </a:lnTo>
                  <a:lnTo>
                    <a:pt x="8060" y="5716"/>
                  </a:lnTo>
                  <a:lnTo>
                    <a:pt x="8133" y="5691"/>
                  </a:lnTo>
                  <a:lnTo>
                    <a:pt x="8231" y="5667"/>
                  </a:lnTo>
                  <a:lnTo>
                    <a:pt x="8963" y="5667"/>
                  </a:lnTo>
                  <a:lnTo>
                    <a:pt x="9061" y="5691"/>
                  </a:lnTo>
                  <a:lnTo>
                    <a:pt x="9134" y="5716"/>
                  </a:lnTo>
                  <a:lnTo>
                    <a:pt x="9232" y="5765"/>
                  </a:lnTo>
                  <a:lnTo>
                    <a:pt x="9305" y="5813"/>
                  </a:lnTo>
                  <a:lnTo>
                    <a:pt x="9354" y="5887"/>
                  </a:lnTo>
                  <a:lnTo>
                    <a:pt x="9403" y="5984"/>
                  </a:lnTo>
                  <a:lnTo>
                    <a:pt x="9427" y="6058"/>
                  </a:lnTo>
                  <a:lnTo>
                    <a:pt x="9452" y="6155"/>
                  </a:lnTo>
                  <a:lnTo>
                    <a:pt x="9452" y="6766"/>
                  </a:lnTo>
                  <a:lnTo>
                    <a:pt x="16217" y="6766"/>
                  </a:lnTo>
                  <a:lnTo>
                    <a:pt x="16412" y="6741"/>
                  </a:lnTo>
                  <a:lnTo>
                    <a:pt x="16608" y="6693"/>
                  </a:lnTo>
                  <a:lnTo>
                    <a:pt x="16754" y="6595"/>
                  </a:lnTo>
                  <a:lnTo>
                    <a:pt x="16901" y="6473"/>
                  </a:lnTo>
                  <a:lnTo>
                    <a:pt x="17023" y="6326"/>
                  </a:lnTo>
                  <a:lnTo>
                    <a:pt x="17121" y="6155"/>
                  </a:lnTo>
                  <a:lnTo>
                    <a:pt x="17169" y="5984"/>
                  </a:lnTo>
                  <a:lnTo>
                    <a:pt x="17194" y="5789"/>
                  </a:lnTo>
                  <a:lnTo>
                    <a:pt x="17194" y="2370"/>
                  </a:lnTo>
                  <a:lnTo>
                    <a:pt x="17194" y="2272"/>
                  </a:lnTo>
                  <a:lnTo>
                    <a:pt x="17145" y="2174"/>
                  </a:lnTo>
                  <a:lnTo>
                    <a:pt x="17121" y="2077"/>
                  </a:lnTo>
                  <a:lnTo>
                    <a:pt x="17047" y="2028"/>
                  </a:lnTo>
                  <a:lnTo>
                    <a:pt x="16974" y="1955"/>
                  </a:lnTo>
                  <a:lnTo>
                    <a:pt x="16901" y="1906"/>
                  </a:lnTo>
                  <a:lnTo>
                    <a:pt x="16803" y="1881"/>
                  </a:lnTo>
                  <a:lnTo>
                    <a:pt x="11625" y="1881"/>
                  </a:lnTo>
                  <a:lnTo>
                    <a:pt x="11625" y="1466"/>
                  </a:lnTo>
                  <a:lnTo>
                    <a:pt x="11625" y="1320"/>
                  </a:lnTo>
                  <a:lnTo>
                    <a:pt x="11601" y="1173"/>
                  </a:lnTo>
                  <a:lnTo>
                    <a:pt x="11503" y="904"/>
                  </a:lnTo>
                  <a:lnTo>
                    <a:pt x="11381" y="660"/>
                  </a:lnTo>
                  <a:lnTo>
                    <a:pt x="11186" y="440"/>
                  </a:lnTo>
                  <a:lnTo>
                    <a:pt x="10990" y="269"/>
                  </a:lnTo>
                  <a:lnTo>
                    <a:pt x="10722" y="123"/>
                  </a:lnTo>
                  <a:lnTo>
                    <a:pt x="10453" y="50"/>
                  </a:lnTo>
                  <a:lnTo>
                    <a:pt x="10307" y="25"/>
                  </a:lnTo>
                  <a:lnTo>
                    <a:pt x="1016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4" name="Google Shape;1324;p38"/>
            <p:cNvSpPr/>
            <p:nvPr/>
          </p:nvSpPr>
          <p:spPr>
            <a:xfrm>
              <a:off x="2599825" y="3861275"/>
              <a:ext cx="429850" cy="188700"/>
            </a:xfrm>
            <a:custGeom>
              <a:rect b="b" l="l" r="r" t="t"/>
              <a:pathLst>
                <a:path extrusionOk="0" h="7548" w="17194">
                  <a:moveTo>
                    <a:pt x="0" y="1"/>
                  </a:moveTo>
                  <a:lnTo>
                    <a:pt x="0" y="7059"/>
                  </a:lnTo>
                  <a:lnTo>
                    <a:pt x="0" y="7157"/>
                  </a:lnTo>
                  <a:lnTo>
                    <a:pt x="49" y="7230"/>
                  </a:lnTo>
                  <a:lnTo>
                    <a:pt x="73" y="7327"/>
                  </a:lnTo>
                  <a:lnTo>
                    <a:pt x="147" y="7401"/>
                  </a:lnTo>
                  <a:lnTo>
                    <a:pt x="220" y="7450"/>
                  </a:lnTo>
                  <a:lnTo>
                    <a:pt x="293" y="7498"/>
                  </a:lnTo>
                  <a:lnTo>
                    <a:pt x="391" y="7523"/>
                  </a:lnTo>
                  <a:lnTo>
                    <a:pt x="489" y="7547"/>
                  </a:lnTo>
                  <a:lnTo>
                    <a:pt x="16705" y="7547"/>
                  </a:lnTo>
                  <a:lnTo>
                    <a:pt x="16803" y="7523"/>
                  </a:lnTo>
                  <a:lnTo>
                    <a:pt x="16901" y="7498"/>
                  </a:lnTo>
                  <a:lnTo>
                    <a:pt x="16974" y="7450"/>
                  </a:lnTo>
                  <a:lnTo>
                    <a:pt x="17047" y="7401"/>
                  </a:lnTo>
                  <a:lnTo>
                    <a:pt x="17121" y="7327"/>
                  </a:lnTo>
                  <a:lnTo>
                    <a:pt x="17145" y="7230"/>
                  </a:lnTo>
                  <a:lnTo>
                    <a:pt x="17194" y="7157"/>
                  </a:lnTo>
                  <a:lnTo>
                    <a:pt x="17194" y="7059"/>
                  </a:lnTo>
                  <a:lnTo>
                    <a:pt x="17194" y="1"/>
                  </a:lnTo>
                  <a:lnTo>
                    <a:pt x="16974" y="172"/>
                  </a:lnTo>
                  <a:lnTo>
                    <a:pt x="16754" y="294"/>
                  </a:lnTo>
                  <a:lnTo>
                    <a:pt x="16486" y="367"/>
                  </a:lnTo>
                  <a:lnTo>
                    <a:pt x="16217" y="391"/>
                  </a:lnTo>
                  <a:lnTo>
                    <a:pt x="9452" y="391"/>
                  </a:lnTo>
                  <a:lnTo>
                    <a:pt x="9452" y="855"/>
                  </a:lnTo>
                  <a:lnTo>
                    <a:pt x="9427" y="953"/>
                  </a:lnTo>
                  <a:lnTo>
                    <a:pt x="9403" y="1051"/>
                  </a:lnTo>
                  <a:lnTo>
                    <a:pt x="9354" y="1148"/>
                  </a:lnTo>
                  <a:lnTo>
                    <a:pt x="9305" y="1197"/>
                  </a:lnTo>
                  <a:lnTo>
                    <a:pt x="9232" y="1271"/>
                  </a:lnTo>
                  <a:lnTo>
                    <a:pt x="9134" y="1319"/>
                  </a:lnTo>
                  <a:lnTo>
                    <a:pt x="9061" y="1344"/>
                  </a:lnTo>
                  <a:lnTo>
                    <a:pt x="8133" y="1344"/>
                  </a:lnTo>
                  <a:lnTo>
                    <a:pt x="8060" y="1319"/>
                  </a:lnTo>
                  <a:lnTo>
                    <a:pt x="7962" y="1271"/>
                  </a:lnTo>
                  <a:lnTo>
                    <a:pt x="7889" y="1197"/>
                  </a:lnTo>
                  <a:lnTo>
                    <a:pt x="7840" y="1148"/>
                  </a:lnTo>
                  <a:lnTo>
                    <a:pt x="7791" y="1051"/>
                  </a:lnTo>
                  <a:lnTo>
                    <a:pt x="7767" y="953"/>
                  </a:lnTo>
                  <a:lnTo>
                    <a:pt x="7742" y="855"/>
                  </a:lnTo>
                  <a:lnTo>
                    <a:pt x="7742" y="391"/>
                  </a:lnTo>
                  <a:lnTo>
                    <a:pt x="977" y="391"/>
                  </a:lnTo>
                  <a:lnTo>
                    <a:pt x="708" y="367"/>
                  </a:lnTo>
                  <a:lnTo>
                    <a:pt x="440" y="294"/>
                  </a:lnTo>
                  <a:lnTo>
                    <a:pt x="220" y="172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25" name="Google Shape;1325;p38"/>
          <p:cNvGrpSpPr/>
          <p:nvPr/>
        </p:nvGrpSpPr>
        <p:grpSpPr>
          <a:xfrm>
            <a:off x="2624299" y="3196714"/>
            <a:ext cx="324661" cy="338956"/>
            <a:chOff x="3294650" y="3652450"/>
            <a:chExt cx="388350" cy="405450"/>
          </a:xfrm>
        </p:grpSpPr>
        <p:sp>
          <p:nvSpPr>
            <p:cNvPr id="1326" name="Google Shape;1326;p38"/>
            <p:cNvSpPr/>
            <p:nvPr/>
          </p:nvSpPr>
          <p:spPr>
            <a:xfrm>
              <a:off x="3294650" y="3681775"/>
              <a:ext cx="376150" cy="376125"/>
            </a:xfrm>
            <a:custGeom>
              <a:rect b="b" l="l" r="r" t="t"/>
              <a:pathLst>
                <a:path extrusionOk="0" h="15045" w="15046">
                  <a:moveTo>
                    <a:pt x="7132" y="0"/>
                  </a:moveTo>
                  <a:lnTo>
                    <a:pt x="6766" y="49"/>
                  </a:lnTo>
                  <a:lnTo>
                    <a:pt x="6375" y="98"/>
                  </a:lnTo>
                  <a:lnTo>
                    <a:pt x="6009" y="147"/>
                  </a:lnTo>
                  <a:lnTo>
                    <a:pt x="5642" y="244"/>
                  </a:lnTo>
                  <a:lnTo>
                    <a:pt x="5276" y="342"/>
                  </a:lnTo>
                  <a:lnTo>
                    <a:pt x="4934" y="464"/>
                  </a:lnTo>
                  <a:lnTo>
                    <a:pt x="4592" y="586"/>
                  </a:lnTo>
                  <a:lnTo>
                    <a:pt x="4250" y="733"/>
                  </a:lnTo>
                  <a:lnTo>
                    <a:pt x="3933" y="904"/>
                  </a:lnTo>
                  <a:lnTo>
                    <a:pt x="3615" y="1099"/>
                  </a:lnTo>
                  <a:lnTo>
                    <a:pt x="3322" y="1295"/>
                  </a:lnTo>
                  <a:lnTo>
                    <a:pt x="3029" y="1490"/>
                  </a:lnTo>
                  <a:lnTo>
                    <a:pt x="2736" y="1710"/>
                  </a:lnTo>
                  <a:lnTo>
                    <a:pt x="2467" y="1954"/>
                  </a:lnTo>
                  <a:lnTo>
                    <a:pt x="2199" y="2198"/>
                  </a:lnTo>
                  <a:lnTo>
                    <a:pt x="1954" y="2467"/>
                  </a:lnTo>
                  <a:lnTo>
                    <a:pt x="1710" y="2736"/>
                  </a:lnTo>
                  <a:lnTo>
                    <a:pt x="1490" y="3029"/>
                  </a:lnTo>
                  <a:lnTo>
                    <a:pt x="1295" y="3322"/>
                  </a:lnTo>
                  <a:lnTo>
                    <a:pt x="1100" y="3615"/>
                  </a:lnTo>
                  <a:lnTo>
                    <a:pt x="904" y="3932"/>
                  </a:lnTo>
                  <a:lnTo>
                    <a:pt x="733" y="4250"/>
                  </a:lnTo>
                  <a:lnTo>
                    <a:pt x="587" y="4592"/>
                  </a:lnTo>
                  <a:lnTo>
                    <a:pt x="465" y="4934"/>
                  </a:lnTo>
                  <a:lnTo>
                    <a:pt x="342" y="5276"/>
                  </a:lnTo>
                  <a:lnTo>
                    <a:pt x="245" y="5642"/>
                  </a:lnTo>
                  <a:lnTo>
                    <a:pt x="147" y="6008"/>
                  </a:lnTo>
                  <a:lnTo>
                    <a:pt x="98" y="6375"/>
                  </a:lnTo>
                  <a:lnTo>
                    <a:pt x="49" y="6765"/>
                  </a:lnTo>
                  <a:lnTo>
                    <a:pt x="0" y="7132"/>
                  </a:lnTo>
                  <a:lnTo>
                    <a:pt x="0" y="7522"/>
                  </a:lnTo>
                  <a:lnTo>
                    <a:pt x="0" y="7913"/>
                  </a:lnTo>
                  <a:lnTo>
                    <a:pt x="49" y="8280"/>
                  </a:lnTo>
                  <a:lnTo>
                    <a:pt x="98" y="8670"/>
                  </a:lnTo>
                  <a:lnTo>
                    <a:pt x="147" y="9037"/>
                  </a:lnTo>
                  <a:lnTo>
                    <a:pt x="245" y="9403"/>
                  </a:lnTo>
                  <a:lnTo>
                    <a:pt x="342" y="9769"/>
                  </a:lnTo>
                  <a:lnTo>
                    <a:pt x="465" y="10111"/>
                  </a:lnTo>
                  <a:lnTo>
                    <a:pt x="587" y="10453"/>
                  </a:lnTo>
                  <a:lnTo>
                    <a:pt x="733" y="10795"/>
                  </a:lnTo>
                  <a:lnTo>
                    <a:pt x="904" y="11113"/>
                  </a:lnTo>
                  <a:lnTo>
                    <a:pt x="1100" y="11430"/>
                  </a:lnTo>
                  <a:lnTo>
                    <a:pt x="1295" y="11723"/>
                  </a:lnTo>
                  <a:lnTo>
                    <a:pt x="1490" y="12016"/>
                  </a:lnTo>
                  <a:lnTo>
                    <a:pt x="1710" y="12309"/>
                  </a:lnTo>
                  <a:lnTo>
                    <a:pt x="1954" y="12578"/>
                  </a:lnTo>
                  <a:lnTo>
                    <a:pt x="2199" y="12847"/>
                  </a:lnTo>
                  <a:lnTo>
                    <a:pt x="2467" y="13091"/>
                  </a:lnTo>
                  <a:lnTo>
                    <a:pt x="2736" y="13335"/>
                  </a:lnTo>
                  <a:lnTo>
                    <a:pt x="3029" y="13555"/>
                  </a:lnTo>
                  <a:lnTo>
                    <a:pt x="3322" y="13750"/>
                  </a:lnTo>
                  <a:lnTo>
                    <a:pt x="3615" y="13946"/>
                  </a:lnTo>
                  <a:lnTo>
                    <a:pt x="3933" y="14141"/>
                  </a:lnTo>
                  <a:lnTo>
                    <a:pt x="4250" y="14312"/>
                  </a:lnTo>
                  <a:lnTo>
                    <a:pt x="4592" y="14459"/>
                  </a:lnTo>
                  <a:lnTo>
                    <a:pt x="4934" y="14581"/>
                  </a:lnTo>
                  <a:lnTo>
                    <a:pt x="5276" y="14703"/>
                  </a:lnTo>
                  <a:lnTo>
                    <a:pt x="5642" y="14801"/>
                  </a:lnTo>
                  <a:lnTo>
                    <a:pt x="6009" y="14898"/>
                  </a:lnTo>
                  <a:lnTo>
                    <a:pt x="6375" y="14947"/>
                  </a:lnTo>
                  <a:lnTo>
                    <a:pt x="6766" y="14996"/>
                  </a:lnTo>
                  <a:lnTo>
                    <a:pt x="7132" y="15045"/>
                  </a:lnTo>
                  <a:lnTo>
                    <a:pt x="7914" y="15045"/>
                  </a:lnTo>
                  <a:lnTo>
                    <a:pt x="8280" y="14996"/>
                  </a:lnTo>
                  <a:lnTo>
                    <a:pt x="8671" y="14947"/>
                  </a:lnTo>
                  <a:lnTo>
                    <a:pt x="9037" y="14898"/>
                  </a:lnTo>
                  <a:lnTo>
                    <a:pt x="9403" y="14801"/>
                  </a:lnTo>
                  <a:lnTo>
                    <a:pt x="9770" y="14703"/>
                  </a:lnTo>
                  <a:lnTo>
                    <a:pt x="10112" y="14581"/>
                  </a:lnTo>
                  <a:lnTo>
                    <a:pt x="10454" y="14459"/>
                  </a:lnTo>
                  <a:lnTo>
                    <a:pt x="10795" y="14312"/>
                  </a:lnTo>
                  <a:lnTo>
                    <a:pt x="11113" y="14141"/>
                  </a:lnTo>
                  <a:lnTo>
                    <a:pt x="11430" y="13946"/>
                  </a:lnTo>
                  <a:lnTo>
                    <a:pt x="11724" y="13750"/>
                  </a:lnTo>
                  <a:lnTo>
                    <a:pt x="12017" y="13555"/>
                  </a:lnTo>
                  <a:lnTo>
                    <a:pt x="12310" y="13335"/>
                  </a:lnTo>
                  <a:lnTo>
                    <a:pt x="12578" y="13091"/>
                  </a:lnTo>
                  <a:lnTo>
                    <a:pt x="12847" y="12847"/>
                  </a:lnTo>
                  <a:lnTo>
                    <a:pt x="13091" y="12578"/>
                  </a:lnTo>
                  <a:lnTo>
                    <a:pt x="13335" y="12309"/>
                  </a:lnTo>
                  <a:lnTo>
                    <a:pt x="13555" y="12016"/>
                  </a:lnTo>
                  <a:lnTo>
                    <a:pt x="13751" y="11723"/>
                  </a:lnTo>
                  <a:lnTo>
                    <a:pt x="13946" y="11430"/>
                  </a:lnTo>
                  <a:lnTo>
                    <a:pt x="14141" y="11113"/>
                  </a:lnTo>
                  <a:lnTo>
                    <a:pt x="14312" y="10795"/>
                  </a:lnTo>
                  <a:lnTo>
                    <a:pt x="14459" y="10453"/>
                  </a:lnTo>
                  <a:lnTo>
                    <a:pt x="14581" y="10111"/>
                  </a:lnTo>
                  <a:lnTo>
                    <a:pt x="14703" y="9769"/>
                  </a:lnTo>
                  <a:lnTo>
                    <a:pt x="14801" y="9403"/>
                  </a:lnTo>
                  <a:lnTo>
                    <a:pt x="14899" y="9037"/>
                  </a:lnTo>
                  <a:lnTo>
                    <a:pt x="14947" y="8670"/>
                  </a:lnTo>
                  <a:lnTo>
                    <a:pt x="14996" y="8280"/>
                  </a:lnTo>
                  <a:lnTo>
                    <a:pt x="15045" y="7913"/>
                  </a:lnTo>
                  <a:lnTo>
                    <a:pt x="15045" y="7522"/>
                  </a:lnTo>
                  <a:lnTo>
                    <a:pt x="7523" y="7522"/>
                  </a:lnTo>
                  <a:lnTo>
                    <a:pt x="752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7" name="Google Shape;1327;p38"/>
            <p:cNvSpPr/>
            <p:nvPr/>
          </p:nvSpPr>
          <p:spPr>
            <a:xfrm>
              <a:off x="3494925" y="3760525"/>
              <a:ext cx="188075" cy="97100"/>
            </a:xfrm>
            <a:custGeom>
              <a:rect b="b" l="l" r="r" t="t"/>
              <a:pathLst>
                <a:path extrusionOk="0" h="3884" w="7523">
                  <a:moveTo>
                    <a:pt x="2491" y="2956"/>
                  </a:moveTo>
                  <a:lnTo>
                    <a:pt x="2491" y="3396"/>
                  </a:lnTo>
                  <a:lnTo>
                    <a:pt x="1759" y="3396"/>
                  </a:lnTo>
                  <a:lnTo>
                    <a:pt x="2491" y="2956"/>
                  </a:lnTo>
                  <a:close/>
                  <a:moveTo>
                    <a:pt x="3346" y="2443"/>
                  </a:moveTo>
                  <a:lnTo>
                    <a:pt x="3346" y="3396"/>
                  </a:lnTo>
                  <a:lnTo>
                    <a:pt x="2980" y="3396"/>
                  </a:lnTo>
                  <a:lnTo>
                    <a:pt x="2980" y="2663"/>
                  </a:lnTo>
                  <a:lnTo>
                    <a:pt x="3346" y="2443"/>
                  </a:lnTo>
                  <a:close/>
                  <a:moveTo>
                    <a:pt x="4201" y="1930"/>
                  </a:moveTo>
                  <a:lnTo>
                    <a:pt x="4201" y="3396"/>
                  </a:lnTo>
                  <a:lnTo>
                    <a:pt x="3835" y="3396"/>
                  </a:lnTo>
                  <a:lnTo>
                    <a:pt x="3835" y="2150"/>
                  </a:lnTo>
                  <a:lnTo>
                    <a:pt x="3835" y="2150"/>
                  </a:lnTo>
                  <a:lnTo>
                    <a:pt x="4201" y="1930"/>
                  </a:lnTo>
                  <a:close/>
                  <a:moveTo>
                    <a:pt x="5056" y="1393"/>
                  </a:moveTo>
                  <a:lnTo>
                    <a:pt x="5056" y="3396"/>
                  </a:lnTo>
                  <a:lnTo>
                    <a:pt x="4689" y="3396"/>
                  </a:lnTo>
                  <a:lnTo>
                    <a:pt x="4689" y="1637"/>
                  </a:lnTo>
                  <a:lnTo>
                    <a:pt x="5056" y="1393"/>
                  </a:lnTo>
                  <a:close/>
                  <a:moveTo>
                    <a:pt x="5911" y="885"/>
                  </a:moveTo>
                  <a:lnTo>
                    <a:pt x="5911" y="3396"/>
                  </a:lnTo>
                  <a:lnTo>
                    <a:pt x="5544" y="3396"/>
                  </a:lnTo>
                  <a:lnTo>
                    <a:pt x="5544" y="1100"/>
                  </a:lnTo>
                  <a:lnTo>
                    <a:pt x="5911" y="885"/>
                  </a:lnTo>
                  <a:close/>
                  <a:moveTo>
                    <a:pt x="6399" y="978"/>
                  </a:moveTo>
                  <a:lnTo>
                    <a:pt x="6619" y="1539"/>
                  </a:lnTo>
                  <a:lnTo>
                    <a:pt x="6790" y="2031"/>
                  </a:lnTo>
                  <a:lnTo>
                    <a:pt x="6790" y="3396"/>
                  </a:lnTo>
                  <a:lnTo>
                    <a:pt x="6399" y="3396"/>
                  </a:lnTo>
                  <a:lnTo>
                    <a:pt x="6399" y="978"/>
                  </a:lnTo>
                  <a:close/>
                  <a:moveTo>
                    <a:pt x="6448" y="1"/>
                  </a:moveTo>
                  <a:lnTo>
                    <a:pt x="0" y="3884"/>
                  </a:lnTo>
                  <a:lnTo>
                    <a:pt x="7523" y="3884"/>
                  </a:lnTo>
                  <a:lnTo>
                    <a:pt x="7498" y="3347"/>
                  </a:lnTo>
                  <a:lnTo>
                    <a:pt x="7449" y="2834"/>
                  </a:lnTo>
                  <a:lnTo>
                    <a:pt x="7352" y="2321"/>
                  </a:lnTo>
                  <a:lnTo>
                    <a:pt x="7229" y="1832"/>
                  </a:lnTo>
                  <a:lnTo>
                    <a:pt x="7083" y="1344"/>
                  </a:lnTo>
                  <a:lnTo>
                    <a:pt x="6912" y="880"/>
                  </a:lnTo>
                  <a:lnTo>
                    <a:pt x="6692" y="440"/>
                  </a:lnTo>
                  <a:lnTo>
                    <a:pt x="64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8" name="Google Shape;1328;p38"/>
            <p:cNvSpPr/>
            <p:nvPr/>
          </p:nvSpPr>
          <p:spPr>
            <a:xfrm>
              <a:off x="3494925" y="3652450"/>
              <a:ext cx="161200" cy="188100"/>
            </a:xfrm>
            <a:custGeom>
              <a:rect b="b" l="l" r="r" t="t"/>
              <a:pathLst>
                <a:path extrusionOk="0" h="7524" w="6448">
                  <a:moveTo>
                    <a:pt x="489" y="514"/>
                  </a:moveTo>
                  <a:lnTo>
                    <a:pt x="879" y="538"/>
                  </a:lnTo>
                  <a:lnTo>
                    <a:pt x="1270" y="611"/>
                  </a:lnTo>
                  <a:lnTo>
                    <a:pt x="1661" y="685"/>
                  </a:lnTo>
                  <a:lnTo>
                    <a:pt x="2052" y="782"/>
                  </a:lnTo>
                  <a:lnTo>
                    <a:pt x="2418" y="929"/>
                  </a:lnTo>
                  <a:lnTo>
                    <a:pt x="2809" y="1075"/>
                  </a:lnTo>
                  <a:lnTo>
                    <a:pt x="3151" y="1246"/>
                  </a:lnTo>
                  <a:lnTo>
                    <a:pt x="3517" y="1417"/>
                  </a:lnTo>
                  <a:lnTo>
                    <a:pt x="3835" y="1637"/>
                  </a:lnTo>
                  <a:lnTo>
                    <a:pt x="4152" y="1857"/>
                  </a:lnTo>
                  <a:lnTo>
                    <a:pt x="4445" y="2077"/>
                  </a:lnTo>
                  <a:lnTo>
                    <a:pt x="4738" y="2321"/>
                  </a:lnTo>
                  <a:lnTo>
                    <a:pt x="5031" y="2590"/>
                  </a:lnTo>
                  <a:lnTo>
                    <a:pt x="5276" y="2883"/>
                  </a:lnTo>
                  <a:lnTo>
                    <a:pt x="5520" y="3176"/>
                  </a:lnTo>
                  <a:lnTo>
                    <a:pt x="5764" y="3493"/>
                  </a:lnTo>
                  <a:lnTo>
                    <a:pt x="489" y="6668"/>
                  </a:lnTo>
                  <a:lnTo>
                    <a:pt x="489" y="514"/>
                  </a:lnTo>
                  <a:close/>
                  <a:moveTo>
                    <a:pt x="0" y="1"/>
                  </a:moveTo>
                  <a:lnTo>
                    <a:pt x="0" y="7523"/>
                  </a:lnTo>
                  <a:lnTo>
                    <a:pt x="6448" y="3640"/>
                  </a:lnTo>
                  <a:lnTo>
                    <a:pt x="6179" y="3249"/>
                  </a:lnTo>
                  <a:lnTo>
                    <a:pt x="5911" y="2858"/>
                  </a:lnTo>
                  <a:lnTo>
                    <a:pt x="5593" y="2492"/>
                  </a:lnTo>
                  <a:lnTo>
                    <a:pt x="5276" y="2150"/>
                  </a:lnTo>
                  <a:lnTo>
                    <a:pt x="4909" y="1833"/>
                  </a:lnTo>
                  <a:lnTo>
                    <a:pt x="4543" y="1540"/>
                  </a:lnTo>
                  <a:lnTo>
                    <a:pt x="4152" y="1246"/>
                  </a:lnTo>
                  <a:lnTo>
                    <a:pt x="3761" y="1002"/>
                  </a:lnTo>
                  <a:lnTo>
                    <a:pt x="3322" y="782"/>
                  </a:lnTo>
                  <a:lnTo>
                    <a:pt x="2882" y="587"/>
                  </a:lnTo>
                  <a:lnTo>
                    <a:pt x="2443" y="416"/>
                  </a:lnTo>
                  <a:lnTo>
                    <a:pt x="1978" y="270"/>
                  </a:lnTo>
                  <a:lnTo>
                    <a:pt x="1490" y="147"/>
                  </a:lnTo>
                  <a:lnTo>
                    <a:pt x="1002" y="74"/>
                  </a:lnTo>
                  <a:lnTo>
                    <a:pt x="513" y="2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29" name="Google Shape;1329;p38"/>
          <p:cNvGrpSpPr/>
          <p:nvPr/>
        </p:nvGrpSpPr>
        <p:grpSpPr>
          <a:xfrm>
            <a:off x="3160781" y="3239601"/>
            <a:ext cx="378750" cy="277698"/>
            <a:chOff x="3936375" y="3703750"/>
            <a:chExt cx="453050" cy="332175"/>
          </a:xfrm>
        </p:grpSpPr>
        <p:sp>
          <p:nvSpPr>
            <p:cNvPr id="1330" name="Google Shape;1330;p38"/>
            <p:cNvSpPr/>
            <p:nvPr/>
          </p:nvSpPr>
          <p:spPr>
            <a:xfrm>
              <a:off x="3936375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4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4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59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1" name="Google Shape;1331;p38"/>
            <p:cNvSpPr/>
            <p:nvPr/>
          </p:nvSpPr>
          <p:spPr>
            <a:xfrm>
              <a:off x="3988875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1" y="25"/>
                  </a:lnTo>
                  <a:lnTo>
                    <a:pt x="294" y="50"/>
                  </a:lnTo>
                  <a:lnTo>
                    <a:pt x="196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25" y="294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5325"/>
                  </a:lnTo>
                  <a:lnTo>
                    <a:pt x="3102" y="5325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53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882" y="98"/>
                  </a:lnTo>
                  <a:lnTo>
                    <a:pt x="2809" y="50"/>
                  </a:lnTo>
                  <a:lnTo>
                    <a:pt x="2711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2" name="Google Shape;1332;p38"/>
            <p:cNvSpPr/>
            <p:nvPr/>
          </p:nvSpPr>
          <p:spPr>
            <a:xfrm>
              <a:off x="4259350" y="3864325"/>
              <a:ext cx="77575" cy="133125"/>
            </a:xfrm>
            <a:custGeom>
              <a:rect b="b" l="l" r="r" t="t"/>
              <a:pathLst>
                <a:path extrusionOk="0" h="5325" w="3103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4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5325"/>
                  </a:lnTo>
                  <a:lnTo>
                    <a:pt x="3103" y="5325"/>
                  </a:lnTo>
                  <a:lnTo>
                    <a:pt x="3103" y="489"/>
                  </a:lnTo>
                  <a:lnTo>
                    <a:pt x="3103" y="391"/>
                  </a:lnTo>
                  <a:lnTo>
                    <a:pt x="3078" y="294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10" y="50"/>
                  </a:lnTo>
                  <a:lnTo>
                    <a:pt x="2712" y="25"/>
                  </a:lnTo>
                  <a:lnTo>
                    <a:pt x="26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3" name="Google Shape;1333;p38"/>
            <p:cNvSpPr/>
            <p:nvPr/>
          </p:nvSpPr>
          <p:spPr>
            <a:xfrm>
              <a:off x="4078625" y="3717800"/>
              <a:ext cx="77575" cy="279650"/>
            </a:xfrm>
            <a:custGeom>
              <a:rect b="b" l="l" r="r" t="t"/>
              <a:pathLst>
                <a:path extrusionOk="0" h="11186" w="3103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1186"/>
                  </a:lnTo>
                  <a:lnTo>
                    <a:pt x="3102" y="11186"/>
                  </a:lnTo>
                  <a:lnTo>
                    <a:pt x="3102" y="489"/>
                  </a:lnTo>
                  <a:lnTo>
                    <a:pt x="3102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56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12" y="25"/>
                  </a:lnTo>
                  <a:lnTo>
                    <a:pt x="261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4" name="Google Shape;1334;p38"/>
            <p:cNvSpPr/>
            <p:nvPr/>
          </p:nvSpPr>
          <p:spPr>
            <a:xfrm>
              <a:off x="4168375" y="3788625"/>
              <a:ext cx="78175" cy="208825"/>
            </a:xfrm>
            <a:custGeom>
              <a:rect b="b" l="l" r="r" t="t"/>
              <a:pathLst>
                <a:path extrusionOk="0" h="8353" w="3127">
                  <a:moveTo>
                    <a:pt x="489" y="0"/>
                  </a:moveTo>
                  <a:lnTo>
                    <a:pt x="392" y="25"/>
                  </a:lnTo>
                  <a:lnTo>
                    <a:pt x="318" y="49"/>
                  </a:lnTo>
                  <a:lnTo>
                    <a:pt x="221" y="98"/>
                  </a:lnTo>
                  <a:lnTo>
                    <a:pt x="147" y="147"/>
                  </a:lnTo>
                  <a:lnTo>
                    <a:pt x="99" y="220"/>
                  </a:lnTo>
                  <a:lnTo>
                    <a:pt x="50" y="293"/>
                  </a:lnTo>
                  <a:lnTo>
                    <a:pt x="25" y="391"/>
                  </a:lnTo>
                  <a:lnTo>
                    <a:pt x="1" y="489"/>
                  </a:lnTo>
                  <a:lnTo>
                    <a:pt x="1" y="8353"/>
                  </a:lnTo>
                  <a:lnTo>
                    <a:pt x="3127" y="8353"/>
                  </a:lnTo>
                  <a:lnTo>
                    <a:pt x="3127" y="489"/>
                  </a:lnTo>
                  <a:lnTo>
                    <a:pt x="3103" y="391"/>
                  </a:lnTo>
                  <a:lnTo>
                    <a:pt x="3078" y="293"/>
                  </a:lnTo>
                  <a:lnTo>
                    <a:pt x="3029" y="220"/>
                  </a:lnTo>
                  <a:lnTo>
                    <a:pt x="2980" y="147"/>
                  </a:lnTo>
                  <a:lnTo>
                    <a:pt x="2907" y="98"/>
                  </a:lnTo>
                  <a:lnTo>
                    <a:pt x="2809" y="49"/>
                  </a:lnTo>
                  <a:lnTo>
                    <a:pt x="2736" y="25"/>
                  </a:lnTo>
                  <a:lnTo>
                    <a:pt x="26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35" name="Google Shape;1335;p38"/>
          <p:cNvGrpSpPr/>
          <p:nvPr/>
        </p:nvGrpSpPr>
        <p:grpSpPr>
          <a:xfrm>
            <a:off x="3724307" y="3239601"/>
            <a:ext cx="378750" cy="277698"/>
            <a:chOff x="4610450" y="3703750"/>
            <a:chExt cx="453050" cy="332175"/>
          </a:xfrm>
        </p:grpSpPr>
        <p:sp>
          <p:nvSpPr>
            <p:cNvPr id="1336" name="Google Shape;1336;p38"/>
            <p:cNvSpPr/>
            <p:nvPr/>
          </p:nvSpPr>
          <p:spPr>
            <a:xfrm>
              <a:off x="4610450" y="3703750"/>
              <a:ext cx="453050" cy="332175"/>
            </a:xfrm>
            <a:custGeom>
              <a:rect b="b" l="l" r="r" t="t"/>
              <a:pathLst>
                <a:path extrusionOk="0" h="13287" w="18122">
                  <a:moveTo>
                    <a:pt x="366" y="0"/>
                  </a:moveTo>
                  <a:lnTo>
                    <a:pt x="293" y="49"/>
                  </a:lnTo>
                  <a:lnTo>
                    <a:pt x="195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2798"/>
                  </a:lnTo>
                  <a:lnTo>
                    <a:pt x="0" y="12896"/>
                  </a:lnTo>
                  <a:lnTo>
                    <a:pt x="25" y="12993"/>
                  </a:lnTo>
                  <a:lnTo>
                    <a:pt x="73" y="13067"/>
                  </a:lnTo>
                  <a:lnTo>
                    <a:pt x="122" y="13140"/>
                  </a:lnTo>
                  <a:lnTo>
                    <a:pt x="195" y="13213"/>
                  </a:lnTo>
                  <a:lnTo>
                    <a:pt x="293" y="13238"/>
                  </a:lnTo>
                  <a:lnTo>
                    <a:pt x="366" y="13287"/>
                  </a:lnTo>
                  <a:lnTo>
                    <a:pt x="17756" y="13287"/>
                  </a:lnTo>
                  <a:lnTo>
                    <a:pt x="17829" y="13238"/>
                  </a:lnTo>
                  <a:lnTo>
                    <a:pt x="17927" y="13213"/>
                  </a:lnTo>
                  <a:lnTo>
                    <a:pt x="18000" y="13140"/>
                  </a:lnTo>
                  <a:lnTo>
                    <a:pt x="18049" y="13067"/>
                  </a:lnTo>
                  <a:lnTo>
                    <a:pt x="18098" y="12993"/>
                  </a:lnTo>
                  <a:lnTo>
                    <a:pt x="18122" y="12896"/>
                  </a:lnTo>
                  <a:lnTo>
                    <a:pt x="18122" y="12798"/>
                  </a:lnTo>
                  <a:lnTo>
                    <a:pt x="18122" y="12700"/>
                  </a:lnTo>
                  <a:lnTo>
                    <a:pt x="18098" y="12603"/>
                  </a:lnTo>
                  <a:lnTo>
                    <a:pt x="18049" y="12529"/>
                  </a:lnTo>
                  <a:lnTo>
                    <a:pt x="18000" y="12456"/>
                  </a:lnTo>
                  <a:lnTo>
                    <a:pt x="17927" y="12383"/>
                  </a:lnTo>
                  <a:lnTo>
                    <a:pt x="17829" y="12358"/>
                  </a:lnTo>
                  <a:lnTo>
                    <a:pt x="17756" y="12310"/>
                  </a:lnTo>
                  <a:lnTo>
                    <a:pt x="977" y="12310"/>
                  </a:lnTo>
                  <a:lnTo>
                    <a:pt x="977" y="489"/>
                  </a:lnTo>
                  <a:lnTo>
                    <a:pt x="953" y="391"/>
                  </a:lnTo>
                  <a:lnTo>
                    <a:pt x="928" y="293"/>
                  </a:lnTo>
                  <a:lnTo>
                    <a:pt x="879" y="220"/>
                  </a:lnTo>
                  <a:lnTo>
                    <a:pt x="830" y="147"/>
                  </a:lnTo>
                  <a:lnTo>
                    <a:pt x="757" y="74"/>
                  </a:lnTo>
                  <a:lnTo>
                    <a:pt x="660" y="49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7" name="Google Shape;1337;p38"/>
            <p:cNvSpPr/>
            <p:nvPr/>
          </p:nvSpPr>
          <p:spPr>
            <a:xfrm>
              <a:off x="4642200" y="3730000"/>
              <a:ext cx="389550" cy="249150"/>
            </a:xfrm>
            <a:custGeom>
              <a:rect b="b" l="l" r="r" t="t"/>
              <a:pathLst>
                <a:path extrusionOk="0" h="9966" w="15582">
                  <a:moveTo>
                    <a:pt x="14752" y="1"/>
                  </a:moveTo>
                  <a:lnTo>
                    <a:pt x="14629" y="49"/>
                  </a:lnTo>
                  <a:lnTo>
                    <a:pt x="14507" y="98"/>
                  </a:lnTo>
                  <a:lnTo>
                    <a:pt x="14410" y="196"/>
                  </a:lnTo>
                  <a:lnTo>
                    <a:pt x="14336" y="294"/>
                  </a:lnTo>
                  <a:lnTo>
                    <a:pt x="14263" y="416"/>
                  </a:lnTo>
                  <a:lnTo>
                    <a:pt x="14239" y="538"/>
                  </a:lnTo>
                  <a:lnTo>
                    <a:pt x="14214" y="684"/>
                  </a:lnTo>
                  <a:lnTo>
                    <a:pt x="14239" y="831"/>
                  </a:lnTo>
                  <a:lnTo>
                    <a:pt x="14288" y="1002"/>
                  </a:lnTo>
                  <a:lnTo>
                    <a:pt x="11308" y="4372"/>
                  </a:lnTo>
                  <a:lnTo>
                    <a:pt x="11161" y="4323"/>
                  </a:lnTo>
                  <a:lnTo>
                    <a:pt x="11015" y="4299"/>
                  </a:lnTo>
                  <a:lnTo>
                    <a:pt x="10844" y="4323"/>
                  </a:lnTo>
                  <a:lnTo>
                    <a:pt x="10087" y="3005"/>
                  </a:lnTo>
                  <a:lnTo>
                    <a:pt x="10160" y="2907"/>
                  </a:lnTo>
                  <a:lnTo>
                    <a:pt x="10209" y="2809"/>
                  </a:lnTo>
                  <a:lnTo>
                    <a:pt x="10233" y="2687"/>
                  </a:lnTo>
                  <a:lnTo>
                    <a:pt x="10233" y="2565"/>
                  </a:lnTo>
                  <a:lnTo>
                    <a:pt x="10233" y="2418"/>
                  </a:lnTo>
                  <a:lnTo>
                    <a:pt x="10184" y="2296"/>
                  </a:lnTo>
                  <a:lnTo>
                    <a:pt x="10136" y="2174"/>
                  </a:lnTo>
                  <a:lnTo>
                    <a:pt x="10038" y="2077"/>
                  </a:lnTo>
                  <a:lnTo>
                    <a:pt x="9940" y="2003"/>
                  </a:lnTo>
                  <a:lnTo>
                    <a:pt x="9818" y="1930"/>
                  </a:lnTo>
                  <a:lnTo>
                    <a:pt x="9696" y="1906"/>
                  </a:lnTo>
                  <a:lnTo>
                    <a:pt x="9549" y="1881"/>
                  </a:lnTo>
                  <a:lnTo>
                    <a:pt x="9427" y="1906"/>
                  </a:lnTo>
                  <a:lnTo>
                    <a:pt x="9281" y="1930"/>
                  </a:lnTo>
                  <a:lnTo>
                    <a:pt x="9183" y="2003"/>
                  </a:lnTo>
                  <a:lnTo>
                    <a:pt x="9085" y="2077"/>
                  </a:lnTo>
                  <a:lnTo>
                    <a:pt x="8988" y="2174"/>
                  </a:lnTo>
                  <a:lnTo>
                    <a:pt x="8939" y="2296"/>
                  </a:lnTo>
                  <a:lnTo>
                    <a:pt x="8890" y="2418"/>
                  </a:lnTo>
                  <a:lnTo>
                    <a:pt x="8866" y="2565"/>
                  </a:lnTo>
                  <a:lnTo>
                    <a:pt x="8890" y="2663"/>
                  </a:lnTo>
                  <a:lnTo>
                    <a:pt x="8914" y="2785"/>
                  </a:lnTo>
                  <a:lnTo>
                    <a:pt x="8939" y="2883"/>
                  </a:lnTo>
                  <a:lnTo>
                    <a:pt x="8988" y="2956"/>
                  </a:lnTo>
                  <a:lnTo>
                    <a:pt x="6521" y="6668"/>
                  </a:lnTo>
                  <a:lnTo>
                    <a:pt x="6399" y="6644"/>
                  </a:lnTo>
                  <a:lnTo>
                    <a:pt x="6130" y="6644"/>
                  </a:lnTo>
                  <a:lnTo>
                    <a:pt x="5959" y="6717"/>
                  </a:lnTo>
                  <a:lnTo>
                    <a:pt x="4714" y="5398"/>
                  </a:lnTo>
                  <a:lnTo>
                    <a:pt x="4763" y="5252"/>
                  </a:lnTo>
                  <a:lnTo>
                    <a:pt x="4763" y="5105"/>
                  </a:lnTo>
                  <a:lnTo>
                    <a:pt x="4763" y="4958"/>
                  </a:lnTo>
                  <a:lnTo>
                    <a:pt x="4714" y="4836"/>
                  </a:lnTo>
                  <a:lnTo>
                    <a:pt x="4665" y="4714"/>
                  </a:lnTo>
                  <a:lnTo>
                    <a:pt x="4567" y="4617"/>
                  </a:lnTo>
                  <a:lnTo>
                    <a:pt x="4470" y="4543"/>
                  </a:lnTo>
                  <a:lnTo>
                    <a:pt x="4347" y="4470"/>
                  </a:lnTo>
                  <a:lnTo>
                    <a:pt x="4225" y="4446"/>
                  </a:lnTo>
                  <a:lnTo>
                    <a:pt x="4079" y="4421"/>
                  </a:lnTo>
                  <a:lnTo>
                    <a:pt x="3957" y="4446"/>
                  </a:lnTo>
                  <a:lnTo>
                    <a:pt x="3810" y="4470"/>
                  </a:lnTo>
                  <a:lnTo>
                    <a:pt x="3712" y="4543"/>
                  </a:lnTo>
                  <a:lnTo>
                    <a:pt x="3615" y="4617"/>
                  </a:lnTo>
                  <a:lnTo>
                    <a:pt x="3517" y="4714"/>
                  </a:lnTo>
                  <a:lnTo>
                    <a:pt x="3468" y="4836"/>
                  </a:lnTo>
                  <a:lnTo>
                    <a:pt x="3419" y="4958"/>
                  </a:lnTo>
                  <a:lnTo>
                    <a:pt x="3395" y="5105"/>
                  </a:lnTo>
                  <a:lnTo>
                    <a:pt x="3419" y="5276"/>
                  </a:lnTo>
                  <a:lnTo>
                    <a:pt x="3493" y="5447"/>
                  </a:lnTo>
                  <a:lnTo>
                    <a:pt x="49" y="9574"/>
                  </a:lnTo>
                  <a:lnTo>
                    <a:pt x="0" y="9648"/>
                  </a:lnTo>
                  <a:lnTo>
                    <a:pt x="0" y="9745"/>
                  </a:lnTo>
                  <a:lnTo>
                    <a:pt x="25" y="9843"/>
                  </a:lnTo>
                  <a:lnTo>
                    <a:pt x="98" y="9916"/>
                  </a:lnTo>
                  <a:lnTo>
                    <a:pt x="171" y="9965"/>
                  </a:lnTo>
                  <a:lnTo>
                    <a:pt x="244" y="9965"/>
                  </a:lnTo>
                  <a:lnTo>
                    <a:pt x="342" y="9941"/>
                  </a:lnTo>
                  <a:lnTo>
                    <a:pt x="440" y="9892"/>
                  </a:lnTo>
                  <a:lnTo>
                    <a:pt x="3859" y="5740"/>
                  </a:lnTo>
                  <a:lnTo>
                    <a:pt x="3981" y="5789"/>
                  </a:lnTo>
                  <a:lnTo>
                    <a:pt x="4079" y="5789"/>
                  </a:lnTo>
                  <a:lnTo>
                    <a:pt x="4225" y="5764"/>
                  </a:lnTo>
                  <a:lnTo>
                    <a:pt x="4347" y="5740"/>
                  </a:lnTo>
                  <a:lnTo>
                    <a:pt x="5642" y="7083"/>
                  </a:lnTo>
                  <a:lnTo>
                    <a:pt x="5617" y="7205"/>
                  </a:lnTo>
                  <a:lnTo>
                    <a:pt x="5617" y="7328"/>
                  </a:lnTo>
                  <a:lnTo>
                    <a:pt x="5617" y="7450"/>
                  </a:lnTo>
                  <a:lnTo>
                    <a:pt x="5666" y="7572"/>
                  </a:lnTo>
                  <a:lnTo>
                    <a:pt x="5740" y="7694"/>
                  </a:lnTo>
                  <a:lnTo>
                    <a:pt x="5813" y="7792"/>
                  </a:lnTo>
                  <a:lnTo>
                    <a:pt x="5910" y="7889"/>
                  </a:lnTo>
                  <a:lnTo>
                    <a:pt x="6033" y="7938"/>
                  </a:lnTo>
                  <a:lnTo>
                    <a:pt x="6155" y="7987"/>
                  </a:lnTo>
                  <a:lnTo>
                    <a:pt x="6301" y="8011"/>
                  </a:lnTo>
                  <a:lnTo>
                    <a:pt x="6448" y="7987"/>
                  </a:lnTo>
                  <a:lnTo>
                    <a:pt x="6570" y="7938"/>
                  </a:lnTo>
                  <a:lnTo>
                    <a:pt x="6692" y="7889"/>
                  </a:lnTo>
                  <a:lnTo>
                    <a:pt x="6790" y="7792"/>
                  </a:lnTo>
                  <a:lnTo>
                    <a:pt x="6863" y="7694"/>
                  </a:lnTo>
                  <a:lnTo>
                    <a:pt x="6936" y="7572"/>
                  </a:lnTo>
                  <a:lnTo>
                    <a:pt x="6961" y="7450"/>
                  </a:lnTo>
                  <a:lnTo>
                    <a:pt x="6985" y="7328"/>
                  </a:lnTo>
                  <a:lnTo>
                    <a:pt x="6961" y="7132"/>
                  </a:lnTo>
                  <a:lnTo>
                    <a:pt x="6887" y="6986"/>
                  </a:lnTo>
                  <a:lnTo>
                    <a:pt x="9403" y="3224"/>
                  </a:lnTo>
                  <a:lnTo>
                    <a:pt x="9549" y="3249"/>
                  </a:lnTo>
                  <a:lnTo>
                    <a:pt x="9647" y="3249"/>
                  </a:lnTo>
                  <a:lnTo>
                    <a:pt x="10429" y="4617"/>
                  </a:lnTo>
                  <a:lnTo>
                    <a:pt x="10355" y="4788"/>
                  </a:lnTo>
                  <a:lnTo>
                    <a:pt x="10331" y="4885"/>
                  </a:lnTo>
                  <a:lnTo>
                    <a:pt x="10331" y="4983"/>
                  </a:lnTo>
                  <a:lnTo>
                    <a:pt x="10331" y="5129"/>
                  </a:lnTo>
                  <a:lnTo>
                    <a:pt x="10380" y="5252"/>
                  </a:lnTo>
                  <a:lnTo>
                    <a:pt x="10429" y="5374"/>
                  </a:lnTo>
                  <a:lnTo>
                    <a:pt x="10526" y="5471"/>
                  </a:lnTo>
                  <a:lnTo>
                    <a:pt x="10624" y="5569"/>
                  </a:lnTo>
                  <a:lnTo>
                    <a:pt x="10746" y="5618"/>
                  </a:lnTo>
                  <a:lnTo>
                    <a:pt x="10868" y="5667"/>
                  </a:lnTo>
                  <a:lnTo>
                    <a:pt x="11137" y="5667"/>
                  </a:lnTo>
                  <a:lnTo>
                    <a:pt x="11284" y="5618"/>
                  </a:lnTo>
                  <a:lnTo>
                    <a:pt x="11381" y="5569"/>
                  </a:lnTo>
                  <a:lnTo>
                    <a:pt x="11479" y="5471"/>
                  </a:lnTo>
                  <a:lnTo>
                    <a:pt x="11577" y="5374"/>
                  </a:lnTo>
                  <a:lnTo>
                    <a:pt x="11625" y="5252"/>
                  </a:lnTo>
                  <a:lnTo>
                    <a:pt x="11674" y="5129"/>
                  </a:lnTo>
                  <a:lnTo>
                    <a:pt x="11699" y="4983"/>
                  </a:lnTo>
                  <a:lnTo>
                    <a:pt x="11674" y="4861"/>
                  </a:lnTo>
                  <a:lnTo>
                    <a:pt x="11650" y="4739"/>
                  </a:lnTo>
                  <a:lnTo>
                    <a:pt x="14654" y="1319"/>
                  </a:lnTo>
                  <a:lnTo>
                    <a:pt x="14776" y="1344"/>
                  </a:lnTo>
                  <a:lnTo>
                    <a:pt x="14898" y="1368"/>
                  </a:lnTo>
                  <a:lnTo>
                    <a:pt x="15045" y="1344"/>
                  </a:lnTo>
                  <a:lnTo>
                    <a:pt x="15167" y="1295"/>
                  </a:lnTo>
                  <a:lnTo>
                    <a:pt x="15289" y="1246"/>
                  </a:lnTo>
                  <a:lnTo>
                    <a:pt x="15387" y="1148"/>
                  </a:lnTo>
                  <a:lnTo>
                    <a:pt x="15460" y="1051"/>
                  </a:lnTo>
                  <a:lnTo>
                    <a:pt x="15533" y="953"/>
                  </a:lnTo>
                  <a:lnTo>
                    <a:pt x="15558" y="807"/>
                  </a:lnTo>
                  <a:lnTo>
                    <a:pt x="15582" y="684"/>
                  </a:lnTo>
                  <a:lnTo>
                    <a:pt x="15558" y="538"/>
                  </a:lnTo>
                  <a:lnTo>
                    <a:pt x="15533" y="416"/>
                  </a:lnTo>
                  <a:lnTo>
                    <a:pt x="15460" y="294"/>
                  </a:lnTo>
                  <a:lnTo>
                    <a:pt x="15387" y="196"/>
                  </a:lnTo>
                  <a:lnTo>
                    <a:pt x="15289" y="98"/>
                  </a:lnTo>
                  <a:lnTo>
                    <a:pt x="15167" y="49"/>
                  </a:lnTo>
                  <a:lnTo>
                    <a:pt x="15045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38" name="Google Shape;1338;p38"/>
          <p:cNvGrpSpPr/>
          <p:nvPr/>
        </p:nvGrpSpPr>
        <p:grpSpPr>
          <a:xfrm>
            <a:off x="4301106" y="3211532"/>
            <a:ext cx="352207" cy="333836"/>
            <a:chOff x="5300400" y="3670175"/>
            <a:chExt cx="421300" cy="399325"/>
          </a:xfrm>
        </p:grpSpPr>
        <p:sp>
          <p:nvSpPr>
            <p:cNvPr id="1339" name="Google Shape;1339;p38"/>
            <p:cNvSpPr/>
            <p:nvPr/>
          </p:nvSpPr>
          <p:spPr>
            <a:xfrm>
              <a:off x="5300400" y="3708025"/>
              <a:ext cx="421300" cy="267450"/>
            </a:xfrm>
            <a:custGeom>
              <a:rect b="b" l="l" r="r" t="t"/>
              <a:pathLst>
                <a:path extrusionOk="0" h="10698" w="16852">
                  <a:moveTo>
                    <a:pt x="16364" y="489"/>
                  </a:moveTo>
                  <a:lnTo>
                    <a:pt x="16364" y="10209"/>
                  </a:lnTo>
                  <a:lnTo>
                    <a:pt x="489" y="10209"/>
                  </a:lnTo>
                  <a:lnTo>
                    <a:pt x="489" y="489"/>
                  </a:lnTo>
                  <a:close/>
                  <a:moveTo>
                    <a:pt x="391" y="0"/>
                  </a:moveTo>
                  <a:lnTo>
                    <a:pt x="293" y="25"/>
                  </a:lnTo>
                  <a:lnTo>
                    <a:pt x="196" y="74"/>
                  </a:lnTo>
                  <a:lnTo>
                    <a:pt x="122" y="147"/>
                  </a:lnTo>
                  <a:lnTo>
                    <a:pt x="73" y="220"/>
                  </a:lnTo>
                  <a:lnTo>
                    <a:pt x="25" y="293"/>
                  </a:lnTo>
                  <a:lnTo>
                    <a:pt x="0" y="391"/>
                  </a:lnTo>
                  <a:lnTo>
                    <a:pt x="0" y="489"/>
                  </a:lnTo>
                  <a:lnTo>
                    <a:pt x="0" y="10209"/>
                  </a:lnTo>
                  <a:lnTo>
                    <a:pt x="0" y="10307"/>
                  </a:lnTo>
                  <a:lnTo>
                    <a:pt x="25" y="10405"/>
                  </a:lnTo>
                  <a:lnTo>
                    <a:pt x="73" y="10478"/>
                  </a:lnTo>
                  <a:lnTo>
                    <a:pt x="122" y="10551"/>
                  </a:lnTo>
                  <a:lnTo>
                    <a:pt x="196" y="10600"/>
                  </a:lnTo>
                  <a:lnTo>
                    <a:pt x="293" y="10649"/>
                  </a:lnTo>
                  <a:lnTo>
                    <a:pt x="391" y="10673"/>
                  </a:lnTo>
                  <a:lnTo>
                    <a:pt x="489" y="10698"/>
                  </a:lnTo>
                  <a:lnTo>
                    <a:pt x="16364" y="10698"/>
                  </a:lnTo>
                  <a:lnTo>
                    <a:pt x="16461" y="10673"/>
                  </a:lnTo>
                  <a:lnTo>
                    <a:pt x="16559" y="10649"/>
                  </a:lnTo>
                  <a:lnTo>
                    <a:pt x="16657" y="10600"/>
                  </a:lnTo>
                  <a:lnTo>
                    <a:pt x="16730" y="10551"/>
                  </a:lnTo>
                  <a:lnTo>
                    <a:pt x="16779" y="10478"/>
                  </a:lnTo>
                  <a:lnTo>
                    <a:pt x="16828" y="10405"/>
                  </a:lnTo>
                  <a:lnTo>
                    <a:pt x="16852" y="10307"/>
                  </a:lnTo>
                  <a:lnTo>
                    <a:pt x="16852" y="10209"/>
                  </a:lnTo>
                  <a:lnTo>
                    <a:pt x="16852" y="489"/>
                  </a:lnTo>
                  <a:lnTo>
                    <a:pt x="16852" y="391"/>
                  </a:lnTo>
                  <a:lnTo>
                    <a:pt x="16828" y="293"/>
                  </a:lnTo>
                  <a:lnTo>
                    <a:pt x="16779" y="220"/>
                  </a:lnTo>
                  <a:lnTo>
                    <a:pt x="16730" y="147"/>
                  </a:lnTo>
                  <a:lnTo>
                    <a:pt x="16657" y="74"/>
                  </a:lnTo>
                  <a:lnTo>
                    <a:pt x="16559" y="25"/>
                  </a:lnTo>
                  <a:lnTo>
                    <a:pt x="164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0" name="Google Shape;1340;p38"/>
            <p:cNvSpPr/>
            <p:nvPr/>
          </p:nvSpPr>
          <p:spPr>
            <a:xfrm>
              <a:off x="5498825" y="3670175"/>
              <a:ext cx="24450" cy="25650"/>
            </a:xfrm>
            <a:custGeom>
              <a:rect b="b" l="l" r="r" t="t"/>
              <a:pathLst>
                <a:path extrusionOk="0" h="1026" w="978">
                  <a:moveTo>
                    <a:pt x="489" y="0"/>
                  </a:moveTo>
                  <a:lnTo>
                    <a:pt x="391" y="25"/>
                  </a:lnTo>
                  <a:lnTo>
                    <a:pt x="294" y="49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318"/>
                  </a:lnTo>
                  <a:lnTo>
                    <a:pt x="1" y="391"/>
                  </a:lnTo>
                  <a:lnTo>
                    <a:pt x="1" y="489"/>
                  </a:lnTo>
                  <a:lnTo>
                    <a:pt x="1" y="1026"/>
                  </a:lnTo>
                  <a:lnTo>
                    <a:pt x="978" y="1026"/>
                  </a:lnTo>
                  <a:lnTo>
                    <a:pt x="978" y="489"/>
                  </a:lnTo>
                  <a:lnTo>
                    <a:pt x="978" y="391"/>
                  </a:lnTo>
                  <a:lnTo>
                    <a:pt x="929" y="318"/>
                  </a:lnTo>
                  <a:lnTo>
                    <a:pt x="904" y="220"/>
                  </a:lnTo>
                  <a:lnTo>
                    <a:pt x="831" y="147"/>
                  </a:lnTo>
                  <a:lnTo>
                    <a:pt x="758" y="98"/>
                  </a:lnTo>
                  <a:lnTo>
                    <a:pt x="684" y="49"/>
                  </a:lnTo>
                  <a:lnTo>
                    <a:pt x="587" y="25"/>
                  </a:lnTo>
                  <a:lnTo>
                    <a:pt x="4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1" name="Google Shape;1341;p38"/>
            <p:cNvSpPr/>
            <p:nvPr/>
          </p:nvSpPr>
          <p:spPr>
            <a:xfrm>
              <a:off x="5366325" y="3987675"/>
              <a:ext cx="61100" cy="81825"/>
            </a:xfrm>
            <a:custGeom>
              <a:rect b="b" l="l" r="r" t="t"/>
              <a:pathLst>
                <a:path extrusionOk="0" h="3273" w="2444">
                  <a:moveTo>
                    <a:pt x="1344" y="0"/>
                  </a:moveTo>
                  <a:lnTo>
                    <a:pt x="50" y="2565"/>
                  </a:lnTo>
                  <a:lnTo>
                    <a:pt x="25" y="2638"/>
                  </a:lnTo>
                  <a:lnTo>
                    <a:pt x="1" y="2736"/>
                  </a:lnTo>
                  <a:lnTo>
                    <a:pt x="1" y="2833"/>
                  </a:lnTo>
                  <a:lnTo>
                    <a:pt x="25" y="2931"/>
                  </a:lnTo>
                  <a:lnTo>
                    <a:pt x="74" y="3004"/>
                  </a:lnTo>
                  <a:lnTo>
                    <a:pt x="123" y="3102"/>
                  </a:lnTo>
                  <a:lnTo>
                    <a:pt x="196" y="3151"/>
                  </a:lnTo>
                  <a:lnTo>
                    <a:pt x="269" y="3224"/>
                  </a:lnTo>
                  <a:lnTo>
                    <a:pt x="392" y="3248"/>
                  </a:lnTo>
                  <a:lnTo>
                    <a:pt x="489" y="3273"/>
                  </a:lnTo>
                  <a:lnTo>
                    <a:pt x="636" y="3248"/>
                  </a:lnTo>
                  <a:lnTo>
                    <a:pt x="758" y="3200"/>
                  </a:lnTo>
                  <a:lnTo>
                    <a:pt x="856" y="3102"/>
                  </a:lnTo>
                  <a:lnTo>
                    <a:pt x="929" y="3004"/>
                  </a:lnTo>
                  <a:lnTo>
                    <a:pt x="24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2" name="Google Shape;1342;p38"/>
            <p:cNvSpPr/>
            <p:nvPr/>
          </p:nvSpPr>
          <p:spPr>
            <a:xfrm>
              <a:off x="5594700" y="3987675"/>
              <a:ext cx="61075" cy="81825"/>
            </a:xfrm>
            <a:custGeom>
              <a:rect b="b" l="l" r="r" t="t"/>
              <a:pathLst>
                <a:path extrusionOk="0" h="3273" w="2443">
                  <a:moveTo>
                    <a:pt x="0" y="0"/>
                  </a:moveTo>
                  <a:lnTo>
                    <a:pt x="1514" y="3004"/>
                  </a:lnTo>
                  <a:lnTo>
                    <a:pt x="1588" y="3102"/>
                  </a:lnTo>
                  <a:lnTo>
                    <a:pt x="1685" y="3200"/>
                  </a:lnTo>
                  <a:lnTo>
                    <a:pt x="1807" y="3248"/>
                  </a:lnTo>
                  <a:lnTo>
                    <a:pt x="1954" y="3273"/>
                  </a:lnTo>
                  <a:lnTo>
                    <a:pt x="2052" y="3248"/>
                  </a:lnTo>
                  <a:lnTo>
                    <a:pt x="2174" y="3224"/>
                  </a:lnTo>
                  <a:lnTo>
                    <a:pt x="2247" y="3151"/>
                  </a:lnTo>
                  <a:lnTo>
                    <a:pt x="2320" y="3102"/>
                  </a:lnTo>
                  <a:lnTo>
                    <a:pt x="2369" y="3004"/>
                  </a:lnTo>
                  <a:lnTo>
                    <a:pt x="2418" y="2931"/>
                  </a:lnTo>
                  <a:lnTo>
                    <a:pt x="2442" y="2833"/>
                  </a:lnTo>
                  <a:lnTo>
                    <a:pt x="2442" y="2736"/>
                  </a:lnTo>
                  <a:lnTo>
                    <a:pt x="2418" y="2638"/>
                  </a:lnTo>
                  <a:lnTo>
                    <a:pt x="2393" y="2565"/>
                  </a:lnTo>
                  <a:lnTo>
                    <a:pt x="109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3" name="Google Shape;1343;p38"/>
            <p:cNvSpPr/>
            <p:nvPr/>
          </p:nvSpPr>
          <p:spPr>
            <a:xfrm>
              <a:off x="5324825" y="3732450"/>
              <a:ext cx="372475" cy="218600"/>
            </a:xfrm>
            <a:custGeom>
              <a:rect b="b" l="l" r="r" t="t"/>
              <a:pathLst>
                <a:path extrusionOk="0" h="8744" w="14899">
                  <a:moveTo>
                    <a:pt x="12578" y="1319"/>
                  </a:moveTo>
                  <a:lnTo>
                    <a:pt x="12676" y="1344"/>
                  </a:lnTo>
                  <a:lnTo>
                    <a:pt x="12749" y="1392"/>
                  </a:lnTo>
                  <a:lnTo>
                    <a:pt x="12822" y="1441"/>
                  </a:lnTo>
                  <a:lnTo>
                    <a:pt x="12895" y="1515"/>
                  </a:lnTo>
                  <a:lnTo>
                    <a:pt x="12920" y="1612"/>
                  </a:lnTo>
                  <a:lnTo>
                    <a:pt x="12969" y="1710"/>
                  </a:lnTo>
                  <a:lnTo>
                    <a:pt x="12969" y="1808"/>
                  </a:lnTo>
                  <a:lnTo>
                    <a:pt x="12969" y="4079"/>
                  </a:lnTo>
                  <a:lnTo>
                    <a:pt x="12969" y="4177"/>
                  </a:lnTo>
                  <a:lnTo>
                    <a:pt x="12920" y="4274"/>
                  </a:lnTo>
                  <a:lnTo>
                    <a:pt x="12895" y="4348"/>
                  </a:lnTo>
                  <a:lnTo>
                    <a:pt x="12822" y="4421"/>
                  </a:lnTo>
                  <a:lnTo>
                    <a:pt x="12749" y="4470"/>
                  </a:lnTo>
                  <a:lnTo>
                    <a:pt x="12676" y="4519"/>
                  </a:lnTo>
                  <a:lnTo>
                    <a:pt x="12578" y="4543"/>
                  </a:lnTo>
                  <a:lnTo>
                    <a:pt x="12480" y="4567"/>
                  </a:lnTo>
                  <a:lnTo>
                    <a:pt x="12383" y="4543"/>
                  </a:lnTo>
                  <a:lnTo>
                    <a:pt x="12285" y="4519"/>
                  </a:lnTo>
                  <a:lnTo>
                    <a:pt x="12212" y="4470"/>
                  </a:lnTo>
                  <a:lnTo>
                    <a:pt x="12138" y="4421"/>
                  </a:lnTo>
                  <a:lnTo>
                    <a:pt x="12065" y="4348"/>
                  </a:lnTo>
                  <a:lnTo>
                    <a:pt x="12041" y="4274"/>
                  </a:lnTo>
                  <a:lnTo>
                    <a:pt x="11992" y="4177"/>
                  </a:lnTo>
                  <a:lnTo>
                    <a:pt x="11992" y="4079"/>
                  </a:lnTo>
                  <a:lnTo>
                    <a:pt x="11992" y="3004"/>
                  </a:lnTo>
                  <a:lnTo>
                    <a:pt x="7986" y="7010"/>
                  </a:lnTo>
                  <a:lnTo>
                    <a:pt x="7913" y="7059"/>
                  </a:lnTo>
                  <a:lnTo>
                    <a:pt x="7815" y="7107"/>
                  </a:lnTo>
                  <a:lnTo>
                    <a:pt x="7742" y="7132"/>
                  </a:lnTo>
                  <a:lnTo>
                    <a:pt x="7644" y="7156"/>
                  </a:lnTo>
                  <a:lnTo>
                    <a:pt x="7547" y="7132"/>
                  </a:lnTo>
                  <a:lnTo>
                    <a:pt x="7449" y="7107"/>
                  </a:lnTo>
                  <a:lnTo>
                    <a:pt x="7376" y="7059"/>
                  </a:lnTo>
                  <a:lnTo>
                    <a:pt x="7303" y="7010"/>
                  </a:lnTo>
                  <a:lnTo>
                    <a:pt x="5349" y="5056"/>
                  </a:lnTo>
                  <a:lnTo>
                    <a:pt x="2760" y="7620"/>
                  </a:lnTo>
                  <a:lnTo>
                    <a:pt x="2687" y="7694"/>
                  </a:lnTo>
                  <a:lnTo>
                    <a:pt x="2613" y="7742"/>
                  </a:lnTo>
                  <a:lnTo>
                    <a:pt x="2516" y="7767"/>
                  </a:lnTo>
                  <a:lnTo>
                    <a:pt x="2320" y="7767"/>
                  </a:lnTo>
                  <a:lnTo>
                    <a:pt x="2247" y="7742"/>
                  </a:lnTo>
                  <a:lnTo>
                    <a:pt x="2149" y="7694"/>
                  </a:lnTo>
                  <a:lnTo>
                    <a:pt x="2076" y="7620"/>
                  </a:lnTo>
                  <a:lnTo>
                    <a:pt x="2003" y="7547"/>
                  </a:lnTo>
                  <a:lnTo>
                    <a:pt x="1978" y="7474"/>
                  </a:lnTo>
                  <a:lnTo>
                    <a:pt x="1929" y="7376"/>
                  </a:lnTo>
                  <a:lnTo>
                    <a:pt x="1929" y="7278"/>
                  </a:lnTo>
                  <a:lnTo>
                    <a:pt x="1929" y="7205"/>
                  </a:lnTo>
                  <a:lnTo>
                    <a:pt x="1978" y="7107"/>
                  </a:lnTo>
                  <a:lnTo>
                    <a:pt x="2003" y="7010"/>
                  </a:lnTo>
                  <a:lnTo>
                    <a:pt x="2076" y="6936"/>
                  </a:lnTo>
                  <a:lnTo>
                    <a:pt x="5007" y="4006"/>
                  </a:lnTo>
                  <a:lnTo>
                    <a:pt x="5080" y="3957"/>
                  </a:lnTo>
                  <a:lnTo>
                    <a:pt x="5153" y="3908"/>
                  </a:lnTo>
                  <a:lnTo>
                    <a:pt x="5251" y="3884"/>
                  </a:lnTo>
                  <a:lnTo>
                    <a:pt x="5446" y="3884"/>
                  </a:lnTo>
                  <a:lnTo>
                    <a:pt x="5520" y="3908"/>
                  </a:lnTo>
                  <a:lnTo>
                    <a:pt x="5617" y="3957"/>
                  </a:lnTo>
                  <a:lnTo>
                    <a:pt x="5691" y="4006"/>
                  </a:lnTo>
                  <a:lnTo>
                    <a:pt x="7644" y="5960"/>
                  </a:lnTo>
                  <a:lnTo>
                    <a:pt x="11332" y="2296"/>
                  </a:lnTo>
                  <a:lnTo>
                    <a:pt x="10209" y="2296"/>
                  </a:lnTo>
                  <a:lnTo>
                    <a:pt x="10111" y="2272"/>
                  </a:lnTo>
                  <a:lnTo>
                    <a:pt x="10013" y="2247"/>
                  </a:lnTo>
                  <a:lnTo>
                    <a:pt x="9916" y="2198"/>
                  </a:lnTo>
                  <a:lnTo>
                    <a:pt x="9843" y="2150"/>
                  </a:lnTo>
                  <a:lnTo>
                    <a:pt x="9794" y="2076"/>
                  </a:lnTo>
                  <a:lnTo>
                    <a:pt x="9745" y="1979"/>
                  </a:lnTo>
                  <a:lnTo>
                    <a:pt x="9720" y="1905"/>
                  </a:lnTo>
                  <a:lnTo>
                    <a:pt x="9720" y="1808"/>
                  </a:lnTo>
                  <a:lnTo>
                    <a:pt x="9720" y="1710"/>
                  </a:lnTo>
                  <a:lnTo>
                    <a:pt x="9745" y="1612"/>
                  </a:lnTo>
                  <a:lnTo>
                    <a:pt x="9794" y="1515"/>
                  </a:lnTo>
                  <a:lnTo>
                    <a:pt x="9843" y="1441"/>
                  </a:lnTo>
                  <a:lnTo>
                    <a:pt x="9916" y="1392"/>
                  </a:lnTo>
                  <a:lnTo>
                    <a:pt x="10013" y="1344"/>
                  </a:lnTo>
                  <a:lnTo>
                    <a:pt x="10111" y="1319"/>
                  </a:lnTo>
                  <a:close/>
                  <a:moveTo>
                    <a:pt x="0" y="0"/>
                  </a:moveTo>
                  <a:lnTo>
                    <a:pt x="0" y="8744"/>
                  </a:lnTo>
                  <a:lnTo>
                    <a:pt x="14898" y="8744"/>
                  </a:lnTo>
                  <a:lnTo>
                    <a:pt x="1489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44" name="Google Shape;1344;p38"/>
          <p:cNvSpPr/>
          <p:nvPr/>
        </p:nvSpPr>
        <p:spPr>
          <a:xfrm>
            <a:off x="4844905" y="3182557"/>
            <a:ext cx="392042" cy="392021"/>
          </a:xfrm>
          <a:custGeom>
            <a:rect b="b" l="l" r="r" t="t"/>
            <a:pathLst>
              <a:path extrusionOk="0" h="18757" w="18758">
                <a:moveTo>
                  <a:pt x="10039" y="2467"/>
                </a:moveTo>
                <a:lnTo>
                  <a:pt x="10380" y="2491"/>
                </a:lnTo>
                <a:lnTo>
                  <a:pt x="10674" y="2516"/>
                </a:lnTo>
                <a:lnTo>
                  <a:pt x="10869" y="2540"/>
                </a:lnTo>
                <a:lnTo>
                  <a:pt x="10967" y="2564"/>
                </a:lnTo>
                <a:lnTo>
                  <a:pt x="10991" y="2589"/>
                </a:lnTo>
                <a:lnTo>
                  <a:pt x="10967" y="2638"/>
                </a:lnTo>
                <a:lnTo>
                  <a:pt x="10893" y="2784"/>
                </a:lnTo>
                <a:lnTo>
                  <a:pt x="10771" y="2955"/>
                </a:lnTo>
                <a:lnTo>
                  <a:pt x="10600" y="3151"/>
                </a:lnTo>
                <a:lnTo>
                  <a:pt x="10405" y="3322"/>
                </a:lnTo>
                <a:lnTo>
                  <a:pt x="10209" y="3468"/>
                </a:lnTo>
                <a:lnTo>
                  <a:pt x="10039" y="3590"/>
                </a:lnTo>
                <a:lnTo>
                  <a:pt x="9941" y="3615"/>
                </a:lnTo>
                <a:lnTo>
                  <a:pt x="9843" y="3639"/>
                </a:lnTo>
                <a:lnTo>
                  <a:pt x="9745" y="3663"/>
                </a:lnTo>
                <a:lnTo>
                  <a:pt x="9648" y="3737"/>
                </a:lnTo>
                <a:lnTo>
                  <a:pt x="9550" y="3810"/>
                </a:lnTo>
                <a:lnTo>
                  <a:pt x="9452" y="3883"/>
                </a:lnTo>
                <a:lnTo>
                  <a:pt x="9355" y="3957"/>
                </a:lnTo>
                <a:lnTo>
                  <a:pt x="9257" y="3981"/>
                </a:lnTo>
                <a:lnTo>
                  <a:pt x="9159" y="4005"/>
                </a:lnTo>
                <a:lnTo>
                  <a:pt x="9086" y="4005"/>
                </a:lnTo>
                <a:lnTo>
                  <a:pt x="8988" y="4054"/>
                </a:lnTo>
                <a:lnTo>
                  <a:pt x="8866" y="4128"/>
                </a:lnTo>
                <a:lnTo>
                  <a:pt x="8793" y="4201"/>
                </a:lnTo>
                <a:lnTo>
                  <a:pt x="8695" y="4274"/>
                </a:lnTo>
                <a:lnTo>
                  <a:pt x="8598" y="4323"/>
                </a:lnTo>
                <a:lnTo>
                  <a:pt x="8500" y="4372"/>
                </a:lnTo>
                <a:lnTo>
                  <a:pt x="8304" y="4372"/>
                </a:lnTo>
                <a:lnTo>
                  <a:pt x="8207" y="4323"/>
                </a:lnTo>
                <a:lnTo>
                  <a:pt x="8109" y="4274"/>
                </a:lnTo>
                <a:lnTo>
                  <a:pt x="8036" y="4201"/>
                </a:lnTo>
                <a:lnTo>
                  <a:pt x="7963" y="4103"/>
                </a:lnTo>
                <a:lnTo>
                  <a:pt x="7938" y="4005"/>
                </a:lnTo>
                <a:lnTo>
                  <a:pt x="7963" y="3908"/>
                </a:lnTo>
                <a:lnTo>
                  <a:pt x="8036" y="3810"/>
                </a:lnTo>
                <a:lnTo>
                  <a:pt x="8109" y="3712"/>
                </a:lnTo>
                <a:lnTo>
                  <a:pt x="8158" y="3615"/>
                </a:lnTo>
                <a:lnTo>
                  <a:pt x="8207" y="3517"/>
                </a:lnTo>
                <a:lnTo>
                  <a:pt x="8207" y="3419"/>
                </a:lnTo>
                <a:lnTo>
                  <a:pt x="8182" y="3273"/>
                </a:lnTo>
                <a:lnTo>
                  <a:pt x="8158" y="3199"/>
                </a:lnTo>
                <a:lnTo>
                  <a:pt x="8109" y="3151"/>
                </a:lnTo>
                <a:lnTo>
                  <a:pt x="8060" y="3102"/>
                </a:lnTo>
                <a:lnTo>
                  <a:pt x="7987" y="3077"/>
                </a:lnTo>
                <a:lnTo>
                  <a:pt x="7840" y="3053"/>
                </a:lnTo>
                <a:lnTo>
                  <a:pt x="7669" y="3028"/>
                </a:lnTo>
                <a:lnTo>
                  <a:pt x="7596" y="2980"/>
                </a:lnTo>
                <a:lnTo>
                  <a:pt x="7547" y="2955"/>
                </a:lnTo>
                <a:lnTo>
                  <a:pt x="7523" y="2906"/>
                </a:lnTo>
                <a:lnTo>
                  <a:pt x="7547" y="2833"/>
                </a:lnTo>
                <a:lnTo>
                  <a:pt x="7572" y="2760"/>
                </a:lnTo>
                <a:lnTo>
                  <a:pt x="7645" y="2662"/>
                </a:lnTo>
                <a:lnTo>
                  <a:pt x="7694" y="2638"/>
                </a:lnTo>
                <a:lnTo>
                  <a:pt x="7792" y="2589"/>
                </a:lnTo>
                <a:lnTo>
                  <a:pt x="8036" y="2540"/>
                </a:lnTo>
                <a:lnTo>
                  <a:pt x="8329" y="2491"/>
                </a:lnTo>
                <a:lnTo>
                  <a:pt x="8671" y="2467"/>
                </a:lnTo>
                <a:close/>
                <a:moveTo>
                  <a:pt x="11455" y="4763"/>
                </a:moveTo>
                <a:lnTo>
                  <a:pt x="11528" y="4787"/>
                </a:lnTo>
                <a:lnTo>
                  <a:pt x="11577" y="4811"/>
                </a:lnTo>
                <a:lnTo>
                  <a:pt x="11626" y="4885"/>
                </a:lnTo>
                <a:lnTo>
                  <a:pt x="11650" y="4958"/>
                </a:lnTo>
                <a:lnTo>
                  <a:pt x="11626" y="5031"/>
                </a:lnTo>
                <a:lnTo>
                  <a:pt x="11577" y="5153"/>
                </a:lnTo>
                <a:lnTo>
                  <a:pt x="11528" y="5251"/>
                </a:lnTo>
                <a:lnTo>
                  <a:pt x="11455" y="5324"/>
                </a:lnTo>
                <a:lnTo>
                  <a:pt x="11357" y="5398"/>
                </a:lnTo>
                <a:lnTo>
                  <a:pt x="11260" y="5471"/>
                </a:lnTo>
                <a:lnTo>
                  <a:pt x="11162" y="5520"/>
                </a:lnTo>
                <a:lnTo>
                  <a:pt x="10991" y="5520"/>
                </a:lnTo>
                <a:lnTo>
                  <a:pt x="10942" y="5471"/>
                </a:lnTo>
                <a:lnTo>
                  <a:pt x="10893" y="5398"/>
                </a:lnTo>
                <a:lnTo>
                  <a:pt x="10869" y="5324"/>
                </a:lnTo>
                <a:lnTo>
                  <a:pt x="10893" y="5251"/>
                </a:lnTo>
                <a:lnTo>
                  <a:pt x="10942" y="5153"/>
                </a:lnTo>
                <a:lnTo>
                  <a:pt x="10991" y="5031"/>
                </a:lnTo>
                <a:lnTo>
                  <a:pt x="11064" y="4958"/>
                </a:lnTo>
                <a:lnTo>
                  <a:pt x="11162" y="4885"/>
                </a:lnTo>
                <a:lnTo>
                  <a:pt x="11260" y="4811"/>
                </a:lnTo>
                <a:lnTo>
                  <a:pt x="11357" y="4787"/>
                </a:lnTo>
                <a:lnTo>
                  <a:pt x="11455" y="4763"/>
                </a:lnTo>
                <a:close/>
                <a:moveTo>
                  <a:pt x="16437" y="12260"/>
                </a:moveTo>
                <a:lnTo>
                  <a:pt x="16511" y="12285"/>
                </a:lnTo>
                <a:lnTo>
                  <a:pt x="16535" y="12334"/>
                </a:lnTo>
                <a:lnTo>
                  <a:pt x="16559" y="12407"/>
                </a:lnTo>
                <a:lnTo>
                  <a:pt x="16584" y="12578"/>
                </a:lnTo>
                <a:lnTo>
                  <a:pt x="16584" y="12651"/>
                </a:lnTo>
                <a:lnTo>
                  <a:pt x="16535" y="12749"/>
                </a:lnTo>
                <a:lnTo>
                  <a:pt x="16486" y="12871"/>
                </a:lnTo>
                <a:lnTo>
                  <a:pt x="16413" y="12944"/>
                </a:lnTo>
                <a:lnTo>
                  <a:pt x="16340" y="13042"/>
                </a:lnTo>
                <a:lnTo>
                  <a:pt x="16266" y="13140"/>
                </a:lnTo>
                <a:lnTo>
                  <a:pt x="16218" y="13237"/>
                </a:lnTo>
                <a:lnTo>
                  <a:pt x="16218" y="13335"/>
                </a:lnTo>
                <a:lnTo>
                  <a:pt x="16193" y="13482"/>
                </a:lnTo>
                <a:lnTo>
                  <a:pt x="16144" y="13555"/>
                </a:lnTo>
                <a:lnTo>
                  <a:pt x="16120" y="13628"/>
                </a:lnTo>
                <a:lnTo>
                  <a:pt x="16071" y="13653"/>
                </a:lnTo>
                <a:lnTo>
                  <a:pt x="15973" y="13653"/>
                </a:lnTo>
                <a:lnTo>
                  <a:pt x="15924" y="13628"/>
                </a:lnTo>
                <a:lnTo>
                  <a:pt x="15900" y="13555"/>
                </a:lnTo>
                <a:lnTo>
                  <a:pt x="15851" y="13433"/>
                </a:lnTo>
                <a:lnTo>
                  <a:pt x="15851" y="13286"/>
                </a:lnTo>
                <a:lnTo>
                  <a:pt x="15827" y="13140"/>
                </a:lnTo>
                <a:lnTo>
                  <a:pt x="15851" y="12969"/>
                </a:lnTo>
                <a:lnTo>
                  <a:pt x="15924" y="12798"/>
                </a:lnTo>
                <a:lnTo>
                  <a:pt x="15998" y="12627"/>
                </a:lnTo>
                <a:lnTo>
                  <a:pt x="16120" y="12480"/>
                </a:lnTo>
                <a:lnTo>
                  <a:pt x="16242" y="12383"/>
                </a:lnTo>
                <a:lnTo>
                  <a:pt x="16340" y="12309"/>
                </a:lnTo>
                <a:lnTo>
                  <a:pt x="16437" y="12260"/>
                </a:lnTo>
                <a:close/>
                <a:moveTo>
                  <a:pt x="13922" y="3615"/>
                </a:moveTo>
                <a:lnTo>
                  <a:pt x="14239" y="3639"/>
                </a:lnTo>
                <a:lnTo>
                  <a:pt x="14483" y="3639"/>
                </a:lnTo>
                <a:lnTo>
                  <a:pt x="14679" y="3688"/>
                </a:lnTo>
                <a:lnTo>
                  <a:pt x="14777" y="3712"/>
                </a:lnTo>
                <a:lnTo>
                  <a:pt x="14825" y="3737"/>
                </a:lnTo>
                <a:lnTo>
                  <a:pt x="14874" y="3761"/>
                </a:lnTo>
                <a:lnTo>
                  <a:pt x="14923" y="3737"/>
                </a:lnTo>
                <a:lnTo>
                  <a:pt x="14972" y="3712"/>
                </a:lnTo>
                <a:lnTo>
                  <a:pt x="15045" y="3688"/>
                </a:lnTo>
                <a:lnTo>
                  <a:pt x="15143" y="3663"/>
                </a:lnTo>
                <a:lnTo>
                  <a:pt x="15485" y="3639"/>
                </a:lnTo>
                <a:lnTo>
                  <a:pt x="15900" y="4103"/>
                </a:lnTo>
                <a:lnTo>
                  <a:pt x="16291" y="4616"/>
                </a:lnTo>
                <a:lnTo>
                  <a:pt x="16633" y="5153"/>
                </a:lnTo>
                <a:lnTo>
                  <a:pt x="16926" y="5715"/>
                </a:lnTo>
                <a:lnTo>
                  <a:pt x="17194" y="6301"/>
                </a:lnTo>
                <a:lnTo>
                  <a:pt x="17390" y="6912"/>
                </a:lnTo>
                <a:lnTo>
                  <a:pt x="17561" y="7547"/>
                </a:lnTo>
                <a:lnTo>
                  <a:pt x="17683" y="8182"/>
                </a:lnTo>
                <a:lnTo>
                  <a:pt x="17414" y="8157"/>
                </a:lnTo>
                <a:lnTo>
                  <a:pt x="17317" y="8133"/>
                </a:lnTo>
                <a:lnTo>
                  <a:pt x="17268" y="8084"/>
                </a:lnTo>
                <a:lnTo>
                  <a:pt x="17219" y="8060"/>
                </a:lnTo>
                <a:lnTo>
                  <a:pt x="17146" y="8035"/>
                </a:lnTo>
                <a:lnTo>
                  <a:pt x="16975" y="8011"/>
                </a:lnTo>
                <a:lnTo>
                  <a:pt x="16877" y="7986"/>
                </a:lnTo>
                <a:lnTo>
                  <a:pt x="16779" y="7938"/>
                </a:lnTo>
                <a:lnTo>
                  <a:pt x="16682" y="7889"/>
                </a:lnTo>
                <a:lnTo>
                  <a:pt x="16584" y="7815"/>
                </a:lnTo>
                <a:lnTo>
                  <a:pt x="16511" y="7742"/>
                </a:lnTo>
                <a:lnTo>
                  <a:pt x="16437" y="7693"/>
                </a:lnTo>
                <a:lnTo>
                  <a:pt x="16364" y="7693"/>
                </a:lnTo>
                <a:lnTo>
                  <a:pt x="16315" y="7718"/>
                </a:lnTo>
                <a:lnTo>
                  <a:pt x="16291" y="7767"/>
                </a:lnTo>
                <a:lnTo>
                  <a:pt x="16291" y="7840"/>
                </a:lnTo>
                <a:lnTo>
                  <a:pt x="16340" y="7913"/>
                </a:lnTo>
                <a:lnTo>
                  <a:pt x="16413" y="8011"/>
                </a:lnTo>
                <a:lnTo>
                  <a:pt x="16486" y="8084"/>
                </a:lnTo>
                <a:lnTo>
                  <a:pt x="16584" y="8133"/>
                </a:lnTo>
                <a:lnTo>
                  <a:pt x="16706" y="8182"/>
                </a:lnTo>
                <a:lnTo>
                  <a:pt x="16779" y="8182"/>
                </a:lnTo>
                <a:lnTo>
                  <a:pt x="16877" y="8206"/>
                </a:lnTo>
                <a:lnTo>
                  <a:pt x="16975" y="8255"/>
                </a:lnTo>
                <a:lnTo>
                  <a:pt x="17072" y="8304"/>
                </a:lnTo>
                <a:lnTo>
                  <a:pt x="17170" y="8377"/>
                </a:lnTo>
                <a:lnTo>
                  <a:pt x="17194" y="8426"/>
                </a:lnTo>
                <a:lnTo>
                  <a:pt x="17219" y="8475"/>
                </a:lnTo>
                <a:lnTo>
                  <a:pt x="17194" y="8621"/>
                </a:lnTo>
                <a:lnTo>
                  <a:pt x="17097" y="8792"/>
                </a:lnTo>
                <a:lnTo>
                  <a:pt x="16975" y="8963"/>
                </a:lnTo>
                <a:lnTo>
                  <a:pt x="16804" y="9110"/>
                </a:lnTo>
                <a:lnTo>
                  <a:pt x="16657" y="9232"/>
                </a:lnTo>
                <a:lnTo>
                  <a:pt x="16511" y="9305"/>
                </a:lnTo>
                <a:lnTo>
                  <a:pt x="16413" y="9330"/>
                </a:lnTo>
                <a:lnTo>
                  <a:pt x="16242" y="9354"/>
                </a:lnTo>
                <a:lnTo>
                  <a:pt x="16169" y="9378"/>
                </a:lnTo>
                <a:lnTo>
                  <a:pt x="16120" y="9427"/>
                </a:lnTo>
                <a:lnTo>
                  <a:pt x="16071" y="9452"/>
                </a:lnTo>
                <a:lnTo>
                  <a:pt x="16022" y="9476"/>
                </a:lnTo>
                <a:lnTo>
                  <a:pt x="15973" y="9452"/>
                </a:lnTo>
                <a:lnTo>
                  <a:pt x="15924" y="9427"/>
                </a:lnTo>
                <a:lnTo>
                  <a:pt x="15900" y="9378"/>
                </a:lnTo>
                <a:lnTo>
                  <a:pt x="15851" y="9305"/>
                </a:lnTo>
                <a:lnTo>
                  <a:pt x="15827" y="9134"/>
                </a:lnTo>
                <a:lnTo>
                  <a:pt x="15802" y="9037"/>
                </a:lnTo>
                <a:lnTo>
                  <a:pt x="15729" y="8890"/>
                </a:lnTo>
                <a:lnTo>
                  <a:pt x="15607" y="8743"/>
                </a:lnTo>
                <a:lnTo>
                  <a:pt x="15460" y="8573"/>
                </a:lnTo>
                <a:lnTo>
                  <a:pt x="15314" y="8402"/>
                </a:lnTo>
                <a:lnTo>
                  <a:pt x="15192" y="8255"/>
                </a:lnTo>
                <a:lnTo>
                  <a:pt x="15094" y="8108"/>
                </a:lnTo>
                <a:lnTo>
                  <a:pt x="15070" y="8011"/>
                </a:lnTo>
                <a:lnTo>
                  <a:pt x="15070" y="7938"/>
                </a:lnTo>
                <a:lnTo>
                  <a:pt x="15045" y="7889"/>
                </a:lnTo>
                <a:lnTo>
                  <a:pt x="15021" y="7889"/>
                </a:lnTo>
                <a:lnTo>
                  <a:pt x="14972" y="7913"/>
                </a:lnTo>
                <a:lnTo>
                  <a:pt x="14948" y="7962"/>
                </a:lnTo>
                <a:lnTo>
                  <a:pt x="14899" y="8035"/>
                </a:lnTo>
                <a:lnTo>
                  <a:pt x="14874" y="8182"/>
                </a:lnTo>
                <a:lnTo>
                  <a:pt x="14899" y="8279"/>
                </a:lnTo>
                <a:lnTo>
                  <a:pt x="14972" y="8402"/>
                </a:lnTo>
                <a:lnTo>
                  <a:pt x="15045" y="8548"/>
                </a:lnTo>
                <a:lnTo>
                  <a:pt x="15167" y="8670"/>
                </a:lnTo>
                <a:lnTo>
                  <a:pt x="15265" y="8792"/>
                </a:lnTo>
                <a:lnTo>
                  <a:pt x="15363" y="8914"/>
                </a:lnTo>
                <a:lnTo>
                  <a:pt x="15436" y="9037"/>
                </a:lnTo>
                <a:lnTo>
                  <a:pt x="15460" y="9134"/>
                </a:lnTo>
                <a:lnTo>
                  <a:pt x="15460" y="9232"/>
                </a:lnTo>
                <a:lnTo>
                  <a:pt x="15509" y="9330"/>
                </a:lnTo>
                <a:lnTo>
                  <a:pt x="15558" y="9427"/>
                </a:lnTo>
                <a:lnTo>
                  <a:pt x="15631" y="9525"/>
                </a:lnTo>
                <a:lnTo>
                  <a:pt x="15753" y="9598"/>
                </a:lnTo>
                <a:lnTo>
                  <a:pt x="15900" y="9647"/>
                </a:lnTo>
                <a:lnTo>
                  <a:pt x="16047" y="9696"/>
                </a:lnTo>
                <a:lnTo>
                  <a:pt x="16218" y="9720"/>
                </a:lnTo>
                <a:lnTo>
                  <a:pt x="16364" y="9720"/>
                </a:lnTo>
                <a:lnTo>
                  <a:pt x="16486" y="9769"/>
                </a:lnTo>
                <a:lnTo>
                  <a:pt x="16559" y="9818"/>
                </a:lnTo>
                <a:lnTo>
                  <a:pt x="16584" y="9867"/>
                </a:lnTo>
                <a:lnTo>
                  <a:pt x="16584" y="9916"/>
                </a:lnTo>
                <a:lnTo>
                  <a:pt x="16559" y="10013"/>
                </a:lnTo>
                <a:lnTo>
                  <a:pt x="16437" y="10209"/>
                </a:lnTo>
                <a:lnTo>
                  <a:pt x="16242" y="10429"/>
                </a:lnTo>
                <a:lnTo>
                  <a:pt x="16022" y="10673"/>
                </a:lnTo>
                <a:lnTo>
                  <a:pt x="15802" y="10917"/>
                </a:lnTo>
                <a:lnTo>
                  <a:pt x="15631" y="11186"/>
                </a:lnTo>
                <a:lnTo>
                  <a:pt x="15485" y="11430"/>
                </a:lnTo>
                <a:lnTo>
                  <a:pt x="15460" y="11528"/>
                </a:lnTo>
                <a:lnTo>
                  <a:pt x="15460" y="11625"/>
                </a:lnTo>
                <a:lnTo>
                  <a:pt x="15460" y="11772"/>
                </a:lnTo>
                <a:lnTo>
                  <a:pt x="15485" y="11918"/>
                </a:lnTo>
                <a:lnTo>
                  <a:pt x="15509" y="12016"/>
                </a:lnTo>
                <a:lnTo>
                  <a:pt x="15558" y="12089"/>
                </a:lnTo>
                <a:lnTo>
                  <a:pt x="15583" y="12138"/>
                </a:lnTo>
                <a:lnTo>
                  <a:pt x="15607" y="12212"/>
                </a:lnTo>
                <a:lnTo>
                  <a:pt x="15631" y="12383"/>
                </a:lnTo>
                <a:lnTo>
                  <a:pt x="15607" y="12480"/>
                </a:lnTo>
                <a:lnTo>
                  <a:pt x="15509" y="12651"/>
                </a:lnTo>
                <a:lnTo>
                  <a:pt x="15363" y="12847"/>
                </a:lnTo>
                <a:lnTo>
                  <a:pt x="15167" y="13042"/>
                </a:lnTo>
                <a:lnTo>
                  <a:pt x="14972" y="13237"/>
                </a:lnTo>
                <a:lnTo>
                  <a:pt x="14825" y="13433"/>
                </a:lnTo>
                <a:lnTo>
                  <a:pt x="14728" y="13604"/>
                </a:lnTo>
                <a:lnTo>
                  <a:pt x="14679" y="13701"/>
                </a:lnTo>
                <a:lnTo>
                  <a:pt x="14654" y="13823"/>
                </a:lnTo>
                <a:lnTo>
                  <a:pt x="14581" y="13970"/>
                </a:lnTo>
                <a:lnTo>
                  <a:pt x="14459" y="14117"/>
                </a:lnTo>
                <a:lnTo>
                  <a:pt x="14313" y="14288"/>
                </a:lnTo>
                <a:lnTo>
                  <a:pt x="14142" y="14434"/>
                </a:lnTo>
                <a:lnTo>
                  <a:pt x="13995" y="14556"/>
                </a:lnTo>
                <a:lnTo>
                  <a:pt x="13848" y="14629"/>
                </a:lnTo>
                <a:lnTo>
                  <a:pt x="13726" y="14654"/>
                </a:lnTo>
                <a:lnTo>
                  <a:pt x="13653" y="14654"/>
                </a:lnTo>
                <a:lnTo>
                  <a:pt x="13555" y="14605"/>
                </a:lnTo>
                <a:lnTo>
                  <a:pt x="13458" y="14556"/>
                </a:lnTo>
                <a:lnTo>
                  <a:pt x="13360" y="14483"/>
                </a:lnTo>
                <a:lnTo>
                  <a:pt x="13287" y="14385"/>
                </a:lnTo>
                <a:lnTo>
                  <a:pt x="13213" y="14288"/>
                </a:lnTo>
                <a:lnTo>
                  <a:pt x="13189" y="14190"/>
                </a:lnTo>
                <a:lnTo>
                  <a:pt x="13165" y="14092"/>
                </a:lnTo>
                <a:lnTo>
                  <a:pt x="13140" y="13921"/>
                </a:lnTo>
                <a:lnTo>
                  <a:pt x="13116" y="13848"/>
                </a:lnTo>
                <a:lnTo>
                  <a:pt x="13067" y="13799"/>
                </a:lnTo>
                <a:lnTo>
                  <a:pt x="13043" y="13750"/>
                </a:lnTo>
                <a:lnTo>
                  <a:pt x="12994" y="13677"/>
                </a:lnTo>
                <a:lnTo>
                  <a:pt x="12969" y="13530"/>
                </a:lnTo>
                <a:lnTo>
                  <a:pt x="12945" y="13359"/>
                </a:lnTo>
                <a:lnTo>
                  <a:pt x="12920" y="13286"/>
                </a:lnTo>
                <a:lnTo>
                  <a:pt x="12872" y="13237"/>
                </a:lnTo>
                <a:lnTo>
                  <a:pt x="12847" y="13164"/>
                </a:lnTo>
                <a:lnTo>
                  <a:pt x="12823" y="13066"/>
                </a:lnTo>
                <a:lnTo>
                  <a:pt x="12798" y="12920"/>
                </a:lnTo>
                <a:lnTo>
                  <a:pt x="12774" y="12749"/>
                </a:lnTo>
                <a:lnTo>
                  <a:pt x="12798" y="12602"/>
                </a:lnTo>
                <a:lnTo>
                  <a:pt x="12823" y="12456"/>
                </a:lnTo>
                <a:lnTo>
                  <a:pt x="12847" y="12358"/>
                </a:lnTo>
                <a:lnTo>
                  <a:pt x="12872" y="12285"/>
                </a:lnTo>
                <a:lnTo>
                  <a:pt x="12920" y="12236"/>
                </a:lnTo>
                <a:lnTo>
                  <a:pt x="12945" y="12163"/>
                </a:lnTo>
                <a:lnTo>
                  <a:pt x="12969" y="11992"/>
                </a:lnTo>
                <a:lnTo>
                  <a:pt x="12945" y="11894"/>
                </a:lnTo>
                <a:lnTo>
                  <a:pt x="12896" y="11772"/>
                </a:lnTo>
                <a:lnTo>
                  <a:pt x="12798" y="11650"/>
                </a:lnTo>
                <a:lnTo>
                  <a:pt x="12701" y="11528"/>
                </a:lnTo>
                <a:lnTo>
                  <a:pt x="12578" y="11381"/>
                </a:lnTo>
                <a:lnTo>
                  <a:pt x="12481" y="11210"/>
                </a:lnTo>
                <a:lnTo>
                  <a:pt x="12432" y="11015"/>
                </a:lnTo>
                <a:lnTo>
                  <a:pt x="12408" y="10844"/>
                </a:lnTo>
                <a:lnTo>
                  <a:pt x="12408" y="10697"/>
                </a:lnTo>
                <a:lnTo>
                  <a:pt x="12383" y="10551"/>
                </a:lnTo>
                <a:lnTo>
                  <a:pt x="12334" y="10453"/>
                </a:lnTo>
                <a:lnTo>
                  <a:pt x="12310" y="10380"/>
                </a:lnTo>
                <a:lnTo>
                  <a:pt x="12261" y="10331"/>
                </a:lnTo>
                <a:lnTo>
                  <a:pt x="12188" y="10307"/>
                </a:lnTo>
                <a:lnTo>
                  <a:pt x="12017" y="10282"/>
                </a:lnTo>
                <a:lnTo>
                  <a:pt x="11870" y="10307"/>
                </a:lnTo>
                <a:lnTo>
                  <a:pt x="11797" y="10331"/>
                </a:lnTo>
                <a:lnTo>
                  <a:pt x="11748" y="10380"/>
                </a:lnTo>
                <a:lnTo>
                  <a:pt x="11675" y="10429"/>
                </a:lnTo>
                <a:lnTo>
                  <a:pt x="11553" y="10453"/>
                </a:lnTo>
                <a:lnTo>
                  <a:pt x="11406" y="10478"/>
                </a:lnTo>
                <a:lnTo>
                  <a:pt x="11260" y="10478"/>
                </a:lnTo>
                <a:lnTo>
                  <a:pt x="11089" y="10453"/>
                </a:lnTo>
                <a:lnTo>
                  <a:pt x="10893" y="10355"/>
                </a:lnTo>
                <a:lnTo>
                  <a:pt x="10674" y="10233"/>
                </a:lnTo>
                <a:lnTo>
                  <a:pt x="10503" y="10087"/>
                </a:lnTo>
                <a:lnTo>
                  <a:pt x="10429" y="10013"/>
                </a:lnTo>
                <a:lnTo>
                  <a:pt x="10356" y="9891"/>
                </a:lnTo>
                <a:lnTo>
                  <a:pt x="10234" y="9598"/>
                </a:lnTo>
                <a:lnTo>
                  <a:pt x="10161" y="9281"/>
                </a:lnTo>
                <a:lnTo>
                  <a:pt x="10112" y="8963"/>
                </a:lnTo>
                <a:lnTo>
                  <a:pt x="10136" y="8792"/>
                </a:lnTo>
                <a:lnTo>
                  <a:pt x="10161" y="8621"/>
                </a:lnTo>
                <a:lnTo>
                  <a:pt x="10258" y="8279"/>
                </a:lnTo>
                <a:lnTo>
                  <a:pt x="10332" y="8108"/>
                </a:lnTo>
                <a:lnTo>
                  <a:pt x="10405" y="7962"/>
                </a:lnTo>
                <a:lnTo>
                  <a:pt x="10503" y="7815"/>
                </a:lnTo>
                <a:lnTo>
                  <a:pt x="10600" y="7718"/>
                </a:lnTo>
                <a:lnTo>
                  <a:pt x="10796" y="7522"/>
                </a:lnTo>
                <a:lnTo>
                  <a:pt x="10991" y="7376"/>
                </a:lnTo>
                <a:lnTo>
                  <a:pt x="11162" y="7278"/>
                </a:lnTo>
                <a:lnTo>
                  <a:pt x="11260" y="7229"/>
                </a:lnTo>
                <a:lnTo>
                  <a:pt x="11431" y="7205"/>
                </a:lnTo>
                <a:lnTo>
                  <a:pt x="11504" y="7180"/>
                </a:lnTo>
                <a:lnTo>
                  <a:pt x="11553" y="7132"/>
                </a:lnTo>
                <a:lnTo>
                  <a:pt x="11626" y="7107"/>
                </a:lnTo>
                <a:lnTo>
                  <a:pt x="11724" y="7083"/>
                </a:lnTo>
                <a:lnTo>
                  <a:pt x="11870" y="7058"/>
                </a:lnTo>
                <a:lnTo>
                  <a:pt x="12188" y="7058"/>
                </a:lnTo>
                <a:lnTo>
                  <a:pt x="12359" y="7107"/>
                </a:lnTo>
                <a:lnTo>
                  <a:pt x="12481" y="7156"/>
                </a:lnTo>
                <a:lnTo>
                  <a:pt x="12603" y="7229"/>
                </a:lnTo>
                <a:lnTo>
                  <a:pt x="12676" y="7303"/>
                </a:lnTo>
                <a:lnTo>
                  <a:pt x="12774" y="7376"/>
                </a:lnTo>
                <a:lnTo>
                  <a:pt x="12896" y="7425"/>
                </a:lnTo>
                <a:lnTo>
                  <a:pt x="12969" y="7425"/>
                </a:lnTo>
                <a:lnTo>
                  <a:pt x="13140" y="7449"/>
                </a:lnTo>
                <a:lnTo>
                  <a:pt x="13213" y="7498"/>
                </a:lnTo>
                <a:lnTo>
                  <a:pt x="13262" y="7522"/>
                </a:lnTo>
                <a:lnTo>
                  <a:pt x="13311" y="7547"/>
                </a:lnTo>
                <a:lnTo>
                  <a:pt x="13360" y="7571"/>
                </a:lnTo>
                <a:lnTo>
                  <a:pt x="13409" y="7547"/>
                </a:lnTo>
                <a:lnTo>
                  <a:pt x="13458" y="7522"/>
                </a:lnTo>
                <a:lnTo>
                  <a:pt x="13507" y="7498"/>
                </a:lnTo>
                <a:lnTo>
                  <a:pt x="13580" y="7449"/>
                </a:lnTo>
                <a:lnTo>
                  <a:pt x="13726" y="7425"/>
                </a:lnTo>
                <a:lnTo>
                  <a:pt x="13897" y="7449"/>
                </a:lnTo>
                <a:lnTo>
                  <a:pt x="13971" y="7498"/>
                </a:lnTo>
                <a:lnTo>
                  <a:pt x="14019" y="7522"/>
                </a:lnTo>
                <a:lnTo>
                  <a:pt x="14093" y="7571"/>
                </a:lnTo>
                <a:lnTo>
                  <a:pt x="14190" y="7596"/>
                </a:lnTo>
                <a:lnTo>
                  <a:pt x="14337" y="7620"/>
                </a:lnTo>
                <a:lnTo>
                  <a:pt x="14654" y="7620"/>
                </a:lnTo>
                <a:lnTo>
                  <a:pt x="14801" y="7596"/>
                </a:lnTo>
                <a:lnTo>
                  <a:pt x="14899" y="7571"/>
                </a:lnTo>
                <a:lnTo>
                  <a:pt x="14972" y="7522"/>
                </a:lnTo>
                <a:lnTo>
                  <a:pt x="15021" y="7473"/>
                </a:lnTo>
                <a:lnTo>
                  <a:pt x="15045" y="7400"/>
                </a:lnTo>
                <a:lnTo>
                  <a:pt x="15070" y="7229"/>
                </a:lnTo>
                <a:lnTo>
                  <a:pt x="15070" y="7205"/>
                </a:lnTo>
                <a:lnTo>
                  <a:pt x="15045" y="7156"/>
                </a:lnTo>
                <a:lnTo>
                  <a:pt x="14948" y="7107"/>
                </a:lnTo>
                <a:lnTo>
                  <a:pt x="14825" y="7058"/>
                </a:lnTo>
                <a:lnTo>
                  <a:pt x="14679" y="7058"/>
                </a:lnTo>
                <a:lnTo>
                  <a:pt x="14532" y="7034"/>
                </a:lnTo>
                <a:lnTo>
                  <a:pt x="14361" y="6985"/>
                </a:lnTo>
                <a:lnTo>
                  <a:pt x="14215" y="6936"/>
                </a:lnTo>
                <a:lnTo>
                  <a:pt x="14117" y="6863"/>
                </a:lnTo>
                <a:lnTo>
                  <a:pt x="14019" y="6790"/>
                </a:lnTo>
                <a:lnTo>
                  <a:pt x="13922" y="6716"/>
                </a:lnTo>
                <a:lnTo>
                  <a:pt x="13824" y="6692"/>
                </a:lnTo>
                <a:lnTo>
                  <a:pt x="13726" y="6668"/>
                </a:lnTo>
                <a:lnTo>
                  <a:pt x="13653" y="6643"/>
                </a:lnTo>
                <a:lnTo>
                  <a:pt x="13555" y="6619"/>
                </a:lnTo>
                <a:lnTo>
                  <a:pt x="13458" y="6545"/>
                </a:lnTo>
                <a:lnTo>
                  <a:pt x="13360" y="6472"/>
                </a:lnTo>
                <a:lnTo>
                  <a:pt x="13287" y="6399"/>
                </a:lnTo>
                <a:lnTo>
                  <a:pt x="13189" y="6374"/>
                </a:lnTo>
                <a:lnTo>
                  <a:pt x="13116" y="6350"/>
                </a:lnTo>
                <a:lnTo>
                  <a:pt x="13067" y="6374"/>
                </a:lnTo>
                <a:lnTo>
                  <a:pt x="13018" y="6399"/>
                </a:lnTo>
                <a:lnTo>
                  <a:pt x="12945" y="6399"/>
                </a:lnTo>
                <a:lnTo>
                  <a:pt x="12872" y="6350"/>
                </a:lnTo>
                <a:lnTo>
                  <a:pt x="12774" y="6277"/>
                </a:lnTo>
                <a:lnTo>
                  <a:pt x="12701" y="6228"/>
                </a:lnTo>
                <a:lnTo>
                  <a:pt x="12627" y="6179"/>
                </a:lnTo>
                <a:lnTo>
                  <a:pt x="12505" y="6179"/>
                </a:lnTo>
                <a:lnTo>
                  <a:pt x="12456" y="6228"/>
                </a:lnTo>
                <a:lnTo>
                  <a:pt x="12383" y="6252"/>
                </a:lnTo>
                <a:lnTo>
                  <a:pt x="12212" y="6277"/>
                </a:lnTo>
                <a:lnTo>
                  <a:pt x="12114" y="6326"/>
                </a:lnTo>
                <a:lnTo>
                  <a:pt x="11968" y="6399"/>
                </a:lnTo>
                <a:lnTo>
                  <a:pt x="11797" y="6521"/>
                </a:lnTo>
                <a:lnTo>
                  <a:pt x="11650" y="6668"/>
                </a:lnTo>
                <a:lnTo>
                  <a:pt x="11479" y="6814"/>
                </a:lnTo>
                <a:lnTo>
                  <a:pt x="11309" y="6936"/>
                </a:lnTo>
                <a:lnTo>
                  <a:pt x="11186" y="7009"/>
                </a:lnTo>
                <a:lnTo>
                  <a:pt x="11064" y="7058"/>
                </a:lnTo>
                <a:lnTo>
                  <a:pt x="10918" y="7009"/>
                </a:lnTo>
                <a:lnTo>
                  <a:pt x="10844" y="6985"/>
                </a:lnTo>
                <a:lnTo>
                  <a:pt x="10796" y="6961"/>
                </a:lnTo>
                <a:lnTo>
                  <a:pt x="10747" y="6912"/>
                </a:lnTo>
                <a:lnTo>
                  <a:pt x="10722" y="6838"/>
                </a:lnTo>
                <a:lnTo>
                  <a:pt x="10698" y="6668"/>
                </a:lnTo>
                <a:lnTo>
                  <a:pt x="10722" y="6497"/>
                </a:lnTo>
                <a:lnTo>
                  <a:pt x="10747" y="6423"/>
                </a:lnTo>
                <a:lnTo>
                  <a:pt x="10796" y="6374"/>
                </a:lnTo>
                <a:lnTo>
                  <a:pt x="10844" y="6350"/>
                </a:lnTo>
                <a:lnTo>
                  <a:pt x="10967" y="6326"/>
                </a:lnTo>
                <a:lnTo>
                  <a:pt x="11113" y="6301"/>
                </a:lnTo>
                <a:lnTo>
                  <a:pt x="11260" y="6277"/>
                </a:lnTo>
                <a:lnTo>
                  <a:pt x="11406" y="6277"/>
                </a:lnTo>
                <a:lnTo>
                  <a:pt x="11528" y="6228"/>
                </a:lnTo>
                <a:lnTo>
                  <a:pt x="11602" y="6179"/>
                </a:lnTo>
                <a:lnTo>
                  <a:pt x="11626" y="6130"/>
                </a:lnTo>
                <a:lnTo>
                  <a:pt x="11650" y="6106"/>
                </a:lnTo>
                <a:lnTo>
                  <a:pt x="11602" y="5935"/>
                </a:lnTo>
                <a:lnTo>
                  <a:pt x="11577" y="5862"/>
                </a:lnTo>
                <a:lnTo>
                  <a:pt x="11553" y="5813"/>
                </a:lnTo>
                <a:lnTo>
                  <a:pt x="11504" y="5764"/>
                </a:lnTo>
                <a:lnTo>
                  <a:pt x="11504" y="5715"/>
                </a:lnTo>
                <a:lnTo>
                  <a:pt x="11504" y="5666"/>
                </a:lnTo>
                <a:lnTo>
                  <a:pt x="11553" y="5617"/>
                </a:lnTo>
                <a:lnTo>
                  <a:pt x="11602" y="5593"/>
                </a:lnTo>
                <a:lnTo>
                  <a:pt x="11675" y="5544"/>
                </a:lnTo>
                <a:lnTo>
                  <a:pt x="11821" y="5520"/>
                </a:lnTo>
                <a:lnTo>
                  <a:pt x="11919" y="5520"/>
                </a:lnTo>
                <a:lnTo>
                  <a:pt x="12017" y="5471"/>
                </a:lnTo>
                <a:lnTo>
                  <a:pt x="12114" y="5398"/>
                </a:lnTo>
                <a:lnTo>
                  <a:pt x="12212" y="5324"/>
                </a:lnTo>
                <a:lnTo>
                  <a:pt x="12285" y="5251"/>
                </a:lnTo>
                <a:lnTo>
                  <a:pt x="12359" y="5153"/>
                </a:lnTo>
                <a:lnTo>
                  <a:pt x="12383" y="5031"/>
                </a:lnTo>
                <a:lnTo>
                  <a:pt x="12408" y="4958"/>
                </a:lnTo>
                <a:lnTo>
                  <a:pt x="12383" y="4787"/>
                </a:lnTo>
                <a:lnTo>
                  <a:pt x="12334" y="4714"/>
                </a:lnTo>
                <a:lnTo>
                  <a:pt x="12310" y="4665"/>
                </a:lnTo>
                <a:lnTo>
                  <a:pt x="12310" y="4640"/>
                </a:lnTo>
                <a:lnTo>
                  <a:pt x="12310" y="4592"/>
                </a:lnTo>
                <a:lnTo>
                  <a:pt x="12383" y="4469"/>
                </a:lnTo>
                <a:lnTo>
                  <a:pt x="12505" y="4298"/>
                </a:lnTo>
                <a:lnTo>
                  <a:pt x="12701" y="4103"/>
                </a:lnTo>
                <a:lnTo>
                  <a:pt x="12798" y="4005"/>
                </a:lnTo>
                <a:lnTo>
                  <a:pt x="12945" y="3908"/>
                </a:lnTo>
                <a:lnTo>
                  <a:pt x="13091" y="3834"/>
                </a:lnTo>
                <a:lnTo>
                  <a:pt x="13262" y="3761"/>
                </a:lnTo>
                <a:lnTo>
                  <a:pt x="13604" y="3663"/>
                </a:lnTo>
                <a:lnTo>
                  <a:pt x="13775" y="3639"/>
                </a:lnTo>
                <a:lnTo>
                  <a:pt x="13922" y="3615"/>
                </a:lnTo>
                <a:close/>
                <a:moveTo>
                  <a:pt x="6888" y="2467"/>
                </a:moveTo>
                <a:lnTo>
                  <a:pt x="6986" y="2491"/>
                </a:lnTo>
                <a:lnTo>
                  <a:pt x="7083" y="2516"/>
                </a:lnTo>
                <a:lnTo>
                  <a:pt x="7132" y="2540"/>
                </a:lnTo>
                <a:lnTo>
                  <a:pt x="7181" y="2589"/>
                </a:lnTo>
                <a:lnTo>
                  <a:pt x="7181" y="2638"/>
                </a:lnTo>
                <a:lnTo>
                  <a:pt x="7181" y="2711"/>
                </a:lnTo>
                <a:lnTo>
                  <a:pt x="7132" y="2784"/>
                </a:lnTo>
                <a:lnTo>
                  <a:pt x="7083" y="2858"/>
                </a:lnTo>
                <a:lnTo>
                  <a:pt x="6937" y="3028"/>
                </a:lnTo>
                <a:lnTo>
                  <a:pt x="6864" y="3175"/>
                </a:lnTo>
                <a:lnTo>
                  <a:pt x="6839" y="3322"/>
                </a:lnTo>
                <a:lnTo>
                  <a:pt x="6864" y="3395"/>
                </a:lnTo>
                <a:lnTo>
                  <a:pt x="6888" y="3419"/>
                </a:lnTo>
                <a:lnTo>
                  <a:pt x="6961" y="3517"/>
                </a:lnTo>
                <a:lnTo>
                  <a:pt x="7010" y="3615"/>
                </a:lnTo>
                <a:lnTo>
                  <a:pt x="7059" y="3712"/>
                </a:lnTo>
                <a:lnTo>
                  <a:pt x="7083" y="3810"/>
                </a:lnTo>
                <a:lnTo>
                  <a:pt x="7059" y="3908"/>
                </a:lnTo>
                <a:lnTo>
                  <a:pt x="7010" y="4005"/>
                </a:lnTo>
                <a:lnTo>
                  <a:pt x="6961" y="4103"/>
                </a:lnTo>
                <a:lnTo>
                  <a:pt x="6888" y="4201"/>
                </a:lnTo>
                <a:lnTo>
                  <a:pt x="6839" y="4225"/>
                </a:lnTo>
                <a:lnTo>
                  <a:pt x="6644" y="4225"/>
                </a:lnTo>
                <a:lnTo>
                  <a:pt x="6473" y="4128"/>
                </a:lnTo>
                <a:lnTo>
                  <a:pt x="6302" y="4005"/>
                </a:lnTo>
                <a:lnTo>
                  <a:pt x="6155" y="3859"/>
                </a:lnTo>
                <a:lnTo>
                  <a:pt x="5984" y="3786"/>
                </a:lnTo>
                <a:lnTo>
                  <a:pt x="5838" y="3761"/>
                </a:lnTo>
                <a:lnTo>
                  <a:pt x="5789" y="3786"/>
                </a:lnTo>
                <a:lnTo>
                  <a:pt x="5740" y="3810"/>
                </a:lnTo>
                <a:lnTo>
                  <a:pt x="5642" y="3883"/>
                </a:lnTo>
                <a:lnTo>
                  <a:pt x="5545" y="3957"/>
                </a:lnTo>
                <a:lnTo>
                  <a:pt x="5447" y="3981"/>
                </a:lnTo>
                <a:lnTo>
                  <a:pt x="5349" y="4005"/>
                </a:lnTo>
                <a:lnTo>
                  <a:pt x="5203" y="4030"/>
                </a:lnTo>
                <a:lnTo>
                  <a:pt x="5129" y="4054"/>
                </a:lnTo>
                <a:lnTo>
                  <a:pt x="5081" y="4103"/>
                </a:lnTo>
                <a:lnTo>
                  <a:pt x="5032" y="4128"/>
                </a:lnTo>
                <a:lnTo>
                  <a:pt x="4959" y="4152"/>
                </a:lnTo>
                <a:lnTo>
                  <a:pt x="4788" y="4201"/>
                </a:lnTo>
                <a:lnTo>
                  <a:pt x="4690" y="4201"/>
                </a:lnTo>
                <a:lnTo>
                  <a:pt x="4592" y="4250"/>
                </a:lnTo>
                <a:lnTo>
                  <a:pt x="4494" y="4298"/>
                </a:lnTo>
                <a:lnTo>
                  <a:pt x="4397" y="4372"/>
                </a:lnTo>
                <a:lnTo>
                  <a:pt x="4372" y="4421"/>
                </a:lnTo>
                <a:lnTo>
                  <a:pt x="4372" y="4494"/>
                </a:lnTo>
                <a:lnTo>
                  <a:pt x="4372" y="4616"/>
                </a:lnTo>
                <a:lnTo>
                  <a:pt x="4470" y="4787"/>
                </a:lnTo>
                <a:lnTo>
                  <a:pt x="4592" y="4958"/>
                </a:lnTo>
                <a:lnTo>
                  <a:pt x="4690" y="5031"/>
                </a:lnTo>
                <a:lnTo>
                  <a:pt x="4788" y="5056"/>
                </a:lnTo>
                <a:lnTo>
                  <a:pt x="4885" y="5080"/>
                </a:lnTo>
                <a:lnTo>
                  <a:pt x="5007" y="5080"/>
                </a:lnTo>
                <a:lnTo>
                  <a:pt x="5129" y="5056"/>
                </a:lnTo>
                <a:lnTo>
                  <a:pt x="5227" y="5007"/>
                </a:lnTo>
                <a:lnTo>
                  <a:pt x="5349" y="4933"/>
                </a:lnTo>
                <a:lnTo>
                  <a:pt x="5447" y="4860"/>
                </a:lnTo>
                <a:lnTo>
                  <a:pt x="5642" y="4665"/>
                </a:lnTo>
                <a:lnTo>
                  <a:pt x="5838" y="4518"/>
                </a:lnTo>
                <a:lnTo>
                  <a:pt x="6009" y="4421"/>
                </a:lnTo>
                <a:lnTo>
                  <a:pt x="6131" y="4372"/>
                </a:lnTo>
                <a:lnTo>
                  <a:pt x="6204" y="4396"/>
                </a:lnTo>
                <a:lnTo>
                  <a:pt x="6253" y="4445"/>
                </a:lnTo>
                <a:lnTo>
                  <a:pt x="6302" y="4494"/>
                </a:lnTo>
                <a:lnTo>
                  <a:pt x="6302" y="4567"/>
                </a:lnTo>
                <a:lnTo>
                  <a:pt x="6326" y="4640"/>
                </a:lnTo>
                <a:lnTo>
                  <a:pt x="6375" y="4714"/>
                </a:lnTo>
                <a:lnTo>
                  <a:pt x="6424" y="4738"/>
                </a:lnTo>
                <a:lnTo>
                  <a:pt x="6497" y="4763"/>
                </a:lnTo>
                <a:lnTo>
                  <a:pt x="6595" y="4787"/>
                </a:lnTo>
                <a:lnTo>
                  <a:pt x="6693" y="4811"/>
                </a:lnTo>
                <a:lnTo>
                  <a:pt x="6790" y="4885"/>
                </a:lnTo>
                <a:lnTo>
                  <a:pt x="6888" y="4958"/>
                </a:lnTo>
                <a:lnTo>
                  <a:pt x="6937" y="5031"/>
                </a:lnTo>
                <a:lnTo>
                  <a:pt x="6961" y="5153"/>
                </a:lnTo>
                <a:lnTo>
                  <a:pt x="6937" y="5251"/>
                </a:lnTo>
                <a:lnTo>
                  <a:pt x="6888" y="5324"/>
                </a:lnTo>
                <a:lnTo>
                  <a:pt x="6790" y="5398"/>
                </a:lnTo>
                <a:lnTo>
                  <a:pt x="6693" y="5471"/>
                </a:lnTo>
                <a:lnTo>
                  <a:pt x="6595" y="5520"/>
                </a:lnTo>
                <a:lnTo>
                  <a:pt x="6497" y="5520"/>
                </a:lnTo>
                <a:lnTo>
                  <a:pt x="6399" y="5544"/>
                </a:lnTo>
                <a:lnTo>
                  <a:pt x="6253" y="5642"/>
                </a:lnTo>
                <a:lnTo>
                  <a:pt x="6082" y="5764"/>
                </a:lnTo>
                <a:lnTo>
                  <a:pt x="5935" y="5910"/>
                </a:lnTo>
                <a:lnTo>
                  <a:pt x="5764" y="6057"/>
                </a:lnTo>
                <a:lnTo>
                  <a:pt x="5594" y="6179"/>
                </a:lnTo>
                <a:lnTo>
                  <a:pt x="5471" y="6252"/>
                </a:lnTo>
                <a:lnTo>
                  <a:pt x="5349" y="6277"/>
                </a:lnTo>
                <a:lnTo>
                  <a:pt x="5227" y="6326"/>
                </a:lnTo>
                <a:lnTo>
                  <a:pt x="5056" y="6448"/>
                </a:lnTo>
                <a:lnTo>
                  <a:pt x="4812" y="6643"/>
                </a:lnTo>
                <a:lnTo>
                  <a:pt x="4568" y="6887"/>
                </a:lnTo>
                <a:lnTo>
                  <a:pt x="4226" y="7229"/>
                </a:lnTo>
                <a:lnTo>
                  <a:pt x="4104" y="7327"/>
                </a:lnTo>
                <a:lnTo>
                  <a:pt x="3957" y="7449"/>
                </a:lnTo>
                <a:lnTo>
                  <a:pt x="3640" y="7644"/>
                </a:lnTo>
                <a:lnTo>
                  <a:pt x="3347" y="7767"/>
                </a:lnTo>
                <a:lnTo>
                  <a:pt x="3200" y="7791"/>
                </a:lnTo>
                <a:lnTo>
                  <a:pt x="3078" y="7815"/>
                </a:lnTo>
                <a:lnTo>
                  <a:pt x="2834" y="7815"/>
                </a:lnTo>
                <a:lnTo>
                  <a:pt x="2614" y="7864"/>
                </a:lnTo>
                <a:lnTo>
                  <a:pt x="2443" y="7938"/>
                </a:lnTo>
                <a:lnTo>
                  <a:pt x="2321" y="8011"/>
                </a:lnTo>
                <a:lnTo>
                  <a:pt x="2248" y="8084"/>
                </a:lnTo>
                <a:lnTo>
                  <a:pt x="2174" y="8182"/>
                </a:lnTo>
                <a:lnTo>
                  <a:pt x="2125" y="8279"/>
                </a:lnTo>
                <a:lnTo>
                  <a:pt x="2125" y="8377"/>
                </a:lnTo>
                <a:lnTo>
                  <a:pt x="2125" y="8475"/>
                </a:lnTo>
                <a:lnTo>
                  <a:pt x="2174" y="8573"/>
                </a:lnTo>
                <a:lnTo>
                  <a:pt x="2248" y="8670"/>
                </a:lnTo>
                <a:lnTo>
                  <a:pt x="2321" y="8768"/>
                </a:lnTo>
                <a:lnTo>
                  <a:pt x="2394" y="8841"/>
                </a:lnTo>
                <a:lnTo>
                  <a:pt x="2492" y="8890"/>
                </a:lnTo>
                <a:lnTo>
                  <a:pt x="2614" y="8939"/>
                </a:lnTo>
                <a:lnTo>
                  <a:pt x="2687" y="8939"/>
                </a:lnTo>
                <a:lnTo>
                  <a:pt x="2809" y="8988"/>
                </a:lnTo>
                <a:lnTo>
                  <a:pt x="2956" y="9085"/>
                </a:lnTo>
                <a:lnTo>
                  <a:pt x="3151" y="9232"/>
                </a:lnTo>
                <a:lnTo>
                  <a:pt x="3371" y="9427"/>
                </a:lnTo>
                <a:lnTo>
                  <a:pt x="3566" y="9623"/>
                </a:lnTo>
                <a:lnTo>
                  <a:pt x="3762" y="9769"/>
                </a:lnTo>
                <a:lnTo>
                  <a:pt x="3908" y="9867"/>
                </a:lnTo>
                <a:lnTo>
                  <a:pt x="4030" y="9891"/>
                </a:lnTo>
                <a:lnTo>
                  <a:pt x="4177" y="9867"/>
                </a:lnTo>
                <a:lnTo>
                  <a:pt x="4250" y="9843"/>
                </a:lnTo>
                <a:lnTo>
                  <a:pt x="4324" y="9818"/>
                </a:lnTo>
                <a:lnTo>
                  <a:pt x="4372" y="9769"/>
                </a:lnTo>
                <a:lnTo>
                  <a:pt x="4494" y="9745"/>
                </a:lnTo>
                <a:lnTo>
                  <a:pt x="4641" y="9720"/>
                </a:lnTo>
                <a:lnTo>
                  <a:pt x="4959" y="9720"/>
                </a:lnTo>
                <a:lnTo>
                  <a:pt x="5105" y="9769"/>
                </a:lnTo>
                <a:lnTo>
                  <a:pt x="5252" y="9818"/>
                </a:lnTo>
                <a:lnTo>
                  <a:pt x="5349" y="9916"/>
                </a:lnTo>
                <a:lnTo>
                  <a:pt x="5447" y="9989"/>
                </a:lnTo>
                <a:lnTo>
                  <a:pt x="5545" y="10038"/>
                </a:lnTo>
                <a:lnTo>
                  <a:pt x="5642" y="10087"/>
                </a:lnTo>
                <a:lnTo>
                  <a:pt x="5740" y="10087"/>
                </a:lnTo>
                <a:lnTo>
                  <a:pt x="5838" y="10136"/>
                </a:lnTo>
                <a:lnTo>
                  <a:pt x="5984" y="10209"/>
                </a:lnTo>
                <a:lnTo>
                  <a:pt x="6155" y="10331"/>
                </a:lnTo>
                <a:lnTo>
                  <a:pt x="6302" y="10478"/>
                </a:lnTo>
                <a:lnTo>
                  <a:pt x="6473" y="10624"/>
                </a:lnTo>
                <a:lnTo>
                  <a:pt x="6644" y="10746"/>
                </a:lnTo>
                <a:lnTo>
                  <a:pt x="6790" y="10819"/>
                </a:lnTo>
                <a:lnTo>
                  <a:pt x="6888" y="10844"/>
                </a:lnTo>
                <a:lnTo>
                  <a:pt x="6961" y="10868"/>
                </a:lnTo>
                <a:lnTo>
                  <a:pt x="7083" y="10917"/>
                </a:lnTo>
                <a:lnTo>
                  <a:pt x="7181" y="10966"/>
                </a:lnTo>
                <a:lnTo>
                  <a:pt x="7254" y="11039"/>
                </a:lnTo>
                <a:lnTo>
                  <a:pt x="7352" y="11113"/>
                </a:lnTo>
                <a:lnTo>
                  <a:pt x="7450" y="11186"/>
                </a:lnTo>
                <a:lnTo>
                  <a:pt x="7547" y="11210"/>
                </a:lnTo>
                <a:lnTo>
                  <a:pt x="7645" y="11235"/>
                </a:lnTo>
                <a:lnTo>
                  <a:pt x="7743" y="11259"/>
                </a:lnTo>
                <a:lnTo>
                  <a:pt x="7840" y="11283"/>
                </a:lnTo>
                <a:lnTo>
                  <a:pt x="7938" y="11357"/>
                </a:lnTo>
                <a:lnTo>
                  <a:pt x="8036" y="11430"/>
                </a:lnTo>
                <a:lnTo>
                  <a:pt x="8109" y="11528"/>
                </a:lnTo>
                <a:lnTo>
                  <a:pt x="8158" y="11625"/>
                </a:lnTo>
                <a:lnTo>
                  <a:pt x="8207" y="11723"/>
                </a:lnTo>
                <a:lnTo>
                  <a:pt x="8207" y="11796"/>
                </a:lnTo>
                <a:lnTo>
                  <a:pt x="8207" y="11894"/>
                </a:lnTo>
                <a:lnTo>
                  <a:pt x="8158" y="11992"/>
                </a:lnTo>
                <a:lnTo>
                  <a:pt x="8109" y="12089"/>
                </a:lnTo>
                <a:lnTo>
                  <a:pt x="8036" y="12187"/>
                </a:lnTo>
                <a:lnTo>
                  <a:pt x="7963" y="12285"/>
                </a:lnTo>
                <a:lnTo>
                  <a:pt x="7889" y="12383"/>
                </a:lnTo>
                <a:lnTo>
                  <a:pt x="7840" y="12480"/>
                </a:lnTo>
                <a:lnTo>
                  <a:pt x="7840" y="12578"/>
                </a:lnTo>
                <a:lnTo>
                  <a:pt x="7816" y="12676"/>
                </a:lnTo>
                <a:lnTo>
                  <a:pt x="7718" y="12822"/>
                </a:lnTo>
                <a:lnTo>
                  <a:pt x="7596" y="12969"/>
                </a:lnTo>
                <a:lnTo>
                  <a:pt x="7450" y="13140"/>
                </a:lnTo>
                <a:lnTo>
                  <a:pt x="7303" y="13311"/>
                </a:lnTo>
                <a:lnTo>
                  <a:pt x="7181" y="13457"/>
                </a:lnTo>
                <a:lnTo>
                  <a:pt x="7108" y="13604"/>
                </a:lnTo>
                <a:lnTo>
                  <a:pt x="7083" y="13701"/>
                </a:lnTo>
                <a:lnTo>
                  <a:pt x="7034" y="13823"/>
                </a:lnTo>
                <a:lnTo>
                  <a:pt x="6961" y="13970"/>
                </a:lnTo>
                <a:lnTo>
                  <a:pt x="6839" y="14117"/>
                </a:lnTo>
                <a:lnTo>
                  <a:pt x="6693" y="14288"/>
                </a:lnTo>
                <a:lnTo>
                  <a:pt x="6546" y="14434"/>
                </a:lnTo>
                <a:lnTo>
                  <a:pt x="6424" y="14605"/>
                </a:lnTo>
                <a:lnTo>
                  <a:pt x="6351" y="14752"/>
                </a:lnTo>
                <a:lnTo>
                  <a:pt x="6302" y="14849"/>
                </a:lnTo>
                <a:lnTo>
                  <a:pt x="6277" y="14947"/>
                </a:lnTo>
                <a:lnTo>
                  <a:pt x="6229" y="15069"/>
                </a:lnTo>
                <a:lnTo>
                  <a:pt x="6131" y="15216"/>
                </a:lnTo>
                <a:lnTo>
                  <a:pt x="6033" y="15338"/>
                </a:lnTo>
                <a:lnTo>
                  <a:pt x="5911" y="15460"/>
                </a:lnTo>
                <a:lnTo>
                  <a:pt x="5813" y="15582"/>
                </a:lnTo>
                <a:lnTo>
                  <a:pt x="5764" y="15704"/>
                </a:lnTo>
                <a:lnTo>
                  <a:pt x="5740" y="15802"/>
                </a:lnTo>
                <a:lnTo>
                  <a:pt x="5764" y="15973"/>
                </a:lnTo>
                <a:lnTo>
                  <a:pt x="5789" y="16046"/>
                </a:lnTo>
                <a:lnTo>
                  <a:pt x="5838" y="16095"/>
                </a:lnTo>
                <a:lnTo>
                  <a:pt x="5862" y="16144"/>
                </a:lnTo>
                <a:lnTo>
                  <a:pt x="5911" y="16217"/>
                </a:lnTo>
                <a:lnTo>
                  <a:pt x="5935" y="16388"/>
                </a:lnTo>
                <a:lnTo>
                  <a:pt x="5911" y="16461"/>
                </a:lnTo>
                <a:lnTo>
                  <a:pt x="5862" y="16510"/>
                </a:lnTo>
                <a:lnTo>
                  <a:pt x="5813" y="16559"/>
                </a:lnTo>
                <a:lnTo>
                  <a:pt x="5642" y="16559"/>
                </a:lnTo>
                <a:lnTo>
                  <a:pt x="5545" y="16510"/>
                </a:lnTo>
                <a:lnTo>
                  <a:pt x="5447" y="16461"/>
                </a:lnTo>
                <a:lnTo>
                  <a:pt x="5349" y="16388"/>
                </a:lnTo>
                <a:lnTo>
                  <a:pt x="5276" y="16266"/>
                </a:lnTo>
                <a:lnTo>
                  <a:pt x="5227" y="16119"/>
                </a:lnTo>
                <a:lnTo>
                  <a:pt x="5178" y="15973"/>
                </a:lnTo>
                <a:lnTo>
                  <a:pt x="5178" y="15802"/>
                </a:lnTo>
                <a:lnTo>
                  <a:pt x="5154" y="15655"/>
                </a:lnTo>
                <a:lnTo>
                  <a:pt x="5105" y="15484"/>
                </a:lnTo>
                <a:lnTo>
                  <a:pt x="5056" y="15338"/>
                </a:lnTo>
                <a:lnTo>
                  <a:pt x="4983" y="15240"/>
                </a:lnTo>
                <a:lnTo>
                  <a:pt x="4934" y="15191"/>
                </a:lnTo>
                <a:lnTo>
                  <a:pt x="4910" y="15093"/>
                </a:lnTo>
                <a:lnTo>
                  <a:pt x="4836" y="14849"/>
                </a:lnTo>
                <a:lnTo>
                  <a:pt x="4812" y="14556"/>
                </a:lnTo>
                <a:lnTo>
                  <a:pt x="4788" y="14214"/>
                </a:lnTo>
                <a:lnTo>
                  <a:pt x="4788" y="13970"/>
                </a:lnTo>
                <a:lnTo>
                  <a:pt x="4788" y="13799"/>
                </a:lnTo>
                <a:lnTo>
                  <a:pt x="4739" y="13604"/>
                </a:lnTo>
                <a:lnTo>
                  <a:pt x="4714" y="13433"/>
                </a:lnTo>
                <a:lnTo>
                  <a:pt x="4641" y="13237"/>
                </a:lnTo>
                <a:lnTo>
                  <a:pt x="4568" y="13066"/>
                </a:lnTo>
                <a:lnTo>
                  <a:pt x="4494" y="12920"/>
                </a:lnTo>
                <a:lnTo>
                  <a:pt x="4397" y="12773"/>
                </a:lnTo>
                <a:lnTo>
                  <a:pt x="4324" y="12676"/>
                </a:lnTo>
                <a:lnTo>
                  <a:pt x="4128" y="12456"/>
                </a:lnTo>
                <a:lnTo>
                  <a:pt x="3982" y="12260"/>
                </a:lnTo>
                <a:lnTo>
                  <a:pt x="3884" y="12114"/>
                </a:lnTo>
                <a:lnTo>
                  <a:pt x="3835" y="11992"/>
                </a:lnTo>
                <a:lnTo>
                  <a:pt x="3811" y="11845"/>
                </a:lnTo>
                <a:lnTo>
                  <a:pt x="3786" y="11772"/>
                </a:lnTo>
                <a:lnTo>
                  <a:pt x="3737" y="11723"/>
                </a:lnTo>
                <a:lnTo>
                  <a:pt x="3713" y="11650"/>
                </a:lnTo>
                <a:lnTo>
                  <a:pt x="3664" y="11528"/>
                </a:lnTo>
                <a:lnTo>
                  <a:pt x="3664" y="11381"/>
                </a:lnTo>
                <a:lnTo>
                  <a:pt x="3640" y="11235"/>
                </a:lnTo>
                <a:lnTo>
                  <a:pt x="3664" y="11088"/>
                </a:lnTo>
                <a:lnTo>
                  <a:pt x="3664" y="10942"/>
                </a:lnTo>
                <a:lnTo>
                  <a:pt x="3713" y="10819"/>
                </a:lnTo>
                <a:lnTo>
                  <a:pt x="3737" y="10771"/>
                </a:lnTo>
                <a:lnTo>
                  <a:pt x="3786" y="10697"/>
                </a:lnTo>
                <a:lnTo>
                  <a:pt x="3811" y="10648"/>
                </a:lnTo>
                <a:lnTo>
                  <a:pt x="3835" y="10478"/>
                </a:lnTo>
                <a:lnTo>
                  <a:pt x="3811" y="10307"/>
                </a:lnTo>
                <a:lnTo>
                  <a:pt x="3786" y="10233"/>
                </a:lnTo>
                <a:lnTo>
                  <a:pt x="3737" y="10184"/>
                </a:lnTo>
                <a:lnTo>
                  <a:pt x="3689" y="10160"/>
                </a:lnTo>
                <a:lnTo>
                  <a:pt x="3615" y="10111"/>
                </a:lnTo>
                <a:lnTo>
                  <a:pt x="3444" y="10087"/>
                </a:lnTo>
                <a:lnTo>
                  <a:pt x="3347" y="10062"/>
                </a:lnTo>
                <a:lnTo>
                  <a:pt x="3200" y="9989"/>
                </a:lnTo>
                <a:lnTo>
                  <a:pt x="3054" y="9867"/>
                </a:lnTo>
                <a:lnTo>
                  <a:pt x="2883" y="9720"/>
                </a:lnTo>
                <a:lnTo>
                  <a:pt x="2712" y="9574"/>
                </a:lnTo>
                <a:lnTo>
                  <a:pt x="2565" y="9452"/>
                </a:lnTo>
                <a:lnTo>
                  <a:pt x="2419" y="9354"/>
                </a:lnTo>
                <a:lnTo>
                  <a:pt x="2321" y="9330"/>
                </a:lnTo>
                <a:lnTo>
                  <a:pt x="2199" y="9281"/>
                </a:lnTo>
                <a:lnTo>
                  <a:pt x="2003" y="9159"/>
                </a:lnTo>
                <a:lnTo>
                  <a:pt x="1784" y="8988"/>
                </a:lnTo>
                <a:lnTo>
                  <a:pt x="1539" y="8768"/>
                </a:lnTo>
                <a:lnTo>
                  <a:pt x="1246" y="8402"/>
                </a:lnTo>
                <a:lnTo>
                  <a:pt x="1078" y="8185"/>
                </a:lnTo>
                <a:lnTo>
                  <a:pt x="1124" y="7840"/>
                </a:lnTo>
                <a:lnTo>
                  <a:pt x="1197" y="7473"/>
                </a:lnTo>
                <a:lnTo>
                  <a:pt x="1295" y="7132"/>
                </a:lnTo>
                <a:lnTo>
                  <a:pt x="1393" y="6790"/>
                </a:lnTo>
                <a:lnTo>
                  <a:pt x="1515" y="6448"/>
                </a:lnTo>
                <a:lnTo>
                  <a:pt x="1637" y="6106"/>
                </a:lnTo>
                <a:lnTo>
                  <a:pt x="1784" y="5788"/>
                </a:lnTo>
                <a:lnTo>
                  <a:pt x="1954" y="5471"/>
                </a:lnTo>
                <a:lnTo>
                  <a:pt x="2125" y="5153"/>
                </a:lnTo>
                <a:lnTo>
                  <a:pt x="2296" y="4860"/>
                </a:lnTo>
                <a:lnTo>
                  <a:pt x="2516" y="4567"/>
                </a:lnTo>
                <a:lnTo>
                  <a:pt x="2712" y="4298"/>
                </a:lnTo>
                <a:lnTo>
                  <a:pt x="3151" y="3737"/>
                </a:lnTo>
                <a:lnTo>
                  <a:pt x="3664" y="3248"/>
                </a:lnTo>
                <a:lnTo>
                  <a:pt x="4079" y="3248"/>
                </a:lnTo>
                <a:lnTo>
                  <a:pt x="4299" y="3297"/>
                </a:lnTo>
                <a:lnTo>
                  <a:pt x="4470" y="3346"/>
                </a:lnTo>
                <a:lnTo>
                  <a:pt x="4592" y="3419"/>
                </a:lnTo>
                <a:lnTo>
                  <a:pt x="4690" y="3493"/>
                </a:lnTo>
                <a:lnTo>
                  <a:pt x="4788" y="3517"/>
                </a:lnTo>
                <a:lnTo>
                  <a:pt x="4885" y="3493"/>
                </a:lnTo>
                <a:lnTo>
                  <a:pt x="4983" y="3419"/>
                </a:lnTo>
                <a:lnTo>
                  <a:pt x="5056" y="3346"/>
                </a:lnTo>
                <a:lnTo>
                  <a:pt x="5178" y="3297"/>
                </a:lnTo>
                <a:lnTo>
                  <a:pt x="5276" y="3248"/>
                </a:lnTo>
                <a:lnTo>
                  <a:pt x="5349" y="3248"/>
                </a:lnTo>
                <a:lnTo>
                  <a:pt x="5471" y="3199"/>
                </a:lnTo>
                <a:lnTo>
                  <a:pt x="5594" y="3126"/>
                </a:lnTo>
                <a:lnTo>
                  <a:pt x="5764" y="3004"/>
                </a:lnTo>
                <a:lnTo>
                  <a:pt x="5935" y="2858"/>
                </a:lnTo>
                <a:lnTo>
                  <a:pt x="6131" y="2711"/>
                </a:lnTo>
                <a:lnTo>
                  <a:pt x="6375" y="2589"/>
                </a:lnTo>
                <a:lnTo>
                  <a:pt x="6619" y="2516"/>
                </a:lnTo>
                <a:lnTo>
                  <a:pt x="6888" y="2467"/>
                </a:lnTo>
                <a:close/>
                <a:moveTo>
                  <a:pt x="9379" y="0"/>
                </a:moveTo>
                <a:lnTo>
                  <a:pt x="8891" y="24"/>
                </a:lnTo>
                <a:lnTo>
                  <a:pt x="8427" y="49"/>
                </a:lnTo>
                <a:lnTo>
                  <a:pt x="7963" y="122"/>
                </a:lnTo>
                <a:lnTo>
                  <a:pt x="7499" y="195"/>
                </a:lnTo>
                <a:lnTo>
                  <a:pt x="7034" y="293"/>
                </a:lnTo>
                <a:lnTo>
                  <a:pt x="6595" y="440"/>
                </a:lnTo>
                <a:lnTo>
                  <a:pt x="6155" y="586"/>
                </a:lnTo>
                <a:lnTo>
                  <a:pt x="5740" y="733"/>
                </a:lnTo>
                <a:lnTo>
                  <a:pt x="5325" y="928"/>
                </a:lnTo>
                <a:lnTo>
                  <a:pt x="4910" y="1148"/>
                </a:lnTo>
                <a:lnTo>
                  <a:pt x="4519" y="1368"/>
                </a:lnTo>
                <a:lnTo>
                  <a:pt x="4128" y="1612"/>
                </a:lnTo>
                <a:lnTo>
                  <a:pt x="3762" y="1881"/>
                </a:lnTo>
                <a:lnTo>
                  <a:pt x="3420" y="2149"/>
                </a:lnTo>
                <a:lnTo>
                  <a:pt x="3078" y="2442"/>
                </a:lnTo>
                <a:lnTo>
                  <a:pt x="2760" y="2760"/>
                </a:lnTo>
                <a:lnTo>
                  <a:pt x="2443" y="3077"/>
                </a:lnTo>
                <a:lnTo>
                  <a:pt x="2150" y="3419"/>
                </a:lnTo>
                <a:lnTo>
                  <a:pt x="1881" y="3761"/>
                </a:lnTo>
                <a:lnTo>
                  <a:pt x="1613" y="4128"/>
                </a:lnTo>
                <a:lnTo>
                  <a:pt x="1368" y="4518"/>
                </a:lnTo>
                <a:lnTo>
                  <a:pt x="1149" y="4909"/>
                </a:lnTo>
                <a:lnTo>
                  <a:pt x="929" y="5324"/>
                </a:lnTo>
                <a:lnTo>
                  <a:pt x="733" y="5739"/>
                </a:lnTo>
                <a:lnTo>
                  <a:pt x="587" y="6155"/>
                </a:lnTo>
                <a:lnTo>
                  <a:pt x="440" y="6594"/>
                </a:lnTo>
                <a:lnTo>
                  <a:pt x="294" y="7034"/>
                </a:lnTo>
                <a:lnTo>
                  <a:pt x="196" y="7498"/>
                </a:lnTo>
                <a:lnTo>
                  <a:pt x="123" y="7962"/>
                </a:lnTo>
                <a:lnTo>
                  <a:pt x="49" y="8426"/>
                </a:lnTo>
                <a:lnTo>
                  <a:pt x="25" y="8890"/>
                </a:lnTo>
                <a:lnTo>
                  <a:pt x="1" y="9378"/>
                </a:lnTo>
                <a:lnTo>
                  <a:pt x="25" y="9867"/>
                </a:lnTo>
                <a:lnTo>
                  <a:pt x="49" y="10331"/>
                </a:lnTo>
                <a:lnTo>
                  <a:pt x="123" y="10795"/>
                </a:lnTo>
                <a:lnTo>
                  <a:pt x="196" y="11259"/>
                </a:lnTo>
                <a:lnTo>
                  <a:pt x="294" y="11723"/>
                </a:lnTo>
                <a:lnTo>
                  <a:pt x="440" y="12163"/>
                </a:lnTo>
                <a:lnTo>
                  <a:pt x="587" y="12602"/>
                </a:lnTo>
                <a:lnTo>
                  <a:pt x="733" y="13018"/>
                </a:lnTo>
                <a:lnTo>
                  <a:pt x="929" y="13433"/>
                </a:lnTo>
                <a:lnTo>
                  <a:pt x="1149" y="13848"/>
                </a:lnTo>
                <a:lnTo>
                  <a:pt x="1368" y="14239"/>
                </a:lnTo>
                <a:lnTo>
                  <a:pt x="1613" y="14629"/>
                </a:lnTo>
                <a:lnTo>
                  <a:pt x="1881" y="14996"/>
                </a:lnTo>
                <a:lnTo>
                  <a:pt x="2150" y="15338"/>
                </a:lnTo>
                <a:lnTo>
                  <a:pt x="2443" y="15680"/>
                </a:lnTo>
                <a:lnTo>
                  <a:pt x="2760" y="15997"/>
                </a:lnTo>
                <a:lnTo>
                  <a:pt x="3078" y="16315"/>
                </a:lnTo>
                <a:lnTo>
                  <a:pt x="3420" y="16608"/>
                </a:lnTo>
                <a:lnTo>
                  <a:pt x="3762" y="16876"/>
                </a:lnTo>
                <a:lnTo>
                  <a:pt x="4128" y="17145"/>
                </a:lnTo>
                <a:lnTo>
                  <a:pt x="4519" y="17389"/>
                </a:lnTo>
                <a:lnTo>
                  <a:pt x="4910" y="17609"/>
                </a:lnTo>
                <a:lnTo>
                  <a:pt x="5325" y="17829"/>
                </a:lnTo>
                <a:lnTo>
                  <a:pt x="5740" y="18024"/>
                </a:lnTo>
                <a:lnTo>
                  <a:pt x="6155" y="18171"/>
                </a:lnTo>
                <a:lnTo>
                  <a:pt x="6595" y="18317"/>
                </a:lnTo>
                <a:lnTo>
                  <a:pt x="7034" y="18464"/>
                </a:lnTo>
                <a:lnTo>
                  <a:pt x="7499" y="18562"/>
                </a:lnTo>
                <a:lnTo>
                  <a:pt x="7963" y="18635"/>
                </a:lnTo>
                <a:lnTo>
                  <a:pt x="8427" y="18708"/>
                </a:lnTo>
                <a:lnTo>
                  <a:pt x="8891" y="18733"/>
                </a:lnTo>
                <a:lnTo>
                  <a:pt x="9379" y="18757"/>
                </a:lnTo>
                <a:lnTo>
                  <a:pt x="9868" y="18733"/>
                </a:lnTo>
                <a:lnTo>
                  <a:pt x="10332" y="18708"/>
                </a:lnTo>
                <a:lnTo>
                  <a:pt x="10796" y="18635"/>
                </a:lnTo>
                <a:lnTo>
                  <a:pt x="11260" y="18562"/>
                </a:lnTo>
                <a:lnTo>
                  <a:pt x="11724" y="18464"/>
                </a:lnTo>
                <a:lnTo>
                  <a:pt x="12163" y="18317"/>
                </a:lnTo>
                <a:lnTo>
                  <a:pt x="12603" y="18171"/>
                </a:lnTo>
                <a:lnTo>
                  <a:pt x="13018" y="18024"/>
                </a:lnTo>
                <a:lnTo>
                  <a:pt x="13433" y="17829"/>
                </a:lnTo>
                <a:lnTo>
                  <a:pt x="13848" y="17609"/>
                </a:lnTo>
                <a:lnTo>
                  <a:pt x="14239" y="17389"/>
                </a:lnTo>
                <a:lnTo>
                  <a:pt x="14630" y="17145"/>
                </a:lnTo>
                <a:lnTo>
                  <a:pt x="14996" y="16876"/>
                </a:lnTo>
                <a:lnTo>
                  <a:pt x="15338" y="16608"/>
                </a:lnTo>
                <a:lnTo>
                  <a:pt x="15680" y="16315"/>
                </a:lnTo>
                <a:lnTo>
                  <a:pt x="15998" y="15997"/>
                </a:lnTo>
                <a:lnTo>
                  <a:pt x="16315" y="15680"/>
                </a:lnTo>
                <a:lnTo>
                  <a:pt x="16608" y="15338"/>
                </a:lnTo>
                <a:lnTo>
                  <a:pt x="16877" y="14996"/>
                </a:lnTo>
                <a:lnTo>
                  <a:pt x="17146" y="14629"/>
                </a:lnTo>
                <a:lnTo>
                  <a:pt x="17390" y="14239"/>
                </a:lnTo>
                <a:lnTo>
                  <a:pt x="17610" y="13848"/>
                </a:lnTo>
                <a:lnTo>
                  <a:pt x="17829" y="13433"/>
                </a:lnTo>
                <a:lnTo>
                  <a:pt x="18025" y="13018"/>
                </a:lnTo>
                <a:lnTo>
                  <a:pt x="18171" y="12602"/>
                </a:lnTo>
                <a:lnTo>
                  <a:pt x="18318" y="12163"/>
                </a:lnTo>
                <a:lnTo>
                  <a:pt x="18464" y="11723"/>
                </a:lnTo>
                <a:lnTo>
                  <a:pt x="18562" y="11259"/>
                </a:lnTo>
                <a:lnTo>
                  <a:pt x="18635" y="10795"/>
                </a:lnTo>
                <a:lnTo>
                  <a:pt x="18709" y="10331"/>
                </a:lnTo>
                <a:lnTo>
                  <a:pt x="18733" y="9867"/>
                </a:lnTo>
                <a:lnTo>
                  <a:pt x="18758" y="9378"/>
                </a:lnTo>
                <a:lnTo>
                  <a:pt x="18733" y="8890"/>
                </a:lnTo>
                <a:lnTo>
                  <a:pt x="18709" y="8426"/>
                </a:lnTo>
                <a:lnTo>
                  <a:pt x="18635" y="7962"/>
                </a:lnTo>
                <a:lnTo>
                  <a:pt x="18562" y="7498"/>
                </a:lnTo>
                <a:lnTo>
                  <a:pt x="18464" y="7034"/>
                </a:lnTo>
                <a:lnTo>
                  <a:pt x="18318" y="6594"/>
                </a:lnTo>
                <a:lnTo>
                  <a:pt x="18171" y="6155"/>
                </a:lnTo>
                <a:lnTo>
                  <a:pt x="18025" y="5739"/>
                </a:lnTo>
                <a:lnTo>
                  <a:pt x="17829" y="5324"/>
                </a:lnTo>
                <a:lnTo>
                  <a:pt x="17610" y="4909"/>
                </a:lnTo>
                <a:lnTo>
                  <a:pt x="17390" y="4518"/>
                </a:lnTo>
                <a:lnTo>
                  <a:pt x="17146" y="4128"/>
                </a:lnTo>
                <a:lnTo>
                  <a:pt x="16877" y="3761"/>
                </a:lnTo>
                <a:lnTo>
                  <a:pt x="16608" y="3419"/>
                </a:lnTo>
                <a:lnTo>
                  <a:pt x="16315" y="3077"/>
                </a:lnTo>
                <a:lnTo>
                  <a:pt x="15998" y="2760"/>
                </a:lnTo>
                <a:lnTo>
                  <a:pt x="15680" y="2442"/>
                </a:lnTo>
                <a:lnTo>
                  <a:pt x="15338" y="2149"/>
                </a:lnTo>
                <a:lnTo>
                  <a:pt x="14996" y="1881"/>
                </a:lnTo>
                <a:lnTo>
                  <a:pt x="14630" y="1612"/>
                </a:lnTo>
                <a:lnTo>
                  <a:pt x="14239" y="1368"/>
                </a:lnTo>
                <a:lnTo>
                  <a:pt x="13848" y="1148"/>
                </a:lnTo>
                <a:lnTo>
                  <a:pt x="13433" y="928"/>
                </a:lnTo>
                <a:lnTo>
                  <a:pt x="13018" y="733"/>
                </a:lnTo>
                <a:lnTo>
                  <a:pt x="12603" y="586"/>
                </a:lnTo>
                <a:lnTo>
                  <a:pt x="12163" y="440"/>
                </a:lnTo>
                <a:lnTo>
                  <a:pt x="11724" y="293"/>
                </a:lnTo>
                <a:lnTo>
                  <a:pt x="11260" y="195"/>
                </a:lnTo>
                <a:lnTo>
                  <a:pt x="10796" y="122"/>
                </a:lnTo>
                <a:lnTo>
                  <a:pt x="10332" y="49"/>
                </a:lnTo>
                <a:lnTo>
                  <a:pt x="9868" y="24"/>
                </a:lnTo>
                <a:lnTo>
                  <a:pt x="937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45" name="Google Shape;1345;p38"/>
          <p:cNvGrpSpPr/>
          <p:nvPr/>
        </p:nvGrpSpPr>
        <p:grpSpPr>
          <a:xfrm>
            <a:off x="5433259" y="3207435"/>
            <a:ext cx="342008" cy="342029"/>
            <a:chOff x="6654650" y="3665275"/>
            <a:chExt cx="409100" cy="409125"/>
          </a:xfrm>
        </p:grpSpPr>
        <p:sp>
          <p:nvSpPr>
            <p:cNvPr id="1346" name="Google Shape;1346;p38"/>
            <p:cNvSpPr/>
            <p:nvPr/>
          </p:nvSpPr>
          <p:spPr>
            <a:xfrm>
              <a:off x="6808525" y="3819150"/>
              <a:ext cx="211875" cy="211900"/>
            </a:xfrm>
            <a:custGeom>
              <a:rect b="b" l="l" r="r" t="t"/>
              <a:pathLst>
                <a:path extrusionOk="0" h="8476" w="8475">
                  <a:moveTo>
                    <a:pt x="8157" y="0"/>
                  </a:moveTo>
                  <a:lnTo>
                    <a:pt x="7327" y="1075"/>
                  </a:lnTo>
                  <a:lnTo>
                    <a:pt x="6399" y="2150"/>
                  </a:lnTo>
                  <a:lnTo>
                    <a:pt x="5422" y="3249"/>
                  </a:lnTo>
                  <a:lnTo>
                    <a:pt x="4347" y="4348"/>
                  </a:lnTo>
                  <a:lnTo>
                    <a:pt x="3248" y="5422"/>
                  </a:lnTo>
                  <a:lnTo>
                    <a:pt x="2149" y="6399"/>
                  </a:lnTo>
                  <a:lnTo>
                    <a:pt x="1075" y="7327"/>
                  </a:lnTo>
                  <a:lnTo>
                    <a:pt x="0" y="8158"/>
                  </a:lnTo>
                  <a:lnTo>
                    <a:pt x="440" y="8280"/>
                  </a:lnTo>
                  <a:lnTo>
                    <a:pt x="855" y="8377"/>
                  </a:lnTo>
                  <a:lnTo>
                    <a:pt x="1294" y="8426"/>
                  </a:lnTo>
                  <a:lnTo>
                    <a:pt x="1734" y="8475"/>
                  </a:lnTo>
                  <a:lnTo>
                    <a:pt x="2174" y="8475"/>
                  </a:lnTo>
                  <a:lnTo>
                    <a:pt x="2613" y="8451"/>
                  </a:lnTo>
                  <a:lnTo>
                    <a:pt x="3028" y="8402"/>
                  </a:lnTo>
                  <a:lnTo>
                    <a:pt x="3468" y="8304"/>
                  </a:lnTo>
                  <a:lnTo>
                    <a:pt x="3883" y="8207"/>
                  </a:lnTo>
                  <a:lnTo>
                    <a:pt x="4323" y="8060"/>
                  </a:lnTo>
                  <a:lnTo>
                    <a:pt x="4714" y="7889"/>
                  </a:lnTo>
                  <a:lnTo>
                    <a:pt x="5129" y="7694"/>
                  </a:lnTo>
                  <a:lnTo>
                    <a:pt x="5520" y="7449"/>
                  </a:lnTo>
                  <a:lnTo>
                    <a:pt x="5886" y="7205"/>
                  </a:lnTo>
                  <a:lnTo>
                    <a:pt x="6252" y="6912"/>
                  </a:lnTo>
                  <a:lnTo>
                    <a:pt x="6594" y="6595"/>
                  </a:lnTo>
                  <a:lnTo>
                    <a:pt x="6912" y="6253"/>
                  </a:lnTo>
                  <a:lnTo>
                    <a:pt x="7205" y="5886"/>
                  </a:lnTo>
                  <a:lnTo>
                    <a:pt x="7449" y="5520"/>
                  </a:lnTo>
                  <a:lnTo>
                    <a:pt x="7693" y="5129"/>
                  </a:lnTo>
                  <a:lnTo>
                    <a:pt x="7889" y="4714"/>
                  </a:lnTo>
                  <a:lnTo>
                    <a:pt x="8060" y="4323"/>
                  </a:lnTo>
                  <a:lnTo>
                    <a:pt x="8206" y="3884"/>
                  </a:lnTo>
                  <a:lnTo>
                    <a:pt x="8304" y="3468"/>
                  </a:lnTo>
                  <a:lnTo>
                    <a:pt x="8402" y="3029"/>
                  </a:lnTo>
                  <a:lnTo>
                    <a:pt x="8450" y="2614"/>
                  </a:lnTo>
                  <a:lnTo>
                    <a:pt x="8475" y="2174"/>
                  </a:lnTo>
                  <a:lnTo>
                    <a:pt x="8475" y="1734"/>
                  </a:lnTo>
                  <a:lnTo>
                    <a:pt x="8426" y="1295"/>
                  </a:lnTo>
                  <a:lnTo>
                    <a:pt x="8377" y="855"/>
                  </a:lnTo>
                  <a:lnTo>
                    <a:pt x="8279" y="440"/>
                  </a:lnTo>
                  <a:lnTo>
                    <a:pt x="81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7" name="Google Shape;1347;p38"/>
            <p:cNvSpPr/>
            <p:nvPr/>
          </p:nvSpPr>
          <p:spPr>
            <a:xfrm>
              <a:off x="6654650" y="3665275"/>
              <a:ext cx="409100" cy="409125"/>
            </a:xfrm>
            <a:custGeom>
              <a:rect b="b" l="l" r="r" t="t"/>
              <a:pathLst>
                <a:path extrusionOk="0" h="16365" w="16364">
                  <a:moveTo>
                    <a:pt x="13580" y="1686"/>
                  </a:moveTo>
                  <a:lnTo>
                    <a:pt x="13677" y="1735"/>
                  </a:lnTo>
                  <a:lnTo>
                    <a:pt x="13775" y="1759"/>
                  </a:lnTo>
                  <a:lnTo>
                    <a:pt x="13848" y="1832"/>
                  </a:lnTo>
                  <a:lnTo>
                    <a:pt x="13897" y="1906"/>
                  </a:lnTo>
                  <a:lnTo>
                    <a:pt x="13946" y="1979"/>
                  </a:lnTo>
                  <a:lnTo>
                    <a:pt x="13970" y="2077"/>
                  </a:lnTo>
                  <a:lnTo>
                    <a:pt x="13995" y="2174"/>
                  </a:lnTo>
                  <a:lnTo>
                    <a:pt x="13995" y="2419"/>
                  </a:lnTo>
                  <a:lnTo>
                    <a:pt x="13922" y="2687"/>
                  </a:lnTo>
                  <a:lnTo>
                    <a:pt x="13824" y="3029"/>
                  </a:lnTo>
                  <a:lnTo>
                    <a:pt x="13677" y="3371"/>
                  </a:lnTo>
                  <a:lnTo>
                    <a:pt x="13482" y="3762"/>
                  </a:lnTo>
                  <a:lnTo>
                    <a:pt x="13238" y="4177"/>
                  </a:lnTo>
                  <a:lnTo>
                    <a:pt x="12993" y="3908"/>
                  </a:lnTo>
                  <a:lnTo>
                    <a:pt x="12749" y="3615"/>
                  </a:lnTo>
                  <a:lnTo>
                    <a:pt x="12407" y="3298"/>
                  </a:lnTo>
                  <a:lnTo>
                    <a:pt x="12041" y="3029"/>
                  </a:lnTo>
                  <a:lnTo>
                    <a:pt x="11675" y="2761"/>
                  </a:lnTo>
                  <a:lnTo>
                    <a:pt x="11308" y="2541"/>
                  </a:lnTo>
                  <a:lnTo>
                    <a:pt x="11748" y="2272"/>
                  </a:lnTo>
                  <a:lnTo>
                    <a:pt x="12187" y="2052"/>
                  </a:lnTo>
                  <a:lnTo>
                    <a:pt x="12554" y="1881"/>
                  </a:lnTo>
                  <a:lnTo>
                    <a:pt x="12920" y="1759"/>
                  </a:lnTo>
                  <a:lnTo>
                    <a:pt x="13213" y="1686"/>
                  </a:lnTo>
                  <a:close/>
                  <a:moveTo>
                    <a:pt x="9721" y="3591"/>
                  </a:moveTo>
                  <a:lnTo>
                    <a:pt x="9794" y="3615"/>
                  </a:lnTo>
                  <a:lnTo>
                    <a:pt x="9916" y="3713"/>
                  </a:lnTo>
                  <a:lnTo>
                    <a:pt x="10014" y="3835"/>
                  </a:lnTo>
                  <a:lnTo>
                    <a:pt x="10038" y="3908"/>
                  </a:lnTo>
                  <a:lnTo>
                    <a:pt x="10038" y="3982"/>
                  </a:lnTo>
                  <a:lnTo>
                    <a:pt x="10038" y="4055"/>
                  </a:lnTo>
                  <a:lnTo>
                    <a:pt x="10014" y="4128"/>
                  </a:lnTo>
                  <a:lnTo>
                    <a:pt x="9916" y="4250"/>
                  </a:lnTo>
                  <a:lnTo>
                    <a:pt x="9794" y="4348"/>
                  </a:lnTo>
                  <a:lnTo>
                    <a:pt x="9721" y="4372"/>
                  </a:lnTo>
                  <a:lnTo>
                    <a:pt x="9574" y="4372"/>
                  </a:lnTo>
                  <a:lnTo>
                    <a:pt x="9501" y="4348"/>
                  </a:lnTo>
                  <a:lnTo>
                    <a:pt x="9379" y="4250"/>
                  </a:lnTo>
                  <a:lnTo>
                    <a:pt x="9281" y="4128"/>
                  </a:lnTo>
                  <a:lnTo>
                    <a:pt x="9257" y="4055"/>
                  </a:lnTo>
                  <a:lnTo>
                    <a:pt x="9257" y="3982"/>
                  </a:lnTo>
                  <a:lnTo>
                    <a:pt x="9257" y="3908"/>
                  </a:lnTo>
                  <a:lnTo>
                    <a:pt x="9281" y="3835"/>
                  </a:lnTo>
                  <a:lnTo>
                    <a:pt x="9379" y="3713"/>
                  </a:lnTo>
                  <a:lnTo>
                    <a:pt x="9501" y="3615"/>
                  </a:lnTo>
                  <a:lnTo>
                    <a:pt x="9574" y="3591"/>
                  </a:lnTo>
                  <a:close/>
                  <a:moveTo>
                    <a:pt x="8182" y="3322"/>
                  </a:moveTo>
                  <a:lnTo>
                    <a:pt x="8304" y="3347"/>
                  </a:lnTo>
                  <a:lnTo>
                    <a:pt x="8402" y="3371"/>
                  </a:lnTo>
                  <a:lnTo>
                    <a:pt x="8500" y="3420"/>
                  </a:lnTo>
                  <a:lnTo>
                    <a:pt x="8597" y="3493"/>
                  </a:lnTo>
                  <a:lnTo>
                    <a:pt x="8671" y="3591"/>
                  </a:lnTo>
                  <a:lnTo>
                    <a:pt x="8719" y="3689"/>
                  </a:lnTo>
                  <a:lnTo>
                    <a:pt x="8768" y="3786"/>
                  </a:lnTo>
                  <a:lnTo>
                    <a:pt x="8768" y="3908"/>
                  </a:lnTo>
                  <a:lnTo>
                    <a:pt x="8768" y="4031"/>
                  </a:lnTo>
                  <a:lnTo>
                    <a:pt x="8719" y="4153"/>
                  </a:lnTo>
                  <a:lnTo>
                    <a:pt x="8671" y="4250"/>
                  </a:lnTo>
                  <a:lnTo>
                    <a:pt x="8597" y="4324"/>
                  </a:lnTo>
                  <a:lnTo>
                    <a:pt x="8500" y="4397"/>
                  </a:lnTo>
                  <a:lnTo>
                    <a:pt x="8402" y="4446"/>
                  </a:lnTo>
                  <a:lnTo>
                    <a:pt x="8304" y="4495"/>
                  </a:lnTo>
                  <a:lnTo>
                    <a:pt x="8060" y="4495"/>
                  </a:lnTo>
                  <a:lnTo>
                    <a:pt x="7962" y="4446"/>
                  </a:lnTo>
                  <a:lnTo>
                    <a:pt x="7865" y="4397"/>
                  </a:lnTo>
                  <a:lnTo>
                    <a:pt x="7767" y="4324"/>
                  </a:lnTo>
                  <a:lnTo>
                    <a:pt x="7694" y="4250"/>
                  </a:lnTo>
                  <a:lnTo>
                    <a:pt x="7645" y="4153"/>
                  </a:lnTo>
                  <a:lnTo>
                    <a:pt x="7596" y="4031"/>
                  </a:lnTo>
                  <a:lnTo>
                    <a:pt x="7596" y="3908"/>
                  </a:lnTo>
                  <a:lnTo>
                    <a:pt x="7596" y="3786"/>
                  </a:lnTo>
                  <a:lnTo>
                    <a:pt x="7645" y="3689"/>
                  </a:lnTo>
                  <a:lnTo>
                    <a:pt x="7694" y="3591"/>
                  </a:lnTo>
                  <a:lnTo>
                    <a:pt x="7767" y="3493"/>
                  </a:lnTo>
                  <a:lnTo>
                    <a:pt x="7865" y="3420"/>
                  </a:lnTo>
                  <a:lnTo>
                    <a:pt x="7962" y="3371"/>
                  </a:lnTo>
                  <a:lnTo>
                    <a:pt x="8060" y="3347"/>
                  </a:lnTo>
                  <a:lnTo>
                    <a:pt x="8182" y="3322"/>
                  </a:lnTo>
                  <a:close/>
                  <a:moveTo>
                    <a:pt x="9086" y="4763"/>
                  </a:moveTo>
                  <a:lnTo>
                    <a:pt x="9159" y="4788"/>
                  </a:lnTo>
                  <a:lnTo>
                    <a:pt x="9281" y="4885"/>
                  </a:lnTo>
                  <a:lnTo>
                    <a:pt x="9354" y="5007"/>
                  </a:lnTo>
                  <a:lnTo>
                    <a:pt x="9379" y="5081"/>
                  </a:lnTo>
                  <a:lnTo>
                    <a:pt x="9379" y="5154"/>
                  </a:lnTo>
                  <a:lnTo>
                    <a:pt x="9379" y="5227"/>
                  </a:lnTo>
                  <a:lnTo>
                    <a:pt x="9354" y="5301"/>
                  </a:lnTo>
                  <a:lnTo>
                    <a:pt x="9281" y="5423"/>
                  </a:lnTo>
                  <a:lnTo>
                    <a:pt x="9159" y="5520"/>
                  </a:lnTo>
                  <a:lnTo>
                    <a:pt x="9086" y="5545"/>
                  </a:lnTo>
                  <a:lnTo>
                    <a:pt x="8915" y="5545"/>
                  </a:lnTo>
                  <a:lnTo>
                    <a:pt x="8842" y="5520"/>
                  </a:lnTo>
                  <a:lnTo>
                    <a:pt x="8719" y="5423"/>
                  </a:lnTo>
                  <a:lnTo>
                    <a:pt x="8646" y="5301"/>
                  </a:lnTo>
                  <a:lnTo>
                    <a:pt x="8622" y="5227"/>
                  </a:lnTo>
                  <a:lnTo>
                    <a:pt x="8597" y="5154"/>
                  </a:lnTo>
                  <a:lnTo>
                    <a:pt x="8622" y="5081"/>
                  </a:lnTo>
                  <a:lnTo>
                    <a:pt x="8646" y="5007"/>
                  </a:lnTo>
                  <a:lnTo>
                    <a:pt x="8719" y="4885"/>
                  </a:lnTo>
                  <a:lnTo>
                    <a:pt x="8842" y="4788"/>
                  </a:lnTo>
                  <a:lnTo>
                    <a:pt x="8915" y="4763"/>
                  </a:lnTo>
                  <a:close/>
                  <a:moveTo>
                    <a:pt x="2540" y="11309"/>
                  </a:moveTo>
                  <a:lnTo>
                    <a:pt x="2760" y="11675"/>
                  </a:lnTo>
                  <a:lnTo>
                    <a:pt x="3029" y="12041"/>
                  </a:lnTo>
                  <a:lnTo>
                    <a:pt x="3298" y="12408"/>
                  </a:lnTo>
                  <a:lnTo>
                    <a:pt x="3615" y="12750"/>
                  </a:lnTo>
                  <a:lnTo>
                    <a:pt x="3908" y="12994"/>
                  </a:lnTo>
                  <a:lnTo>
                    <a:pt x="4177" y="13238"/>
                  </a:lnTo>
                  <a:lnTo>
                    <a:pt x="3762" y="13482"/>
                  </a:lnTo>
                  <a:lnTo>
                    <a:pt x="3371" y="13678"/>
                  </a:lnTo>
                  <a:lnTo>
                    <a:pt x="3029" y="13824"/>
                  </a:lnTo>
                  <a:lnTo>
                    <a:pt x="2687" y="13922"/>
                  </a:lnTo>
                  <a:lnTo>
                    <a:pt x="2418" y="13995"/>
                  </a:lnTo>
                  <a:lnTo>
                    <a:pt x="2174" y="13995"/>
                  </a:lnTo>
                  <a:lnTo>
                    <a:pt x="2076" y="13971"/>
                  </a:lnTo>
                  <a:lnTo>
                    <a:pt x="1979" y="13946"/>
                  </a:lnTo>
                  <a:lnTo>
                    <a:pt x="1905" y="13897"/>
                  </a:lnTo>
                  <a:lnTo>
                    <a:pt x="1832" y="13849"/>
                  </a:lnTo>
                  <a:lnTo>
                    <a:pt x="1759" y="13775"/>
                  </a:lnTo>
                  <a:lnTo>
                    <a:pt x="1734" y="13678"/>
                  </a:lnTo>
                  <a:lnTo>
                    <a:pt x="1686" y="13580"/>
                  </a:lnTo>
                  <a:lnTo>
                    <a:pt x="1686" y="13482"/>
                  </a:lnTo>
                  <a:lnTo>
                    <a:pt x="1686" y="13214"/>
                  </a:lnTo>
                  <a:lnTo>
                    <a:pt x="1759" y="12921"/>
                  </a:lnTo>
                  <a:lnTo>
                    <a:pt x="1881" y="12554"/>
                  </a:lnTo>
                  <a:lnTo>
                    <a:pt x="2052" y="12188"/>
                  </a:lnTo>
                  <a:lnTo>
                    <a:pt x="2272" y="11748"/>
                  </a:lnTo>
                  <a:lnTo>
                    <a:pt x="2540" y="11309"/>
                  </a:lnTo>
                  <a:close/>
                  <a:moveTo>
                    <a:pt x="15362" y="1"/>
                  </a:moveTo>
                  <a:lnTo>
                    <a:pt x="15094" y="25"/>
                  </a:lnTo>
                  <a:lnTo>
                    <a:pt x="14801" y="74"/>
                  </a:lnTo>
                  <a:lnTo>
                    <a:pt x="14483" y="172"/>
                  </a:lnTo>
                  <a:lnTo>
                    <a:pt x="14141" y="294"/>
                  </a:lnTo>
                  <a:lnTo>
                    <a:pt x="13775" y="440"/>
                  </a:lnTo>
                  <a:lnTo>
                    <a:pt x="13384" y="611"/>
                  </a:lnTo>
                  <a:lnTo>
                    <a:pt x="12993" y="831"/>
                  </a:lnTo>
                  <a:lnTo>
                    <a:pt x="12578" y="1051"/>
                  </a:lnTo>
                  <a:lnTo>
                    <a:pt x="11699" y="1613"/>
                  </a:lnTo>
                  <a:lnTo>
                    <a:pt x="10747" y="2272"/>
                  </a:lnTo>
                  <a:lnTo>
                    <a:pt x="10307" y="2101"/>
                  </a:lnTo>
                  <a:lnTo>
                    <a:pt x="9843" y="1955"/>
                  </a:lnTo>
                  <a:lnTo>
                    <a:pt x="9379" y="1857"/>
                  </a:lnTo>
                  <a:lnTo>
                    <a:pt x="8915" y="1784"/>
                  </a:lnTo>
                  <a:lnTo>
                    <a:pt x="8451" y="1735"/>
                  </a:lnTo>
                  <a:lnTo>
                    <a:pt x="7962" y="1735"/>
                  </a:lnTo>
                  <a:lnTo>
                    <a:pt x="7498" y="1784"/>
                  </a:lnTo>
                  <a:lnTo>
                    <a:pt x="7034" y="1832"/>
                  </a:lnTo>
                  <a:lnTo>
                    <a:pt x="6570" y="1930"/>
                  </a:lnTo>
                  <a:lnTo>
                    <a:pt x="6106" y="2077"/>
                  </a:lnTo>
                  <a:lnTo>
                    <a:pt x="5667" y="2248"/>
                  </a:lnTo>
                  <a:lnTo>
                    <a:pt x="5227" y="2443"/>
                  </a:lnTo>
                  <a:lnTo>
                    <a:pt x="4787" y="2687"/>
                  </a:lnTo>
                  <a:lnTo>
                    <a:pt x="4397" y="2980"/>
                  </a:lnTo>
                  <a:lnTo>
                    <a:pt x="4006" y="3273"/>
                  </a:lnTo>
                  <a:lnTo>
                    <a:pt x="3615" y="3615"/>
                  </a:lnTo>
                  <a:lnTo>
                    <a:pt x="3273" y="4006"/>
                  </a:lnTo>
                  <a:lnTo>
                    <a:pt x="2980" y="4397"/>
                  </a:lnTo>
                  <a:lnTo>
                    <a:pt x="2687" y="4788"/>
                  </a:lnTo>
                  <a:lnTo>
                    <a:pt x="2443" y="5227"/>
                  </a:lnTo>
                  <a:lnTo>
                    <a:pt x="2247" y="5667"/>
                  </a:lnTo>
                  <a:lnTo>
                    <a:pt x="2076" y="6107"/>
                  </a:lnTo>
                  <a:lnTo>
                    <a:pt x="1930" y="6571"/>
                  </a:lnTo>
                  <a:lnTo>
                    <a:pt x="1832" y="7035"/>
                  </a:lnTo>
                  <a:lnTo>
                    <a:pt x="1783" y="7499"/>
                  </a:lnTo>
                  <a:lnTo>
                    <a:pt x="1734" y="7963"/>
                  </a:lnTo>
                  <a:lnTo>
                    <a:pt x="1734" y="8451"/>
                  </a:lnTo>
                  <a:lnTo>
                    <a:pt x="1783" y="8915"/>
                  </a:lnTo>
                  <a:lnTo>
                    <a:pt x="1857" y="9379"/>
                  </a:lnTo>
                  <a:lnTo>
                    <a:pt x="1954" y="9843"/>
                  </a:lnTo>
                  <a:lnTo>
                    <a:pt x="2101" y="10307"/>
                  </a:lnTo>
                  <a:lnTo>
                    <a:pt x="2272" y="10747"/>
                  </a:lnTo>
                  <a:lnTo>
                    <a:pt x="1612" y="11699"/>
                  </a:lnTo>
                  <a:lnTo>
                    <a:pt x="1051" y="12579"/>
                  </a:lnTo>
                  <a:lnTo>
                    <a:pt x="831" y="12994"/>
                  </a:lnTo>
                  <a:lnTo>
                    <a:pt x="611" y="13385"/>
                  </a:lnTo>
                  <a:lnTo>
                    <a:pt x="440" y="13775"/>
                  </a:lnTo>
                  <a:lnTo>
                    <a:pt x="293" y="14142"/>
                  </a:lnTo>
                  <a:lnTo>
                    <a:pt x="171" y="14484"/>
                  </a:lnTo>
                  <a:lnTo>
                    <a:pt x="74" y="14801"/>
                  </a:lnTo>
                  <a:lnTo>
                    <a:pt x="25" y="15094"/>
                  </a:lnTo>
                  <a:lnTo>
                    <a:pt x="0" y="15363"/>
                  </a:lnTo>
                  <a:lnTo>
                    <a:pt x="0" y="15583"/>
                  </a:lnTo>
                  <a:lnTo>
                    <a:pt x="49" y="15802"/>
                  </a:lnTo>
                  <a:lnTo>
                    <a:pt x="123" y="15973"/>
                  </a:lnTo>
                  <a:lnTo>
                    <a:pt x="245" y="16120"/>
                  </a:lnTo>
                  <a:lnTo>
                    <a:pt x="342" y="16218"/>
                  </a:lnTo>
                  <a:lnTo>
                    <a:pt x="489" y="16291"/>
                  </a:lnTo>
                  <a:lnTo>
                    <a:pt x="635" y="16340"/>
                  </a:lnTo>
                  <a:lnTo>
                    <a:pt x="806" y="16364"/>
                  </a:lnTo>
                  <a:lnTo>
                    <a:pt x="1173" y="16364"/>
                  </a:lnTo>
                  <a:lnTo>
                    <a:pt x="1393" y="16315"/>
                  </a:lnTo>
                  <a:lnTo>
                    <a:pt x="1637" y="16267"/>
                  </a:lnTo>
                  <a:lnTo>
                    <a:pt x="2150" y="16120"/>
                  </a:lnTo>
                  <a:lnTo>
                    <a:pt x="2711" y="15876"/>
                  </a:lnTo>
                  <a:lnTo>
                    <a:pt x="3322" y="15583"/>
                  </a:lnTo>
                  <a:lnTo>
                    <a:pt x="3957" y="15192"/>
                  </a:lnTo>
                  <a:lnTo>
                    <a:pt x="4665" y="14752"/>
                  </a:lnTo>
                  <a:lnTo>
                    <a:pt x="5373" y="14264"/>
                  </a:lnTo>
                  <a:lnTo>
                    <a:pt x="6131" y="13702"/>
                  </a:lnTo>
                  <a:lnTo>
                    <a:pt x="6912" y="13092"/>
                  </a:lnTo>
                  <a:lnTo>
                    <a:pt x="7718" y="12432"/>
                  </a:lnTo>
                  <a:lnTo>
                    <a:pt x="8524" y="11724"/>
                  </a:lnTo>
                  <a:lnTo>
                    <a:pt x="9330" y="10967"/>
                  </a:lnTo>
                  <a:lnTo>
                    <a:pt x="10160" y="10161"/>
                  </a:lnTo>
                  <a:lnTo>
                    <a:pt x="10966" y="9330"/>
                  </a:lnTo>
                  <a:lnTo>
                    <a:pt x="11723" y="8524"/>
                  </a:lnTo>
                  <a:lnTo>
                    <a:pt x="12432" y="7718"/>
                  </a:lnTo>
                  <a:lnTo>
                    <a:pt x="13091" y="6912"/>
                  </a:lnTo>
                  <a:lnTo>
                    <a:pt x="13702" y="6131"/>
                  </a:lnTo>
                  <a:lnTo>
                    <a:pt x="14263" y="5374"/>
                  </a:lnTo>
                  <a:lnTo>
                    <a:pt x="14752" y="4666"/>
                  </a:lnTo>
                  <a:lnTo>
                    <a:pt x="15192" y="3957"/>
                  </a:lnTo>
                  <a:lnTo>
                    <a:pt x="15582" y="3322"/>
                  </a:lnTo>
                  <a:lnTo>
                    <a:pt x="15875" y="2712"/>
                  </a:lnTo>
                  <a:lnTo>
                    <a:pt x="16120" y="2150"/>
                  </a:lnTo>
                  <a:lnTo>
                    <a:pt x="16266" y="1637"/>
                  </a:lnTo>
                  <a:lnTo>
                    <a:pt x="16315" y="1393"/>
                  </a:lnTo>
                  <a:lnTo>
                    <a:pt x="16364" y="1173"/>
                  </a:lnTo>
                  <a:lnTo>
                    <a:pt x="16364" y="978"/>
                  </a:lnTo>
                  <a:lnTo>
                    <a:pt x="16364" y="807"/>
                  </a:lnTo>
                  <a:lnTo>
                    <a:pt x="16339" y="636"/>
                  </a:lnTo>
                  <a:lnTo>
                    <a:pt x="16291" y="489"/>
                  </a:lnTo>
                  <a:lnTo>
                    <a:pt x="16217" y="343"/>
                  </a:lnTo>
                  <a:lnTo>
                    <a:pt x="16120" y="245"/>
                  </a:lnTo>
                  <a:lnTo>
                    <a:pt x="15973" y="123"/>
                  </a:lnTo>
                  <a:lnTo>
                    <a:pt x="15802" y="50"/>
                  </a:lnTo>
                  <a:lnTo>
                    <a:pt x="155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48" name="Google Shape;1348;p38"/>
          <p:cNvGrpSpPr/>
          <p:nvPr/>
        </p:nvGrpSpPr>
        <p:grpSpPr>
          <a:xfrm>
            <a:off x="347223" y="3756667"/>
            <a:ext cx="370599" cy="370620"/>
            <a:chOff x="570875" y="4322250"/>
            <a:chExt cx="443300" cy="443325"/>
          </a:xfrm>
        </p:grpSpPr>
        <p:sp>
          <p:nvSpPr>
            <p:cNvPr id="1349" name="Google Shape;1349;p38"/>
            <p:cNvSpPr/>
            <p:nvPr/>
          </p:nvSpPr>
          <p:spPr>
            <a:xfrm>
              <a:off x="570875" y="4322250"/>
              <a:ext cx="443300" cy="443325"/>
            </a:xfrm>
            <a:custGeom>
              <a:rect b="b" l="l" r="r" t="t"/>
              <a:pathLst>
                <a:path extrusionOk="0" h="17733" w="17732">
                  <a:moveTo>
                    <a:pt x="13091" y="2712"/>
                  </a:moveTo>
                  <a:lnTo>
                    <a:pt x="13286" y="2736"/>
                  </a:lnTo>
                  <a:lnTo>
                    <a:pt x="13506" y="2785"/>
                  </a:lnTo>
                  <a:lnTo>
                    <a:pt x="13702" y="2858"/>
                  </a:lnTo>
                  <a:lnTo>
                    <a:pt x="13873" y="2956"/>
                  </a:lnTo>
                  <a:lnTo>
                    <a:pt x="14068" y="3054"/>
                  </a:lnTo>
                  <a:lnTo>
                    <a:pt x="14239" y="3176"/>
                  </a:lnTo>
                  <a:lnTo>
                    <a:pt x="14410" y="3323"/>
                  </a:lnTo>
                  <a:lnTo>
                    <a:pt x="14556" y="3493"/>
                  </a:lnTo>
                  <a:lnTo>
                    <a:pt x="14679" y="3664"/>
                  </a:lnTo>
                  <a:lnTo>
                    <a:pt x="14776" y="3860"/>
                  </a:lnTo>
                  <a:lnTo>
                    <a:pt x="14874" y="4031"/>
                  </a:lnTo>
                  <a:lnTo>
                    <a:pt x="14947" y="4226"/>
                  </a:lnTo>
                  <a:lnTo>
                    <a:pt x="14996" y="4446"/>
                  </a:lnTo>
                  <a:lnTo>
                    <a:pt x="15021" y="4641"/>
                  </a:lnTo>
                  <a:lnTo>
                    <a:pt x="15021" y="4861"/>
                  </a:lnTo>
                  <a:lnTo>
                    <a:pt x="15021" y="5057"/>
                  </a:lnTo>
                  <a:lnTo>
                    <a:pt x="14996" y="5252"/>
                  </a:lnTo>
                  <a:lnTo>
                    <a:pt x="14947" y="5472"/>
                  </a:lnTo>
                  <a:lnTo>
                    <a:pt x="14874" y="5667"/>
                  </a:lnTo>
                  <a:lnTo>
                    <a:pt x="14776" y="5838"/>
                  </a:lnTo>
                  <a:lnTo>
                    <a:pt x="14679" y="6033"/>
                  </a:lnTo>
                  <a:lnTo>
                    <a:pt x="14556" y="6204"/>
                  </a:lnTo>
                  <a:lnTo>
                    <a:pt x="14410" y="6375"/>
                  </a:lnTo>
                  <a:lnTo>
                    <a:pt x="13433" y="7328"/>
                  </a:lnTo>
                  <a:lnTo>
                    <a:pt x="13311" y="7426"/>
                  </a:lnTo>
                  <a:lnTo>
                    <a:pt x="13189" y="7499"/>
                  </a:lnTo>
                  <a:lnTo>
                    <a:pt x="13042" y="7548"/>
                  </a:lnTo>
                  <a:lnTo>
                    <a:pt x="12871" y="7572"/>
                  </a:lnTo>
                  <a:lnTo>
                    <a:pt x="12725" y="7548"/>
                  </a:lnTo>
                  <a:lnTo>
                    <a:pt x="12578" y="7499"/>
                  </a:lnTo>
                  <a:lnTo>
                    <a:pt x="12456" y="7426"/>
                  </a:lnTo>
                  <a:lnTo>
                    <a:pt x="12334" y="7328"/>
                  </a:lnTo>
                  <a:lnTo>
                    <a:pt x="10405" y="5398"/>
                  </a:lnTo>
                  <a:lnTo>
                    <a:pt x="10307" y="5276"/>
                  </a:lnTo>
                  <a:lnTo>
                    <a:pt x="10234" y="5154"/>
                  </a:lnTo>
                  <a:lnTo>
                    <a:pt x="10185" y="5008"/>
                  </a:lnTo>
                  <a:lnTo>
                    <a:pt x="10160" y="4861"/>
                  </a:lnTo>
                  <a:lnTo>
                    <a:pt x="10185" y="4690"/>
                  </a:lnTo>
                  <a:lnTo>
                    <a:pt x="10234" y="4544"/>
                  </a:lnTo>
                  <a:lnTo>
                    <a:pt x="10307" y="4422"/>
                  </a:lnTo>
                  <a:lnTo>
                    <a:pt x="10405" y="4299"/>
                  </a:lnTo>
                  <a:lnTo>
                    <a:pt x="11357" y="3323"/>
                  </a:lnTo>
                  <a:lnTo>
                    <a:pt x="11528" y="3176"/>
                  </a:lnTo>
                  <a:lnTo>
                    <a:pt x="11699" y="3054"/>
                  </a:lnTo>
                  <a:lnTo>
                    <a:pt x="11894" y="2956"/>
                  </a:lnTo>
                  <a:lnTo>
                    <a:pt x="12065" y="2858"/>
                  </a:lnTo>
                  <a:lnTo>
                    <a:pt x="12261" y="2785"/>
                  </a:lnTo>
                  <a:lnTo>
                    <a:pt x="12481" y="2736"/>
                  </a:lnTo>
                  <a:lnTo>
                    <a:pt x="12676" y="2712"/>
                  </a:lnTo>
                  <a:close/>
                  <a:moveTo>
                    <a:pt x="8377" y="8867"/>
                  </a:moveTo>
                  <a:lnTo>
                    <a:pt x="8475" y="8891"/>
                  </a:lnTo>
                  <a:lnTo>
                    <a:pt x="8548" y="8915"/>
                  </a:lnTo>
                  <a:lnTo>
                    <a:pt x="8646" y="8964"/>
                  </a:lnTo>
                  <a:lnTo>
                    <a:pt x="8719" y="9013"/>
                  </a:lnTo>
                  <a:lnTo>
                    <a:pt x="8768" y="9086"/>
                  </a:lnTo>
                  <a:lnTo>
                    <a:pt x="8817" y="9184"/>
                  </a:lnTo>
                  <a:lnTo>
                    <a:pt x="8841" y="9257"/>
                  </a:lnTo>
                  <a:lnTo>
                    <a:pt x="8866" y="9355"/>
                  </a:lnTo>
                  <a:lnTo>
                    <a:pt x="8841" y="9453"/>
                  </a:lnTo>
                  <a:lnTo>
                    <a:pt x="8817" y="9550"/>
                  </a:lnTo>
                  <a:lnTo>
                    <a:pt x="8768" y="9624"/>
                  </a:lnTo>
                  <a:lnTo>
                    <a:pt x="8719" y="9697"/>
                  </a:lnTo>
                  <a:lnTo>
                    <a:pt x="6179" y="12237"/>
                  </a:lnTo>
                  <a:lnTo>
                    <a:pt x="6106" y="12310"/>
                  </a:lnTo>
                  <a:lnTo>
                    <a:pt x="6033" y="12359"/>
                  </a:lnTo>
                  <a:lnTo>
                    <a:pt x="5935" y="12383"/>
                  </a:lnTo>
                  <a:lnTo>
                    <a:pt x="5740" y="12383"/>
                  </a:lnTo>
                  <a:lnTo>
                    <a:pt x="5642" y="12359"/>
                  </a:lnTo>
                  <a:lnTo>
                    <a:pt x="5569" y="12310"/>
                  </a:lnTo>
                  <a:lnTo>
                    <a:pt x="5496" y="12237"/>
                  </a:lnTo>
                  <a:lnTo>
                    <a:pt x="5422" y="12164"/>
                  </a:lnTo>
                  <a:lnTo>
                    <a:pt x="5373" y="12090"/>
                  </a:lnTo>
                  <a:lnTo>
                    <a:pt x="5349" y="11993"/>
                  </a:lnTo>
                  <a:lnTo>
                    <a:pt x="5349" y="11895"/>
                  </a:lnTo>
                  <a:lnTo>
                    <a:pt x="5349" y="11797"/>
                  </a:lnTo>
                  <a:lnTo>
                    <a:pt x="5373" y="11700"/>
                  </a:lnTo>
                  <a:lnTo>
                    <a:pt x="5422" y="11626"/>
                  </a:lnTo>
                  <a:lnTo>
                    <a:pt x="5496" y="11553"/>
                  </a:lnTo>
                  <a:lnTo>
                    <a:pt x="8036" y="9013"/>
                  </a:lnTo>
                  <a:lnTo>
                    <a:pt x="8109" y="8964"/>
                  </a:lnTo>
                  <a:lnTo>
                    <a:pt x="8182" y="8915"/>
                  </a:lnTo>
                  <a:lnTo>
                    <a:pt x="8280" y="8891"/>
                  </a:lnTo>
                  <a:lnTo>
                    <a:pt x="8377" y="8867"/>
                  </a:lnTo>
                  <a:close/>
                  <a:moveTo>
                    <a:pt x="14825" y="1"/>
                  </a:moveTo>
                  <a:lnTo>
                    <a:pt x="14288" y="25"/>
                  </a:lnTo>
                  <a:lnTo>
                    <a:pt x="13751" y="50"/>
                  </a:lnTo>
                  <a:lnTo>
                    <a:pt x="13213" y="123"/>
                  </a:lnTo>
                  <a:lnTo>
                    <a:pt x="12676" y="245"/>
                  </a:lnTo>
                  <a:lnTo>
                    <a:pt x="12163" y="367"/>
                  </a:lnTo>
                  <a:lnTo>
                    <a:pt x="11675" y="538"/>
                  </a:lnTo>
                  <a:lnTo>
                    <a:pt x="11235" y="758"/>
                  </a:lnTo>
                  <a:lnTo>
                    <a:pt x="11015" y="856"/>
                  </a:lnTo>
                  <a:lnTo>
                    <a:pt x="10844" y="1002"/>
                  </a:lnTo>
                  <a:lnTo>
                    <a:pt x="10649" y="1124"/>
                  </a:lnTo>
                  <a:lnTo>
                    <a:pt x="10502" y="1271"/>
                  </a:lnTo>
                  <a:lnTo>
                    <a:pt x="5544" y="6229"/>
                  </a:lnTo>
                  <a:lnTo>
                    <a:pt x="391" y="6229"/>
                  </a:lnTo>
                  <a:lnTo>
                    <a:pt x="245" y="6253"/>
                  </a:lnTo>
                  <a:lnTo>
                    <a:pt x="147" y="6278"/>
                  </a:lnTo>
                  <a:lnTo>
                    <a:pt x="49" y="6327"/>
                  </a:lnTo>
                  <a:lnTo>
                    <a:pt x="0" y="6400"/>
                  </a:lnTo>
                  <a:lnTo>
                    <a:pt x="0" y="6473"/>
                  </a:lnTo>
                  <a:lnTo>
                    <a:pt x="25" y="6571"/>
                  </a:lnTo>
                  <a:lnTo>
                    <a:pt x="74" y="6668"/>
                  </a:lnTo>
                  <a:lnTo>
                    <a:pt x="171" y="6791"/>
                  </a:lnTo>
                  <a:lnTo>
                    <a:pt x="2589" y="9184"/>
                  </a:lnTo>
                  <a:lnTo>
                    <a:pt x="2272" y="9502"/>
                  </a:lnTo>
                  <a:lnTo>
                    <a:pt x="953" y="9746"/>
                  </a:lnTo>
                  <a:lnTo>
                    <a:pt x="806" y="9795"/>
                  </a:lnTo>
                  <a:lnTo>
                    <a:pt x="684" y="9843"/>
                  </a:lnTo>
                  <a:lnTo>
                    <a:pt x="611" y="9941"/>
                  </a:lnTo>
                  <a:lnTo>
                    <a:pt x="562" y="10014"/>
                  </a:lnTo>
                  <a:lnTo>
                    <a:pt x="562" y="10112"/>
                  </a:lnTo>
                  <a:lnTo>
                    <a:pt x="586" y="10234"/>
                  </a:lnTo>
                  <a:lnTo>
                    <a:pt x="635" y="10332"/>
                  </a:lnTo>
                  <a:lnTo>
                    <a:pt x="733" y="10454"/>
                  </a:lnTo>
                  <a:lnTo>
                    <a:pt x="7278" y="16999"/>
                  </a:lnTo>
                  <a:lnTo>
                    <a:pt x="7401" y="17097"/>
                  </a:lnTo>
                  <a:lnTo>
                    <a:pt x="7498" y="17146"/>
                  </a:lnTo>
                  <a:lnTo>
                    <a:pt x="7620" y="17170"/>
                  </a:lnTo>
                  <a:lnTo>
                    <a:pt x="7718" y="17170"/>
                  </a:lnTo>
                  <a:lnTo>
                    <a:pt x="7791" y="17122"/>
                  </a:lnTo>
                  <a:lnTo>
                    <a:pt x="7889" y="17048"/>
                  </a:lnTo>
                  <a:lnTo>
                    <a:pt x="7938" y="16926"/>
                  </a:lnTo>
                  <a:lnTo>
                    <a:pt x="7987" y="16780"/>
                  </a:lnTo>
                  <a:lnTo>
                    <a:pt x="8231" y="15461"/>
                  </a:lnTo>
                  <a:lnTo>
                    <a:pt x="8548" y="15143"/>
                  </a:lnTo>
                  <a:lnTo>
                    <a:pt x="10942" y="17561"/>
                  </a:lnTo>
                  <a:lnTo>
                    <a:pt x="11064" y="17659"/>
                  </a:lnTo>
                  <a:lnTo>
                    <a:pt x="11162" y="17708"/>
                  </a:lnTo>
                  <a:lnTo>
                    <a:pt x="11259" y="17732"/>
                  </a:lnTo>
                  <a:lnTo>
                    <a:pt x="11333" y="17732"/>
                  </a:lnTo>
                  <a:lnTo>
                    <a:pt x="11406" y="17683"/>
                  </a:lnTo>
                  <a:lnTo>
                    <a:pt x="11455" y="17586"/>
                  </a:lnTo>
                  <a:lnTo>
                    <a:pt x="11479" y="17488"/>
                  </a:lnTo>
                  <a:lnTo>
                    <a:pt x="11504" y="17341"/>
                  </a:lnTo>
                  <a:lnTo>
                    <a:pt x="11504" y="12188"/>
                  </a:lnTo>
                  <a:lnTo>
                    <a:pt x="16461" y="7230"/>
                  </a:lnTo>
                  <a:lnTo>
                    <a:pt x="16608" y="7084"/>
                  </a:lnTo>
                  <a:lnTo>
                    <a:pt x="16730" y="6888"/>
                  </a:lnTo>
                  <a:lnTo>
                    <a:pt x="16877" y="6693"/>
                  </a:lnTo>
                  <a:lnTo>
                    <a:pt x="16974" y="6498"/>
                  </a:lnTo>
                  <a:lnTo>
                    <a:pt x="17194" y="6058"/>
                  </a:lnTo>
                  <a:lnTo>
                    <a:pt x="17365" y="5569"/>
                  </a:lnTo>
                  <a:lnTo>
                    <a:pt x="17487" y="5057"/>
                  </a:lnTo>
                  <a:lnTo>
                    <a:pt x="17609" y="4519"/>
                  </a:lnTo>
                  <a:lnTo>
                    <a:pt x="17683" y="3982"/>
                  </a:lnTo>
                  <a:lnTo>
                    <a:pt x="17707" y="3445"/>
                  </a:lnTo>
                  <a:lnTo>
                    <a:pt x="17731" y="2907"/>
                  </a:lnTo>
                  <a:lnTo>
                    <a:pt x="17731" y="2419"/>
                  </a:lnTo>
                  <a:lnTo>
                    <a:pt x="17707" y="1955"/>
                  </a:lnTo>
                  <a:lnTo>
                    <a:pt x="17658" y="1515"/>
                  </a:lnTo>
                  <a:lnTo>
                    <a:pt x="17585" y="1149"/>
                  </a:lnTo>
                  <a:lnTo>
                    <a:pt x="17512" y="831"/>
                  </a:lnTo>
                  <a:lnTo>
                    <a:pt x="17414" y="587"/>
                  </a:lnTo>
                  <a:lnTo>
                    <a:pt x="17341" y="489"/>
                  </a:lnTo>
                  <a:lnTo>
                    <a:pt x="17292" y="441"/>
                  </a:lnTo>
                  <a:lnTo>
                    <a:pt x="17243" y="392"/>
                  </a:lnTo>
                  <a:lnTo>
                    <a:pt x="17145" y="318"/>
                  </a:lnTo>
                  <a:lnTo>
                    <a:pt x="16901" y="221"/>
                  </a:lnTo>
                  <a:lnTo>
                    <a:pt x="16584" y="148"/>
                  </a:lnTo>
                  <a:lnTo>
                    <a:pt x="16217" y="74"/>
                  </a:lnTo>
                  <a:lnTo>
                    <a:pt x="15778" y="25"/>
                  </a:lnTo>
                  <a:lnTo>
                    <a:pt x="1531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0" name="Google Shape;1350;p38"/>
            <p:cNvSpPr/>
            <p:nvPr/>
          </p:nvSpPr>
          <p:spPr>
            <a:xfrm>
              <a:off x="597725" y="4665400"/>
              <a:ext cx="73300" cy="73300"/>
            </a:xfrm>
            <a:custGeom>
              <a:rect b="b" l="l" r="r" t="t"/>
              <a:pathLst>
                <a:path extrusionOk="0" h="2932" w="2932">
                  <a:moveTo>
                    <a:pt x="2028" y="1"/>
                  </a:moveTo>
                  <a:lnTo>
                    <a:pt x="1857" y="25"/>
                  </a:lnTo>
                  <a:lnTo>
                    <a:pt x="1686" y="74"/>
                  </a:lnTo>
                  <a:lnTo>
                    <a:pt x="1515" y="147"/>
                  </a:lnTo>
                  <a:lnTo>
                    <a:pt x="1369" y="269"/>
                  </a:lnTo>
                  <a:lnTo>
                    <a:pt x="1222" y="489"/>
                  </a:lnTo>
                  <a:lnTo>
                    <a:pt x="1002" y="831"/>
                  </a:lnTo>
                  <a:lnTo>
                    <a:pt x="563" y="1735"/>
                  </a:lnTo>
                  <a:lnTo>
                    <a:pt x="172" y="2565"/>
                  </a:lnTo>
                  <a:lnTo>
                    <a:pt x="1" y="2932"/>
                  </a:lnTo>
                  <a:lnTo>
                    <a:pt x="1" y="2932"/>
                  </a:lnTo>
                  <a:lnTo>
                    <a:pt x="367" y="2761"/>
                  </a:lnTo>
                  <a:lnTo>
                    <a:pt x="1198" y="2370"/>
                  </a:lnTo>
                  <a:lnTo>
                    <a:pt x="2101" y="1930"/>
                  </a:lnTo>
                  <a:lnTo>
                    <a:pt x="2443" y="1710"/>
                  </a:lnTo>
                  <a:lnTo>
                    <a:pt x="2663" y="1564"/>
                  </a:lnTo>
                  <a:lnTo>
                    <a:pt x="2785" y="1417"/>
                  </a:lnTo>
                  <a:lnTo>
                    <a:pt x="2858" y="1246"/>
                  </a:lnTo>
                  <a:lnTo>
                    <a:pt x="2907" y="1075"/>
                  </a:lnTo>
                  <a:lnTo>
                    <a:pt x="2932" y="904"/>
                  </a:lnTo>
                  <a:lnTo>
                    <a:pt x="2907" y="733"/>
                  </a:lnTo>
                  <a:lnTo>
                    <a:pt x="2858" y="562"/>
                  </a:lnTo>
                  <a:lnTo>
                    <a:pt x="2785" y="416"/>
                  </a:lnTo>
                  <a:lnTo>
                    <a:pt x="2663" y="269"/>
                  </a:lnTo>
                  <a:lnTo>
                    <a:pt x="2517" y="147"/>
                  </a:lnTo>
                  <a:lnTo>
                    <a:pt x="2370" y="74"/>
                  </a:lnTo>
                  <a:lnTo>
                    <a:pt x="2199" y="25"/>
                  </a:lnTo>
                  <a:lnTo>
                    <a:pt x="202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1" name="Google Shape;1351;p38"/>
            <p:cNvSpPr/>
            <p:nvPr/>
          </p:nvSpPr>
          <p:spPr>
            <a:xfrm>
              <a:off x="654525" y="4708150"/>
              <a:ext cx="47025" cy="47025"/>
            </a:xfrm>
            <a:custGeom>
              <a:rect b="b" l="l" r="r" t="t"/>
              <a:pathLst>
                <a:path extrusionOk="0" h="1881" w="1881">
                  <a:moveTo>
                    <a:pt x="1124" y="0"/>
                  </a:moveTo>
                  <a:lnTo>
                    <a:pt x="977" y="25"/>
                  </a:lnTo>
                  <a:lnTo>
                    <a:pt x="831" y="74"/>
                  </a:lnTo>
                  <a:lnTo>
                    <a:pt x="709" y="147"/>
                  </a:lnTo>
                  <a:lnTo>
                    <a:pt x="586" y="245"/>
                  </a:lnTo>
                  <a:lnTo>
                    <a:pt x="464" y="391"/>
                  </a:lnTo>
                  <a:lnTo>
                    <a:pt x="367" y="611"/>
                  </a:lnTo>
                  <a:lnTo>
                    <a:pt x="269" y="880"/>
                  </a:lnTo>
                  <a:lnTo>
                    <a:pt x="171" y="1173"/>
                  </a:lnTo>
                  <a:lnTo>
                    <a:pt x="49" y="1686"/>
                  </a:lnTo>
                  <a:lnTo>
                    <a:pt x="0" y="1881"/>
                  </a:lnTo>
                  <a:lnTo>
                    <a:pt x="0" y="1881"/>
                  </a:lnTo>
                  <a:lnTo>
                    <a:pt x="220" y="1857"/>
                  </a:lnTo>
                  <a:lnTo>
                    <a:pt x="733" y="1710"/>
                  </a:lnTo>
                  <a:lnTo>
                    <a:pt x="1002" y="1637"/>
                  </a:lnTo>
                  <a:lnTo>
                    <a:pt x="1270" y="1539"/>
                  </a:lnTo>
                  <a:lnTo>
                    <a:pt x="1515" y="1417"/>
                  </a:lnTo>
                  <a:lnTo>
                    <a:pt x="1661" y="1319"/>
                  </a:lnTo>
                  <a:lnTo>
                    <a:pt x="1759" y="1197"/>
                  </a:lnTo>
                  <a:lnTo>
                    <a:pt x="1832" y="1051"/>
                  </a:lnTo>
                  <a:lnTo>
                    <a:pt x="1881" y="928"/>
                  </a:lnTo>
                  <a:lnTo>
                    <a:pt x="1881" y="782"/>
                  </a:lnTo>
                  <a:lnTo>
                    <a:pt x="1881" y="635"/>
                  </a:lnTo>
                  <a:lnTo>
                    <a:pt x="1832" y="489"/>
                  </a:lnTo>
                  <a:lnTo>
                    <a:pt x="1759" y="367"/>
                  </a:lnTo>
                  <a:lnTo>
                    <a:pt x="1661" y="245"/>
                  </a:lnTo>
                  <a:lnTo>
                    <a:pt x="1539" y="147"/>
                  </a:lnTo>
                  <a:lnTo>
                    <a:pt x="1417" y="74"/>
                  </a:lnTo>
                  <a:lnTo>
                    <a:pt x="1270" y="25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2" name="Google Shape;1352;p38"/>
            <p:cNvSpPr/>
            <p:nvPr/>
          </p:nvSpPr>
          <p:spPr>
            <a:xfrm>
              <a:off x="581250" y="4634875"/>
              <a:ext cx="47050" cy="47050"/>
            </a:xfrm>
            <a:custGeom>
              <a:rect b="b" l="l" r="r" t="t"/>
              <a:pathLst>
                <a:path extrusionOk="0" h="1882" w="1882">
                  <a:moveTo>
                    <a:pt x="953" y="1"/>
                  </a:moveTo>
                  <a:lnTo>
                    <a:pt x="831" y="49"/>
                  </a:lnTo>
                  <a:lnTo>
                    <a:pt x="684" y="123"/>
                  </a:lnTo>
                  <a:lnTo>
                    <a:pt x="562" y="220"/>
                  </a:lnTo>
                  <a:lnTo>
                    <a:pt x="465" y="367"/>
                  </a:lnTo>
                  <a:lnTo>
                    <a:pt x="342" y="611"/>
                  </a:lnTo>
                  <a:lnTo>
                    <a:pt x="245" y="880"/>
                  </a:lnTo>
                  <a:lnTo>
                    <a:pt x="171" y="1148"/>
                  </a:lnTo>
                  <a:lnTo>
                    <a:pt x="25" y="1661"/>
                  </a:lnTo>
                  <a:lnTo>
                    <a:pt x="1" y="1881"/>
                  </a:lnTo>
                  <a:lnTo>
                    <a:pt x="196" y="1832"/>
                  </a:lnTo>
                  <a:lnTo>
                    <a:pt x="709" y="1710"/>
                  </a:lnTo>
                  <a:lnTo>
                    <a:pt x="1002" y="1613"/>
                  </a:lnTo>
                  <a:lnTo>
                    <a:pt x="1271" y="1515"/>
                  </a:lnTo>
                  <a:lnTo>
                    <a:pt x="1490" y="1417"/>
                  </a:lnTo>
                  <a:lnTo>
                    <a:pt x="1637" y="1295"/>
                  </a:lnTo>
                  <a:lnTo>
                    <a:pt x="1735" y="1173"/>
                  </a:lnTo>
                  <a:lnTo>
                    <a:pt x="1808" y="1051"/>
                  </a:lnTo>
                  <a:lnTo>
                    <a:pt x="1857" y="904"/>
                  </a:lnTo>
                  <a:lnTo>
                    <a:pt x="1881" y="758"/>
                  </a:lnTo>
                  <a:lnTo>
                    <a:pt x="1857" y="611"/>
                  </a:lnTo>
                  <a:lnTo>
                    <a:pt x="1808" y="465"/>
                  </a:lnTo>
                  <a:lnTo>
                    <a:pt x="1735" y="343"/>
                  </a:lnTo>
                  <a:lnTo>
                    <a:pt x="1637" y="220"/>
                  </a:lnTo>
                  <a:lnTo>
                    <a:pt x="1515" y="123"/>
                  </a:lnTo>
                  <a:lnTo>
                    <a:pt x="1393" y="49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53" name="Google Shape;1353;p38"/>
          <p:cNvSpPr/>
          <p:nvPr/>
        </p:nvSpPr>
        <p:spPr>
          <a:xfrm>
            <a:off x="895469" y="3828789"/>
            <a:ext cx="401238" cy="226661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54" name="Google Shape;1354;p38"/>
          <p:cNvGrpSpPr/>
          <p:nvPr/>
        </p:nvGrpSpPr>
        <p:grpSpPr>
          <a:xfrm>
            <a:off x="1524812" y="3729120"/>
            <a:ext cx="269526" cy="425712"/>
            <a:chOff x="1979475" y="4289300"/>
            <a:chExt cx="322400" cy="509225"/>
          </a:xfrm>
        </p:grpSpPr>
        <p:sp>
          <p:nvSpPr>
            <p:cNvPr id="1355" name="Google Shape;1355;p38"/>
            <p:cNvSpPr/>
            <p:nvPr/>
          </p:nvSpPr>
          <p:spPr>
            <a:xfrm>
              <a:off x="2187075" y="4509100"/>
              <a:ext cx="114800" cy="114800"/>
            </a:xfrm>
            <a:custGeom>
              <a:rect b="b" l="l" r="r" t="t"/>
              <a:pathLst>
                <a:path extrusionOk="0" h="4592" w="4592">
                  <a:moveTo>
                    <a:pt x="4396" y="0"/>
                  </a:moveTo>
                  <a:lnTo>
                    <a:pt x="3981" y="49"/>
                  </a:lnTo>
                  <a:lnTo>
                    <a:pt x="3419" y="171"/>
                  </a:lnTo>
                  <a:lnTo>
                    <a:pt x="2784" y="367"/>
                  </a:lnTo>
                  <a:lnTo>
                    <a:pt x="2100" y="587"/>
                  </a:lnTo>
                  <a:lnTo>
                    <a:pt x="1465" y="831"/>
                  </a:lnTo>
                  <a:lnTo>
                    <a:pt x="1172" y="953"/>
                  </a:lnTo>
                  <a:lnTo>
                    <a:pt x="928" y="1099"/>
                  </a:lnTo>
                  <a:lnTo>
                    <a:pt x="708" y="1246"/>
                  </a:lnTo>
                  <a:lnTo>
                    <a:pt x="562" y="1368"/>
                  </a:lnTo>
                  <a:lnTo>
                    <a:pt x="440" y="1515"/>
                  </a:lnTo>
                  <a:lnTo>
                    <a:pt x="318" y="1637"/>
                  </a:lnTo>
                  <a:lnTo>
                    <a:pt x="244" y="1808"/>
                  </a:lnTo>
                  <a:lnTo>
                    <a:pt x="171" y="1954"/>
                  </a:lnTo>
                  <a:lnTo>
                    <a:pt x="98" y="2101"/>
                  </a:lnTo>
                  <a:lnTo>
                    <a:pt x="49" y="2272"/>
                  </a:lnTo>
                  <a:lnTo>
                    <a:pt x="25" y="2443"/>
                  </a:lnTo>
                  <a:lnTo>
                    <a:pt x="0" y="2589"/>
                  </a:lnTo>
                  <a:lnTo>
                    <a:pt x="0" y="2760"/>
                  </a:lnTo>
                  <a:lnTo>
                    <a:pt x="25" y="2931"/>
                  </a:lnTo>
                  <a:lnTo>
                    <a:pt x="49" y="3102"/>
                  </a:lnTo>
                  <a:lnTo>
                    <a:pt x="98" y="3273"/>
                  </a:lnTo>
                  <a:lnTo>
                    <a:pt x="147" y="3420"/>
                  </a:lnTo>
                  <a:lnTo>
                    <a:pt x="220" y="3566"/>
                  </a:lnTo>
                  <a:lnTo>
                    <a:pt x="318" y="3737"/>
                  </a:lnTo>
                  <a:lnTo>
                    <a:pt x="415" y="3859"/>
                  </a:lnTo>
                  <a:lnTo>
                    <a:pt x="2418" y="1857"/>
                  </a:lnTo>
                  <a:lnTo>
                    <a:pt x="2491" y="1808"/>
                  </a:lnTo>
                  <a:lnTo>
                    <a:pt x="2638" y="1808"/>
                  </a:lnTo>
                  <a:lnTo>
                    <a:pt x="2711" y="1857"/>
                  </a:lnTo>
                  <a:lnTo>
                    <a:pt x="2760" y="1930"/>
                  </a:lnTo>
                  <a:lnTo>
                    <a:pt x="2784" y="2028"/>
                  </a:lnTo>
                  <a:lnTo>
                    <a:pt x="2760" y="2101"/>
                  </a:lnTo>
                  <a:lnTo>
                    <a:pt x="2711" y="2174"/>
                  </a:lnTo>
                  <a:lnTo>
                    <a:pt x="708" y="4177"/>
                  </a:lnTo>
                  <a:lnTo>
                    <a:pt x="855" y="4274"/>
                  </a:lnTo>
                  <a:lnTo>
                    <a:pt x="1001" y="4372"/>
                  </a:lnTo>
                  <a:lnTo>
                    <a:pt x="1172" y="4445"/>
                  </a:lnTo>
                  <a:lnTo>
                    <a:pt x="1319" y="4494"/>
                  </a:lnTo>
                  <a:lnTo>
                    <a:pt x="1490" y="4543"/>
                  </a:lnTo>
                  <a:lnTo>
                    <a:pt x="1661" y="4568"/>
                  </a:lnTo>
                  <a:lnTo>
                    <a:pt x="1807" y="4592"/>
                  </a:lnTo>
                  <a:lnTo>
                    <a:pt x="1978" y="4568"/>
                  </a:lnTo>
                  <a:lnTo>
                    <a:pt x="2149" y="4568"/>
                  </a:lnTo>
                  <a:lnTo>
                    <a:pt x="2320" y="4543"/>
                  </a:lnTo>
                  <a:lnTo>
                    <a:pt x="2491" y="4494"/>
                  </a:lnTo>
                  <a:lnTo>
                    <a:pt x="2638" y="4421"/>
                  </a:lnTo>
                  <a:lnTo>
                    <a:pt x="2784" y="4348"/>
                  </a:lnTo>
                  <a:lnTo>
                    <a:pt x="2931" y="4250"/>
                  </a:lnTo>
                  <a:lnTo>
                    <a:pt x="3077" y="4152"/>
                  </a:lnTo>
                  <a:lnTo>
                    <a:pt x="3200" y="4030"/>
                  </a:lnTo>
                  <a:lnTo>
                    <a:pt x="3346" y="3859"/>
                  </a:lnTo>
                  <a:lnTo>
                    <a:pt x="3493" y="3664"/>
                  </a:lnTo>
                  <a:lnTo>
                    <a:pt x="3615" y="3395"/>
                  </a:lnTo>
                  <a:lnTo>
                    <a:pt x="3761" y="3127"/>
                  </a:lnTo>
                  <a:lnTo>
                    <a:pt x="4005" y="2467"/>
                  </a:lnTo>
                  <a:lnTo>
                    <a:pt x="4225" y="1808"/>
                  </a:lnTo>
                  <a:lnTo>
                    <a:pt x="4421" y="1148"/>
                  </a:lnTo>
                  <a:lnTo>
                    <a:pt x="4543" y="611"/>
                  </a:lnTo>
                  <a:lnTo>
                    <a:pt x="4592" y="196"/>
                  </a:lnTo>
                  <a:lnTo>
                    <a:pt x="4592" y="74"/>
                  </a:lnTo>
                  <a:lnTo>
                    <a:pt x="45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6" name="Google Shape;1356;p38"/>
            <p:cNvSpPr/>
            <p:nvPr/>
          </p:nvSpPr>
          <p:spPr>
            <a:xfrm>
              <a:off x="1979475" y="4542675"/>
              <a:ext cx="156925" cy="156950"/>
            </a:xfrm>
            <a:custGeom>
              <a:rect b="b" l="l" r="r" t="t"/>
              <a:pathLst>
                <a:path extrusionOk="0" h="6278" w="6277">
                  <a:moveTo>
                    <a:pt x="122" y="1"/>
                  </a:moveTo>
                  <a:lnTo>
                    <a:pt x="25" y="25"/>
                  </a:lnTo>
                  <a:lnTo>
                    <a:pt x="0" y="123"/>
                  </a:lnTo>
                  <a:lnTo>
                    <a:pt x="0" y="294"/>
                  </a:lnTo>
                  <a:lnTo>
                    <a:pt x="25" y="538"/>
                  </a:lnTo>
                  <a:lnTo>
                    <a:pt x="74" y="856"/>
                  </a:lnTo>
                  <a:lnTo>
                    <a:pt x="244" y="1613"/>
                  </a:lnTo>
                  <a:lnTo>
                    <a:pt x="489" y="2492"/>
                  </a:lnTo>
                  <a:lnTo>
                    <a:pt x="806" y="3420"/>
                  </a:lnTo>
                  <a:lnTo>
                    <a:pt x="977" y="3860"/>
                  </a:lnTo>
                  <a:lnTo>
                    <a:pt x="1148" y="4275"/>
                  </a:lnTo>
                  <a:lnTo>
                    <a:pt x="1319" y="4666"/>
                  </a:lnTo>
                  <a:lnTo>
                    <a:pt x="1514" y="5007"/>
                  </a:lnTo>
                  <a:lnTo>
                    <a:pt x="1710" y="5301"/>
                  </a:lnTo>
                  <a:lnTo>
                    <a:pt x="1905" y="5520"/>
                  </a:lnTo>
                  <a:lnTo>
                    <a:pt x="2076" y="5691"/>
                  </a:lnTo>
                  <a:lnTo>
                    <a:pt x="2272" y="5838"/>
                  </a:lnTo>
                  <a:lnTo>
                    <a:pt x="2467" y="5960"/>
                  </a:lnTo>
                  <a:lnTo>
                    <a:pt x="2687" y="6058"/>
                  </a:lnTo>
                  <a:lnTo>
                    <a:pt x="2907" y="6155"/>
                  </a:lnTo>
                  <a:lnTo>
                    <a:pt x="3126" y="6204"/>
                  </a:lnTo>
                  <a:lnTo>
                    <a:pt x="3371" y="6253"/>
                  </a:lnTo>
                  <a:lnTo>
                    <a:pt x="3590" y="6277"/>
                  </a:lnTo>
                  <a:lnTo>
                    <a:pt x="3835" y="6277"/>
                  </a:lnTo>
                  <a:lnTo>
                    <a:pt x="4054" y="6253"/>
                  </a:lnTo>
                  <a:lnTo>
                    <a:pt x="4299" y="6204"/>
                  </a:lnTo>
                  <a:lnTo>
                    <a:pt x="4519" y="6155"/>
                  </a:lnTo>
                  <a:lnTo>
                    <a:pt x="4738" y="6058"/>
                  </a:lnTo>
                  <a:lnTo>
                    <a:pt x="4958" y="5960"/>
                  </a:lnTo>
                  <a:lnTo>
                    <a:pt x="5154" y="5838"/>
                  </a:lnTo>
                  <a:lnTo>
                    <a:pt x="5349" y="5691"/>
                  </a:lnTo>
                  <a:lnTo>
                    <a:pt x="2003" y="2345"/>
                  </a:lnTo>
                  <a:lnTo>
                    <a:pt x="1954" y="2272"/>
                  </a:lnTo>
                  <a:lnTo>
                    <a:pt x="1954" y="2174"/>
                  </a:lnTo>
                  <a:lnTo>
                    <a:pt x="1954" y="2101"/>
                  </a:lnTo>
                  <a:lnTo>
                    <a:pt x="2003" y="2003"/>
                  </a:lnTo>
                  <a:lnTo>
                    <a:pt x="2101" y="1955"/>
                  </a:lnTo>
                  <a:lnTo>
                    <a:pt x="2272" y="1955"/>
                  </a:lnTo>
                  <a:lnTo>
                    <a:pt x="2345" y="2003"/>
                  </a:lnTo>
                  <a:lnTo>
                    <a:pt x="5691" y="5349"/>
                  </a:lnTo>
                  <a:lnTo>
                    <a:pt x="5837" y="5154"/>
                  </a:lnTo>
                  <a:lnTo>
                    <a:pt x="5959" y="4959"/>
                  </a:lnTo>
                  <a:lnTo>
                    <a:pt x="6057" y="4739"/>
                  </a:lnTo>
                  <a:lnTo>
                    <a:pt x="6155" y="4519"/>
                  </a:lnTo>
                  <a:lnTo>
                    <a:pt x="6204" y="4299"/>
                  </a:lnTo>
                  <a:lnTo>
                    <a:pt x="6253" y="4055"/>
                  </a:lnTo>
                  <a:lnTo>
                    <a:pt x="6277" y="3835"/>
                  </a:lnTo>
                  <a:lnTo>
                    <a:pt x="6277" y="3591"/>
                  </a:lnTo>
                  <a:lnTo>
                    <a:pt x="6253" y="3371"/>
                  </a:lnTo>
                  <a:lnTo>
                    <a:pt x="6204" y="3127"/>
                  </a:lnTo>
                  <a:lnTo>
                    <a:pt x="6155" y="2907"/>
                  </a:lnTo>
                  <a:lnTo>
                    <a:pt x="6057" y="2687"/>
                  </a:lnTo>
                  <a:lnTo>
                    <a:pt x="5959" y="2467"/>
                  </a:lnTo>
                  <a:lnTo>
                    <a:pt x="5837" y="2272"/>
                  </a:lnTo>
                  <a:lnTo>
                    <a:pt x="5691" y="2077"/>
                  </a:lnTo>
                  <a:lnTo>
                    <a:pt x="5520" y="1906"/>
                  </a:lnTo>
                  <a:lnTo>
                    <a:pt x="5300" y="1710"/>
                  </a:lnTo>
                  <a:lnTo>
                    <a:pt x="5007" y="1515"/>
                  </a:lnTo>
                  <a:lnTo>
                    <a:pt x="4665" y="1320"/>
                  </a:lnTo>
                  <a:lnTo>
                    <a:pt x="4274" y="1149"/>
                  </a:lnTo>
                  <a:lnTo>
                    <a:pt x="3859" y="978"/>
                  </a:lnTo>
                  <a:lnTo>
                    <a:pt x="3419" y="807"/>
                  </a:lnTo>
                  <a:lnTo>
                    <a:pt x="2491" y="489"/>
                  </a:lnTo>
                  <a:lnTo>
                    <a:pt x="1612" y="245"/>
                  </a:lnTo>
                  <a:lnTo>
                    <a:pt x="855" y="74"/>
                  </a:lnTo>
                  <a:lnTo>
                    <a:pt x="538" y="25"/>
                  </a:lnTo>
                  <a:lnTo>
                    <a:pt x="2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7" name="Google Shape;1357;p38"/>
            <p:cNvSpPr/>
            <p:nvPr/>
          </p:nvSpPr>
          <p:spPr>
            <a:xfrm>
              <a:off x="2041125" y="4289300"/>
              <a:ext cx="240000" cy="509225"/>
            </a:xfrm>
            <a:custGeom>
              <a:rect b="b" l="l" r="r" t="t"/>
              <a:pathLst>
                <a:path extrusionOk="0" h="20369" w="9600">
                  <a:moveTo>
                    <a:pt x="4788" y="3664"/>
                  </a:moveTo>
                  <a:lnTo>
                    <a:pt x="5032" y="3688"/>
                  </a:lnTo>
                  <a:lnTo>
                    <a:pt x="5228" y="3761"/>
                  </a:lnTo>
                  <a:lnTo>
                    <a:pt x="5423" y="3859"/>
                  </a:lnTo>
                  <a:lnTo>
                    <a:pt x="5594" y="3981"/>
                  </a:lnTo>
                  <a:lnTo>
                    <a:pt x="5716" y="4152"/>
                  </a:lnTo>
                  <a:lnTo>
                    <a:pt x="5838" y="4347"/>
                  </a:lnTo>
                  <a:lnTo>
                    <a:pt x="5887" y="4567"/>
                  </a:lnTo>
                  <a:lnTo>
                    <a:pt x="5911" y="4787"/>
                  </a:lnTo>
                  <a:lnTo>
                    <a:pt x="5887" y="5007"/>
                  </a:lnTo>
                  <a:lnTo>
                    <a:pt x="5838" y="5227"/>
                  </a:lnTo>
                  <a:lnTo>
                    <a:pt x="5716" y="5422"/>
                  </a:lnTo>
                  <a:lnTo>
                    <a:pt x="5594" y="5569"/>
                  </a:lnTo>
                  <a:lnTo>
                    <a:pt x="5423" y="5715"/>
                  </a:lnTo>
                  <a:lnTo>
                    <a:pt x="5228" y="5813"/>
                  </a:lnTo>
                  <a:lnTo>
                    <a:pt x="5032" y="5886"/>
                  </a:lnTo>
                  <a:lnTo>
                    <a:pt x="4788" y="5911"/>
                  </a:lnTo>
                  <a:lnTo>
                    <a:pt x="4568" y="5886"/>
                  </a:lnTo>
                  <a:lnTo>
                    <a:pt x="4348" y="5813"/>
                  </a:lnTo>
                  <a:lnTo>
                    <a:pt x="4177" y="5715"/>
                  </a:lnTo>
                  <a:lnTo>
                    <a:pt x="4006" y="5569"/>
                  </a:lnTo>
                  <a:lnTo>
                    <a:pt x="3860" y="5422"/>
                  </a:lnTo>
                  <a:lnTo>
                    <a:pt x="3762" y="5227"/>
                  </a:lnTo>
                  <a:lnTo>
                    <a:pt x="3689" y="5007"/>
                  </a:lnTo>
                  <a:lnTo>
                    <a:pt x="3664" y="4787"/>
                  </a:lnTo>
                  <a:lnTo>
                    <a:pt x="3689" y="4567"/>
                  </a:lnTo>
                  <a:lnTo>
                    <a:pt x="3762" y="4347"/>
                  </a:lnTo>
                  <a:lnTo>
                    <a:pt x="3860" y="4152"/>
                  </a:lnTo>
                  <a:lnTo>
                    <a:pt x="4006" y="3981"/>
                  </a:lnTo>
                  <a:lnTo>
                    <a:pt x="4177" y="3859"/>
                  </a:lnTo>
                  <a:lnTo>
                    <a:pt x="4348" y="3761"/>
                  </a:lnTo>
                  <a:lnTo>
                    <a:pt x="4568" y="3688"/>
                  </a:lnTo>
                  <a:lnTo>
                    <a:pt x="4788" y="3664"/>
                  </a:lnTo>
                  <a:close/>
                  <a:moveTo>
                    <a:pt x="4568" y="0"/>
                  </a:moveTo>
                  <a:lnTo>
                    <a:pt x="4348" y="49"/>
                  </a:lnTo>
                  <a:lnTo>
                    <a:pt x="4153" y="122"/>
                  </a:lnTo>
                  <a:lnTo>
                    <a:pt x="3933" y="220"/>
                  </a:lnTo>
                  <a:lnTo>
                    <a:pt x="3738" y="342"/>
                  </a:lnTo>
                  <a:lnTo>
                    <a:pt x="3542" y="489"/>
                  </a:lnTo>
                  <a:lnTo>
                    <a:pt x="3347" y="684"/>
                  </a:lnTo>
                  <a:lnTo>
                    <a:pt x="3176" y="904"/>
                  </a:lnTo>
                  <a:lnTo>
                    <a:pt x="2907" y="855"/>
                  </a:lnTo>
                  <a:lnTo>
                    <a:pt x="2663" y="855"/>
                  </a:lnTo>
                  <a:lnTo>
                    <a:pt x="2394" y="904"/>
                  </a:lnTo>
                  <a:lnTo>
                    <a:pt x="2175" y="953"/>
                  </a:lnTo>
                  <a:lnTo>
                    <a:pt x="1955" y="1026"/>
                  </a:lnTo>
                  <a:lnTo>
                    <a:pt x="1759" y="1124"/>
                  </a:lnTo>
                  <a:lnTo>
                    <a:pt x="1564" y="1246"/>
                  </a:lnTo>
                  <a:lnTo>
                    <a:pt x="1393" y="1392"/>
                  </a:lnTo>
                  <a:lnTo>
                    <a:pt x="1271" y="1563"/>
                  </a:lnTo>
                  <a:lnTo>
                    <a:pt x="1124" y="1734"/>
                  </a:lnTo>
                  <a:lnTo>
                    <a:pt x="1027" y="1930"/>
                  </a:lnTo>
                  <a:lnTo>
                    <a:pt x="953" y="2149"/>
                  </a:lnTo>
                  <a:lnTo>
                    <a:pt x="905" y="2394"/>
                  </a:lnTo>
                  <a:lnTo>
                    <a:pt x="880" y="2638"/>
                  </a:lnTo>
                  <a:lnTo>
                    <a:pt x="880" y="2906"/>
                  </a:lnTo>
                  <a:lnTo>
                    <a:pt x="905" y="3175"/>
                  </a:lnTo>
                  <a:lnTo>
                    <a:pt x="685" y="3346"/>
                  </a:lnTo>
                  <a:lnTo>
                    <a:pt x="514" y="3517"/>
                  </a:lnTo>
                  <a:lnTo>
                    <a:pt x="343" y="3712"/>
                  </a:lnTo>
                  <a:lnTo>
                    <a:pt x="221" y="3932"/>
                  </a:lnTo>
                  <a:lnTo>
                    <a:pt x="123" y="4128"/>
                  </a:lnTo>
                  <a:lnTo>
                    <a:pt x="50" y="4347"/>
                  </a:lnTo>
                  <a:lnTo>
                    <a:pt x="25" y="4567"/>
                  </a:lnTo>
                  <a:lnTo>
                    <a:pt x="1" y="4787"/>
                  </a:lnTo>
                  <a:lnTo>
                    <a:pt x="25" y="5007"/>
                  </a:lnTo>
                  <a:lnTo>
                    <a:pt x="50" y="5227"/>
                  </a:lnTo>
                  <a:lnTo>
                    <a:pt x="123" y="5422"/>
                  </a:lnTo>
                  <a:lnTo>
                    <a:pt x="221" y="5642"/>
                  </a:lnTo>
                  <a:lnTo>
                    <a:pt x="343" y="5837"/>
                  </a:lnTo>
                  <a:lnTo>
                    <a:pt x="514" y="6033"/>
                  </a:lnTo>
                  <a:lnTo>
                    <a:pt x="685" y="6228"/>
                  </a:lnTo>
                  <a:lnTo>
                    <a:pt x="905" y="6399"/>
                  </a:lnTo>
                  <a:lnTo>
                    <a:pt x="880" y="6668"/>
                  </a:lnTo>
                  <a:lnTo>
                    <a:pt x="880" y="6936"/>
                  </a:lnTo>
                  <a:lnTo>
                    <a:pt x="905" y="7181"/>
                  </a:lnTo>
                  <a:lnTo>
                    <a:pt x="953" y="7400"/>
                  </a:lnTo>
                  <a:lnTo>
                    <a:pt x="1027" y="7620"/>
                  </a:lnTo>
                  <a:lnTo>
                    <a:pt x="1124" y="7816"/>
                  </a:lnTo>
                  <a:lnTo>
                    <a:pt x="1271" y="8011"/>
                  </a:lnTo>
                  <a:lnTo>
                    <a:pt x="1393" y="8182"/>
                  </a:lnTo>
                  <a:lnTo>
                    <a:pt x="1564" y="8328"/>
                  </a:lnTo>
                  <a:lnTo>
                    <a:pt x="1759" y="8451"/>
                  </a:lnTo>
                  <a:lnTo>
                    <a:pt x="1955" y="8548"/>
                  </a:lnTo>
                  <a:lnTo>
                    <a:pt x="2175" y="8621"/>
                  </a:lnTo>
                  <a:lnTo>
                    <a:pt x="2394" y="8670"/>
                  </a:lnTo>
                  <a:lnTo>
                    <a:pt x="2663" y="8695"/>
                  </a:lnTo>
                  <a:lnTo>
                    <a:pt x="2907" y="8695"/>
                  </a:lnTo>
                  <a:lnTo>
                    <a:pt x="3176" y="8670"/>
                  </a:lnTo>
                  <a:lnTo>
                    <a:pt x="3420" y="8939"/>
                  </a:lnTo>
                  <a:lnTo>
                    <a:pt x="3664" y="9159"/>
                  </a:lnTo>
                  <a:lnTo>
                    <a:pt x="3933" y="9354"/>
                  </a:lnTo>
                  <a:lnTo>
                    <a:pt x="4202" y="9476"/>
                  </a:lnTo>
                  <a:lnTo>
                    <a:pt x="4202" y="19783"/>
                  </a:lnTo>
                  <a:lnTo>
                    <a:pt x="4226" y="19905"/>
                  </a:lnTo>
                  <a:lnTo>
                    <a:pt x="4251" y="20027"/>
                  </a:lnTo>
                  <a:lnTo>
                    <a:pt x="4299" y="20125"/>
                  </a:lnTo>
                  <a:lnTo>
                    <a:pt x="4373" y="20198"/>
                  </a:lnTo>
                  <a:lnTo>
                    <a:pt x="4470" y="20271"/>
                  </a:lnTo>
                  <a:lnTo>
                    <a:pt x="4568" y="20345"/>
                  </a:lnTo>
                  <a:lnTo>
                    <a:pt x="4666" y="20369"/>
                  </a:lnTo>
                  <a:lnTo>
                    <a:pt x="4910" y="20369"/>
                  </a:lnTo>
                  <a:lnTo>
                    <a:pt x="5032" y="20345"/>
                  </a:lnTo>
                  <a:lnTo>
                    <a:pt x="5130" y="20271"/>
                  </a:lnTo>
                  <a:lnTo>
                    <a:pt x="5203" y="20198"/>
                  </a:lnTo>
                  <a:lnTo>
                    <a:pt x="5276" y="20125"/>
                  </a:lnTo>
                  <a:lnTo>
                    <a:pt x="5350" y="20027"/>
                  </a:lnTo>
                  <a:lnTo>
                    <a:pt x="5374" y="19905"/>
                  </a:lnTo>
                  <a:lnTo>
                    <a:pt x="5374" y="19783"/>
                  </a:lnTo>
                  <a:lnTo>
                    <a:pt x="5374" y="9476"/>
                  </a:lnTo>
                  <a:lnTo>
                    <a:pt x="5667" y="9354"/>
                  </a:lnTo>
                  <a:lnTo>
                    <a:pt x="5936" y="9159"/>
                  </a:lnTo>
                  <a:lnTo>
                    <a:pt x="6180" y="8939"/>
                  </a:lnTo>
                  <a:lnTo>
                    <a:pt x="6400" y="8670"/>
                  </a:lnTo>
                  <a:lnTo>
                    <a:pt x="6668" y="8695"/>
                  </a:lnTo>
                  <a:lnTo>
                    <a:pt x="6937" y="8695"/>
                  </a:lnTo>
                  <a:lnTo>
                    <a:pt x="7181" y="8670"/>
                  </a:lnTo>
                  <a:lnTo>
                    <a:pt x="7426" y="8621"/>
                  </a:lnTo>
                  <a:lnTo>
                    <a:pt x="7645" y="8548"/>
                  </a:lnTo>
                  <a:lnTo>
                    <a:pt x="7841" y="8451"/>
                  </a:lnTo>
                  <a:lnTo>
                    <a:pt x="8012" y="8328"/>
                  </a:lnTo>
                  <a:lnTo>
                    <a:pt x="8183" y="8182"/>
                  </a:lnTo>
                  <a:lnTo>
                    <a:pt x="8329" y="8011"/>
                  </a:lnTo>
                  <a:lnTo>
                    <a:pt x="8451" y="7816"/>
                  </a:lnTo>
                  <a:lnTo>
                    <a:pt x="8549" y="7620"/>
                  </a:lnTo>
                  <a:lnTo>
                    <a:pt x="8622" y="7400"/>
                  </a:lnTo>
                  <a:lnTo>
                    <a:pt x="8696" y="7181"/>
                  </a:lnTo>
                  <a:lnTo>
                    <a:pt x="8720" y="6936"/>
                  </a:lnTo>
                  <a:lnTo>
                    <a:pt x="8720" y="6668"/>
                  </a:lnTo>
                  <a:lnTo>
                    <a:pt x="8696" y="6399"/>
                  </a:lnTo>
                  <a:lnTo>
                    <a:pt x="8891" y="6228"/>
                  </a:lnTo>
                  <a:lnTo>
                    <a:pt x="9086" y="6033"/>
                  </a:lnTo>
                  <a:lnTo>
                    <a:pt x="9233" y="5837"/>
                  </a:lnTo>
                  <a:lnTo>
                    <a:pt x="9355" y="5642"/>
                  </a:lnTo>
                  <a:lnTo>
                    <a:pt x="9453" y="5422"/>
                  </a:lnTo>
                  <a:lnTo>
                    <a:pt x="9526" y="5227"/>
                  </a:lnTo>
                  <a:lnTo>
                    <a:pt x="9575" y="5007"/>
                  </a:lnTo>
                  <a:lnTo>
                    <a:pt x="9599" y="4787"/>
                  </a:lnTo>
                  <a:lnTo>
                    <a:pt x="9575" y="4567"/>
                  </a:lnTo>
                  <a:lnTo>
                    <a:pt x="9526" y="4347"/>
                  </a:lnTo>
                  <a:lnTo>
                    <a:pt x="9453" y="4128"/>
                  </a:lnTo>
                  <a:lnTo>
                    <a:pt x="9355" y="3932"/>
                  </a:lnTo>
                  <a:lnTo>
                    <a:pt x="9233" y="3712"/>
                  </a:lnTo>
                  <a:lnTo>
                    <a:pt x="9086" y="3517"/>
                  </a:lnTo>
                  <a:lnTo>
                    <a:pt x="8891" y="3346"/>
                  </a:lnTo>
                  <a:lnTo>
                    <a:pt x="8696" y="3175"/>
                  </a:lnTo>
                  <a:lnTo>
                    <a:pt x="8720" y="2906"/>
                  </a:lnTo>
                  <a:lnTo>
                    <a:pt x="8720" y="2638"/>
                  </a:lnTo>
                  <a:lnTo>
                    <a:pt x="8696" y="2394"/>
                  </a:lnTo>
                  <a:lnTo>
                    <a:pt x="8622" y="2149"/>
                  </a:lnTo>
                  <a:lnTo>
                    <a:pt x="8549" y="1930"/>
                  </a:lnTo>
                  <a:lnTo>
                    <a:pt x="8451" y="1734"/>
                  </a:lnTo>
                  <a:lnTo>
                    <a:pt x="8329" y="1563"/>
                  </a:lnTo>
                  <a:lnTo>
                    <a:pt x="8183" y="1392"/>
                  </a:lnTo>
                  <a:lnTo>
                    <a:pt x="8012" y="1246"/>
                  </a:lnTo>
                  <a:lnTo>
                    <a:pt x="7841" y="1124"/>
                  </a:lnTo>
                  <a:lnTo>
                    <a:pt x="7645" y="1026"/>
                  </a:lnTo>
                  <a:lnTo>
                    <a:pt x="7426" y="953"/>
                  </a:lnTo>
                  <a:lnTo>
                    <a:pt x="7181" y="904"/>
                  </a:lnTo>
                  <a:lnTo>
                    <a:pt x="6937" y="855"/>
                  </a:lnTo>
                  <a:lnTo>
                    <a:pt x="6668" y="855"/>
                  </a:lnTo>
                  <a:lnTo>
                    <a:pt x="6400" y="904"/>
                  </a:lnTo>
                  <a:lnTo>
                    <a:pt x="6229" y="684"/>
                  </a:lnTo>
                  <a:lnTo>
                    <a:pt x="6058" y="489"/>
                  </a:lnTo>
                  <a:lnTo>
                    <a:pt x="5863" y="342"/>
                  </a:lnTo>
                  <a:lnTo>
                    <a:pt x="5643" y="220"/>
                  </a:lnTo>
                  <a:lnTo>
                    <a:pt x="5447" y="122"/>
                  </a:lnTo>
                  <a:lnTo>
                    <a:pt x="5228" y="49"/>
                  </a:lnTo>
                  <a:lnTo>
                    <a:pt x="500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58" name="Google Shape;1358;p38"/>
          <p:cNvGrpSpPr/>
          <p:nvPr/>
        </p:nvGrpSpPr>
        <p:grpSpPr>
          <a:xfrm>
            <a:off x="2064346" y="3734722"/>
            <a:ext cx="318014" cy="414510"/>
            <a:chOff x="2624850" y="4296000"/>
            <a:chExt cx="380400" cy="495825"/>
          </a:xfrm>
        </p:grpSpPr>
        <p:sp>
          <p:nvSpPr>
            <p:cNvPr id="1359" name="Google Shape;1359;p38"/>
            <p:cNvSpPr/>
            <p:nvPr/>
          </p:nvSpPr>
          <p:spPr>
            <a:xfrm>
              <a:off x="2845875" y="4296000"/>
              <a:ext cx="126425" cy="125800"/>
            </a:xfrm>
            <a:custGeom>
              <a:rect b="b" l="l" r="r" t="t"/>
              <a:pathLst>
                <a:path extrusionOk="0" h="5032" w="5057">
                  <a:moveTo>
                    <a:pt x="4812" y="1"/>
                  </a:moveTo>
                  <a:lnTo>
                    <a:pt x="4372" y="74"/>
                  </a:lnTo>
                  <a:lnTo>
                    <a:pt x="3762" y="196"/>
                  </a:lnTo>
                  <a:lnTo>
                    <a:pt x="3053" y="392"/>
                  </a:lnTo>
                  <a:lnTo>
                    <a:pt x="2321" y="636"/>
                  </a:lnTo>
                  <a:lnTo>
                    <a:pt x="1612" y="929"/>
                  </a:lnTo>
                  <a:lnTo>
                    <a:pt x="1295" y="1075"/>
                  </a:lnTo>
                  <a:lnTo>
                    <a:pt x="1026" y="1222"/>
                  </a:lnTo>
                  <a:lnTo>
                    <a:pt x="782" y="1368"/>
                  </a:lnTo>
                  <a:lnTo>
                    <a:pt x="611" y="1515"/>
                  </a:lnTo>
                  <a:lnTo>
                    <a:pt x="489" y="1662"/>
                  </a:lnTo>
                  <a:lnTo>
                    <a:pt x="367" y="1808"/>
                  </a:lnTo>
                  <a:lnTo>
                    <a:pt x="269" y="1979"/>
                  </a:lnTo>
                  <a:lnTo>
                    <a:pt x="172" y="2150"/>
                  </a:lnTo>
                  <a:lnTo>
                    <a:pt x="123" y="2321"/>
                  </a:lnTo>
                  <a:lnTo>
                    <a:pt x="74" y="2492"/>
                  </a:lnTo>
                  <a:lnTo>
                    <a:pt x="25" y="2687"/>
                  </a:lnTo>
                  <a:lnTo>
                    <a:pt x="1" y="2858"/>
                  </a:lnTo>
                  <a:lnTo>
                    <a:pt x="1" y="3054"/>
                  </a:lnTo>
                  <a:lnTo>
                    <a:pt x="25" y="3225"/>
                  </a:lnTo>
                  <a:lnTo>
                    <a:pt x="49" y="3420"/>
                  </a:lnTo>
                  <a:lnTo>
                    <a:pt x="98" y="3591"/>
                  </a:lnTo>
                  <a:lnTo>
                    <a:pt x="172" y="3762"/>
                  </a:lnTo>
                  <a:lnTo>
                    <a:pt x="245" y="3933"/>
                  </a:lnTo>
                  <a:lnTo>
                    <a:pt x="342" y="4104"/>
                  </a:lnTo>
                  <a:lnTo>
                    <a:pt x="440" y="4250"/>
                  </a:lnTo>
                  <a:lnTo>
                    <a:pt x="2638" y="2052"/>
                  </a:lnTo>
                  <a:lnTo>
                    <a:pt x="2736" y="2003"/>
                  </a:lnTo>
                  <a:lnTo>
                    <a:pt x="2809" y="1979"/>
                  </a:lnTo>
                  <a:lnTo>
                    <a:pt x="2907" y="2003"/>
                  </a:lnTo>
                  <a:lnTo>
                    <a:pt x="2980" y="2052"/>
                  </a:lnTo>
                  <a:lnTo>
                    <a:pt x="3029" y="2126"/>
                  </a:lnTo>
                  <a:lnTo>
                    <a:pt x="3053" y="2223"/>
                  </a:lnTo>
                  <a:lnTo>
                    <a:pt x="3029" y="2321"/>
                  </a:lnTo>
                  <a:lnTo>
                    <a:pt x="2980" y="2394"/>
                  </a:lnTo>
                  <a:lnTo>
                    <a:pt x="782" y="4592"/>
                  </a:lnTo>
                  <a:lnTo>
                    <a:pt x="953" y="4690"/>
                  </a:lnTo>
                  <a:lnTo>
                    <a:pt x="1100" y="4788"/>
                  </a:lnTo>
                  <a:lnTo>
                    <a:pt x="1271" y="4885"/>
                  </a:lnTo>
                  <a:lnTo>
                    <a:pt x="1466" y="4934"/>
                  </a:lnTo>
                  <a:lnTo>
                    <a:pt x="1637" y="4983"/>
                  </a:lnTo>
                  <a:lnTo>
                    <a:pt x="1808" y="5008"/>
                  </a:lnTo>
                  <a:lnTo>
                    <a:pt x="2003" y="5032"/>
                  </a:lnTo>
                  <a:lnTo>
                    <a:pt x="2174" y="5032"/>
                  </a:lnTo>
                  <a:lnTo>
                    <a:pt x="2370" y="5008"/>
                  </a:lnTo>
                  <a:lnTo>
                    <a:pt x="2541" y="4983"/>
                  </a:lnTo>
                  <a:lnTo>
                    <a:pt x="2712" y="4934"/>
                  </a:lnTo>
                  <a:lnTo>
                    <a:pt x="2907" y="4861"/>
                  </a:lnTo>
                  <a:lnTo>
                    <a:pt x="3053" y="4788"/>
                  </a:lnTo>
                  <a:lnTo>
                    <a:pt x="3224" y="4690"/>
                  </a:lnTo>
                  <a:lnTo>
                    <a:pt x="3371" y="4568"/>
                  </a:lnTo>
                  <a:lnTo>
                    <a:pt x="3517" y="4421"/>
                  </a:lnTo>
                  <a:lnTo>
                    <a:pt x="3664" y="4250"/>
                  </a:lnTo>
                  <a:lnTo>
                    <a:pt x="3835" y="4006"/>
                  </a:lnTo>
                  <a:lnTo>
                    <a:pt x="3981" y="3738"/>
                  </a:lnTo>
                  <a:lnTo>
                    <a:pt x="4128" y="3420"/>
                  </a:lnTo>
                  <a:lnTo>
                    <a:pt x="4397" y="2736"/>
                  </a:lnTo>
                  <a:lnTo>
                    <a:pt x="4641" y="1979"/>
                  </a:lnTo>
                  <a:lnTo>
                    <a:pt x="4836" y="1271"/>
                  </a:lnTo>
                  <a:lnTo>
                    <a:pt x="4983" y="660"/>
                  </a:lnTo>
                  <a:lnTo>
                    <a:pt x="5032" y="221"/>
                  </a:lnTo>
                  <a:lnTo>
                    <a:pt x="5056" y="98"/>
                  </a:lnTo>
                  <a:lnTo>
                    <a:pt x="5032" y="25"/>
                  </a:lnTo>
                  <a:lnTo>
                    <a:pt x="495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0" name="Google Shape;1360;p38"/>
            <p:cNvSpPr/>
            <p:nvPr/>
          </p:nvSpPr>
          <p:spPr>
            <a:xfrm>
              <a:off x="2635850" y="4316150"/>
              <a:ext cx="369400" cy="475675"/>
            </a:xfrm>
            <a:custGeom>
              <a:rect b="b" l="l" r="r" t="t"/>
              <a:pathLst>
                <a:path extrusionOk="0" h="19027" w="14776">
                  <a:moveTo>
                    <a:pt x="7400" y="1"/>
                  </a:moveTo>
                  <a:lnTo>
                    <a:pt x="7254" y="25"/>
                  </a:lnTo>
                  <a:lnTo>
                    <a:pt x="7132" y="50"/>
                  </a:lnTo>
                  <a:lnTo>
                    <a:pt x="7034" y="123"/>
                  </a:lnTo>
                  <a:lnTo>
                    <a:pt x="6936" y="196"/>
                  </a:lnTo>
                  <a:lnTo>
                    <a:pt x="6863" y="294"/>
                  </a:lnTo>
                  <a:lnTo>
                    <a:pt x="6790" y="392"/>
                  </a:lnTo>
                  <a:lnTo>
                    <a:pt x="6765" y="514"/>
                  </a:lnTo>
                  <a:lnTo>
                    <a:pt x="6741" y="636"/>
                  </a:lnTo>
                  <a:lnTo>
                    <a:pt x="6741" y="4226"/>
                  </a:lnTo>
                  <a:lnTo>
                    <a:pt x="6887" y="4592"/>
                  </a:lnTo>
                  <a:lnTo>
                    <a:pt x="7009" y="4959"/>
                  </a:lnTo>
                  <a:lnTo>
                    <a:pt x="7058" y="5325"/>
                  </a:lnTo>
                  <a:lnTo>
                    <a:pt x="7083" y="5716"/>
                  </a:lnTo>
                  <a:lnTo>
                    <a:pt x="7058" y="6107"/>
                  </a:lnTo>
                  <a:lnTo>
                    <a:pt x="7009" y="6473"/>
                  </a:lnTo>
                  <a:lnTo>
                    <a:pt x="6887" y="6864"/>
                  </a:lnTo>
                  <a:lnTo>
                    <a:pt x="6741" y="7230"/>
                  </a:lnTo>
                  <a:lnTo>
                    <a:pt x="6741" y="13629"/>
                  </a:lnTo>
                  <a:lnTo>
                    <a:pt x="6203" y="13678"/>
                  </a:lnTo>
                  <a:lnTo>
                    <a:pt x="5666" y="13775"/>
                  </a:lnTo>
                  <a:lnTo>
                    <a:pt x="5153" y="13897"/>
                  </a:lnTo>
                  <a:lnTo>
                    <a:pt x="4640" y="14044"/>
                  </a:lnTo>
                  <a:lnTo>
                    <a:pt x="4152" y="14239"/>
                  </a:lnTo>
                  <a:lnTo>
                    <a:pt x="3688" y="14459"/>
                  </a:lnTo>
                  <a:lnTo>
                    <a:pt x="3224" y="14703"/>
                  </a:lnTo>
                  <a:lnTo>
                    <a:pt x="2784" y="14972"/>
                  </a:lnTo>
                  <a:lnTo>
                    <a:pt x="2369" y="15265"/>
                  </a:lnTo>
                  <a:lnTo>
                    <a:pt x="1954" y="15583"/>
                  </a:lnTo>
                  <a:lnTo>
                    <a:pt x="1588" y="15925"/>
                  </a:lnTo>
                  <a:lnTo>
                    <a:pt x="1221" y="16291"/>
                  </a:lnTo>
                  <a:lnTo>
                    <a:pt x="879" y="16682"/>
                  </a:lnTo>
                  <a:lnTo>
                    <a:pt x="562" y="17097"/>
                  </a:lnTo>
                  <a:lnTo>
                    <a:pt x="269" y="17512"/>
                  </a:lnTo>
                  <a:lnTo>
                    <a:pt x="0" y="17952"/>
                  </a:lnTo>
                  <a:lnTo>
                    <a:pt x="293" y="18074"/>
                  </a:lnTo>
                  <a:lnTo>
                    <a:pt x="611" y="18196"/>
                  </a:lnTo>
                  <a:lnTo>
                    <a:pt x="1319" y="18391"/>
                  </a:lnTo>
                  <a:lnTo>
                    <a:pt x="2125" y="18587"/>
                  </a:lnTo>
                  <a:lnTo>
                    <a:pt x="3053" y="18733"/>
                  </a:lnTo>
                  <a:lnTo>
                    <a:pt x="4030" y="18855"/>
                  </a:lnTo>
                  <a:lnTo>
                    <a:pt x="5104" y="18953"/>
                  </a:lnTo>
                  <a:lnTo>
                    <a:pt x="6228" y="19002"/>
                  </a:lnTo>
                  <a:lnTo>
                    <a:pt x="7376" y="19026"/>
                  </a:lnTo>
                  <a:lnTo>
                    <a:pt x="8548" y="19002"/>
                  </a:lnTo>
                  <a:lnTo>
                    <a:pt x="9672" y="18953"/>
                  </a:lnTo>
                  <a:lnTo>
                    <a:pt x="10746" y="18855"/>
                  </a:lnTo>
                  <a:lnTo>
                    <a:pt x="11723" y="18733"/>
                  </a:lnTo>
                  <a:lnTo>
                    <a:pt x="12651" y="18587"/>
                  </a:lnTo>
                  <a:lnTo>
                    <a:pt x="13457" y="18391"/>
                  </a:lnTo>
                  <a:lnTo>
                    <a:pt x="14165" y="18196"/>
                  </a:lnTo>
                  <a:lnTo>
                    <a:pt x="14483" y="18074"/>
                  </a:lnTo>
                  <a:lnTo>
                    <a:pt x="14776" y="17952"/>
                  </a:lnTo>
                  <a:lnTo>
                    <a:pt x="14507" y="17512"/>
                  </a:lnTo>
                  <a:lnTo>
                    <a:pt x="14214" y="17097"/>
                  </a:lnTo>
                  <a:lnTo>
                    <a:pt x="13897" y="16682"/>
                  </a:lnTo>
                  <a:lnTo>
                    <a:pt x="13555" y="16291"/>
                  </a:lnTo>
                  <a:lnTo>
                    <a:pt x="13188" y="15925"/>
                  </a:lnTo>
                  <a:lnTo>
                    <a:pt x="12822" y="15583"/>
                  </a:lnTo>
                  <a:lnTo>
                    <a:pt x="12407" y="15265"/>
                  </a:lnTo>
                  <a:lnTo>
                    <a:pt x="11992" y="14972"/>
                  </a:lnTo>
                  <a:lnTo>
                    <a:pt x="11552" y="14703"/>
                  </a:lnTo>
                  <a:lnTo>
                    <a:pt x="11088" y="14459"/>
                  </a:lnTo>
                  <a:lnTo>
                    <a:pt x="10624" y="14239"/>
                  </a:lnTo>
                  <a:lnTo>
                    <a:pt x="10136" y="14044"/>
                  </a:lnTo>
                  <a:lnTo>
                    <a:pt x="9623" y="13897"/>
                  </a:lnTo>
                  <a:lnTo>
                    <a:pt x="9110" y="13775"/>
                  </a:lnTo>
                  <a:lnTo>
                    <a:pt x="8573" y="13678"/>
                  </a:lnTo>
                  <a:lnTo>
                    <a:pt x="8035" y="13629"/>
                  </a:lnTo>
                  <a:lnTo>
                    <a:pt x="8035" y="3347"/>
                  </a:lnTo>
                  <a:lnTo>
                    <a:pt x="7913" y="3054"/>
                  </a:lnTo>
                  <a:lnTo>
                    <a:pt x="7840" y="2761"/>
                  </a:lnTo>
                  <a:lnTo>
                    <a:pt x="7791" y="2467"/>
                  </a:lnTo>
                  <a:lnTo>
                    <a:pt x="7767" y="2174"/>
                  </a:lnTo>
                  <a:lnTo>
                    <a:pt x="7791" y="1857"/>
                  </a:lnTo>
                  <a:lnTo>
                    <a:pt x="7840" y="1564"/>
                  </a:lnTo>
                  <a:lnTo>
                    <a:pt x="7913" y="1271"/>
                  </a:lnTo>
                  <a:lnTo>
                    <a:pt x="8035" y="978"/>
                  </a:lnTo>
                  <a:lnTo>
                    <a:pt x="8035" y="636"/>
                  </a:lnTo>
                  <a:lnTo>
                    <a:pt x="8011" y="514"/>
                  </a:lnTo>
                  <a:lnTo>
                    <a:pt x="7986" y="392"/>
                  </a:lnTo>
                  <a:lnTo>
                    <a:pt x="7913" y="294"/>
                  </a:lnTo>
                  <a:lnTo>
                    <a:pt x="7840" y="196"/>
                  </a:lnTo>
                  <a:lnTo>
                    <a:pt x="7742" y="123"/>
                  </a:lnTo>
                  <a:lnTo>
                    <a:pt x="7644" y="50"/>
                  </a:lnTo>
                  <a:lnTo>
                    <a:pt x="7522" y="25"/>
                  </a:lnTo>
                  <a:lnTo>
                    <a:pt x="740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1" name="Google Shape;1361;p38"/>
            <p:cNvSpPr/>
            <p:nvPr/>
          </p:nvSpPr>
          <p:spPr>
            <a:xfrm>
              <a:off x="2624850" y="4357675"/>
              <a:ext cx="171600" cy="171600"/>
            </a:xfrm>
            <a:custGeom>
              <a:rect b="b" l="l" r="r" t="t"/>
              <a:pathLst>
                <a:path extrusionOk="0" h="6864" w="6864">
                  <a:moveTo>
                    <a:pt x="74" y="1"/>
                  </a:moveTo>
                  <a:lnTo>
                    <a:pt x="25" y="25"/>
                  </a:lnTo>
                  <a:lnTo>
                    <a:pt x="0" y="74"/>
                  </a:lnTo>
                  <a:lnTo>
                    <a:pt x="0" y="123"/>
                  </a:lnTo>
                  <a:lnTo>
                    <a:pt x="0" y="318"/>
                  </a:lnTo>
                  <a:lnTo>
                    <a:pt x="25" y="587"/>
                  </a:lnTo>
                  <a:lnTo>
                    <a:pt x="74" y="929"/>
                  </a:lnTo>
                  <a:lnTo>
                    <a:pt x="269" y="1759"/>
                  </a:lnTo>
                  <a:lnTo>
                    <a:pt x="538" y="2736"/>
                  </a:lnTo>
                  <a:lnTo>
                    <a:pt x="880" y="3737"/>
                  </a:lnTo>
                  <a:lnTo>
                    <a:pt x="1051" y="4226"/>
                  </a:lnTo>
                  <a:lnTo>
                    <a:pt x="1246" y="4690"/>
                  </a:lnTo>
                  <a:lnTo>
                    <a:pt x="1441" y="5105"/>
                  </a:lnTo>
                  <a:lnTo>
                    <a:pt x="1661" y="5496"/>
                  </a:lnTo>
                  <a:lnTo>
                    <a:pt x="1857" y="5813"/>
                  </a:lnTo>
                  <a:lnTo>
                    <a:pt x="2076" y="6057"/>
                  </a:lnTo>
                  <a:lnTo>
                    <a:pt x="2272" y="6228"/>
                  </a:lnTo>
                  <a:lnTo>
                    <a:pt x="2492" y="6399"/>
                  </a:lnTo>
                  <a:lnTo>
                    <a:pt x="2711" y="6521"/>
                  </a:lnTo>
                  <a:lnTo>
                    <a:pt x="2956" y="6644"/>
                  </a:lnTo>
                  <a:lnTo>
                    <a:pt x="3200" y="6741"/>
                  </a:lnTo>
                  <a:lnTo>
                    <a:pt x="3444" y="6815"/>
                  </a:lnTo>
                  <a:lnTo>
                    <a:pt x="3688" y="6863"/>
                  </a:lnTo>
                  <a:lnTo>
                    <a:pt x="4201" y="6863"/>
                  </a:lnTo>
                  <a:lnTo>
                    <a:pt x="4445" y="6839"/>
                  </a:lnTo>
                  <a:lnTo>
                    <a:pt x="4690" y="6815"/>
                  </a:lnTo>
                  <a:lnTo>
                    <a:pt x="4958" y="6741"/>
                  </a:lnTo>
                  <a:lnTo>
                    <a:pt x="5178" y="6644"/>
                  </a:lnTo>
                  <a:lnTo>
                    <a:pt x="5422" y="6521"/>
                  </a:lnTo>
                  <a:lnTo>
                    <a:pt x="5642" y="6399"/>
                  </a:lnTo>
                  <a:lnTo>
                    <a:pt x="5862" y="6228"/>
                  </a:lnTo>
                  <a:lnTo>
                    <a:pt x="2198" y="2565"/>
                  </a:lnTo>
                  <a:lnTo>
                    <a:pt x="2150" y="2492"/>
                  </a:lnTo>
                  <a:lnTo>
                    <a:pt x="2125" y="2394"/>
                  </a:lnTo>
                  <a:lnTo>
                    <a:pt x="2150" y="2296"/>
                  </a:lnTo>
                  <a:lnTo>
                    <a:pt x="2198" y="2199"/>
                  </a:lnTo>
                  <a:lnTo>
                    <a:pt x="2296" y="2150"/>
                  </a:lnTo>
                  <a:lnTo>
                    <a:pt x="2394" y="2125"/>
                  </a:lnTo>
                  <a:lnTo>
                    <a:pt x="2492" y="2150"/>
                  </a:lnTo>
                  <a:lnTo>
                    <a:pt x="2565" y="2199"/>
                  </a:lnTo>
                  <a:lnTo>
                    <a:pt x="6228" y="5862"/>
                  </a:lnTo>
                  <a:lnTo>
                    <a:pt x="6375" y="5642"/>
                  </a:lnTo>
                  <a:lnTo>
                    <a:pt x="6521" y="5422"/>
                  </a:lnTo>
                  <a:lnTo>
                    <a:pt x="6643" y="5203"/>
                  </a:lnTo>
                  <a:lnTo>
                    <a:pt x="6741" y="4958"/>
                  </a:lnTo>
                  <a:lnTo>
                    <a:pt x="6814" y="4714"/>
                  </a:lnTo>
                  <a:lnTo>
                    <a:pt x="6839" y="4446"/>
                  </a:lnTo>
                  <a:lnTo>
                    <a:pt x="6863" y="4201"/>
                  </a:lnTo>
                  <a:lnTo>
                    <a:pt x="6863" y="3933"/>
                  </a:lnTo>
                  <a:lnTo>
                    <a:pt x="6839" y="3688"/>
                  </a:lnTo>
                  <a:lnTo>
                    <a:pt x="6814" y="3444"/>
                  </a:lnTo>
                  <a:lnTo>
                    <a:pt x="6741" y="3200"/>
                  </a:lnTo>
                  <a:lnTo>
                    <a:pt x="6643" y="2956"/>
                  </a:lnTo>
                  <a:lnTo>
                    <a:pt x="6521" y="2711"/>
                  </a:lnTo>
                  <a:lnTo>
                    <a:pt x="6399" y="2492"/>
                  </a:lnTo>
                  <a:lnTo>
                    <a:pt x="6228" y="2272"/>
                  </a:lnTo>
                  <a:lnTo>
                    <a:pt x="6057" y="2076"/>
                  </a:lnTo>
                  <a:lnTo>
                    <a:pt x="5813" y="1857"/>
                  </a:lnTo>
                  <a:lnTo>
                    <a:pt x="5496" y="1661"/>
                  </a:lnTo>
                  <a:lnTo>
                    <a:pt x="5105" y="1466"/>
                  </a:lnTo>
                  <a:lnTo>
                    <a:pt x="4690" y="1246"/>
                  </a:lnTo>
                  <a:lnTo>
                    <a:pt x="4226" y="1051"/>
                  </a:lnTo>
                  <a:lnTo>
                    <a:pt x="3737" y="880"/>
                  </a:lnTo>
                  <a:lnTo>
                    <a:pt x="2736" y="538"/>
                  </a:lnTo>
                  <a:lnTo>
                    <a:pt x="1759" y="269"/>
                  </a:lnTo>
                  <a:lnTo>
                    <a:pt x="928" y="74"/>
                  </a:lnTo>
                  <a:lnTo>
                    <a:pt x="587" y="25"/>
                  </a:lnTo>
                  <a:lnTo>
                    <a:pt x="31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62" name="Google Shape;1362;p38"/>
          <p:cNvSpPr/>
          <p:nvPr/>
        </p:nvSpPr>
        <p:spPr>
          <a:xfrm>
            <a:off x="3180303" y="3772127"/>
            <a:ext cx="339959" cy="339980"/>
          </a:xfrm>
          <a:custGeom>
            <a:rect b="b" l="l" r="r" t="t"/>
            <a:pathLst>
              <a:path extrusionOk="0" h="16267" w="16266">
                <a:moveTo>
                  <a:pt x="11503" y="5349"/>
                </a:moveTo>
                <a:lnTo>
                  <a:pt x="11650" y="5398"/>
                </a:lnTo>
                <a:lnTo>
                  <a:pt x="11796" y="5447"/>
                </a:lnTo>
                <a:lnTo>
                  <a:pt x="11919" y="5545"/>
                </a:lnTo>
                <a:lnTo>
                  <a:pt x="12065" y="5691"/>
                </a:lnTo>
                <a:lnTo>
                  <a:pt x="12163" y="5838"/>
                </a:lnTo>
                <a:lnTo>
                  <a:pt x="12212" y="6033"/>
                </a:lnTo>
                <a:lnTo>
                  <a:pt x="12236" y="6229"/>
                </a:lnTo>
                <a:lnTo>
                  <a:pt x="12236" y="6375"/>
                </a:lnTo>
                <a:lnTo>
                  <a:pt x="12187" y="6522"/>
                </a:lnTo>
                <a:lnTo>
                  <a:pt x="12138" y="6644"/>
                </a:lnTo>
                <a:lnTo>
                  <a:pt x="12041" y="6766"/>
                </a:lnTo>
                <a:lnTo>
                  <a:pt x="7938" y="10893"/>
                </a:lnTo>
                <a:lnTo>
                  <a:pt x="7816" y="11015"/>
                </a:lnTo>
                <a:lnTo>
                  <a:pt x="7645" y="11113"/>
                </a:lnTo>
                <a:lnTo>
                  <a:pt x="7474" y="11186"/>
                </a:lnTo>
                <a:lnTo>
                  <a:pt x="7303" y="11211"/>
                </a:lnTo>
                <a:lnTo>
                  <a:pt x="7083" y="11211"/>
                </a:lnTo>
                <a:lnTo>
                  <a:pt x="6912" y="11162"/>
                </a:lnTo>
                <a:lnTo>
                  <a:pt x="6765" y="11064"/>
                </a:lnTo>
                <a:lnTo>
                  <a:pt x="6619" y="10967"/>
                </a:lnTo>
                <a:lnTo>
                  <a:pt x="4567" y="8915"/>
                </a:lnTo>
                <a:lnTo>
                  <a:pt x="4470" y="8769"/>
                </a:lnTo>
                <a:lnTo>
                  <a:pt x="4372" y="8622"/>
                </a:lnTo>
                <a:lnTo>
                  <a:pt x="4323" y="8451"/>
                </a:lnTo>
                <a:lnTo>
                  <a:pt x="4323" y="8280"/>
                </a:lnTo>
                <a:lnTo>
                  <a:pt x="4323" y="8109"/>
                </a:lnTo>
                <a:lnTo>
                  <a:pt x="4372" y="7938"/>
                </a:lnTo>
                <a:lnTo>
                  <a:pt x="4470" y="7792"/>
                </a:lnTo>
                <a:lnTo>
                  <a:pt x="4567" y="7670"/>
                </a:lnTo>
                <a:lnTo>
                  <a:pt x="4714" y="7547"/>
                </a:lnTo>
                <a:lnTo>
                  <a:pt x="4860" y="7474"/>
                </a:lnTo>
                <a:lnTo>
                  <a:pt x="5031" y="7425"/>
                </a:lnTo>
                <a:lnTo>
                  <a:pt x="5202" y="7401"/>
                </a:lnTo>
                <a:lnTo>
                  <a:pt x="5373" y="7425"/>
                </a:lnTo>
                <a:lnTo>
                  <a:pt x="5520" y="7474"/>
                </a:lnTo>
                <a:lnTo>
                  <a:pt x="5691" y="7547"/>
                </a:lnTo>
                <a:lnTo>
                  <a:pt x="5813" y="7670"/>
                </a:lnTo>
                <a:lnTo>
                  <a:pt x="7181" y="9013"/>
                </a:lnTo>
                <a:lnTo>
                  <a:pt x="10673" y="5667"/>
                </a:lnTo>
                <a:lnTo>
                  <a:pt x="10820" y="5520"/>
                </a:lnTo>
                <a:lnTo>
                  <a:pt x="10991" y="5423"/>
                </a:lnTo>
                <a:lnTo>
                  <a:pt x="11161" y="5374"/>
                </a:lnTo>
                <a:lnTo>
                  <a:pt x="11357" y="5349"/>
                </a:lnTo>
                <a:close/>
                <a:moveTo>
                  <a:pt x="7718" y="1"/>
                </a:moveTo>
                <a:lnTo>
                  <a:pt x="7303" y="50"/>
                </a:lnTo>
                <a:lnTo>
                  <a:pt x="6887" y="98"/>
                </a:lnTo>
                <a:lnTo>
                  <a:pt x="6497" y="172"/>
                </a:lnTo>
                <a:lnTo>
                  <a:pt x="6106" y="245"/>
                </a:lnTo>
                <a:lnTo>
                  <a:pt x="5715" y="367"/>
                </a:lnTo>
                <a:lnTo>
                  <a:pt x="5349" y="489"/>
                </a:lnTo>
                <a:lnTo>
                  <a:pt x="4958" y="636"/>
                </a:lnTo>
                <a:lnTo>
                  <a:pt x="4616" y="807"/>
                </a:lnTo>
                <a:lnTo>
                  <a:pt x="4250" y="978"/>
                </a:lnTo>
                <a:lnTo>
                  <a:pt x="3908" y="1173"/>
                </a:lnTo>
                <a:lnTo>
                  <a:pt x="3590" y="1393"/>
                </a:lnTo>
                <a:lnTo>
                  <a:pt x="3273" y="1613"/>
                </a:lnTo>
                <a:lnTo>
                  <a:pt x="2955" y="1857"/>
                </a:lnTo>
                <a:lnTo>
                  <a:pt x="2662" y="2125"/>
                </a:lnTo>
                <a:lnTo>
                  <a:pt x="2394" y="2394"/>
                </a:lnTo>
                <a:lnTo>
                  <a:pt x="2125" y="2663"/>
                </a:lnTo>
                <a:lnTo>
                  <a:pt x="1856" y="2956"/>
                </a:lnTo>
                <a:lnTo>
                  <a:pt x="1612" y="3273"/>
                </a:lnTo>
                <a:lnTo>
                  <a:pt x="1392" y="3591"/>
                </a:lnTo>
                <a:lnTo>
                  <a:pt x="1172" y="3908"/>
                </a:lnTo>
                <a:lnTo>
                  <a:pt x="977" y="4250"/>
                </a:lnTo>
                <a:lnTo>
                  <a:pt x="806" y="4617"/>
                </a:lnTo>
                <a:lnTo>
                  <a:pt x="635" y="4959"/>
                </a:lnTo>
                <a:lnTo>
                  <a:pt x="489" y="5349"/>
                </a:lnTo>
                <a:lnTo>
                  <a:pt x="366" y="5716"/>
                </a:lnTo>
                <a:lnTo>
                  <a:pt x="244" y="6106"/>
                </a:lnTo>
                <a:lnTo>
                  <a:pt x="171" y="6497"/>
                </a:lnTo>
                <a:lnTo>
                  <a:pt x="98" y="6888"/>
                </a:lnTo>
                <a:lnTo>
                  <a:pt x="49" y="7303"/>
                </a:lnTo>
                <a:lnTo>
                  <a:pt x="0" y="7718"/>
                </a:lnTo>
                <a:lnTo>
                  <a:pt x="0" y="8134"/>
                </a:lnTo>
                <a:lnTo>
                  <a:pt x="0" y="8549"/>
                </a:lnTo>
                <a:lnTo>
                  <a:pt x="49" y="8964"/>
                </a:lnTo>
                <a:lnTo>
                  <a:pt x="98" y="9379"/>
                </a:lnTo>
                <a:lnTo>
                  <a:pt x="171" y="9770"/>
                </a:lnTo>
                <a:lnTo>
                  <a:pt x="244" y="10161"/>
                </a:lnTo>
                <a:lnTo>
                  <a:pt x="366" y="10551"/>
                </a:lnTo>
                <a:lnTo>
                  <a:pt x="489" y="10918"/>
                </a:lnTo>
                <a:lnTo>
                  <a:pt x="635" y="11309"/>
                </a:lnTo>
                <a:lnTo>
                  <a:pt x="806" y="11650"/>
                </a:lnTo>
                <a:lnTo>
                  <a:pt x="977" y="12017"/>
                </a:lnTo>
                <a:lnTo>
                  <a:pt x="1172" y="12359"/>
                </a:lnTo>
                <a:lnTo>
                  <a:pt x="1392" y="12676"/>
                </a:lnTo>
                <a:lnTo>
                  <a:pt x="1612" y="12994"/>
                </a:lnTo>
                <a:lnTo>
                  <a:pt x="1856" y="13311"/>
                </a:lnTo>
                <a:lnTo>
                  <a:pt x="2125" y="13604"/>
                </a:lnTo>
                <a:lnTo>
                  <a:pt x="2394" y="13873"/>
                </a:lnTo>
                <a:lnTo>
                  <a:pt x="2662" y="14142"/>
                </a:lnTo>
                <a:lnTo>
                  <a:pt x="2955" y="14410"/>
                </a:lnTo>
                <a:lnTo>
                  <a:pt x="3273" y="14655"/>
                </a:lnTo>
                <a:lnTo>
                  <a:pt x="3590" y="14874"/>
                </a:lnTo>
                <a:lnTo>
                  <a:pt x="3908" y="15094"/>
                </a:lnTo>
                <a:lnTo>
                  <a:pt x="4250" y="15290"/>
                </a:lnTo>
                <a:lnTo>
                  <a:pt x="4616" y="15460"/>
                </a:lnTo>
                <a:lnTo>
                  <a:pt x="4958" y="15631"/>
                </a:lnTo>
                <a:lnTo>
                  <a:pt x="5349" y="15778"/>
                </a:lnTo>
                <a:lnTo>
                  <a:pt x="5715" y="15900"/>
                </a:lnTo>
                <a:lnTo>
                  <a:pt x="6106" y="16022"/>
                </a:lnTo>
                <a:lnTo>
                  <a:pt x="6497" y="16095"/>
                </a:lnTo>
                <a:lnTo>
                  <a:pt x="6887" y="16169"/>
                </a:lnTo>
                <a:lnTo>
                  <a:pt x="7303" y="16218"/>
                </a:lnTo>
                <a:lnTo>
                  <a:pt x="7718" y="16266"/>
                </a:lnTo>
                <a:lnTo>
                  <a:pt x="8548" y="16266"/>
                </a:lnTo>
                <a:lnTo>
                  <a:pt x="8963" y="16218"/>
                </a:lnTo>
                <a:lnTo>
                  <a:pt x="9379" y="16169"/>
                </a:lnTo>
                <a:lnTo>
                  <a:pt x="9769" y="16095"/>
                </a:lnTo>
                <a:lnTo>
                  <a:pt x="10160" y="16022"/>
                </a:lnTo>
                <a:lnTo>
                  <a:pt x="10551" y="15900"/>
                </a:lnTo>
                <a:lnTo>
                  <a:pt x="10942" y="15778"/>
                </a:lnTo>
                <a:lnTo>
                  <a:pt x="11308" y="15631"/>
                </a:lnTo>
                <a:lnTo>
                  <a:pt x="11650" y="15460"/>
                </a:lnTo>
                <a:lnTo>
                  <a:pt x="12016" y="15290"/>
                </a:lnTo>
                <a:lnTo>
                  <a:pt x="12358" y="15094"/>
                </a:lnTo>
                <a:lnTo>
                  <a:pt x="12676" y="14874"/>
                </a:lnTo>
                <a:lnTo>
                  <a:pt x="12993" y="14655"/>
                </a:lnTo>
                <a:lnTo>
                  <a:pt x="13311" y="14410"/>
                </a:lnTo>
                <a:lnTo>
                  <a:pt x="13604" y="14142"/>
                </a:lnTo>
                <a:lnTo>
                  <a:pt x="13872" y="13873"/>
                </a:lnTo>
                <a:lnTo>
                  <a:pt x="14166" y="13604"/>
                </a:lnTo>
                <a:lnTo>
                  <a:pt x="14410" y="13311"/>
                </a:lnTo>
                <a:lnTo>
                  <a:pt x="14654" y="12994"/>
                </a:lnTo>
                <a:lnTo>
                  <a:pt x="14874" y="12676"/>
                </a:lnTo>
                <a:lnTo>
                  <a:pt x="15094" y="12359"/>
                </a:lnTo>
                <a:lnTo>
                  <a:pt x="15289" y="12017"/>
                </a:lnTo>
                <a:lnTo>
                  <a:pt x="15460" y="11650"/>
                </a:lnTo>
                <a:lnTo>
                  <a:pt x="15631" y="11309"/>
                </a:lnTo>
                <a:lnTo>
                  <a:pt x="15777" y="10918"/>
                </a:lnTo>
                <a:lnTo>
                  <a:pt x="15900" y="10551"/>
                </a:lnTo>
                <a:lnTo>
                  <a:pt x="16022" y="10161"/>
                </a:lnTo>
                <a:lnTo>
                  <a:pt x="16095" y="9770"/>
                </a:lnTo>
                <a:lnTo>
                  <a:pt x="16168" y="9379"/>
                </a:lnTo>
                <a:lnTo>
                  <a:pt x="16217" y="8964"/>
                </a:lnTo>
                <a:lnTo>
                  <a:pt x="16266" y="8549"/>
                </a:lnTo>
                <a:lnTo>
                  <a:pt x="16266" y="8134"/>
                </a:lnTo>
                <a:lnTo>
                  <a:pt x="16266" y="7718"/>
                </a:lnTo>
                <a:lnTo>
                  <a:pt x="16217" y="7303"/>
                </a:lnTo>
                <a:lnTo>
                  <a:pt x="16168" y="6888"/>
                </a:lnTo>
                <a:lnTo>
                  <a:pt x="16095" y="6497"/>
                </a:lnTo>
                <a:lnTo>
                  <a:pt x="16022" y="6106"/>
                </a:lnTo>
                <a:lnTo>
                  <a:pt x="15900" y="5716"/>
                </a:lnTo>
                <a:lnTo>
                  <a:pt x="15777" y="5349"/>
                </a:lnTo>
                <a:lnTo>
                  <a:pt x="15631" y="4959"/>
                </a:lnTo>
                <a:lnTo>
                  <a:pt x="15460" y="4617"/>
                </a:lnTo>
                <a:lnTo>
                  <a:pt x="15289" y="4250"/>
                </a:lnTo>
                <a:lnTo>
                  <a:pt x="15094" y="3908"/>
                </a:lnTo>
                <a:lnTo>
                  <a:pt x="14874" y="3591"/>
                </a:lnTo>
                <a:lnTo>
                  <a:pt x="14654" y="3273"/>
                </a:lnTo>
                <a:lnTo>
                  <a:pt x="14410" y="2956"/>
                </a:lnTo>
                <a:lnTo>
                  <a:pt x="14166" y="2663"/>
                </a:lnTo>
                <a:lnTo>
                  <a:pt x="13872" y="2394"/>
                </a:lnTo>
                <a:lnTo>
                  <a:pt x="13604" y="2125"/>
                </a:lnTo>
                <a:lnTo>
                  <a:pt x="13311" y="1857"/>
                </a:lnTo>
                <a:lnTo>
                  <a:pt x="12993" y="1613"/>
                </a:lnTo>
                <a:lnTo>
                  <a:pt x="12676" y="1393"/>
                </a:lnTo>
                <a:lnTo>
                  <a:pt x="12358" y="1173"/>
                </a:lnTo>
                <a:lnTo>
                  <a:pt x="12016" y="978"/>
                </a:lnTo>
                <a:lnTo>
                  <a:pt x="11650" y="807"/>
                </a:lnTo>
                <a:lnTo>
                  <a:pt x="11308" y="636"/>
                </a:lnTo>
                <a:lnTo>
                  <a:pt x="10942" y="489"/>
                </a:lnTo>
                <a:lnTo>
                  <a:pt x="10551" y="367"/>
                </a:lnTo>
                <a:lnTo>
                  <a:pt x="10160" y="245"/>
                </a:lnTo>
                <a:lnTo>
                  <a:pt x="9769" y="172"/>
                </a:lnTo>
                <a:lnTo>
                  <a:pt x="9379" y="98"/>
                </a:lnTo>
                <a:lnTo>
                  <a:pt x="8963" y="50"/>
                </a:lnTo>
                <a:lnTo>
                  <a:pt x="854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3" name="Google Shape;1363;p38"/>
          <p:cNvSpPr/>
          <p:nvPr/>
        </p:nvSpPr>
        <p:spPr>
          <a:xfrm>
            <a:off x="2616754" y="3793571"/>
            <a:ext cx="339959" cy="297094"/>
          </a:xfrm>
          <a:custGeom>
            <a:rect b="b" l="l" r="r" t="t"/>
            <a:pathLst>
              <a:path extrusionOk="0" h="14215" w="16266">
                <a:moveTo>
                  <a:pt x="8597" y="4397"/>
                </a:moveTo>
                <a:lnTo>
                  <a:pt x="8719" y="4421"/>
                </a:lnTo>
                <a:lnTo>
                  <a:pt x="8866" y="4445"/>
                </a:lnTo>
                <a:lnTo>
                  <a:pt x="8988" y="4519"/>
                </a:lnTo>
                <a:lnTo>
                  <a:pt x="9085" y="4616"/>
                </a:lnTo>
                <a:lnTo>
                  <a:pt x="9159" y="4714"/>
                </a:lnTo>
                <a:lnTo>
                  <a:pt x="9208" y="4836"/>
                </a:lnTo>
                <a:lnTo>
                  <a:pt x="9232" y="4958"/>
                </a:lnTo>
                <a:lnTo>
                  <a:pt x="9256" y="5105"/>
                </a:lnTo>
                <a:lnTo>
                  <a:pt x="8963" y="8939"/>
                </a:lnTo>
                <a:lnTo>
                  <a:pt x="8939" y="9086"/>
                </a:lnTo>
                <a:lnTo>
                  <a:pt x="8890" y="9232"/>
                </a:lnTo>
                <a:lnTo>
                  <a:pt x="8817" y="9330"/>
                </a:lnTo>
                <a:lnTo>
                  <a:pt x="8719" y="9452"/>
                </a:lnTo>
                <a:lnTo>
                  <a:pt x="8597" y="9525"/>
                </a:lnTo>
                <a:lnTo>
                  <a:pt x="8475" y="9599"/>
                </a:lnTo>
                <a:lnTo>
                  <a:pt x="8353" y="9648"/>
                </a:lnTo>
                <a:lnTo>
                  <a:pt x="7913" y="9648"/>
                </a:lnTo>
                <a:lnTo>
                  <a:pt x="7791" y="9599"/>
                </a:lnTo>
                <a:lnTo>
                  <a:pt x="7669" y="9525"/>
                </a:lnTo>
                <a:lnTo>
                  <a:pt x="7547" y="9452"/>
                </a:lnTo>
                <a:lnTo>
                  <a:pt x="7449" y="9330"/>
                </a:lnTo>
                <a:lnTo>
                  <a:pt x="7376" y="9232"/>
                </a:lnTo>
                <a:lnTo>
                  <a:pt x="7327" y="9086"/>
                </a:lnTo>
                <a:lnTo>
                  <a:pt x="7303" y="8939"/>
                </a:lnTo>
                <a:lnTo>
                  <a:pt x="7010" y="5105"/>
                </a:lnTo>
                <a:lnTo>
                  <a:pt x="7034" y="4958"/>
                </a:lnTo>
                <a:lnTo>
                  <a:pt x="7058" y="4836"/>
                </a:lnTo>
                <a:lnTo>
                  <a:pt x="7107" y="4714"/>
                </a:lnTo>
                <a:lnTo>
                  <a:pt x="7180" y="4616"/>
                </a:lnTo>
                <a:lnTo>
                  <a:pt x="7278" y="4519"/>
                </a:lnTo>
                <a:lnTo>
                  <a:pt x="7400" y="4445"/>
                </a:lnTo>
                <a:lnTo>
                  <a:pt x="7547" y="4421"/>
                </a:lnTo>
                <a:lnTo>
                  <a:pt x="7669" y="4397"/>
                </a:lnTo>
                <a:close/>
                <a:moveTo>
                  <a:pt x="8133" y="10429"/>
                </a:moveTo>
                <a:lnTo>
                  <a:pt x="8328" y="10454"/>
                </a:lnTo>
                <a:lnTo>
                  <a:pt x="8499" y="10502"/>
                </a:lnTo>
                <a:lnTo>
                  <a:pt x="8670" y="10600"/>
                </a:lnTo>
                <a:lnTo>
                  <a:pt x="8817" y="10722"/>
                </a:lnTo>
                <a:lnTo>
                  <a:pt x="8939" y="10869"/>
                </a:lnTo>
                <a:lnTo>
                  <a:pt x="9037" y="11040"/>
                </a:lnTo>
                <a:lnTo>
                  <a:pt x="9085" y="11211"/>
                </a:lnTo>
                <a:lnTo>
                  <a:pt x="9110" y="11406"/>
                </a:lnTo>
                <a:lnTo>
                  <a:pt x="9085" y="11601"/>
                </a:lnTo>
                <a:lnTo>
                  <a:pt x="9037" y="11797"/>
                </a:lnTo>
                <a:lnTo>
                  <a:pt x="8939" y="11943"/>
                </a:lnTo>
                <a:lnTo>
                  <a:pt x="8817" y="12090"/>
                </a:lnTo>
                <a:lnTo>
                  <a:pt x="8670" y="12212"/>
                </a:lnTo>
                <a:lnTo>
                  <a:pt x="8499" y="12310"/>
                </a:lnTo>
                <a:lnTo>
                  <a:pt x="8328" y="12359"/>
                </a:lnTo>
                <a:lnTo>
                  <a:pt x="8133" y="12383"/>
                </a:lnTo>
                <a:lnTo>
                  <a:pt x="7938" y="12359"/>
                </a:lnTo>
                <a:lnTo>
                  <a:pt x="7742" y="12310"/>
                </a:lnTo>
                <a:lnTo>
                  <a:pt x="7596" y="12212"/>
                </a:lnTo>
                <a:lnTo>
                  <a:pt x="7449" y="12090"/>
                </a:lnTo>
                <a:lnTo>
                  <a:pt x="7327" y="11943"/>
                </a:lnTo>
                <a:lnTo>
                  <a:pt x="7229" y="11797"/>
                </a:lnTo>
                <a:lnTo>
                  <a:pt x="7180" y="11601"/>
                </a:lnTo>
                <a:lnTo>
                  <a:pt x="7156" y="11406"/>
                </a:lnTo>
                <a:lnTo>
                  <a:pt x="7180" y="11211"/>
                </a:lnTo>
                <a:lnTo>
                  <a:pt x="7229" y="11040"/>
                </a:lnTo>
                <a:lnTo>
                  <a:pt x="7327" y="10869"/>
                </a:lnTo>
                <a:lnTo>
                  <a:pt x="7449" y="10722"/>
                </a:lnTo>
                <a:lnTo>
                  <a:pt x="7596" y="10600"/>
                </a:lnTo>
                <a:lnTo>
                  <a:pt x="7742" y="10502"/>
                </a:lnTo>
                <a:lnTo>
                  <a:pt x="7938" y="10454"/>
                </a:lnTo>
                <a:lnTo>
                  <a:pt x="8133" y="10429"/>
                </a:lnTo>
                <a:close/>
                <a:moveTo>
                  <a:pt x="7986" y="0"/>
                </a:moveTo>
                <a:lnTo>
                  <a:pt x="7864" y="25"/>
                </a:lnTo>
                <a:lnTo>
                  <a:pt x="7742" y="74"/>
                </a:lnTo>
                <a:lnTo>
                  <a:pt x="7620" y="123"/>
                </a:lnTo>
                <a:lnTo>
                  <a:pt x="7522" y="196"/>
                </a:lnTo>
                <a:lnTo>
                  <a:pt x="7425" y="294"/>
                </a:lnTo>
                <a:lnTo>
                  <a:pt x="7327" y="391"/>
                </a:lnTo>
                <a:lnTo>
                  <a:pt x="7254" y="489"/>
                </a:lnTo>
                <a:lnTo>
                  <a:pt x="147" y="12700"/>
                </a:lnTo>
                <a:lnTo>
                  <a:pt x="73" y="12823"/>
                </a:lnTo>
                <a:lnTo>
                  <a:pt x="25" y="12945"/>
                </a:lnTo>
                <a:lnTo>
                  <a:pt x="0" y="13067"/>
                </a:lnTo>
                <a:lnTo>
                  <a:pt x="0" y="13213"/>
                </a:lnTo>
                <a:lnTo>
                  <a:pt x="0" y="13335"/>
                </a:lnTo>
                <a:lnTo>
                  <a:pt x="25" y="13458"/>
                </a:lnTo>
                <a:lnTo>
                  <a:pt x="73" y="13604"/>
                </a:lnTo>
                <a:lnTo>
                  <a:pt x="147" y="13726"/>
                </a:lnTo>
                <a:lnTo>
                  <a:pt x="220" y="13824"/>
                </a:lnTo>
                <a:lnTo>
                  <a:pt x="293" y="13922"/>
                </a:lnTo>
                <a:lnTo>
                  <a:pt x="391" y="14019"/>
                </a:lnTo>
                <a:lnTo>
                  <a:pt x="513" y="14093"/>
                </a:lnTo>
                <a:lnTo>
                  <a:pt x="635" y="14141"/>
                </a:lnTo>
                <a:lnTo>
                  <a:pt x="757" y="14190"/>
                </a:lnTo>
                <a:lnTo>
                  <a:pt x="879" y="14215"/>
                </a:lnTo>
                <a:lnTo>
                  <a:pt x="15387" y="14215"/>
                </a:lnTo>
                <a:lnTo>
                  <a:pt x="15509" y="14190"/>
                </a:lnTo>
                <a:lnTo>
                  <a:pt x="15631" y="14141"/>
                </a:lnTo>
                <a:lnTo>
                  <a:pt x="15753" y="14093"/>
                </a:lnTo>
                <a:lnTo>
                  <a:pt x="15875" y="14019"/>
                </a:lnTo>
                <a:lnTo>
                  <a:pt x="15973" y="13922"/>
                </a:lnTo>
                <a:lnTo>
                  <a:pt x="16046" y="13824"/>
                </a:lnTo>
                <a:lnTo>
                  <a:pt x="16119" y="13726"/>
                </a:lnTo>
                <a:lnTo>
                  <a:pt x="16193" y="13604"/>
                </a:lnTo>
                <a:lnTo>
                  <a:pt x="16241" y="13458"/>
                </a:lnTo>
                <a:lnTo>
                  <a:pt x="16266" y="13335"/>
                </a:lnTo>
                <a:lnTo>
                  <a:pt x="16266" y="13213"/>
                </a:lnTo>
                <a:lnTo>
                  <a:pt x="16266" y="13067"/>
                </a:lnTo>
                <a:lnTo>
                  <a:pt x="16241" y="12945"/>
                </a:lnTo>
                <a:lnTo>
                  <a:pt x="16193" y="12823"/>
                </a:lnTo>
                <a:lnTo>
                  <a:pt x="16119" y="12700"/>
                </a:lnTo>
                <a:lnTo>
                  <a:pt x="9012" y="489"/>
                </a:lnTo>
                <a:lnTo>
                  <a:pt x="8939" y="391"/>
                </a:lnTo>
                <a:lnTo>
                  <a:pt x="8841" y="294"/>
                </a:lnTo>
                <a:lnTo>
                  <a:pt x="8744" y="196"/>
                </a:lnTo>
                <a:lnTo>
                  <a:pt x="8646" y="123"/>
                </a:lnTo>
                <a:lnTo>
                  <a:pt x="8524" y="74"/>
                </a:lnTo>
                <a:lnTo>
                  <a:pt x="8402" y="25"/>
                </a:lnTo>
                <a:lnTo>
                  <a:pt x="825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4" name="Google Shape;1364;p38"/>
          <p:cNvSpPr/>
          <p:nvPr/>
        </p:nvSpPr>
        <p:spPr>
          <a:xfrm>
            <a:off x="3742304" y="3770601"/>
            <a:ext cx="343053" cy="343032"/>
          </a:xfrm>
          <a:custGeom>
            <a:rect b="b" l="l" r="r" t="t"/>
            <a:pathLst>
              <a:path extrusionOk="0" h="16413" w="16414">
                <a:moveTo>
                  <a:pt x="10088" y="5080"/>
                </a:moveTo>
                <a:lnTo>
                  <a:pt x="10234" y="5105"/>
                </a:lnTo>
                <a:lnTo>
                  <a:pt x="10307" y="5129"/>
                </a:lnTo>
                <a:lnTo>
                  <a:pt x="10356" y="5178"/>
                </a:lnTo>
                <a:lnTo>
                  <a:pt x="11235" y="6057"/>
                </a:lnTo>
                <a:lnTo>
                  <a:pt x="11284" y="6106"/>
                </a:lnTo>
                <a:lnTo>
                  <a:pt x="11309" y="6179"/>
                </a:lnTo>
                <a:lnTo>
                  <a:pt x="11333" y="6326"/>
                </a:lnTo>
                <a:lnTo>
                  <a:pt x="11309" y="6473"/>
                </a:lnTo>
                <a:lnTo>
                  <a:pt x="11284" y="6546"/>
                </a:lnTo>
                <a:lnTo>
                  <a:pt x="11235" y="6595"/>
                </a:lnTo>
                <a:lnTo>
                  <a:pt x="9892" y="7938"/>
                </a:lnTo>
                <a:lnTo>
                  <a:pt x="9843" y="7987"/>
                </a:lnTo>
                <a:lnTo>
                  <a:pt x="9819" y="8060"/>
                </a:lnTo>
                <a:lnTo>
                  <a:pt x="9795" y="8207"/>
                </a:lnTo>
                <a:lnTo>
                  <a:pt x="9819" y="8353"/>
                </a:lnTo>
                <a:lnTo>
                  <a:pt x="9843" y="8426"/>
                </a:lnTo>
                <a:lnTo>
                  <a:pt x="9892" y="8475"/>
                </a:lnTo>
                <a:lnTo>
                  <a:pt x="11235" y="9818"/>
                </a:lnTo>
                <a:lnTo>
                  <a:pt x="11284" y="9867"/>
                </a:lnTo>
                <a:lnTo>
                  <a:pt x="11309" y="9941"/>
                </a:lnTo>
                <a:lnTo>
                  <a:pt x="11333" y="10087"/>
                </a:lnTo>
                <a:lnTo>
                  <a:pt x="11309" y="10234"/>
                </a:lnTo>
                <a:lnTo>
                  <a:pt x="11284" y="10307"/>
                </a:lnTo>
                <a:lnTo>
                  <a:pt x="11235" y="10356"/>
                </a:lnTo>
                <a:lnTo>
                  <a:pt x="10356" y="11235"/>
                </a:lnTo>
                <a:lnTo>
                  <a:pt x="10307" y="11284"/>
                </a:lnTo>
                <a:lnTo>
                  <a:pt x="10234" y="11308"/>
                </a:lnTo>
                <a:lnTo>
                  <a:pt x="10088" y="11333"/>
                </a:lnTo>
                <a:lnTo>
                  <a:pt x="9941" y="11308"/>
                </a:lnTo>
                <a:lnTo>
                  <a:pt x="9868" y="11284"/>
                </a:lnTo>
                <a:lnTo>
                  <a:pt x="9819" y="11235"/>
                </a:lnTo>
                <a:lnTo>
                  <a:pt x="8476" y="9892"/>
                </a:lnTo>
                <a:lnTo>
                  <a:pt x="8427" y="9843"/>
                </a:lnTo>
                <a:lnTo>
                  <a:pt x="8354" y="9818"/>
                </a:lnTo>
                <a:lnTo>
                  <a:pt x="8207" y="9794"/>
                </a:lnTo>
                <a:lnTo>
                  <a:pt x="8061" y="9818"/>
                </a:lnTo>
                <a:lnTo>
                  <a:pt x="7987" y="9843"/>
                </a:lnTo>
                <a:lnTo>
                  <a:pt x="7938" y="9892"/>
                </a:lnTo>
                <a:lnTo>
                  <a:pt x="6595" y="11235"/>
                </a:lnTo>
                <a:lnTo>
                  <a:pt x="6546" y="11284"/>
                </a:lnTo>
                <a:lnTo>
                  <a:pt x="6473" y="11308"/>
                </a:lnTo>
                <a:lnTo>
                  <a:pt x="6326" y="11333"/>
                </a:lnTo>
                <a:lnTo>
                  <a:pt x="6180" y="11308"/>
                </a:lnTo>
                <a:lnTo>
                  <a:pt x="6107" y="11284"/>
                </a:lnTo>
                <a:lnTo>
                  <a:pt x="6058" y="11235"/>
                </a:lnTo>
                <a:lnTo>
                  <a:pt x="5179" y="10356"/>
                </a:lnTo>
                <a:lnTo>
                  <a:pt x="5130" y="10307"/>
                </a:lnTo>
                <a:lnTo>
                  <a:pt x="5105" y="10234"/>
                </a:lnTo>
                <a:lnTo>
                  <a:pt x="5081" y="10087"/>
                </a:lnTo>
                <a:lnTo>
                  <a:pt x="5105" y="9941"/>
                </a:lnTo>
                <a:lnTo>
                  <a:pt x="5130" y="9867"/>
                </a:lnTo>
                <a:lnTo>
                  <a:pt x="5179" y="9818"/>
                </a:lnTo>
                <a:lnTo>
                  <a:pt x="6522" y="8475"/>
                </a:lnTo>
                <a:lnTo>
                  <a:pt x="6571" y="8426"/>
                </a:lnTo>
                <a:lnTo>
                  <a:pt x="6595" y="8353"/>
                </a:lnTo>
                <a:lnTo>
                  <a:pt x="6620" y="8207"/>
                </a:lnTo>
                <a:lnTo>
                  <a:pt x="6595" y="8060"/>
                </a:lnTo>
                <a:lnTo>
                  <a:pt x="6571" y="7987"/>
                </a:lnTo>
                <a:lnTo>
                  <a:pt x="6522" y="7938"/>
                </a:lnTo>
                <a:lnTo>
                  <a:pt x="5179" y="6595"/>
                </a:lnTo>
                <a:lnTo>
                  <a:pt x="5130" y="6546"/>
                </a:lnTo>
                <a:lnTo>
                  <a:pt x="5105" y="6473"/>
                </a:lnTo>
                <a:lnTo>
                  <a:pt x="5081" y="6326"/>
                </a:lnTo>
                <a:lnTo>
                  <a:pt x="5105" y="6179"/>
                </a:lnTo>
                <a:lnTo>
                  <a:pt x="5130" y="6106"/>
                </a:lnTo>
                <a:lnTo>
                  <a:pt x="5179" y="6057"/>
                </a:lnTo>
                <a:lnTo>
                  <a:pt x="6058" y="5178"/>
                </a:lnTo>
                <a:lnTo>
                  <a:pt x="6107" y="5129"/>
                </a:lnTo>
                <a:lnTo>
                  <a:pt x="6180" y="5105"/>
                </a:lnTo>
                <a:lnTo>
                  <a:pt x="6326" y="5080"/>
                </a:lnTo>
                <a:lnTo>
                  <a:pt x="6473" y="5105"/>
                </a:lnTo>
                <a:lnTo>
                  <a:pt x="6546" y="5129"/>
                </a:lnTo>
                <a:lnTo>
                  <a:pt x="6595" y="5178"/>
                </a:lnTo>
                <a:lnTo>
                  <a:pt x="7938" y="6521"/>
                </a:lnTo>
                <a:lnTo>
                  <a:pt x="7987" y="6570"/>
                </a:lnTo>
                <a:lnTo>
                  <a:pt x="8061" y="6595"/>
                </a:lnTo>
                <a:lnTo>
                  <a:pt x="8207" y="6619"/>
                </a:lnTo>
                <a:lnTo>
                  <a:pt x="8354" y="6595"/>
                </a:lnTo>
                <a:lnTo>
                  <a:pt x="8427" y="6570"/>
                </a:lnTo>
                <a:lnTo>
                  <a:pt x="8476" y="6521"/>
                </a:lnTo>
                <a:lnTo>
                  <a:pt x="9819" y="5178"/>
                </a:lnTo>
                <a:lnTo>
                  <a:pt x="9868" y="5129"/>
                </a:lnTo>
                <a:lnTo>
                  <a:pt x="9941" y="5105"/>
                </a:lnTo>
                <a:lnTo>
                  <a:pt x="10088" y="5080"/>
                </a:lnTo>
                <a:close/>
                <a:moveTo>
                  <a:pt x="5130" y="0"/>
                </a:moveTo>
                <a:lnTo>
                  <a:pt x="4934" y="25"/>
                </a:lnTo>
                <a:lnTo>
                  <a:pt x="4739" y="74"/>
                </a:lnTo>
                <a:lnTo>
                  <a:pt x="4568" y="171"/>
                </a:lnTo>
                <a:lnTo>
                  <a:pt x="4397" y="293"/>
                </a:lnTo>
                <a:lnTo>
                  <a:pt x="294" y="4397"/>
                </a:lnTo>
                <a:lnTo>
                  <a:pt x="172" y="4568"/>
                </a:lnTo>
                <a:lnTo>
                  <a:pt x="74" y="4738"/>
                </a:lnTo>
                <a:lnTo>
                  <a:pt x="25" y="4934"/>
                </a:lnTo>
                <a:lnTo>
                  <a:pt x="1" y="5129"/>
                </a:lnTo>
                <a:lnTo>
                  <a:pt x="1" y="11284"/>
                </a:lnTo>
                <a:lnTo>
                  <a:pt x="25" y="11479"/>
                </a:lnTo>
                <a:lnTo>
                  <a:pt x="74" y="11675"/>
                </a:lnTo>
                <a:lnTo>
                  <a:pt x="172" y="11846"/>
                </a:lnTo>
                <a:lnTo>
                  <a:pt x="294" y="12017"/>
                </a:lnTo>
                <a:lnTo>
                  <a:pt x="4397" y="16120"/>
                </a:lnTo>
                <a:lnTo>
                  <a:pt x="4568" y="16242"/>
                </a:lnTo>
                <a:lnTo>
                  <a:pt x="4739" y="16339"/>
                </a:lnTo>
                <a:lnTo>
                  <a:pt x="4934" y="16388"/>
                </a:lnTo>
                <a:lnTo>
                  <a:pt x="5130" y="16413"/>
                </a:lnTo>
                <a:lnTo>
                  <a:pt x="11284" y="16413"/>
                </a:lnTo>
                <a:lnTo>
                  <a:pt x="11480" y="16388"/>
                </a:lnTo>
                <a:lnTo>
                  <a:pt x="11675" y="16339"/>
                </a:lnTo>
                <a:lnTo>
                  <a:pt x="11846" y="16242"/>
                </a:lnTo>
                <a:lnTo>
                  <a:pt x="12017" y="16120"/>
                </a:lnTo>
                <a:lnTo>
                  <a:pt x="16120" y="12017"/>
                </a:lnTo>
                <a:lnTo>
                  <a:pt x="16242" y="11846"/>
                </a:lnTo>
                <a:lnTo>
                  <a:pt x="16340" y="11675"/>
                </a:lnTo>
                <a:lnTo>
                  <a:pt x="16389" y="11479"/>
                </a:lnTo>
                <a:lnTo>
                  <a:pt x="16413" y="11284"/>
                </a:lnTo>
                <a:lnTo>
                  <a:pt x="16413" y="5129"/>
                </a:lnTo>
                <a:lnTo>
                  <a:pt x="16389" y="4934"/>
                </a:lnTo>
                <a:lnTo>
                  <a:pt x="16340" y="4738"/>
                </a:lnTo>
                <a:lnTo>
                  <a:pt x="16242" y="4568"/>
                </a:lnTo>
                <a:lnTo>
                  <a:pt x="16120" y="4397"/>
                </a:lnTo>
                <a:lnTo>
                  <a:pt x="12017" y="293"/>
                </a:lnTo>
                <a:lnTo>
                  <a:pt x="11846" y="171"/>
                </a:lnTo>
                <a:lnTo>
                  <a:pt x="11675" y="74"/>
                </a:lnTo>
                <a:lnTo>
                  <a:pt x="11480" y="25"/>
                </a:lnTo>
                <a:lnTo>
                  <a:pt x="1128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65" name="Google Shape;1365;p38"/>
          <p:cNvGrpSpPr/>
          <p:nvPr/>
        </p:nvGrpSpPr>
        <p:grpSpPr>
          <a:xfrm>
            <a:off x="4280686" y="3775560"/>
            <a:ext cx="393045" cy="332833"/>
            <a:chOff x="5275975" y="4344850"/>
            <a:chExt cx="470150" cy="398125"/>
          </a:xfrm>
        </p:grpSpPr>
        <p:sp>
          <p:nvSpPr>
            <p:cNvPr id="1366" name="Google Shape;1366;p38"/>
            <p:cNvSpPr/>
            <p:nvPr/>
          </p:nvSpPr>
          <p:spPr>
            <a:xfrm>
              <a:off x="566125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122" y="1295"/>
                  </a:lnTo>
                  <a:lnTo>
                    <a:pt x="244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418" y="1514"/>
                  </a:lnTo>
                  <a:lnTo>
                    <a:pt x="2540" y="1295"/>
                  </a:lnTo>
                  <a:lnTo>
                    <a:pt x="2613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7" name="Google Shape;1367;p38"/>
            <p:cNvSpPr/>
            <p:nvPr/>
          </p:nvSpPr>
          <p:spPr>
            <a:xfrm>
              <a:off x="5294900" y="4690450"/>
              <a:ext cx="65950" cy="52525"/>
            </a:xfrm>
            <a:custGeom>
              <a:rect b="b" l="l" r="r" t="t"/>
              <a:pathLst>
                <a:path extrusionOk="0" h="2101" w="2638">
                  <a:moveTo>
                    <a:pt x="0" y="0"/>
                  </a:moveTo>
                  <a:lnTo>
                    <a:pt x="0" y="782"/>
                  </a:lnTo>
                  <a:lnTo>
                    <a:pt x="25" y="1050"/>
                  </a:lnTo>
                  <a:lnTo>
                    <a:pt x="98" y="1295"/>
                  </a:lnTo>
                  <a:lnTo>
                    <a:pt x="220" y="1514"/>
                  </a:lnTo>
                  <a:lnTo>
                    <a:pt x="391" y="1710"/>
                  </a:lnTo>
                  <a:lnTo>
                    <a:pt x="586" y="1856"/>
                  </a:lnTo>
                  <a:lnTo>
                    <a:pt x="806" y="1978"/>
                  </a:lnTo>
                  <a:lnTo>
                    <a:pt x="1050" y="2076"/>
                  </a:lnTo>
                  <a:lnTo>
                    <a:pt x="1319" y="2100"/>
                  </a:lnTo>
                  <a:lnTo>
                    <a:pt x="1588" y="2076"/>
                  </a:lnTo>
                  <a:lnTo>
                    <a:pt x="1832" y="1978"/>
                  </a:lnTo>
                  <a:lnTo>
                    <a:pt x="2052" y="1856"/>
                  </a:lnTo>
                  <a:lnTo>
                    <a:pt x="2247" y="1710"/>
                  </a:lnTo>
                  <a:lnTo>
                    <a:pt x="2394" y="1514"/>
                  </a:lnTo>
                  <a:lnTo>
                    <a:pt x="2516" y="1295"/>
                  </a:lnTo>
                  <a:lnTo>
                    <a:pt x="2614" y="1050"/>
                  </a:lnTo>
                  <a:lnTo>
                    <a:pt x="2638" y="782"/>
                  </a:lnTo>
                  <a:lnTo>
                    <a:pt x="263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8" name="Google Shape;1368;p38"/>
            <p:cNvSpPr/>
            <p:nvPr/>
          </p:nvSpPr>
          <p:spPr>
            <a:xfrm>
              <a:off x="5275975" y="4344850"/>
              <a:ext cx="470150" cy="334025"/>
            </a:xfrm>
            <a:custGeom>
              <a:rect b="b" l="l" r="r" t="t"/>
              <a:pathLst>
                <a:path extrusionOk="0" h="13361" w="18806">
                  <a:moveTo>
                    <a:pt x="10062" y="1344"/>
                  </a:moveTo>
                  <a:lnTo>
                    <a:pt x="10673" y="1368"/>
                  </a:lnTo>
                  <a:lnTo>
                    <a:pt x="11699" y="1442"/>
                  </a:lnTo>
                  <a:lnTo>
                    <a:pt x="12529" y="1564"/>
                  </a:lnTo>
                  <a:lnTo>
                    <a:pt x="13164" y="1686"/>
                  </a:lnTo>
                  <a:lnTo>
                    <a:pt x="13628" y="1808"/>
                  </a:lnTo>
                  <a:lnTo>
                    <a:pt x="13946" y="1906"/>
                  </a:lnTo>
                  <a:lnTo>
                    <a:pt x="14166" y="2003"/>
                  </a:lnTo>
                  <a:lnTo>
                    <a:pt x="14214" y="2052"/>
                  </a:lnTo>
                  <a:lnTo>
                    <a:pt x="14288" y="2174"/>
                  </a:lnTo>
                  <a:lnTo>
                    <a:pt x="14459" y="2638"/>
                  </a:lnTo>
                  <a:lnTo>
                    <a:pt x="14678" y="3273"/>
                  </a:lnTo>
                  <a:lnTo>
                    <a:pt x="14898" y="4006"/>
                  </a:lnTo>
                  <a:lnTo>
                    <a:pt x="15313" y="5374"/>
                  </a:lnTo>
                  <a:lnTo>
                    <a:pt x="15484" y="5984"/>
                  </a:lnTo>
                  <a:lnTo>
                    <a:pt x="15460" y="6033"/>
                  </a:lnTo>
                  <a:lnTo>
                    <a:pt x="15411" y="6106"/>
                  </a:lnTo>
                  <a:lnTo>
                    <a:pt x="15313" y="6180"/>
                  </a:lnTo>
                  <a:lnTo>
                    <a:pt x="15167" y="6277"/>
                  </a:lnTo>
                  <a:lnTo>
                    <a:pt x="14972" y="6399"/>
                  </a:lnTo>
                  <a:lnTo>
                    <a:pt x="14727" y="6522"/>
                  </a:lnTo>
                  <a:lnTo>
                    <a:pt x="14410" y="6619"/>
                  </a:lnTo>
                  <a:lnTo>
                    <a:pt x="14068" y="6741"/>
                  </a:lnTo>
                  <a:lnTo>
                    <a:pt x="13677" y="6864"/>
                  </a:lnTo>
                  <a:lnTo>
                    <a:pt x="13213" y="6986"/>
                  </a:lnTo>
                  <a:lnTo>
                    <a:pt x="12725" y="7083"/>
                  </a:lnTo>
                  <a:lnTo>
                    <a:pt x="12163" y="7181"/>
                  </a:lnTo>
                  <a:lnTo>
                    <a:pt x="11552" y="7254"/>
                  </a:lnTo>
                  <a:lnTo>
                    <a:pt x="10893" y="7303"/>
                  </a:lnTo>
                  <a:lnTo>
                    <a:pt x="10185" y="7352"/>
                  </a:lnTo>
                  <a:lnTo>
                    <a:pt x="8622" y="7352"/>
                  </a:lnTo>
                  <a:lnTo>
                    <a:pt x="7913" y="7303"/>
                  </a:lnTo>
                  <a:lnTo>
                    <a:pt x="7254" y="7254"/>
                  </a:lnTo>
                  <a:lnTo>
                    <a:pt x="6643" y="7181"/>
                  </a:lnTo>
                  <a:lnTo>
                    <a:pt x="6082" y="7083"/>
                  </a:lnTo>
                  <a:lnTo>
                    <a:pt x="5593" y="6986"/>
                  </a:lnTo>
                  <a:lnTo>
                    <a:pt x="5129" y="6864"/>
                  </a:lnTo>
                  <a:lnTo>
                    <a:pt x="4738" y="6741"/>
                  </a:lnTo>
                  <a:lnTo>
                    <a:pt x="4396" y="6619"/>
                  </a:lnTo>
                  <a:lnTo>
                    <a:pt x="4079" y="6522"/>
                  </a:lnTo>
                  <a:lnTo>
                    <a:pt x="3835" y="6399"/>
                  </a:lnTo>
                  <a:lnTo>
                    <a:pt x="3639" y="6277"/>
                  </a:lnTo>
                  <a:lnTo>
                    <a:pt x="3493" y="6180"/>
                  </a:lnTo>
                  <a:lnTo>
                    <a:pt x="3395" y="6106"/>
                  </a:lnTo>
                  <a:lnTo>
                    <a:pt x="3346" y="6033"/>
                  </a:lnTo>
                  <a:lnTo>
                    <a:pt x="3322" y="5984"/>
                  </a:lnTo>
                  <a:lnTo>
                    <a:pt x="3493" y="5374"/>
                  </a:lnTo>
                  <a:lnTo>
                    <a:pt x="3908" y="4006"/>
                  </a:lnTo>
                  <a:lnTo>
                    <a:pt x="4128" y="3273"/>
                  </a:lnTo>
                  <a:lnTo>
                    <a:pt x="4347" y="2638"/>
                  </a:lnTo>
                  <a:lnTo>
                    <a:pt x="4518" y="2174"/>
                  </a:lnTo>
                  <a:lnTo>
                    <a:pt x="4592" y="2052"/>
                  </a:lnTo>
                  <a:lnTo>
                    <a:pt x="4641" y="2003"/>
                  </a:lnTo>
                  <a:lnTo>
                    <a:pt x="4860" y="1906"/>
                  </a:lnTo>
                  <a:lnTo>
                    <a:pt x="5178" y="1808"/>
                  </a:lnTo>
                  <a:lnTo>
                    <a:pt x="5642" y="1686"/>
                  </a:lnTo>
                  <a:lnTo>
                    <a:pt x="6277" y="1564"/>
                  </a:lnTo>
                  <a:lnTo>
                    <a:pt x="7107" y="1442"/>
                  </a:lnTo>
                  <a:lnTo>
                    <a:pt x="8133" y="1368"/>
                  </a:lnTo>
                  <a:lnTo>
                    <a:pt x="8744" y="1344"/>
                  </a:lnTo>
                  <a:close/>
                  <a:moveTo>
                    <a:pt x="11919" y="9916"/>
                  </a:moveTo>
                  <a:lnTo>
                    <a:pt x="12016" y="9941"/>
                  </a:lnTo>
                  <a:lnTo>
                    <a:pt x="12090" y="9990"/>
                  </a:lnTo>
                  <a:lnTo>
                    <a:pt x="12138" y="10063"/>
                  </a:lnTo>
                  <a:lnTo>
                    <a:pt x="12163" y="10161"/>
                  </a:lnTo>
                  <a:lnTo>
                    <a:pt x="12138" y="10258"/>
                  </a:lnTo>
                  <a:lnTo>
                    <a:pt x="12090" y="10332"/>
                  </a:lnTo>
                  <a:lnTo>
                    <a:pt x="12016" y="10380"/>
                  </a:lnTo>
                  <a:lnTo>
                    <a:pt x="11919" y="10405"/>
                  </a:lnTo>
                  <a:lnTo>
                    <a:pt x="6887" y="10405"/>
                  </a:lnTo>
                  <a:lnTo>
                    <a:pt x="6790" y="10380"/>
                  </a:lnTo>
                  <a:lnTo>
                    <a:pt x="6717" y="10332"/>
                  </a:lnTo>
                  <a:lnTo>
                    <a:pt x="6668" y="10258"/>
                  </a:lnTo>
                  <a:lnTo>
                    <a:pt x="6643" y="10161"/>
                  </a:lnTo>
                  <a:lnTo>
                    <a:pt x="6668" y="10063"/>
                  </a:lnTo>
                  <a:lnTo>
                    <a:pt x="6717" y="9990"/>
                  </a:lnTo>
                  <a:lnTo>
                    <a:pt x="6790" y="9941"/>
                  </a:lnTo>
                  <a:lnTo>
                    <a:pt x="6887" y="9916"/>
                  </a:lnTo>
                  <a:close/>
                  <a:moveTo>
                    <a:pt x="11626" y="10991"/>
                  </a:moveTo>
                  <a:lnTo>
                    <a:pt x="11723" y="11015"/>
                  </a:lnTo>
                  <a:lnTo>
                    <a:pt x="11797" y="11064"/>
                  </a:lnTo>
                  <a:lnTo>
                    <a:pt x="11845" y="11138"/>
                  </a:lnTo>
                  <a:lnTo>
                    <a:pt x="11870" y="11235"/>
                  </a:lnTo>
                  <a:lnTo>
                    <a:pt x="11845" y="11333"/>
                  </a:lnTo>
                  <a:lnTo>
                    <a:pt x="11797" y="11406"/>
                  </a:lnTo>
                  <a:lnTo>
                    <a:pt x="11723" y="11455"/>
                  </a:lnTo>
                  <a:lnTo>
                    <a:pt x="11626" y="11479"/>
                  </a:lnTo>
                  <a:lnTo>
                    <a:pt x="7181" y="11479"/>
                  </a:lnTo>
                  <a:lnTo>
                    <a:pt x="7083" y="11455"/>
                  </a:lnTo>
                  <a:lnTo>
                    <a:pt x="7010" y="11406"/>
                  </a:lnTo>
                  <a:lnTo>
                    <a:pt x="6961" y="11333"/>
                  </a:lnTo>
                  <a:lnTo>
                    <a:pt x="6936" y="11235"/>
                  </a:lnTo>
                  <a:lnTo>
                    <a:pt x="6961" y="11138"/>
                  </a:lnTo>
                  <a:lnTo>
                    <a:pt x="7010" y="11064"/>
                  </a:lnTo>
                  <a:lnTo>
                    <a:pt x="7083" y="11015"/>
                  </a:lnTo>
                  <a:lnTo>
                    <a:pt x="7181" y="10991"/>
                  </a:lnTo>
                  <a:close/>
                  <a:moveTo>
                    <a:pt x="4152" y="9110"/>
                  </a:moveTo>
                  <a:lnTo>
                    <a:pt x="4299" y="9159"/>
                  </a:lnTo>
                  <a:lnTo>
                    <a:pt x="4470" y="9208"/>
                  </a:lnTo>
                  <a:lnTo>
                    <a:pt x="4616" y="9281"/>
                  </a:lnTo>
                  <a:lnTo>
                    <a:pt x="4763" y="9379"/>
                  </a:lnTo>
                  <a:lnTo>
                    <a:pt x="4885" y="9501"/>
                  </a:lnTo>
                  <a:lnTo>
                    <a:pt x="5129" y="9745"/>
                  </a:lnTo>
                  <a:lnTo>
                    <a:pt x="5324" y="10039"/>
                  </a:lnTo>
                  <a:lnTo>
                    <a:pt x="5471" y="10332"/>
                  </a:lnTo>
                  <a:lnTo>
                    <a:pt x="5569" y="10649"/>
                  </a:lnTo>
                  <a:lnTo>
                    <a:pt x="5593" y="10796"/>
                  </a:lnTo>
                  <a:lnTo>
                    <a:pt x="5593" y="10918"/>
                  </a:lnTo>
                  <a:lnTo>
                    <a:pt x="5593" y="11064"/>
                  </a:lnTo>
                  <a:lnTo>
                    <a:pt x="5569" y="11162"/>
                  </a:lnTo>
                  <a:lnTo>
                    <a:pt x="5520" y="11260"/>
                  </a:lnTo>
                  <a:lnTo>
                    <a:pt x="5471" y="11357"/>
                  </a:lnTo>
                  <a:lnTo>
                    <a:pt x="5398" y="11431"/>
                  </a:lnTo>
                  <a:lnTo>
                    <a:pt x="5324" y="11504"/>
                  </a:lnTo>
                  <a:lnTo>
                    <a:pt x="5129" y="11602"/>
                  </a:lnTo>
                  <a:lnTo>
                    <a:pt x="4885" y="11675"/>
                  </a:lnTo>
                  <a:lnTo>
                    <a:pt x="4616" y="11699"/>
                  </a:lnTo>
                  <a:lnTo>
                    <a:pt x="4299" y="11724"/>
                  </a:lnTo>
                  <a:lnTo>
                    <a:pt x="3981" y="11724"/>
                  </a:lnTo>
                  <a:lnTo>
                    <a:pt x="3639" y="11699"/>
                  </a:lnTo>
                  <a:lnTo>
                    <a:pt x="3346" y="11626"/>
                  </a:lnTo>
                  <a:lnTo>
                    <a:pt x="3077" y="11504"/>
                  </a:lnTo>
                  <a:lnTo>
                    <a:pt x="2833" y="11333"/>
                  </a:lnTo>
                  <a:lnTo>
                    <a:pt x="2638" y="11162"/>
                  </a:lnTo>
                  <a:lnTo>
                    <a:pt x="2467" y="10918"/>
                  </a:lnTo>
                  <a:lnTo>
                    <a:pt x="2418" y="10820"/>
                  </a:lnTo>
                  <a:lnTo>
                    <a:pt x="2394" y="10674"/>
                  </a:lnTo>
                  <a:lnTo>
                    <a:pt x="2369" y="10551"/>
                  </a:lnTo>
                  <a:lnTo>
                    <a:pt x="2345" y="10429"/>
                  </a:lnTo>
                  <a:lnTo>
                    <a:pt x="2369" y="10283"/>
                  </a:lnTo>
                  <a:lnTo>
                    <a:pt x="2394" y="10161"/>
                  </a:lnTo>
                  <a:lnTo>
                    <a:pt x="2418" y="10039"/>
                  </a:lnTo>
                  <a:lnTo>
                    <a:pt x="2467" y="9916"/>
                  </a:lnTo>
                  <a:lnTo>
                    <a:pt x="2638" y="9697"/>
                  </a:lnTo>
                  <a:lnTo>
                    <a:pt x="2833" y="9501"/>
                  </a:lnTo>
                  <a:lnTo>
                    <a:pt x="3077" y="9330"/>
                  </a:lnTo>
                  <a:lnTo>
                    <a:pt x="3346" y="9208"/>
                  </a:lnTo>
                  <a:lnTo>
                    <a:pt x="3639" y="9135"/>
                  </a:lnTo>
                  <a:lnTo>
                    <a:pt x="3981" y="9110"/>
                  </a:lnTo>
                  <a:close/>
                  <a:moveTo>
                    <a:pt x="14825" y="9110"/>
                  </a:moveTo>
                  <a:lnTo>
                    <a:pt x="15167" y="9135"/>
                  </a:lnTo>
                  <a:lnTo>
                    <a:pt x="15460" y="9208"/>
                  </a:lnTo>
                  <a:lnTo>
                    <a:pt x="15729" y="9330"/>
                  </a:lnTo>
                  <a:lnTo>
                    <a:pt x="15973" y="9501"/>
                  </a:lnTo>
                  <a:lnTo>
                    <a:pt x="16168" y="9697"/>
                  </a:lnTo>
                  <a:lnTo>
                    <a:pt x="16339" y="9916"/>
                  </a:lnTo>
                  <a:lnTo>
                    <a:pt x="16388" y="10039"/>
                  </a:lnTo>
                  <a:lnTo>
                    <a:pt x="16412" y="10161"/>
                  </a:lnTo>
                  <a:lnTo>
                    <a:pt x="16437" y="10283"/>
                  </a:lnTo>
                  <a:lnTo>
                    <a:pt x="16461" y="10429"/>
                  </a:lnTo>
                  <a:lnTo>
                    <a:pt x="16437" y="10551"/>
                  </a:lnTo>
                  <a:lnTo>
                    <a:pt x="16412" y="10674"/>
                  </a:lnTo>
                  <a:lnTo>
                    <a:pt x="16388" y="10820"/>
                  </a:lnTo>
                  <a:lnTo>
                    <a:pt x="16339" y="10918"/>
                  </a:lnTo>
                  <a:lnTo>
                    <a:pt x="16168" y="11162"/>
                  </a:lnTo>
                  <a:lnTo>
                    <a:pt x="15973" y="11333"/>
                  </a:lnTo>
                  <a:lnTo>
                    <a:pt x="15729" y="11504"/>
                  </a:lnTo>
                  <a:lnTo>
                    <a:pt x="15460" y="11626"/>
                  </a:lnTo>
                  <a:lnTo>
                    <a:pt x="15167" y="11699"/>
                  </a:lnTo>
                  <a:lnTo>
                    <a:pt x="14825" y="11724"/>
                  </a:lnTo>
                  <a:lnTo>
                    <a:pt x="14507" y="11724"/>
                  </a:lnTo>
                  <a:lnTo>
                    <a:pt x="14190" y="11699"/>
                  </a:lnTo>
                  <a:lnTo>
                    <a:pt x="13921" y="11675"/>
                  </a:lnTo>
                  <a:lnTo>
                    <a:pt x="13677" y="11602"/>
                  </a:lnTo>
                  <a:lnTo>
                    <a:pt x="13482" y="11504"/>
                  </a:lnTo>
                  <a:lnTo>
                    <a:pt x="13408" y="11431"/>
                  </a:lnTo>
                  <a:lnTo>
                    <a:pt x="13335" y="11357"/>
                  </a:lnTo>
                  <a:lnTo>
                    <a:pt x="13286" y="11260"/>
                  </a:lnTo>
                  <a:lnTo>
                    <a:pt x="13237" y="11162"/>
                  </a:lnTo>
                  <a:lnTo>
                    <a:pt x="13213" y="11064"/>
                  </a:lnTo>
                  <a:lnTo>
                    <a:pt x="13213" y="10918"/>
                  </a:lnTo>
                  <a:lnTo>
                    <a:pt x="13213" y="10796"/>
                  </a:lnTo>
                  <a:lnTo>
                    <a:pt x="13237" y="10649"/>
                  </a:lnTo>
                  <a:lnTo>
                    <a:pt x="13335" y="10332"/>
                  </a:lnTo>
                  <a:lnTo>
                    <a:pt x="13482" y="10039"/>
                  </a:lnTo>
                  <a:lnTo>
                    <a:pt x="13677" y="9745"/>
                  </a:lnTo>
                  <a:lnTo>
                    <a:pt x="13921" y="9501"/>
                  </a:lnTo>
                  <a:lnTo>
                    <a:pt x="14043" y="9379"/>
                  </a:lnTo>
                  <a:lnTo>
                    <a:pt x="14190" y="9281"/>
                  </a:lnTo>
                  <a:lnTo>
                    <a:pt x="14337" y="9208"/>
                  </a:lnTo>
                  <a:lnTo>
                    <a:pt x="14507" y="9159"/>
                  </a:lnTo>
                  <a:lnTo>
                    <a:pt x="14654" y="9110"/>
                  </a:lnTo>
                  <a:close/>
                  <a:moveTo>
                    <a:pt x="9403" y="1"/>
                  </a:moveTo>
                  <a:lnTo>
                    <a:pt x="8280" y="25"/>
                  </a:lnTo>
                  <a:lnTo>
                    <a:pt x="7303" y="74"/>
                  </a:lnTo>
                  <a:lnTo>
                    <a:pt x="6497" y="147"/>
                  </a:lnTo>
                  <a:lnTo>
                    <a:pt x="5837" y="220"/>
                  </a:lnTo>
                  <a:lnTo>
                    <a:pt x="5324" y="318"/>
                  </a:lnTo>
                  <a:lnTo>
                    <a:pt x="4958" y="391"/>
                  </a:lnTo>
                  <a:lnTo>
                    <a:pt x="4665" y="440"/>
                  </a:lnTo>
                  <a:lnTo>
                    <a:pt x="4421" y="538"/>
                  </a:lnTo>
                  <a:lnTo>
                    <a:pt x="4201" y="660"/>
                  </a:lnTo>
                  <a:lnTo>
                    <a:pt x="3981" y="807"/>
                  </a:lnTo>
                  <a:lnTo>
                    <a:pt x="3761" y="978"/>
                  </a:lnTo>
                  <a:lnTo>
                    <a:pt x="3590" y="1173"/>
                  </a:lnTo>
                  <a:lnTo>
                    <a:pt x="3419" y="1368"/>
                  </a:lnTo>
                  <a:lnTo>
                    <a:pt x="3273" y="1588"/>
                  </a:lnTo>
                  <a:lnTo>
                    <a:pt x="3175" y="1808"/>
                  </a:lnTo>
                  <a:lnTo>
                    <a:pt x="2272" y="4153"/>
                  </a:lnTo>
                  <a:lnTo>
                    <a:pt x="928" y="4153"/>
                  </a:lnTo>
                  <a:lnTo>
                    <a:pt x="831" y="4177"/>
                  </a:lnTo>
                  <a:lnTo>
                    <a:pt x="733" y="4226"/>
                  </a:lnTo>
                  <a:lnTo>
                    <a:pt x="635" y="4299"/>
                  </a:lnTo>
                  <a:lnTo>
                    <a:pt x="464" y="4446"/>
                  </a:lnTo>
                  <a:lnTo>
                    <a:pt x="293" y="4641"/>
                  </a:lnTo>
                  <a:lnTo>
                    <a:pt x="171" y="4861"/>
                  </a:lnTo>
                  <a:lnTo>
                    <a:pt x="73" y="5105"/>
                  </a:lnTo>
                  <a:lnTo>
                    <a:pt x="25" y="5349"/>
                  </a:lnTo>
                  <a:lnTo>
                    <a:pt x="0" y="5569"/>
                  </a:lnTo>
                  <a:lnTo>
                    <a:pt x="25" y="5764"/>
                  </a:lnTo>
                  <a:lnTo>
                    <a:pt x="73" y="5911"/>
                  </a:lnTo>
                  <a:lnTo>
                    <a:pt x="171" y="6033"/>
                  </a:lnTo>
                  <a:lnTo>
                    <a:pt x="293" y="6106"/>
                  </a:lnTo>
                  <a:lnTo>
                    <a:pt x="464" y="6155"/>
                  </a:lnTo>
                  <a:lnTo>
                    <a:pt x="635" y="6204"/>
                  </a:lnTo>
                  <a:lnTo>
                    <a:pt x="1466" y="6204"/>
                  </a:lnTo>
                  <a:lnTo>
                    <a:pt x="1148" y="7034"/>
                  </a:lnTo>
                  <a:lnTo>
                    <a:pt x="1002" y="7547"/>
                  </a:lnTo>
                  <a:lnTo>
                    <a:pt x="879" y="8109"/>
                  </a:lnTo>
                  <a:lnTo>
                    <a:pt x="782" y="8695"/>
                  </a:lnTo>
                  <a:lnTo>
                    <a:pt x="757" y="9233"/>
                  </a:lnTo>
                  <a:lnTo>
                    <a:pt x="757" y="13360"/>
                  </a:lnTo>
                  <a:lnTo>
                    <a:pt x="18049" y="13360"/>
                  </a:lnTo>
                  <a:lnTo>
                    <a:pt x="18049" y="9233"/>
                  </a:lnTo>
                  <a:lnTo>
                    <a:pt x="18024" y="8695"/>
                  </a:lnTo>
                  <a:lnTo>
                    <a:pt x="17927" y="8109"/>
                  </a:lnTo>
                  <a:lnTo>
                    <a:pt x="17805" y="7547"/>
                  </a:lnTo>
                  <a:lnTo>
                    <a:pt x="17658" y="7034"/>
                  </a:lnTo>
                  <a:lnTo>
                    <a:pt x="17341" y="6204"/>
                  </a:lnTo>
                  <a:lnTo>
                    <a:pt x="18171" y="6204"/>
                  </a:lnTo>
                  <a:lnTo>
                    <a:pt x="18342" y="6155"/>
                  </a:lnTo>
                  <a:lnTo>
                    <a:pt x="18513" y="6106"/>
                  </a:lnTo>
                  <a:lnTo>
                    <a:pt x="18635" y="6033"/>
                  </a:lnTo>
                  <a:lnTo>
                    <a:pt x="18733" y="5911"/>
                  </a:lnTo>
                  <a:lnTo>
                    <a:pt x="18782" y="5764"/>
                  </a:lnTo>
                  <a:lnTo>
                    <a:pt x="18806" y="5569"/>
                  </a:lnTo>
                  <a:lnTo>
                    <a:pt x="18782" y="5349"/>
                  </a:lnTo>
                  <a:lnTo>
                    <a:pt x="18733" y="5105"/>
                  </a:lnTo>
                  <a:lnTo>
                    <a:pt x="18635" y="4861"/>
                  </a:lnTo>
                  <a:lnTo>
                    <a:pt x="18513" y="4641"/>
                  </a:lnTo>
                  <a:lnTo>
                    <a:pt x="18342" y="4446"/>
                  </a:lnTo>
                  <a:lnTo>
                    <a:pt x="18171" y="4299"/>
                  </a:lnTo>
                  <a:lnTo>
                    <a:pt x="18073" y="4226"/>
                  </a:lnTo>
                  <a:lnTo>
                    <a:pt x="17976" y="4177"/>
                  </a:lnTo>
                  <a:lnTo>
                    <a:pt x="17878" y="4153"/>
                  </a:lnTo>
                  <a:lnTo>
                    <a:pt x="16535" y="4153"/>
                  </a:lnTo>
                  <a:lnTo>
                    <a:pt x="15631" y="1808"/>
                  </a:lnTo>
                  <a:lnTo>
                    <a:pt x="15533" y="1588"/>
                  </a:lnTo>
                  <a:lnTo>
                    <a:pt x="15387" y="1368"/>
                  </a:lnTo>
                  <a:lnTo>
                    <a:pt x="15216" y="1173"/>
                  </a:lnTo>
                  <a:lnTo>
                    <a:pt x="15045" y="978"/>
                  </a:lnTo>
                  <a:lnTo>
                    <a:pt x="14825" y="807"/>
                  </a:lnTo>
                  <a:lnTo>
                    <a:pt x="14605" y="660"/>
                  </a:lnTo>
                  <a:lnTo>
                    <a:pt x="14385" y="538"/>
                  </a:lnTo>
                  <a:lnTo>
                    <a:pt x="14141" y="440"/>
                  </a:lnTo>
                  <a:lnTo>
                    <a:pt x="13848" y="391"/>
                  </a:lnTo>
                  <a:lnTo>
                    <a:pt x="13482" y="318"/>
                  </a:lnTo>
                  <a:lnTo>
                    <a:pt x="12969" y="220"/>
                  </a:lnTo>
                  <a:lnTo>
                    <a:pt x="12309" y="147"/>
                  </a:lnTo>
                  <a:lnTo>
                    <a:pt x="11503" y="74"/>
                  </a:lnTo>
                  <a:lnTo>
                    <a:pt x="10527" y="25"/>
                  </a:lnTo>
                  <a:lnTo>
                    <a:pt x="940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69" name="Google Shape;1369;p38"/>
          <p:cNvSpPr/>
          <p:nvPr/>
        </p:nvSpPr>
        <p:spPr>
          <a:xfrm>
            <a:off x="4864301" y="3765502"/>
            <a:ext cx="353252" cy="353231"/>
          </a:xfrm>
          <a:custGeom>
            <a:rect b="b" l="l" r="r" t="t"/>
            <a:pathLst>
              <a:path extrusionOk="0" h="16901" w="16902">
                <a:moveTo>
                  <a:pt x="14386" y="757"/>
                </a:moveTo>
                <a:lnTo>
                  <a:pt x="14557" y="782"/>
                </a:lnTo>
                <a:lnTo>
                  <a:pt x="14728" y="806"/>
                </a:lnTo>
                <a:lnTo>
                  <a:pt x="14899" y="831"/>
                </a:lnTo>
                <a:lnTo>
                  <a:pt x="15070" y="904"/>
                </a:lnTo>
                <a:lnTo>
                  <a:pt x="15216" y="977"/>
                </a:lnTo>
                <a:lnTo>
                  <a:pt x="15363" y="1050"/>
                </a:lnTo>
                <a:lnTo>
                  <a:pt x="15509" y="1148"/>
                </a:lnTo>
                <a:lnTo>
                  <a:pt x="15631" y="1270"/>
                </a:lnTo>
                <a:lnTo>
                  <a:pt x="15729" y="1392"/>
                </a:lnTo>
                <a:lnTo>
                  <a:pt x="15827" y="1539"/>
                </a:lnTo>
                <a:lnTo>
                  <a:pt x="15925" y="1661"/>
                </a:lnTo>
                <a:lnTo>
                  <a:pt x="15998" y="1807"/>
                </a:lnTo>
                <a:lnTo>
                  <a:pt x="16047" y="1978"/>
                </a:lnTo>
                <a:lnTo>
                  <a:pt x="16095" y="2125"/>
                </a:lnTo>
                <a:lnTo>
                  <a:pt x="16120" y="2296"/>
                </a:lnTo>
                <a:lnTo>
                  <a:pt x="16144" y="2467"/>
                </a:lnTo>
                <a:lnTo>
                  <a:pt x="16120" y="2565"/>
                </a:lnTo>
                <a:lnTo>
                  <a:pt x="16071" y="2638"/>
                </a:lnTo>
                <a:lnTo>
                  <a:pt x="15998" y="2687"/>
                </a:lnTo>
                <a:lnTo>
                  <a:pt x="15900" y="2711"/>
                </a:lnTo>
                <a:lnTo>
                  <a:pt x="15802" y="2687"/>
                </a:lnTo>
                <a:lnTo>
                  <a:pt x="15729" y="2638"/>
                </a:lnTo>
                <a:lnTo>
                  <a:pt x="15680" y="2565"/>
                </a:lnTo>
                <a:lnTo>
                  <a:pt x="15656" y="2467"/>
                </a:lnTo>
                <a:lnTo>
                  <a:pt x="15631" y="2247"/>
                </a:lnTo>
                <a:lnTo>
                  <a:pt x="15558" y="2003"/>
                </a:lnTo>
                <a:lnTo>
                  <a:pt x="15436" y="1807"/>
                </a:lnTo>
                <a:lnTo>
                  <a:pt x="15290" y="1612"/>
                </a:lnTo>
                <a:lnTo>
                  <a:pt x="15094" y="1466"/>
                </a:lnTo>
                <a:lnTo>
                  <a:pt x="14874" y="1343"/>
                </a:lnTo>
                <a:lnTo>
                  <a:pt x="14630" y="1270"/>
                </a:lnTo>
                <a:lnTo>
                  <a:pt x="14386" y="1246"/>
                </a:lnTo>
                <a:lnTo>
                  <a:pt x="14288" y="1246"/>
                </a:lnTo>
                <a:lnTo>
                  <a:pt x="14215" y="1172"/>
                </a:lnTo>
                <a:lnTo>
                  <a:pt x="14166" y="1099"/>
                </a:lnTo>
                <a:lnTo>
                  <a:pt x="14142" y="1002"/>
                </a:lnTo>
                <a:lnTo>
                  <a:pt x="14166" y="904"/>
                </a:lnTo>
                <a:lnTo>
                  <a:pt x="14215" y="831"/>
                </a:lnTo>
                <a:lnTo>
                  <a:pt x="14288" y="782"/>
                </a:lnTo>
                <a:lnTo>
                  <a:pt x="14386" y="757"/>
                </a:lnTo>
                <a:close/>
                <a:moveTo>
                  <a:pt x="15460" y="0"/>
                </a:moveTo>
                <a:lnTo>
                  <a:pt x="15167" y="25"/>
                </a:lnTo>
                <a:lnTo>
                  <a:pt x="14850" y="49"/>
                </a:lnTo>
                <a:lnTo>
                  <a:pt x="14557" y="122"/>
                </a:lnTo>
                <a:lnTo>
                  <a:pt x="14117" y="244"/>
                </a:lnTo>
                <a:lnTo>
                  <a:pt x="13873" y="318"/>
                </a:lnTo>
                <a:lnTo>
                  <a:pt x="13653" y="415"/>
                </a:lnTo>
                <a:lnTo>
                  <a:pt x="13458" y="537"/>
                </a:lnTo>
                <a:lnTo>
                  <a:pt x="13287" y="660"/>
                </a:lnTo>
                <a:lnTo>
                  <a:pt x="10625" y="3346"/>
                </a:lnTo>
                <a:lnTo>
                  <a:pt x="2858" y="1221"/>
                </a:lnTo>
                <a:lnTo>
                  <a:pt x="2712" y="1197"/>
                </a:lnTo>
                <a:lnTo>
                  <a:pt x="2590" y="1221"/>
                </a:lnTo>
                <a:lnTo>
                  <a:pt x="2467" y="1270"/>
                </a:lnTo>
                <a:lnTo>
                  <a:pt x="2345" y="1343"/>
                </a:lnTo>
                <a:lnTo>
                  <a:pt x="1613" y="2101"/>
                </a:lnTo>
                <a:lnTo>
                  <a:pt x="1539" y="2198"/>
                </a:lnTo>
                <a:lnTo>
                  <a:pt x="1491" y="2296"/>
                </a:lnTo>
                <a:lnTo>
                  <a:pt x="1466" y="2418"/>
                </a:lnTo>
                <a:lnTo>
                  <a:pt x="1466" y="2516"/>
                </a:lnTo>
                <a:lnTo>
                  <a:pt x="1491" y="2613"/>
                </a:lnTo>
                <a:lnTo>
                  <a:pt x="1515" y="2687"/>
                </a:lnTo>
                <a:lnTo>
                  <a:pt x="1613" y="2833"/>
                </a:lnTo>
                <a:lnTo>
                  <a:pt x="1710" y="2907"/>
                </a:lnTo>
                <a:lnTo>
                  <a:pt x="7425" y="6619"/>
                </a:lnTo>
                <a:lnTo>
                  <a:pt x="4177" y="10893"/>
                </a:lnTo>
                <a:lnTo>
                  <a:pt x="929" y="10331"/>
                </a:lnTo>
                <a:lnTo>
                  <a:pt x="831" y="10331"/>
                </a:lnTo>
                <a:lnTo>
                  <a:pt x="709" y="10356"/>
                </a:lnTo>
                <a:lnTo>
                  <a:pt x="611" y="10404"/>
                </a:lnTo>
                <a:lnTo>
                  <a:pt x="514" y="10478"/>
                </a:lnTo>
                <a:lnTo>
                  <a:pt x="147" y="10844"/>
                </a:lnTo>
                <a:lnTo>
                  <a:pt x="74" y="10942"/>
                </a:lnTo>
                <a:lnTo>
                  <a:pt x="25" y="11064"/>
                </a:lnTo>
                <a:lnTo>
                  <a:pt x="1" y="11186"/>
                </a:lnTo>
                <a:lnTo>
                  <a:pt x="1" y="11308"/>
                </a:lnTo>
                <a:lnTo>
                  <a:pt x="50" y="11455"/>
                </a:lnTo>
                <a:lnTo>
                  <a:pt x="147" y="11601"/>
                </a:lnTo>
                <a:lnTo>
                  <a:pt x="245" y="11674"/>
                </a:lnTo>
                <a:lnTo>
                  <a:pt x="3444" y="13457"/>
                </a:lnTo>
                <a:lnTo>
                  <a:pt x="5227" y="16657"/>
                </a:lnTo>
                <a:lnTo>
                  <a:pt x="5301" y="16754"/>
                </a:lnTo>
                <a:lnTo>
                  <a:pt x="5447" y="16852"/>
                </a:lnTo>
                <a:lnTo>
                  <a:pt x="5594" y="16901"/>
                </a:lnTo>
                <a:lnTo>
                  <a:pt x="5716" y="16901"/>
                </a:lnTo>
                <a:lnTo>
                  <a:pt x="5838" y="16877"/>
                </a:lnTo>
                <a:lnTo>
                  <a:pt x="5960" y="16828"/>
                </a:lnTo>
                <a:lnTo>
                  <a:pt x="6058" y="16754"/>
                </a:lnTo>
                <a:lnTo>
                  <a:pt x="6424" y="16388"/>
                </a:lnTo>
                <a:lnTo>
                  <a:pt x="6497" y="16290"/>
                </a:lnTo>
                <a:lnTo>
                  <a:pt x="6546" y="16193"/>
                </a:lnTo>
                <a:lnTo>
                  <a:pt x="6571" y="16071"/>
                </a:lnTo>
                <a:lnTo>
                  <a:pt x="6571" y="15973"/>
                </a:lnTo>
                <a:lnTo>
                  <a:pt x="6009" y="12725"/>
                </a:lnTo>
                <a:lnTo>
                  <a:pt x="10283" y="9476"/>
                </a:lnTo>
                <a:lnTo>
                  <a:pt x="13995" y="15191"/>
                </a:lnTo>
                <a:lnTo>
                  <a:pt x="14068" y="15289"/>
                </a:lnTo>
                <a:lnTo>
                  <a:pt x="14215" y="15387"/>
                </a:lnTo>
                <a:lnTo>
                  <a:pt x="14288" y="15411"/>
                </a:lnTo>
                <a:lnTo>
                  <a:pt x="14386" y="15436"/>
                </a:lnTo>
                <a:lnTo>
                  <a:pt x="14484" y="15436"/>
                </a:lnTo>
                <a:lnTo>
                  <a:pt x="14606" y="15411"/>
                </a:lnTo>
                <a:lnTo>
                  <a:pt x="14703" y="15362"/>
                </a:lnTo>
                <a:lnTo>
                  <a:pt x="14801" y="15289"/>
                </a:lnTo>
                <a:lnTo>
                  <a:pt x="15558" y="14556"/>
                </a:lnTo>
                <a:lnTo>
                  <a:pt x="15631" y="14434"/>
                </a:lnTo>
                <a:lnTo>
                  <a:pt x="15680" y="14312"/>
                </a:lnTo>
                <a:lnTo>
                  <a:pt x="15705" y="14190"/>
                </a:lnTo>
                <a:lnTo>
                  <a:pt x="15680" y="14043"/>
                </a:lnTo>
                <a:lnTo>
                  <a:pt x="13555" y="6277"/>
                </a:lnTo>
                <a:lnTo>
                  <a:pt x="16242" y="3615"/>
                </a:lnTo>
                <a:lnTo>
                  <a:pt x="16364" y="3444"/>
                </a:lnTo>
                <a:lnTo>
                  <a:pt x="16486" y="3248"/>
                </a:lnTo>
                <a:lnTo>
                  <a:pt x="16584" y="3029"/>
                </a:lnTo>
                <a:lnTo>
                  <a:pt x="16657" y="2784"/>
                </a:lnTo>
                <a:lnTo>
                  <a:pt x="16779" y="2345"/>
                </a:lnTo>
                <a:lnTo>
                  <a:pt x="16853" y="2052"/>
                </a:lnTo>
                <a:lnTo>
                  <a:pt x="16877" y="1734"/>
                </a:lnTo>
                <a:lnTo>
                  <a:pt x="16901" y="1441"/>
                </a:lnTo>
                <a:lnTo>
                  <a:pt x="16901" y="1197"/>
                </a:lnTo>
                <a:lnTo>
                  <a:pt x="16901" y="953"/>
                </a:lnTo>
                <a:lnTo>
                  <a:pt x="16853" y="757"/>
                </a:lnTo>
                <a:lnTo>
                  <a:pt x="16779" y="586"/>
                </a:lnTo>
                <a:lnTo>
                  <a:pt x="16706" y="415"/>
                </a:lnTo>
                <a:lnTo>
                  <a:pt x="16608" y="293"/>
                </a:lnTo>
                <a:lnTo>
                  <a:pt x="16486" y="196"/>
                </a:lnTo>
                <a:lnTo>
                  <a:pt x="16315" y="122"/>
                </a:lnTo>
                <a:lnTo>
                  <a:pt x="16144" y="49"/>
                </a:lnTo>
                <a:lnTo>
                  <a:pt x="159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70" name="Google Shape;1370;p38"/>
          <p:cNvGrpSpPr/>
          <p:nvPr/>
        </p:nvGrpSpPr>
        <p:grpSpPr>
          <a:xfrm>
            <a:off x="5423039" y="3748516"/>
            <a:ext cx="362448" cy="386922"/>
            <a:chOff x="6642425" y="4312500"/>
            <a:chExt cx="433550" cy="462825"/>
          </a:xfrm>
        </p:grpSpPr>
        <p:sp>
          <p:nvSpPr>
            <p:cNvPr id="1371" name="Google Shape;1371;p38"/>
            <p:cNvSpPr/>
            <p:nvPr/>
          </p:nvSpPr>
          <p:spPr>
            <a:xfrm>
              <a:off x="6642425" y="4687375"/>
              <a:ext cx="433550" cy="39125"/>
            </a:xfrm>
            <a:custGeom>
              <a:rect b="b" l="l" r="r" t="t"/>
              <a:pathLst>
                <a:path extrusionOk="0" h="1565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8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2"/>
                  </a:lnTo>
                  <a:lnTo>
                    <a:pt x="25" y="685"/>
                  </a:lnTo>
                  <a:lnTo>
                    <a:pt x="74" y="783"/>
                  </a:lnTo>
                  <a:lnTo>
                    <a:pt x="147" y="856"/>
                  </a:lnTo>
                  <a:lnTo>
                    <a:pt x="221" y="905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40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40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40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40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40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40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40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40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5"/>
                  </a:lnTo>
                  <a:lnTo>
                    <a:pt x="17195" y="856"/>
                  </a:lnTo>
                  <a:lnTo>
                    <a:pt x="17268" y="783"/>
                  </a:lnTo>
                  <a:lnTo>
                    <a:pt x="17317" y="685"/>
                  </a:lnTo>
                  <a:lnTo>
                    <a:pt x="17341" y="612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8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2" name="Google Shape;1372;p38"/>
            <p:cNvSpPr/>
            <p:nvPr/>
          </p:nvSpPr>
          <p:spPr>
            <a:xfrm>
              <a:off x="6642425" y="4736225"/>
              <a:ext cx="433550" cy="39100"/>
            </a:xfrm>
            <a:custGeom>
              <a:rect b="b" l="l" r="r" t="t"/>
              <a:pathLst>
                <a:path extrusionOk="0" h="1564" w="17342">
                  <a:moveTo>
                    <a:pt x="489" y="1"/>
                  </a:moveTo>
                  <a:lnTo>
                    <a:pt x="392" y="25"/>
                  </a:lnTo>
                  <a:lnTo>
                    <a:pt x="294" y="50"/>
                  </a:lnTo>
                  <a:lnTo>
                    <a:pt x="221" y="99"/>
                  </a:lnTo>
                  <a:lnTo>
                    <a:pt x="147" y="147"/>
                  </a:lnTo>
                  <a:lnTo>
                    <a:pt x="74" y="221"/>
                  </a:lnTo>
                  <a:lnTo>
                    <a:pt x="25" y="318"/>
                  </a:lnTo>
                  <a:lnTo>
                    <a:pt x="1" y="392"/>
                  </a:lnTo>
                  <a:lnTo>
                    <a:pt x="1" y="489"/>
                  </a:lnTo>
                  <a:lnTo>
                    <a:pt x="1" y="611"/>
                  </a:lnTo>
                  <a:lnTo>
                    <a:pt x="25" y="685"/>
                  </a:lnTo>
                  <a:lnTo>
                    <a:pt x="74" y="782"/>
                  </a:lnTo>
                  <a:lnTo>
                    <a:pt x="147" y="856"/>
                  </a:lnTo>
                  <a:lnTo>
                    <a:pt x="221" y="904"/>
                  </a:lnTo>
                  <a:lnTo>
                    <a:pt x="294" y="953"/>
                  </a:lnTo>
                  <a:lnTo>
                    <a:pt x="392" y="978"/>
                  </a:lnTo>
                  <a:lnTo>
                    <a:pt x="489" y="978"/>
                  </a:lnTo>
                  <a:lnTo>
                    <a:pt x="734" y="1002"/>
                  </a:lnTo>
                  <a:lnTo>
                    <a:pt x="929" y="1051"/>
                  </a:lnTo>
                  <a:lnTo>
                    <a:pt x="1100" y="1124"/>
                  </a:lnTo>
                  <a:lnTo>
                    <a:pt x="1271" y="1222"/>
                  </a:lnTo>
                  <a:lnTo>
                    <a:pt x="1491" y="1344"/>
                  </a:lnTo>
                  <a:lnTo>
                    <a:pt x="1759" y="1466"/>
                  </a:lnTo>
                  <a:lnTo>
                    <a:pt x="1930" y="1515"/>
                  </a:lnTo>
                  <a:lnTo>
                    <a:pt x="2101" y="1539"/>
                  </a:lnTo>
                  <a:lnTo>
                    <a:pt x="2297" y="1564"/>
                  </a:lnTo>
                  <a:lnTo>
                    <a:pt x="2761" y="1564"/>
                  </a:lnTo>
                  <a:lnTo>
                    <a:pt x="2956" y="1539"/>
                  </a:lnTo>
                  <a:lnTo>
                    <a:pt x="3127" y="1515"/>
                  </a:lnTo>
                  <a:lnTo>
                    <a:pt x="3298" y="1466"/>
                  </a:lnTo>
                  <a:lnTo>
                    <a:pt x="3567" y="1344"/>
                  </a:lnTo>
                  <a:lnTo>
                    <a:pt x="3787" y="1222"/>
                  </a:lnTo>
                  <a:lnTo>
                    <a:pt x="3957" y="1124"/>
                  </a:lnTo>
                  <a:lnTo>
                    <a:pt x="4128" y="1051"/>
                  </a:lnTo>
                  <a:lnTo>
                    <a:pt x="4324" y="1002"/>
                  </a:lnTo>
                  <a:lnTo>
                    <a:pt x="4568" y="978"/>
                  </a:lnTo>
                  <a:lnTo>
                    <a:pt x="4837" y="1002"/>
                  </a:lnTo>
                  <a:lnTo>
                    <a:pt x="5032" y="1051"/>
                  </a:lnTo>
                  <a:lnTo>
                    <a:pt x="5179" y="1124"/>
                  </a:lnTo>
                  <a:lnTo>
                    <a:pt x="5350" y="1222"/>
                  </a:lnTo>
                  <a:lnTo>
                    <a:pt x="5594" y="1344"/>
                  </a:lnTo>
                  <a:lnTo>
                    <a:pt x="5862" y="1466"/>
                  </a:lnTo>
                  <a:lnTo>
                    <a:pt x="6009" y="1515"/>
                  </a:lnTo>
                  <a:lnTo>
                    <a:pt x="6204" y="1539"/>
                  </a:lnTo>
                  <a:lnTo>
                    <a:pt x="6400" y="1564"/>
                  </a:lnTo>
                  <a:lnTo>
                    <a:pt x="6839" y="1564"/>
                  </a:lnTo>
                  <a:lnTo>
                    <a:pt x="7059" y="1539"/>
                  </a:lnTo>
                  <a:lnTo>
                    <a:pt x="7230" y="1515"/>
                  </a:lnTo>
                  <a:lnTo>
                    <a:pt x="7401" y="1466"/>
                  </a:lnTo>
                  <a:lnTo>
                    <a:pt x="7670" y="1344"/>
                  </a:lnTo>
                  <a:lnTo>
                    <a:pt x="7890" y="1222"/>
                  </a:lnTo>
                  <a:lnTo>
                    <a:pt x="8061" y="1124"/>
                  </a:lnTo>
                  <a:lnTo>
                    <a:pt x="8231" y="1051"/>
                  </a:lnTo>
                  <a:lnTo>
                    <a:pt x="8427" y="1002"/>
                  </a:lnTo>
                  <a:lnTo>
                    <a:pt x="8671" y="978"/>
                  </a:lnTo>
                  <a:lnTo>
                    <a:pt x="8915" y="1002"/>
                  </a:lnTo>
                  <a:lnTo>
                    <a:pt x="9111" y="1051"/>
                  </a:lnTo>
                  <a:lnTo>
                    <a:pt x="9282" y="1124"/>
                  </a:lnTo>
                  <a:lnTo>
                    <a:pt x="9453" y="1222"/>
                  </a:lnTo>
                  <a:lnTo>
                    <a:pt x="9672" y="1344"/>
                  </a:lnTo>
                  <a:lnTo>
                    <a:pt x="9941" y="1466"/>
                  </a:lnTo>
                  <a:lnTo>
                    <a:pt x="10112" y="1515"/>
                  </a:lnTo>
                  <a:lnTo>
                    <a:pt x="10283" y="1539"/>
                  </a:lnTo>
                  <a:lnTo>
                    <a:pt x="10478" y="1564"/>
                  </a:lnTo>
                  <a:lnTo>
                    <a:pt x="10942" y="1564"/>
                  </a:lnTo>
                  <a:lnTo>
                    <a:pt x="11138" y="1539"/>
                  </a:lnTo>
                  <a:lnTo>
                    <a:pt x="11333" y="1515"/>
                  </a:lnTo>
                  <a:lnTo>
                    <a:pt x="11480" y="1466"/>
                  </a:lnTo>
                  <a:lnTo>
                    <a:pt x="11748" y="1344"/>
                  </a:lnTo>
                  <a:lnTo>
                    <a:pt x="11993" y="1222"/>
                  </a:lnTo>
                  <a:lnTo>
                    <a:pt x="12139" y="1124"/>
                  </a:lnTo>
                  <a:lnTo>
                    <a:pt x="12310" y="1051"/>
                  </a:lnTo>
                  <a:lnTo>
                    <a:pt x="12506" y="1002"/>
                  </a:lnTo>
                  <a:lnTo>
                    <a:pt x="12774" y="978"/>
                  </a:lnTo>
                  <a:lnTo>
                    <a:pt x="13018" y="1002"/>
                  </a:lnTo>
                  <a:lnTo>
                    <a:pt x="13214" y="1051"/>
                  </a:lnTo>
                  <a:lnTo>
                    <a:pt x="13385" y="1124"/>
                  </a:lnTo>
                  <a:lnTo>
                    <a:pt x="13556" y="1222"/>
                  </a:lnTo>
                  <a:lnTo>
                    <a:pt x="13776" y="1344"/>
                  </a:lnTo>
                  <a:lnTo>
                    <a:pt x="14044" y="1466"/>
                  </a:lnTo>
                  <a:lnTo>
                    <a:pt x="14215" y="1515"/>
                  </a:lnTo>
                  <a:lnTo>
                    <a:pt x="14386" y="1539"/>
                  </a:lnTo>
                  <a:lnTo>
                    <a:pt x="14581" y="1564"/>
                  </a:lnTo>
                  <a:lnTo>
                    <a:pt x="15046" y="1564"/>
                  </a:lnTo>
                  <a:lnTo>
                    <a:pt x="15241" y="1539"/>
                  </a:lnTo>
                  <a:lnTo>
                    <a:pt x="15412" y="1515"/>
                  </a:lnTo>
                  <a:lnTo>
                    <a:pt x="15583" y="1466"/>
                  </a:lnTo>
                  <a:lnTo>
                    <a:pt x="15851" y="1344"/>
                  </a:lnTo>
                  <a:lnTo>
                    <a:pt x="16071" y="1222"/>
                  </a:lnTo>
                  <a:lnTo>
                    <a:pt x="16242" y="1124"/>
                  </a:lnTo>
                  <a:lnTo>
                    <a:pt x="16413" y="1051"/>
                  </a:lnTo>
                  <a:lnTo>
                    <a:pt x="16609" y="1002"/>
                  </a:lnTo>
                  <a:lnTo>
                    <a:pt x="16853" y="978"/>
                  </a:lnTo>
                  <a:lnTo>
                    <a:pt x="16951" y="978"/>
                  </a:lnTo>
                  <a:lnTo>
                    <a:pt x="17048" y="953"/>
                  </a:lnTo>
                  <a:lnTo>
                    <a:pt x="17121" y="904"/>
                  </a:lnTo>
                  <a:lnTo>
                    <a:pt x="17195" y="856"/>
                  </a:lnTo>
                  <a:lnTo>
                    <a:pt x="17268" y="782"/>
                  </a:lnTo>
                  <a:lnTo>
                    <a:pt x="17317" y="685"/>
                  </a:lnTo>
                  <a:lnTo>
                    <a:pt x="17341" y="611"/>
                  </a:lnTo>
                  <a:lnTo>
                    <a:pt x="17341" y="489"/>
                  </a:lnTo>
                  <a:lnTo>
                    <a:pt x="17341" y="392"/>
                  </a:lnTo>
                  <a:lnTo>
                    <a:pt x="17317" y="318"/>
                  </a:lnTo>
                  <a:lnTo>
                    <a:pt x="17268" y="221"/>
                  </a:lnTo>
                  <a:lnTo>
                    <a:pt x="17195" y="147"/>
                  </a:lnTo>
                  <a:lnTo>
                    <a:pt x="17121" y="99"/>
                  </a:lnTo>
                  <a:lnTo>
                    <a:pt x="17048" y="50"/>
                  </a:lnTo>
                  <a:lnTo>
                    <a:pt x="16951" y="25"/>
                  </a:lnTo>
                  <a:lnTo>
                    <a:pt x="16853" y="1"/>
                  </a:lnTo>
                  <a:lnTo>
                    <a:pt x="16633" y="25"/>
                  </a:lnTo>
                  <a:lnTo>
                    <a:pt x="16438" y="50"/>
                  </a:lnTo>
                  <a:lnTo>
                    <a:pt x="16242" y="74"/>
                  </a:lnTo>
                  <a:lnTo>
                    <a:pt x="16096" y="123"/>
                  </a:lnTo>
                  <a:lnTo>
                    <a:pt x="15827" y="245"/>
                  </a:lnTo>
                  <a:lnTo>
                    <a:pt x="15583" y="367"/>
                  </a:lnTo>
                  <a:lnTo>
                    <a:pt x="15436" y="465"/>
                  </a:lnTo>
                  <a:lnTo>
                    <a:pt x="15265" y="538"/>
                  </a:lnTo>
                  <a:lnTo>
                    <a:pt x="15070" y="587"/>
                  </a:lnTo>
                  <a:lnTo>
                    <a:pt x="14557" y="587"/>
                  </a:lnTo>
                  <a:lnTo>
                    <a:pt x="14362" y="538"/>
                  </a:lnTo>
                  <a:lnTo>
                    <a:pt x="14191" y="465"/>
                  </a:lnTo>
                  <a:lnTo>
                    <a:pt x="14020" y="367"/>
                  </a:lnTo>
                  <a:lnTo>
                    <a:pt x="13800" y="245"/>
                  </a:lnTo>
                  <a:lnTo>
                    <a:pt x="13531" y="123"/>
                  </a:lnTo>
                  <a:lnTo>
                    <a:pt x="13385" y="74"/>
                  </a:lnTo>
                  <a:lnTo>
                    <a:pt x="13189" y="50"/>
                  </a:lnTo>
                  <a:lnTo>
                    <a:pt x="12994" y="25"/>
                  </a:lnTo>
                  <a:lnTo>
                    <a:pt x="12774" y="1"/>
                  </a:lnTo>
                  <a:lnTo>
                    <a:pt x="12530" y="25"/>
                  </a:lnTo>
                  <a:lnTo>
                    <a:pt x="12335" y="50"/>
                  </a:lnTo>
                  <a:lnTo>
                    <a:pt x="12164" y="74"/>
                  </a:lnTo>
                  <a:lnTo>
                    <a:pt x="11993" y="123"/>
                  </a:lnTo>
                  <a:lnTo>
                    <a:pt x="11724" y="245"/>
                  </a:lnTo>
                  <a:lnTo>
                    <a:pt x="11504" y="367"/>
                  </a:lnTo>
                  <a:lnTo>
                    <a:pt x="11333" y="465"/>
                  </a:lnTo>
                  <a:lnTo>
                    <a:pt x="11162" y="538"/>
                  </a:lnTo>
                  <a:lnTo>
                    <a:pt x="10967" y="587"/>
                  </a:lnTo>
                  <a:lnTo>
                    <a:pt x="10478" y="587"/>
                  </a:lnTo>
                  <a:lnTo>
                    <a:pt x="10283" y="538"/>
                  </a:lnTo>
                  <a:lnTo>
                    <a:pt x="10112" y="465"/>
                  </a:lnTo>
                  <a:lnTo>
                    <a:pt x="9941" y="367"/>
                  </a:lnTo>
                  <a:lnTo>
                    <a:pt x="9721" y="245"/>
                  </a:lnTo>
                  <a:lnTo>
                    <a:pt x="9428" y="123"/>
                  </a:lnTo>
                  <a:lnTo>
                    <a:pt x="9282" y="74"/>
                  </a:lnTo>
                  <a:lnTo>
                    <a:pt x="9111" y="50"/>
                  </a:lnTo>
                  <a:lnTo>
                    <a:pt x="8891" y="25"/>
                  </a:lnTo>
                  <a:lnTo>
                    <a:pt x="8671" y="1"/>
                  </a:lnTo>
                  <a:lnTo>
                    <a:pt x="8451" y="25"/>
                  </a:lnTo>
                  <a:lnTo>
                    <a:pt x="8231" y="50"/>
                  </a:lnTo>
                  <a:lnTo>
                    <a:pt x="8061" y="74"/>
                  </a:lnTo>
                  <a:lnTo>
                    <a:pt x="7890" y="123"/>
                  </a:lnTo>
                  <a:lnTo>
                    <a:pt x="7621" y="245"/>
                  </a:lnTo>
                  <a:lnTo>
                    <a:pt x="7401" y="367"/>
                  </a:lnTo>
                  <a:lnTo>
                    <a:pt x="7230" y="465"/>
                  </a:lnTo>
                  <a:lnTo>
                    <a:pt x="7059" y="538"/>
                  </a:lnTo>
                  <a:lnTo>
                    <a:pt x="6864" y="587"/>
                  </a:lnTo>
                  <a:lnTo>
                    <a:pt x="6375" y="587"/>
                  </a:lnTo>
                  <a:lnTo>
                    <a:pt x="6180" y="538"/>
                  </a:lnTo>
                  <a:lnTo>
                    <a:pt x="6009" y="465"/>
                  </a:lnTo>
                  <a:lnTo>
                    <a:pt x="5838" y="367"/>
                  </a:lnTo>
                  <a:lnTo>
                    <a:pt x="5618" y="245"/>
                  </a:lnTo>
                  <a:lnTo>
                    <a:pt x="5350" y="123"/>
                  </a:lnTo>
                  <a:lnTo>
                    <a:pt x="5179" y="74"/>
                  </a:lnTo>
                  <a:lnTo>
                    <a:pt x="5008" y="50"/>
                  </a:lnTo>
                  <a:lnTo>
                    <a:pt x="4812" y="25"/>
                  </a:lnTo>
                  <a:lnTo>
                    <a:pt x="4568" y="1"/>
                  </a:lnTo>
                  <a:lnTo>
                    <a:pt x="4348" y="25"/>
                  </a:lnTo>
                  <a:lnTo>
                    <a:pt x="4153" y="50"/>
                  </a:lnTo>
                  <a:lnTo>
                    <a:pt x="3957" y="74"/>
                  </a:lnTo>
                  <a:lnTo>
                    <a:pt x="3811" y="123"/>
                  </a:lnTo>
                  <a:lnTo>
                    <a:pt x="3542" y="245"/>
                  </a:lnTo>
                  <a:lnTo>
                    <a:pt x="3298" y="367"/>
                  </a:lnTo>
                  <a:lnTo>
                    <a:pt x="3152" y="465"/>
                  </a:lnTo>
                  <a:lnTo>
                    <a:pt x="2981" y="538"/>
                  </a:lnTo>
                  <a:lnTo>
                    <a:pt x="2785" y="587"/>
                  </a:lnTo>
                  <a:lnTo>
                    <a:pt x="2272" y="587"/>
                  </a:lnTo>
                  <a:lnTo>
                    <a:pt x="2077" y="538"/>
                  </a:lnTo>
                  <a:lnTo>
                    <a:pt x="1906" y="465"/>
                  </a:lnTo>
                  <a:lnTo>
                    <a:pt x="1759" y="367"/>
                  </a:lnTo>
                  <a:lnTo>
                    <a:pt x="1515" y="245"/>
                  </a:lnTo>
                  <a:lnTo>
                    <a:pt x="1247" y="123"/>
                  </a:lnTo>
                  <a:lnTo>
                    <a:pt x="1100" y="74"/>
                  </a:lnTo>
                  <a:lnTo>
                    <a:pt x="905" y="50"/>
                  </a:lnTo>
                  <a:lnTo>
                    <a:pt x="709" y="25"/>
                  </a:lnTo>
                  <a:lnTo>
                    <a:pt x="48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3" name="Google Shape;1373;p38"/>
            <p:cNvSpPr/>
            <p:nvPr/>
          </p:nvSpPr>
          <p:spPr>
            <a:xfrm>
              <a:off x="6684575" y="4312500"/>
              <a:ext cx="349875" cy="377350"/>
            </a:xfrm>
            <a:custGeom>
              <a:rect b="b" l="l" r="r" t="t"/>
              <a:pathLst>
                <a:path extrusionOk="0" h="15094" w="13995">
                  <a:moveTo>
                    <a:pt x="5691" y="5740"/>
                  </a:moveTo>
                  <a:lnTo>
                    <a:pt x="5764" y="5764"/>
                  </a:lnTo>
                  <a:lnTo>
                    <a:pt x="5813" y="5837"/>
                  </a:lnTo>
                  <a:lnTo>
                    <a:pt x="5862" y="5886"/>
                  </a:lnTo>
                  <a:lnTo>
                    <a:pt x="5935" y="6082"/>
                  </a:lnTo>
                  <a:lnTo>
                    <a:pt x="5959" y="6301"/>
                  </a:lnTo>
                  <a:lnTo>
                    <a:pt x="5935" y="6521"/>
                  </a:lnTo>
                  <a:lnTo>
                    <a:pt x="5862" y="6692"/>
                  </a:lnTo>
                  <a:lnTo>
                    <a:pt x="5813" y="6765"/>
                  </a:lnTo>
                  <a:lnTo>
                    <a:pt x="5764" y="6814"/>
                  </a:lnTo>
                  <a:lnTo>
                    <a:pt x="5691" y="6839"/>
                  </a:lnTo>
                  <a:lnTo>
                    <a:pt x="5642" y="6863"/>
                  </a:lnTo>
                  <a:lnTo>
                    <a:pt x="5569" y="6839"/>
                  </a:lnTo>
                  <a:lnTo>
                    <a:pt x="5520" y="6814"/>
                  </a:lnTo>
                  <a:lnTo>
                    <a:pt x="5446" y="6765"/>
                  </a:lnTo>
                  <a:lnTo>
                    <a:pt x="5398" y="6692"/>
                  </a:lnTo>
                  <a:lnTo>
                    <a:pt x="5349" y="6521"/>
                  </a:lnTo>
                  <a:lnTo>
                    <a:pt x="5324" y="6301"/>
                  </a:lnTo>
                  <a:lnTo>
                    <a:pt x="5349" y="6082"/>
                  </a:lnTo>
                  <a:lnTo>
                    <a:pt x="5398" y="5886"/>
                  </a:lnTo>
                  <a:lnTo>
                    <a:pt x="5446" y="5837"/>
                  </a:lnTo>
                  <a:lnTo>
                    <a:pt x="5520" y="5764"/>
                  </a:lnTo>
                  <a:lnTo>
                    <a:pt x="5569" y="5740"/>
                  </a:lnTo>
                  <a:close/>
                  <a:moveTo>
                    <a:pt x="8402" y="5740"/>
                  </a:moveTo>
                  <a:lnTo>
                    <a:pt x="8475" y="5764"/>
                  </a:lnTo>
                  <a:lnTo>
                    <a:pt x="8524" y="5837"/>
                  </a:lnTo>
                  <a:lnTo>
                    <a:pt x="8573" y="5886"/>
                  </a:lnTo>
                  <a:lnTo>
                    <a:pt x="8621" y="6082"/>
                  </a:lnTo>
                  <a:lnTo>
                    <a:pt x="8646" y="6301"/>
                  </a:lnTo>
                  <a:lnTo>
                    <a:pt x="8621" y="6521"/>
                  </a:lnTo>
                  <a:lnTo>
                    <a:pt x="8573" y="6692"/>
                  </a:lnTo>
                  <a:lnTo>
                    <a:pt x="8524" y="6765"/>
                  </a:lnTo>
                  <a:lnTo>
                    <a:pt x="8475" y="6814"/>
                  </a:lnTo>
                  <a:lnTo>
                    <a:pt x="8402" y="6839"/>
                  </a:lnTo>
                  <a:lnTo>
                    <a:pt x="8328" y="6863"/>
                  </a:lnTo>
                  <a:lnTo>
                    <a:pt x="8280" y="6839"/>
                  </a:lnTo>
                  <a:lnTo>
                    <a:pt x="8206" y="6814"/>
                  </a:lnTo>
                  <a:lnTo>
                    <a:pt x="8157" y="6765"/>
                  </a:lnTo>
                  <a:lnTo>
                    <a:pt x="8109" y="6692"/>
                  </a:lnTo>
                  <a:lnTo>
                    <a:pt x="8035" y="6521"/>
                  </a:lnTo>
                  <a:lnTo>
                    <a:pt x="8011" y="6301"/>
                  </a:lnTo>
                  <a:lnTo>
                    <a:pt x="8035" y="6082"/>
                  </a:lnTo>
                  <a:lnTo>
                    <a:pt x="8109" y="5886"/>
                  </a:lnTo>
                  <a:lnTo>
                    <a:pt x="8157" y="5837"/>
                  </a:lnTo>
                  <a:lnTo>
                    <a:pt x="8206" y="5764"/>
                  </a:lnTo>
                  <a:lnTo>
                    <a:pt x="8280" y="5740"/>
                  </a:lnTo>
                  <a:close/>
                  <a:moveTo>
                    <a:pt x="9867" y="2931"/>
                  </a:moveTo>
                  <a:lnTo>
                    <a:pt x="9867" y="4421"/>
                  </a:lnTo>
                  <a:lnTo>
                    <a:pt x="11552" y="4421"/>
                  </a:lnTo>
                  <a:lnTo>
                    <a:pt x="11552" y="6033"/>
                  </a:lnTo>
                  <a:lnTo>
                    <a:pt x="7229" y="4225"/>
                  </a:lnTo>
                  <a:lnTo>
                    <a:pt x="7229" y="9867"/>
                  </a:lnTo>
                  <a:lnTo>
                    <a:pt x="7205" y="9965"/>
                  </a:lnTo>
                  <a:lnTo>
                    <a:pt x="7156" y="10063"/>
                  </a:lnTo>
                  <a:lnTo>
                    <a:pt x="7083" y="10111"/>
                  </a:lnTo>
                  <a:lnTo>
                    <a:pt x="6887" y="10111"/>
                  </a:lnTo>
                  <a:lnTo>
                    <a:pt x="6814" y="10063"/>
                  </a:lnTo>
                  <a:lnTo>
                    <a:pt x="6765" y="9965"/>
                  </a:lnTo>
                  <a:lnTo>
                    <a:pt x="6741" y="9867"/>
                  </a:lnTo>
                  <a:lnTo>
                    <a:pt x="6741" y="4225"/>
                  </a:lnTo>
                  <a:lnTo>
                    <a:pt x="2418" y="6033"/>
                  </a:lnTo>
                  <a:lnTo>
                    <a:pt x="2418" y="4421"/>
                  </a:lnTo>
                  <a:lnTo>
                    <a:pt x="4103" y="4421"/>
                  </a:lnTo>
                  <a:lnTo>
                    <a:pt x="4103" y="2931"/>
                  </a:lnTo>
                  <a:close/>
                  <a:moveTo>
                    <a:pt x="5520" y="0"/>
                  </a:moveTo>
                  <a:lnTo>
                    <a:pt x="5520" y="2027"/>
                  </a:lnTo>
                  <a:lnTo>
                    <a:pt x="3151" y="2027"/>
                  </a:lnTo>
                  <a:lnTo>
                    <a:pt x="3151" y="3542"/>
                  </a:lnTo>
                  <a:lnTo>
                    <a:pt x="1466" y="3542"/>
                  </a:lnTo>
                  <a:lnTo>
                    <a:pt x="1466" y="6423"/>
                  </a:lnTo>
                  <a:lnTo>
                    <a:pt x="586" y="6765"/>
                  </a:lnTo>
                  <a:lnTo>
                    <a:pt x="415" y="6863"/>
                  </a:lnTo>
                  <a:lnTo>
                    <a:pt x="269" y="6985"/>
                  </a:lnTo>
                  <a:lnTo>
                    <a:pt x="147" y="7132"/>
                  </a:lnTo>
                  <a:lnTo>
                    <a:pt x="49" y="7278"/>
                  </a:lnTo>
                  <a:lnTo>
                    <a:pt x="0" y="7425"/>
                  </a:lnTo>
                  <a:lnTo>
                    <a:pt x="0" y="7596"/>
                  </a:lnTo>
                  <a:lnTo>
                    <a:pt x="0" y="7791"/>
                  </a:lnTo>
                  <a:lnTo>
                    <a:pt x="73" y="7987"/>
                  </a:lnTo>
                  <a:lnTo>
                    <a:pt x="1514" y="11308"/>
                  </a:lnTo>
                  <a:lnTo>
                    <a:pt x="1514" y="14874"/>
                  </a:lnTo>
                  <a:lnTo>
                    <a:pt x="1759" y="14752"/>
                  </a:lnTo>
                  <a:lnTo>
                    <a:pt x="2052" y="14630"/>
                  </a:lnTo>
                  <a:lnTo>
                    <a:pt x="2247" y="14581"/>
                  </a:lnTo>
                  <a:lnTo>
                    <a:pt x="2442" y="14556"/>
                  </a:lnTo>
                  <a:lnTo>
                    <a:pt x="2662" y="14532"/>
                  </a:lnTo>
                  <a:lnTo>
                    <a:pt x="2882" y="14508"/>
                  </a:lnTo>
                  <a:lnTo>
                    <a:pt x="3175" y="14532"/>
                  </a:lnTo>
                  <a:lnTo>
                    <a:pt x="3419" y="14556"/>
                  </a:lnTo>
                  <a:lnTo>
                    <a:pt x="3639" y="14605"/>
                  </a:lnTo>
                  <a:lnTo>
                    <a:pt x="3835" y="14678"/>
                  </a:lnTo>
                  <a:lnTo>
                    <a:pt x="4152" y="14801"/>
                  </a:lnTo>
                  <a:lnTo>
                    <a:pt x="4396" y="14947"/>
                  </a:lnTo>
                  <a:lnTo>
                    <a:pt x="4543" y="15020"/>
                  </a:lnTo>
                  <a:lnTo>
                    <a:pt x="4641" y="15069"/>
                  </a:lnTo>
                  <a:lnTo>
                    <a:pt x="4787" y="15094"/>
                  </a:lnTo>
                  <a:lnTo>
                    <a:pt x="5105" y="15094"/>
                  </a:lnTo>
                  <a:lnTo>
                    <a:pt x="5227" y="15069"/>
                  </a:lnTo>
                  <a:lnTo>
                    <a:pt x="5349" y="15020"/>
                  </a:lnTo>
                  <a:lnTo>
                    <a:pt x="5471" y="14947"/>
                  </a:lnTo>
                  <a:lnTo>
                    <a:pt x="5740" y="14801"/>
                  </a:lnTo>
                  <a:lnTo>
                    <a:pt x="6057" y="14678"/>
                  </a:lnTo>
                  <a:lnTo>
                    <a:pt x="6252" y="14605"/>
                  </a:lnTo>
                  <a:lnTo>
                    <a:pt x="6472" y="14556"/>
                  </a:lnTo>
                  <a:lnTo>
                    <a:pt x="6716" y="14532"/>
                  </a:lnTo>
                  <a:lnTo>
                    <a:pt x="6985" y="14508"/>
                  </a:lnTo>
                  <a:lnTo>
                    <a:pt x="7254" y="14532"/>
                  </a:lnTo>
                  <a:lnTo>
                    <a:pt x="7498" y="14556"/>
                  </a:lnTo>
                  <a:lnTo>
                    <a:pt x="7718" y="14605"/>
                  </a:lnTo>
                  <a:lnTo>
                    <a:pt x="7913" y="14678"/>
                  </a:lnTo>
                  <a:lnTo>
                    <a:pt x="8255" y="14801"/>
                  </a:lnTo>
                  <a:lnTo>
                    <a:pt x="8499" y="14947"/>
                  </a:lnTo>
                  <a:lnTo>
                    <a:pt x="8621" y="15020"/>
                  </a:lnTo>
                  <a:lnTo>
                    <a:pt x="8744" y="15069"/>
                  </a:lnTo>
                  <a:lnTo>
                    <a:pt x="8866" y="15094"/>
                  </a:lnTo>
                  <a:lnTo>
                    <a:pt x="9183" y="15094"/>
                  </a:lnTo>
                  <a:lnTo>
                    <a:pt x="9330" y="15069"/>
                  </a:lnTo>
                  <a:lnTo>
                    <a:pt x="9427" y="15020"/>
                  </a:lnTo>
                  <a:lnTo>
                    <a:pt x="9574" y="14947"/>
                  </a:lnTo>
                  <a:lnTo>
                    <a:pt x="9818" y="14801"/>
                  </a:lnTo>
                  <a:lnTo>
                    <a:pt x="10136" y="14678"/>
                  </a:lnTo>
                  <a:lnTo>
                    <a:pt x="10331" y="14605"/>
                  </a:lnTo>
                  <a:lnTo>
                    <a:pt x="10551" y="14556"/>
                  </a:lnTo>
                  <a:lnTo>
                    <a:pt x="10795" y="14532"/>
                  </a:lnTo>
                  <a:lnTo>
                    <a:pt x="11088" y="14508"/>
                  </a:lnTo>
                  <a:lnTo>
                    <a:pt x="11308" y="14532"/>
                  </a:lnTo>
                  <a:lnTo>
                    <a:pt x="11528" y="14556"/>
                  </a:lnTo>
                  <a:lnTo>
                    <a:pt x="11723" y="14581"/>
                  </a:lnTo>
                  <a:lnTo>
                    <a:pt x="11919" y="14630"/>
                  </a:lnTo>
                  <a:lnTo>
                    <a:pt x="12212" y="14752"/>
                  </a:lnTo>
                  <a:lnTo>
                    <a:pt x="12456" y="14874"/>
                  </a:lnTo>
                  <a:lnTo>
                    <a:pt x="12456" y="11308"/>
                  </a:lnTo>
                  <a:lnTo>
                    <a:pt x="13897" y="7987"/>
                  </a:lnTo>
                  <a:lnTo>
                    <a:pt x="13970" y="7791"/>
                  </a:lnTo>
                  <a:lnTo>
                    <a:pt x="13995" y="7596"/>
                  </a:lnTo>
                  <a:lnTo>
                    <a:pt x="13970" y="7425"/>
                  </a:lnTo>
                  <a:lnTo>
                    <a:pt x="13921" y="7278"/>
                  </a:lnTo>
                  <a:lnTo>
                    <a:pt x="13824" y="7132"/>
                  </a:lnTo>
                  <a:lnTo>
                    <a:pt x="13701" y="6985"/>
                  </a:lnTo>
                  <a:lnTo>
                    <a:pt x="13555" y="6863"/>
                  </a:lnTo>
                  <a:lnTo>
                    <a:pt x="13384" y="6765"/>
                  </a:lnTo>
                  <a:lnTo>
                    <a:pt x="12505" y="6423"/>
                  </a:lnTo>
                  <a:lnTo>
                    <a:pt x="12505" y="3542"/>
                  </a:lnTo>
                  <a:lnTo>
                    <a:pt x="10820" y="3542"/>
                  </a:lnTo>
                  <a:lnTo>
                    <a:pt x="10820" y="2027"/>
                  </a:lnTo>
                  <a:lnTo>
                    <a:pt x="8450" y="2027"/>
                  </a:lnTo>
                  <a:lnTo>
                    <a:pt x="84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74" name="Google Shape;1374;p38"/>
          <p:cNvSpPr/>
          <p:nvPr/>
        </p:nvSpPr>
        <p:spPr>
          <a:xfrm>
            <a:off x="299775" y="4368343"/>
            <a:ext cx="465527" cy="274647"/>
          </a:xfrm>
          <a:custGeom>
            <a:rect b="b" l="l" r="r" t="t"/>
            <a:pathLst>
              <a:path extrusionOk="0" h="13141" w="22274">
                <a:moveTo>
                  <a:pt x="14532" y="3786"/>
                </a:moveTo>
                <a:lnTo>
                  <a:pt x="11747" y="7084"/>
                </a:lnTo>
                <a:lnTo>
                  <a:pt x="11577" y="7035"/>
                </a:lnTo>
                <a:lnTo>
                  <a:pt x="11406" y="6986"/>
                </a:lnTo>
                <a:lnTo>
                  <a:pt x="11235" y="6937"/>
                </a:lnTo>
                <a:lnTo>
                  <a:pt x="10893" y="6937"/>
                </a:lnTo>
                <a:lnTo>
                  <a:pt x="10746" y="6961"/>
                </a:lnTo>
                <a:lnTo>
                  <a:pt x="9207" y="3786"/>
                </a:lnTo>
                <a:close/>
                <a:moveTo>
                  <a:pt x="7034" y="6082"/>
                </a:moveTo>
                <a:lnTo>
                  <a:pt x="7229" y="6302"/>
                </a:lnTo>
                <a:lnTo>
                  <a:pt x="7400" y="6522"/>
                </a:lnTo>
                <a:lnTo>
                  <a:pt x="7571" y="6766"/>
                </a:lnTo>
                <a:lnTo>
                  <a:pt x="7718" y="7010"/>
                </a:lnTo>
                <a:lnTo>
                  <a:pt x="7840" y="7279"/>
                </a:lnTo>
                <a:lnTo>
                  <a:pt x="7937" y="7572"/>
                </a:lnTo>
                <a:lnTo>
                  <a:pt x="8011" y="7841"/>
                </a:lnTo>
                <a:lnTo>
                  <a:pt x="8060" y="8134"/>
                </a:lnTo>
                <a:lnTo>
                  <a:pt x="5422" y="8134"/>
                </a:lnTo>
                <a:lnTo>
                  <a:pt x="7034" y="6082"/>
                </a:lnTo>
                <a:close/>
                <a:moveTo>
                  <a:pt x="8475" y="4275"/>
                </a:moveTo>
                <a:lnTo>
                  <a:pt x="9965" y="7352"/>
                </a:lnTo>
                <a:lnTo>
                  <a:pt x="9769" y="7523"/>
                </a:lnTo>
                <a:lnTo>
                  <a:pt x="9623" y="7743"/>
                </a:lnTo>
                <a:lnTo>
                  <a:pt x="9525" y="7963"/>
                </a:lnTo>
                <a:lnTo>
                  <a:pt x="9427" y="8183"/>
                </a:lnTo>
                <a:lnTo>
                  <a:pt x="9061" y="8183"/>
                </a:lnTo>
                <a:lnTo>
                  <a:pt x="8988" y="7767"/>
                </a:lnTo>
                <a:lnTo>
                  <a:pt x="8890" y="7377"/>
                </a:lnTo>
                <a:lnTo>
                  <a:pt x="8768" y="6986"/>
                </a:lnTo>
                <a:lnTo>
                  <a:pt x="8597" y="6619"/>
                </a:lnTo>
                <a:lnTo>
                  <a:pt x="8402" y="6253"/>
                </a:lnTo>
                <a:lnTo>
                  <a:pt x="8182" y="5936"/>
                </a:lnTo>
                <a:lnTo>
                  <a:pt x="7937" y="5618"/>
                </a:lnTo>
                <a:lnTo>
                  <a:pt x="7644" y="5325"/>
                </a:lnTo>
                <a:lnTo>
                  <a:pt x="8475" y="4275"/>
                </a:lnTo>
                <a:close/>
                <a:moveTo>
                  <a:pt x="11161" y="8012"/>
                </a:moveTo>
                <a:lnTo>
                  <a:pt x="11259" y="8060"/>
                </a:lnTo>
                <a:lnTo>
                  <a:pt x="11381" y="8109"/>
                </a:lnTo>
                <a:lnTo>
                  <a:pt x="11454" y="8183"/>
                </a:lnTo>
                <a:lnTo>
                  <a:pt x="11528" y="8280"/>
                </a:lnTo>
                <a:lnTo>
                  <a:pt x="11577" y="8378"/>
                </a:lnTo>
                <a:lnTo>
                  <a:pt x="11625" y="8476"/>
                </a:lnTo>
                <a:lnTo>
                  <a:pt x="11625" y="8598"/>
                </a:lnTo>
                <a:lnTo>
                  <a:pt x="11625" y="8695"/>
                </a:lnTo>
                <a:lnTo>
                  <a:pt x="11577" y="8818"/>
                </a:lnTo>
                <a:lnTo>
                  <a:pt x="11528" y="8915"/>
                </a:lnTo>
                <a:lnTo>
                  <a:pt x="11454" y="9013"/>
                </a:lnTo>
                <a:lnTo>
                  <a:pt x="11381" y="9062"/>
                </a:lnTo>
                <a:lnTo>
                  <a:pt x="11259" y="9135"/>
                </a:lnTo>
                <a:lnTo>
                  <a:pt x="11161" y="9159"/>
                </a:lnTo>
                <a:lnTo>
                  <a:pt x="11039" y="9184"/>
                </a:lnTo>
                <a:lnTo>
                  <a:pt x="10942" y="9159"/>
                </a:lnTo>
                <a:lnTo>
                  <a:pt x="10819" y="9135"/>
                </a:lnTo>
                <a:lnTo>
                  <a:pt x="10722" y="9062"/>
                </a:lnTo>
                <a:lnTo>
                  <a:pt x="10624" y="9013"/>
                </a:lnTo>
                <a:lnTo>
                  <a:pt x="10575" y="8915"/>
                </a:lnTo>
                <a:lnTo>
                  <a:pt x="10502" y="8818"/>
                </a:lnTo>
                <a:lnTo>
                  <a:pt x="10477" y="8695"/>
                </a:lnTo>
                <a:lnTo>
                  <a:pt x="10453" y="8598"/>
                </a:lnTo>
                <a:lnTo>
                  <a:pt x="10477" y="8476"/>
                </a:lnTo>
                <a:lnTo>
                  <a:pt x="10502" y="8378"/>
                </a:lnTo>
                <a:lnTo>
                  <a:pt x="10575" y="8280"/>
                </a:lnTo>
                <a:lnTo>
                  <a:pt x="10624" y="8183"/>
                </a:lnTo>
                <a:lnTo>
                  <a:pt x="10722" y="8109"/>
                </a:lnTo>
                <a:lnTo>
                  <a:pt x="10819" y="8060"/>
                </a:lnTo>
                <a:lnTo>
                  <a:pt x="10942" y="8012"/>
                </a:lnTo>
                <a:close/>
                <a:moveTo>
                  <a:pt x="4811" y="5081"/>
                </a:moveTo>
                <a:lnTo>
                  <a:pt x="5056" y="5105"/>
                </a:lnTo>
                <a:lnTo>
                  <a:pt x="5275" y="5154"/>
                </a:lnTo>
                <a:lnTo>
                  <a:pt x="5520" y="5203"/>
                </a:lnTo>
                <a:lnTo>
                  <a:pt x="5739" y="5276"/>
                </a:lnTo>
                <a:lnTo>
                  <a:pt x="5959" y="5374"/>
                </a:lnTo>
                <a:lnTo>
                  <a:pt x="6179" y="5472"/>
                </a:lnTo>
                <a:lnTo>
                  <a:pt x="6374" y="5569"/>
                </a:lnTo>
                <a:lnTo>
                  <a:pt x="4640" y="7816"/>
                </a:lnTo>
                <a:lnTo>
                  <a:pt x="4396" y="7816"/>
                </a:lnTo>
                <a:lnTo>
                  <a:pt x="4250" y="7865"/>
                </a:lnTo>
                <a:lnTo>
                  <a:pt x="4127" y="7938"/>
                </a:lnTo>
                <a:lnTo>
                  <a:pt x="4005" y="8036"/>
                </a:lnTo>
                <a:lnTo>
                  <a:pt x="3908" y="8158"/>
                </a:lnTo>
                <a:lnTo>
                  <a:pt x="3834" y="8280"/>
                </a:lnTo>
                <a:lnTo>
                  <a:pt x="3786" y="8427"/>
                </a:lnTo>
                <a:lnTo>
                  <a:pt x="3761" y="8598"/>
                </a:lnTo>
                <a:lnTo>
                  <a:pt x="3786" y="8744"/>
                </a:lnTo>
                <a:lnTo>
                  <a:pt x="3834" y="8891"/>
                </a:lnTo>
                <a:lnTo>
                  <a:pt x="3908" y="9037"/>
                </a:lnTo>
                <a:lnTo>
                  <a:pt x="4005" y="9135"/>
                </a:lnTo>
                <a:lnTo>
                  <a:pt x="4127" y="9233"/>
                </a:lnTo>
                <a:lnTo>
                  <a:pt x="4250" y="9306"/>
                </a:lnTo>
                <a:lnTo>
                  <a:pt x="4396" y="9355"/>
                </a:lnTo>
                <a:lnTo>
                  <a:pt x="4543" y="9379"/>
                </a:lnTo>
                <a:lnTo>
                  <a:pt x="4738" y="9355"/>
                </a:lnTo>
                <a:lnTo>
                  <a:pt x="4933" y="9282"/>
                </a:lnTo>
                <a:lnTo>
                  <a:pt x="5080" y="9159"/>
                </a:lnTo>
                <a:lnTo>
                  <a:pt x="5227" y="9013"/>
                </a:lnTo>
                <a:lnTo>
                  <a:pt x="8060" y="9013"/>
                </a:lnTo>
                <a:lnTo>
                  <a:pt x="8011" y="9330"/>
                </a:lnTo>
                <a:lnTo>
                  <a:pt x="7937" y="9648"/>
                </a:lnTo>
                <a:lnTo>
                  <a:pt x="7815" y="9965"/>
                </a:lnTo>
                <a:lnTo>
                  <a:pt x="7693" y="10259"/>
                </a:lnTo>
                <a:lnTo>
                  <a:pt x="7522" y="10527"/>
                </a:lnTo>
                <a:lnTo>
                  <a:pt x="7351" y="10771"/>
                </a:lnTo>
                <a:lnTo>
                  <a:pt x="7156" y="11016"/>
                </a:lnTo>
                <a:lnTo>
                  <a:pt x="6912" y="11235"/>
                </a:lnTo>
                <a:lnTo>
                  <a:pt x="6667" y="11431"/>
                </a:lnTo>
                <a:lnTo>
                  <a:pt x="6423" y="11626"/>
                </a:lnTo>
                <a:lnTo>
                  <a:pt x="6130" y="11773"/>
                </a:lnTo>
                <a:lnTo>
                  <a:pt x="5837" y="11895"/>
                </a:lnTo>
                <a:lnTo>
                  <a:pt x="5544" y="12017"/>
                </a:lnTo>
                <a:lnTo>
                  <a:pt x="5227" y="12090"/>
                </a:lnTo>
                <a:lnTo>
                  <a:pt x="4885" y="12139"/>
                </a:lnTo>
                <a:lnTo>
                  <a:pt x="4201" y="12139"/>
                </a:lnTo>
                <a:lnTo>
                  <a:pt x="3834" y="12066"/>
                </a:lnTo>
                <a:lnTo>
                  <a:pt x="3517" y="11993"/>
                </a:lnTo>
                <a:lnTo>
                  <a:pt x="3175" y="11870"/>
                </a:lnTo>
                <a:lnTo>
                  <a:pt x="2882" y="11724"/>
                </a:lnTo>
                <a:lnTo>
                  <a:pt x="2589" y="11553"/>
                </a:lnTo>
                <a:lnTo>
                  <a:pt x="2320" y="11333"/>
                </a:lnTo>
                <a:lnTo>
                  <a:pt x="2052" y="11113"/>
                </a:lnTo>
                <a:lnTo>
                  <a:pt x="1832" y="10869"/>
                </a:lnTo>
                <a:lnTo>
                  <a:pt x="1636" y="10576"/>
                </a:lnTo>
                <a:lnTo>
                  <a:pt x="1441" y="10283"/>
                </a:lnTo>
                <a:lnTo>
                  <a:pt x="1294" y="9990"/>
                </a:lnTo>
                <a:lnTo>
                  <a:pt x="1172" y="9672"/>
                </a:lnTo>
                <a:lnTo>
                  <a:pt x="1099" y="9330"/>
                </a:lnTo>
                <a:lnTo>
                  <a:pt x="1050" y="8964"/>
                </a:lnTo>
                <a:lnTo>
                  <a:pt x="1026" y="8598"/>
                </a:lnTo>
                <a:lnTo>
                  <a:pt x="1050" y="8256"/>
                </a:lnTo>
                <a:lnTo>
                  <a:pt x="1099" y="7889"/>
                </a:lnTo>
                <a:lnTo>
                  <a:pt x="1172" y="7548"/>
                </a:lnTo>
                <a:lnTo>
                  <a:pt x="1294" y="7230"/>
                </a:lnTo>
                <a:lnTo>
                  <a:pt x="1441" y="6913"/>
                </a:lnTo>
                <a:lnTo>
                  <a:pt x="1636" y="6644"/>
                </a:lnTo>
                <a:lnTo>
                  <a:pt x="1832" y="6351"/>
                </a:lnTo>
                <a:lnTo>
                  <a:pt x="2052" y="6107"/>
                </a:lnTo>
                <a:lnTo>
                  <a:pt x="2320" y="5887"/>
                </a:lnTo>
                <a:lnTo>
                  <a:pt x="2589" y="5667"/>
                </a:lnTo>
                <a:lnTo>
                  <a:pt x="2882" y="5496"/>
                </a:lnTo>
                <a:lnTo>
                  <a:pt x="3175" y="5349"/>
                </a:lnTo>
                <a:lnTo>
                  <a:pt x="3517" y="5227"/>
                </a:lnTo>
                <a:lnTo>
                  <a:pt x="3834" y="5154"/>
                </a:lnTo>
                <a:lnTo>
                  <a:pt x="4201" y="5081"/>
                </a:lnTo>
                <a:close/>
                <a:moveTo>
                  <a:pt x="18097" y="5081"/>
                </a:moveTo>
                <a:lnTo>
                  <a:pt x="18464" y="5154"/>
                </a:lnTo>
                <a:lnTo>
                  <a:pt x="18806" y="5227"/>
                </a:lnTo>
                <a:lnTo>
                  <a:pt x="19123" y="5349"/>
                </a:lnTo>
                <a:lnTo>
                  <a:pt x="19441" y="5496"/>
                </a:lnTo>
                <a:lnTo>
                  <a:pt x="19734" y="5667"/>
                </a:lnTo>
                <a:lnTo>
                  <a:pt x="20002" y="5887"/>
                </a:lnTo>
                <a:lnTo>
                  <a:pt x="20247" y="6107"/>
                </a:lnTo>
                <a:lnTo>
                  <a:pt x="20466" y="6351"/>
                </a:lnTo>
                <a:lnTo>
                  <a:pt x="20686" y="6644"/>
                </a:lnTo>
                <a:lnTo>
                  <a:pt x="20857" y="6913"/>
                </a:lnTo>
                <a:lnTo>
                  <a:pt x="21004" y="7230"/>
                </a:lnTo>
                <a:lnTo>
                  <a:pt x="21126" y="7548"/>
                </a:lnTo>
                <a:lnTo>
                  <a:pt x="21199" y="7889"/>
                </a:lnTo>
                <a:lnTo>
                  <a:pt x="21272" y="8256"/>
                </a:lnTo>
                <a:lnTo>
                  <a:pt x="21272" y="8598"/>
                </a:lnTo>
                <a:lnTo>
                  <a:pt x="21272" y="8964"/>
                </a:lnTo>
                <a:lnTo>
                  <a:pt x="21199" y="9330"/>
                </a:lnTo>
                <a:lnTo>
                  <a:pt x="21126" y="9672"/>
                </a:lnTo>
                <a:lnTo>
                  <a:pt x="21004" y="9990"/>
                </a:lnTo>
                <a:lnTo>
                  <a:pt x="20857" y="10283"/>
                </a:lnTo>
                <a:lnTo>
                  <a:pt x="20686" y="10576"/>
                </a:lnTo>
                <a:lnTo>
                  <a:pt x="20466" y="10869"/>
                </a:lnTo>
                <a:lnTo>
                  <a:pt x="20247" y="11113"/>
                </a:lnTo>
                <a:lnTo>
                  <a:pt x="20002" y="11333"/>
                </a:lnTo>
                <a:lnTo>
                  <a:pt x="19734" y="11553"/>
                </a:lnTo>
                <a:lnTo>
                  <a:pt x="19441" y="11724"/>
                </a:lnTo>
                <a:lnTo>
                  <a:pt x="19123" y="11870"/>
                </a:lnTo>
                <a:lnTo>
                  <a:pt x="18806" y="11993"/>
                </a:lnTo>
                <a:lnTo>
                  <a:pt x="18464" y="12066"/>
                </a:lnTo>
                <a:lnTo>
                  <a:pt x="18097" y="12139"/>
                </a:lnTo>
                <a:lnTo>
                  <a:pt x="17389" y="12139"/>
                </a:lnTo>
                <a:lnTo>
                  <a:pt x="17023" y="12066"/>
                </a:lnTo>
                <a:lnTo>
                  <a:pt x="16705" y="11993"/>
                </a:lnTo>
                <a:lnTo>
                  <a:pt x="16363" y="11870"/>
                </a:lnTo>
                <a:lnTo>
                  <a:pt x="16070" y="11724"/>
                </a:lnTo>
                <a:lnTo>
                  <a:pt x="15777" y="11553"/>
                </a:lnTo>
                <a:lnTo>
                  <a:pt x="15509" y="11333"/>
                </a:lnTo>
                <a:lnTo>
                  <a:pt x="15240" y="11113"/>
                </a:lnTo>
                <a:lnTo>
                  <a:pt x="15020" y="10869"/>
                </a:lnTo>
                <a:lnTo>
                  <a:pt x="14825" y="10576"/>
                </a:lnTo>
                <a:lnTo>
                  <a:pt x="14629" y="10283"/>
                </a:lnTo>
                <a:lnTo>
                  <a:pt x="14483" y="9990"/>
                </a:lnTo>
                <a:lnTo>
                  <a:pt x="14361" y="9672"/>
                </a:lnTo>
                <a:lnTo>
                  <a:pt x="14287" y="9330"/>
                </a:lnTo>
                <a:lnTo>
                  <a:pt x="14239" y="8964"/>
                </a:lnTo>
                <a:lnTo>
                  <a:pt x="14214" y="8598"/>
                </a:lnTo>
                <a:lnTo>
                  <a:pt x="14214" y="8354"/>
                </a:lnTo>
                <a:lnTo>
                  <a:pt x="14239" y="8109"/>
                </a:lnTo>
                <a:lnTo>
                  <a:pt x="14287" y="7889"/>
                </a:lnTo>
                <a:lnTo>
                  <a:pt x="14336" y="7645"/>
                </a:lnTo>
                <a:lnTo>
                  <a:pt x="14410" y="7425"/>
                </a:lnTo>
                <a:lnTo>
                  <a:pt x="14507" y="7206"/>
                </a:lnTo>
                <a:lnTo>
                  <a:pt x="14605" y="6986"/>
                </a:lnTo>
                <a:lnTo>
                  <a:pt x="14703" y="6790"/>
                </a:lnTo>
                <a:lnTo>
                  <a:pt x="14849" y="6595"/>
                </a:lnTo>
                <a:lnTo>
                  <a:pt x="14971" y="6424"/>
                </a:lnTo>
                <a:lnTo>
                  <a:pt x="15118" y="6229"/>
                </a:lnTo>
                <a:lnTo>
                  <a:pt x="15289" y="6082"/>
                </a:lnTo>
                <a:lnTo>
                  <a:pt x="15460" y="5911"/>
                </a:lnTo>
                <a:lnTo>
                  <a:pt x="15631" y="5765"/>
                </a:lnTo>
                <a:lnTo>
                  <a:pt x="15826" y="5643"/>
                </a:lnTo>
                <a:lnTo>
                  <a:pt x="16022" y="5520"/>
                </a:lnTo>
                <a:lnTo>
                  <a:pt x="17096" y="8134"/>
                </a:lnTo>
                <a:lnTo>
                  <a:pt x="17023" y="8231"/>
                </a:lnTo>
                <a:lnTo>
                  <a:pt x="16974" y="8354"/>
                </a:lnTo>
                <a:lnTo>
                  <a:pt x="16950" y="8476"/>
                </a:lnTo>
                <a:lnTo>
                  <a:pt x="16925" y="8598"/>
                </a:lnTo>
                <a:lnTo>
                  <a:pt x="16950" y="8744"/>
                </a:lnTo>
                <a:lnTo>
                  <a:pt x="16998" y="8891"/>
                </a:lnTo>
                <a:lnTo>
                  <a:pt x="17072" y="9037"/>
                </a:lnTo>
                <a:lnTo>
                  <a:pt x="17169" y="9135"/>
                </a:lnTo>
                <a:lnTo>
                  <a:pt x="17292" y="9233"/>
                </a:lnTo>
                <a:lnTo>
                  <a:pt x="17414" y="9306"/>
                </a:lnTo>
                <a:lnTo>
                  <a:pt x="17560" y="9355"/>
                </a:lnTo>
                <a:lnTo>
                  <a:pt x="17731" y="9379"/>
                </a:lnTo>
                <a:lnTo>
                  <a:pt x="17878" y="9355"/>
                </a:lnTo>
                <a:lnTo>
                  <a:pt x="18024" y="9306"/>
                </a:lnTo>
                <a:lnTo>
                  <a:pt x="18146" y="9233"/>
                </a:lnTo>
                <a:lnTo>
                  <a:pt x="18268" y="9135"/>
                </a:lnTo>
                <a:lnTo>
                  <a:pt x="18366" y="9037"/>
                </a:lnTo>
                <a:lnTo>
                  <a:pt x="18439" y="8891"/>
                </a:lnTo>
                <a:lnTo>
                  <a:pt x="18488" y="8744"/>
                </a:lnTo>
                <a:lnTo>
                  <a:pt x="18513" y="8598"/>
                </a:lnTo>
                <a:lnTo>
                  <a:pt x="18488" y="8451"/>
                </a:lnTo>
                <a:lnTo>
                  <a:pt x="18464" y="8329"/>
                </a:lnTo>
                <a:lnTo>
                  <a:pt x="18391" y="8207"/>
                </a:lnTo>
                <a:lnTo>
                  <a:pt x="18317" y="8085"/>
                </a:lnTo>
                <a:lnTo>
                  <a:pt x="18220" y="7987"/>
                </a:lnTo>
                <a:lnTo>
                  <a:pt x="18122" y="7914"/>
                </a:lnTo>
                <a:lnTo>
                  <a:pt x="18000" y="7865"/>
                </a:lnTo>
                <a:lnTo>
                  <a:pt x="17853" y="7816"/>
                </a:lnTo>
                <a:lnTo>
                  <a:pt x="16803" y="5203"/>
                </a:lnTo>
                <a:lnTo>
                  <a:pt x="17023" y="5154"/>
                </a:lnTo>
                <a:lnTo>
                  <a:pt x="17267" y="5105"/>
                </a:lnTo>
                <a:lnTo>
                  <a:pt x="17511" y="5081"/>
                </a:lnTo>
                <a:close/>
                <a:moveTo>
                  <a:pt x="6252" y="1"/>
                </a:moveTo>
                <a:lnTo>
                  <a:pt x="6179" y="25"/>
                </a:lnTo>
                <a:lnTo>
                  <a:pt x="6106" y="74"/>
                </a:lnTo>
                <a:lnTo>
                  <a:pt x="6057" y="123"/>
                </a:lnTo>
                <a:lnTo>
                  <a:pt x="6008" y="196"/>
                </a:lnTo>
                <a:lnTo>
                  <a:pt x="5959" y="245"/>
                </a:lnTo>
                <a:lnTo>
                  <a:pt x="5935" y="343"/>
                </a:lnTo>
                <a:lnTo>
                  <a:pt x="5935" y="416"/>
                </a:lnTo>
                <a:lnTo>
                  <a:pt x="5959" y="660"/>
                </a:lnTo>
                <a:lnTo>
                  <a:pt x="6057" y="978"/>
                </a:lnTo>
                <a:lnTo>
                  <a:pt x="6106" y="1124"/>
                </a:lnTo>
                <a:lnTo>
                  <a:pt x="6179" y="1222"/>
                </a:lnTo>
                <a:lnTo>
                  <a:pt x="6252" y="1320"/>
                </a:lnTo>
                <a:lnTo>
                  <a:pt x="6350" y="1344"/>
                </a:lnTo>
                <a:lnTo>
                  <a:pt x="7107" y="1344"/>
                </a:lnTo>
                <a:lnTo>
                  <a:pt x="8084" y="3396"/>
                </a:lnTo>
                <a:lnTo>
                  <a:pt x="6985" y="4788"/>
                </a:lnTo>
                <a:lnTo>
                  <a:pt x="6716" y="4617"/>
                </a:lnTo>
                <a:lnTo>
                  <a:pt x="6423" y="4470"/>
                </a:lnTo>
                <a:lnTo>
                  <a:pt x="6130" y="4348"/>
                </a:lnTo>
                <a:lnTo>
                  <a:pt x="5813" y="4250"/>
                </a:lnTo>
                <a:lnTo>
                  <a:pt x="5495" y="4177"/>
                </a:lnTo>
                <a:lnTo>
                  <a:pt x="5178" y="4104"/>
                </a:lnTo>
                <a:lnTo>
                  <a:pt x="4860" y="4079"/>
                </a:lnTo>
                <a:lnTo>
                  <a:pt x="4030" y="4079"/>
                </a:lnTo>
                <a:lnTo>
                  <a:pt x="3590" y="4153"/>
                </a:lnTo>
                <a:lnTo>
                  <a:pt x="3151" y="4275"/>
                </a:lnTo>
                <a:lnTo>
                  <a:pt x="2735" y="4421"/>
                </a:lnTo>
                <a:lnTo>
                  <a:pt x="2345" y="4617"/>
                </a:lnTo>
                <a:lnTo>
                  <a:pt x="1978" y="4837"/>
                </a:lnTo>
                <a:lnTo>
                  <a:pt x="1636" y="5105"/>
                </a:lnTo>
                <a:lnTo>
                  <a:pt x="1319" y="5398"/>
                </a:lnTo>
                <a:lnTo>
                  <a:pt x="1026" y="5716"/>
                </a:lnTo>
                <a:lnTo>
                  <a:pt x="782" y="6058"/>
                </a:lnTo>
                <a:lnTo>
                  <a:pt x="537" y="6449"/>
                </a:lnTo>
                <a:lnTo>
                  <a:pt x="366" y="6839"/>
                </a:lnTo>
                <a:lnTo>
                  <a:pt x="220" y="7254"/>
                </a:lnTo>
                <a:lnTo>
                  <a:pt x="98" y="7670"/>
                </a:lnTo>
                <a:lnTo>
                  <a:pt x="24" y="8134"/>
                </a:lnTo>
                <a:lnTo>
                  <a:pt x="0" y="8598"/>
                </a:lnTo>
                <a:lnTo>
                  <a:pt x="24" y="9062"/>
                </a:lnTo>
                <a:lnTo>
                  <a:pt x="98" y="9501"/>
                </a:lnTo>
                <a:lnTo>
                  <a:pt x="220" y="9941"/>
                </a:lnTo>
                <a:lnTo>
                  <a:pt x="366" y="10356"/>
                </a:lnTo>
                <a:lnTo>
                  <a:pt x="562" y="10747"/>
                </a:lnTo>
                <a:lnTo>
                  <a:pt x="782" y="11138"/>
                </a:lnTo>
                <a:lnTo>
                  <a:pt x="1050" y="11480"/>
                </a:lnTo>
                <a:lnTo>
                  <a:pt x="1343" y="11797"/>
                </a:lnTo>
                <a:lnTo>
                  <a:pt x="1661" y="12090"/>
                </a:lnTo>
                <a:lnTo>
                  <a:pt x="2003" y="12359"/>
                </a:lnTo>
                <a:lnTo>
                  <a:pt x="2369" y="12579"/>
                </a:lnTo>
                <a:lnTo>
                  <a:pt x="2760" y="12774"/>
                </a:lnTo>
                <a:lnTo>
                  <a:pt x="3175" y="12945"/>
                </a:lnTo>
                <a:lnTo>
                  <a:pt x="3615" y="13043"/>
                </a:lnTo>
                <a:lnTo>
                  <a:pt x="4079" y="13116"/>
                </a:lnTo>
                <a:lnTo>
                  <a:pt x="4518" y="13140"/>
                </a:lnTo>
                <a:lnTo>
                  <a:pt x="4982" y="13116"/>
                </a:lnTo>
                <a:lnTo>
                  <a:pt x="5397" y="13043"/>
                </a:lnTo>
                <a:lnTo>
                  <a:pt x="5813" y="12945"/>
                </a:lnTo>
                <a:lnTo>
                  <a:pt x="6228" y="12823"/>
                </a:lnTo>
                <a:lnTo>
                  <a:pt x="6594" y="12628"/>
                </a:lnTo>
                <a:lnTo>
                  <a:pt x="6961" y="12432"/>
                </a:lnTo>
                <a:lnTo>
                  <a:pt x="7302" y="12188"/>
                </a:lnTo>
                <a:lnTo>
                  <a:pt x="7620" y="11919"/>
                </a:lnTo>
                <a:lnTo>
                  <a:pt x="7913" y="11626"/>
                </a:lnTo>
                <a:lnTo>
                  <a:pt x="8182" y="11309"/>
                </a:lnTo>
                <a:lnTo>
                  <a:pt x="8402" y="10967"/>
                </a:lnTo>
                <a:lnTo>
                  <a:pt x="8597" y="10625"/>
                </a:lnTo>
                <a:lnTo>
                  <a:pt x="8768" y="10234"/>
                </a:lnTo>
                <a:lnTo>
                  <a:pt x="8890" y="9843"/>
                </a:lnTo>
                <a:lnTo>
                  <a:pt x="8988" y="9428"/>
                </a:lnTo>
                <a:lnTo>
                  <a:pt x="9061" y="9013"/>
                </a:lnTo>
                <a:lnTo>
                  <a:pt x="9427" y="9013"/>
                </a:lnTo>
                <a:lnTo>
                  <a:pt x="9525" y="9282"/>
                </a:lnTo>
                <a:lnTo>
                  <a:pt x="9647" y="9501"/>
                </a:lnTo>
                <a:lnTo>
                  <a:pt x="9818" y="9721"/>
                </a:lnTo>
                <a:lnTo>
                  <a:pt x="10013" y="9892"/>
                </a:lnTo>
                <a:lnTo>
                  <a:pt x="10233" y="10039"/>
                </a:lnTo>
                <a:lnTo>
                  <a:pt x="10477" y="10161"/>
                </a:lnTo>
                <a:lnTo>
                  <a:pt x="10746" y="10234"/>
                </a:lnTo>
                <a:lnTo>
                  <a:pt x="11186" y="10234"/>
                </a:lnTo>
                <a:lnTo>
                  <a:pt x="11357" y="10210"/>
                </a:lnTo>
                <a:lnTo>
                  <a:pt x="11503" y="10161"/>
                </a:lnTo>
                <a:lnTo>
                  <a:pt x="11674" y="10112"/>
                </a:lnTo>
                <a:lnTo>
                  <a:pt x="11821" y="10039"/>
                </a:lnTo>
                <a:lnTo>
                  <a:pt x="11943" y="9965"/>
                </a:lnTo>
                <a:lnTo>
                  <a:pt x="12065" y="9868"/>
                </a:lnTo>
                <a:lnTo>
                  <a:pt x="12187" y="9770"/>
                </a:lnTo>
                <a:lnTo>
                  <a:pt x="12309" y="9648"/>
                </a:lnTo>
                <a:lnTo>
                  <a:pt x="12382" y="9526"/>
                </a:lnTo>
                <a:lnTo>
                  <a:pt x="12480" y="9379"/>
                </a:lnTo>
                <a:lnTo>
                  <a:pt x="12553" y="9233"/>
                </a:lnTo>
                <a:lnTo>
                  <a:pt x="12602" y="9086"/>
                </a:lnTo>
                <a:lnTo>
                  <a:pt x="12651" y="8915"/>
                </a:lnTo>
                <a:lnTo>
                  <a:pt x="12676" y="8769"/>
                </a:lnTo>
                <a:lnTo>
                  <a:pt x="12676" y="8598"/>
                </a:lnTo>
                <a:lnTo>
                  <a:pt x="12651" y="8329"/>
                </a:lnTo>
                <a:lnTo>
                  <a:pt x="12602" y="8085"/>
                </a:lnTo>
                <a:lnTo>
                  <a:pt x="12505" y="7865"/>
                </a:lnTo>
                <a:lnTo>
                  <a:pt x="12358" y="7645"/>
                </a:lnTo>
                <a:lnTo>
                  <a:pt x="15411" y="4055"/>
                </a:lnTo>
                <a:lnTo>
                  <a:pt x="15631" y="4592"/>
                </a:lnTo>
                <a:lnTo>
                  <a:pt x="15362" y="4739"/>
                </a:lnTo>
                <a:lnTo>
                  <a:pt x="15093" y="4910"/>
                </a:lnTo>
                <a:lnTo>
                  <a:pt x="14849" y="5105"/>
                </a:lnTo>
                <a:lnTo>
                  <a:pt x="14605" y="5301"/>
                </a:lnTo>
                <a:lnTo>
                  <a:pt x="14385" y="5520"/>
                </a:lnTo>
                <a:lnTo>
                  <a:pt x="14190" y="5765"/>
                </a:lnTo>
                <a:lnTo>
                  <a:pt x="14019" y="6009"/>
                </a:lnTo>
                <a:lnTo>
                  <a:pt x="13848" y="6253"/>
                </a:lnTo>
                <a:lnTo>
                  <a:pt x="13701" y="6522"/>
                </a:lnTo>
                <a:lnTo>
                  <a:pt x="13579" y="6790"/>
                </a:lnTo>
                <a:lnTo>
                  <a:pt x="13457" y="7084"/>
                </a:lnTo>
                <a:lnTo>
                  <a:pt x="13359" y="7377"/>
                </a:lnTo>
                <a:lnTo>
                  <a:pt x="13286" y="7670"/>
                </a:lnTo>
                <a:lnTo>
                  <a:pt x="13237" y="7963"/>
                </a:lnTo>
                <a:lnTo>
                  <a:pt x="13213" y="8280"/>
                </a:lnTo>
                <a:lnTo>
                  <a:pt x="13188" y="8598"/>
                </a:lnTo>
                <a:lnTo>
                  <a:pt x="13213" y="9062"/>
                </a:lnTo>
                <a:lnTo>
                  <a:pt x="13286" y="9501"/>
                </a:lnTo>
                <a:lnTo>
                  <a:pt x="13408" y="9941"/>
                </a:lnTo>
                <a:lnTo>
                  <a:pt x="13555" y="10356"/>
                </a:lnTo>
                <a:lnTo>
                  <a:pt x="13750" y="10747"/>
                </a:lnTo>
                <a:lnTo>
                  <a:pt x="13970" y="11138"/>
                </a:lnTo>
                <a:lnTo>
                  <a:pt x="14239" y="11480"/>
                </a:lnTo>
                <a:lnTo>
                  <a:pt x="14532" y="11797"/>
                </a:lnTo>
                <a:lnTo>
                  <a:pt x="14849" y="12090"/>
                </a:lnTo>
                <a:lnTo>
                  <a:pt x="15191" y="12359"/>
                </a:lnTo>
                <a:lnTo>
                  <a:pt x="15582" y="12579"/>
                </a:lnTo>
                <a:lnTo>
                  <a:pt x="15973" y="12774"/>
                </a:lnTo>
                <a:lnTo>
                  <a:pt x="16388" y="12945"/>
                </a:lnTo>
                <a:lnTo>
                  <a:pt x="16827" y="13043"/>
                </a:lnTo>
                <a:lnTo>
                  <a:pt x="17267" y="13116"/>
                </a:lnTo>
                <a:lnTo>
                  <a:pt x="17756" y="13140"/>
                </a:lnTo>
                <a:lnTo>
                  <a:pt x="18195" y="13116"/>
                </a:lnTo>
                <a:lnTo>
                  <a:pt x="18659" y="13043"/>
                </a:lnTo>
                <a:lnTo>
                  <a:pt x="19099" y="12945"/>
                </a:lnTo>
                <a:lnTo>
                  <a:pt x="19514" y="12774"/>
                </a:lnTo>
                <a:lnTo>
                  <a:pt x="19905" y="12579"/>
                </a:lnTo>
                <a:lnTo>
                  <a:pt x="20271" y="12359"/>
                </a:lnTo>
                <a:lnTo>
                  <a:pt x="20613" y="12090"/>
                </a:lnTo>
                <a:lnTo>
                  <a:pt x="20931" y="11797"/>
                </a:lnTo>
                <a:lnTo>
                  <a:pt x="21224" y="11480"/>
                </a:lnTo>
                <a:lnTo>
                  <a:pt x="21492" y="11138"/>
                </a:lnTo>
                <a:lnTo>
                  <a:pt x="21712" y="10747"/>
                </a:lnTo>
                <a:lnTo>
                  <a:pt x="21907" y="10356"/>
                </a:lnTo>
                <a:lnTo>
                  <a:pt x="22054" y="9941"/>
                </a:lnTo>
                <a:lnTo>
                  <a:pt x="22176" y="9501"/>
                </a:lnTo>
                <a:lnTo>
                  <a:pt x="22249" y="9062"/>
                </a:lnTo>
                <a:lnTo>
                  <a:pt x="22274" y="8598"/>
                </a:lnTo>
                <a:lnTo>
                  <a:pt x="22249" y="8134"/>
                </a:lnTo>
                <a:lnTo>
                  <a:pt x="22176" y="7670"/>
                </a:lnTo>
                <a:lnTo>
                  <a:pt x="22054" y="7230"/>
                </a:lnTo>
                <a:lnTo>
                  <a:pt x="21907" y="6815"/>
                </a:lnTo>
                <a:lnTo>
                  <a:pt x="21712" y="6424"/>
                </a:lnTo>
                <a:lnTo>
                  <a:pt x="21492" y="6058"/>
                </a:lnTo>
                <a:lnTo>
                  <a:pt x="21224" y="5691"/>
                </a:lnTo>
                <a:lnTo>
                  <a:pt x="20931" y="5374"/>
                </a:lnTo>
                <a:lnTo>
                  <a:pt x="20613" y="5081"/>
                </a:lnTo>
                <a:lnTo>
                  <a:pt x="20271" y="4812"/>
                </a:lnTo>
                <a:lnTo>
                  <a:pt x="19905" y="4592"/>
                </a:lnTo>
                <a:lnTo>
                  <a:pt x="19514" y="4397"/>
                </a:lnTo>
                <a:lnTo>
                  <a:pt x="19099" y="4250"/>
                </a:lnTo>
                <a:lnTo>
                  <a:pt x="18659" y="4128"/>
                </a:lnTo>
                <a:lnTo>
                  <a:pt x="18195" y="4079"/>
                </a:lnTo>
                <a:lnTo>
                  <a:pt x="17756" y="4055"/>
                </a:lnTo>
                <a:lnTo>
                  <a:pt x="17414" y="4055"/>
                </a:lnTo>
                <a:lnTo>
                  <a:pt x="17072" y="4104"/>
                </a:lnTo>
                <a:lnTo>
                  <a:pt x="16754" y="4153"/>
                </a:lnTo>
                <a:lnTo>
                  <a:pt x="16412" y="4250"/>
                </a:lnTo>
                <a:lnTo>
                  <a:pt x="15240" y="1344"/>
                </a:lnTo>
                <a:lnTo>
                  <a:pt x="16144" y="1344"/>
                </a:lnTo>
                <a:lnTo>
                  <a:pt x="15997" y="1515"/>
                </a:lnTo>
                <a:lnTo>
                  <a:pt x="15924" y="1564"/>
                </a:lnTo>
                <a:lnTo>
                  <a:pt x="15899" y="1637"/>
                </a:lnTo>
                <a:lnTo>
                  <a:pt x="15875" y="1735"/>
                </a:lnTo>
                <a:lnTo>
                  <a:pt x="15875" y="1808"/>
                </a:lnTo>
                <a:lnTo>
                  <a:pt x="15875" y="1881"/>
                </a:lnTo>
                <a:lnTo>
                  <a:pt x="15899" y="1955"/>
                </a:lnTo>
                <a:lnTo>
                  <a:pt x="15924" y="2028"/>
                </a:lnTo>
                <a:lnTo>
                  <a:pt x="15997" y="2101"/>
                </a:lnTo>
                <a:lnTo>
                  <a:pt x="16046" y="2150"/>
                </a:lnTo>
                <a:lnTo>
                  <a:pt x="16119" y="2199"/>
                </a:lnTo>
                <a:lnTo>
                  <a:pt x="16192" y="2223"/>
                </a:lnTo>
                <a:lnTo>
                  <a:pt x="16363" y="2223"/>
                </a:lnTo>
                <a:lnTo>
                  <a:pt x="16437" y="2199"/>
                </a:lnTo>
                <a:lnTo>
                  <a:pt x="16510" y="2150"/>
                </a:lnTo>
                <a:lnTo>
                  <a:pt x="16583" y="2101"/>
                </a:lnTo>
                <a:lnTo>
                  <a:pt x="16754" y="1930"/>
                </a:lnTo>
                <a:lnTo>
                  <a:pt x="16852" y="1808"/>
                </a:lnTo>
                <a:lnTo>
                  <a:pt x="16925" y="1662"/>
                </a:lnTo>
                <a:lnTo>
                  <a:pt x="16998" y="1491"/>
                </a:lnTo>
                <a:lnTo>
                  <a:pt x="17047" y="1320"/>
                </a:lnTo>
                <a:lnTo>
                  <a:pt x="17047" y="1124"/>
                </a:lnTo>
                <a:lnTo>
                  <a:pt x="16998" y="953"/>
                </a:lnTo>
                <a:lnTo>
                  <a:pt x="16901" y="807"/>
                </a:lnTo>
                <a:lnTo>
                  <a:pt x="16779" y="685"/>
                </a:lnTo>
                <a:lnTo>
                  <a:pt x="16657" y="587"/>
                </a:lnTo>
                <a:lnTo>
                  <a:pt x="16486" y="538"/>
                </a:lnTo>
                <a:lnTo>
                  <a:pt x="16339" y="489"/>
                </a:lnTo>
                <a:lnTo>
                  <a:pt x="16192" y="465"/>
                </a:lnTo>
                <a:lnTo>
                  <a:pt x="14629" y="465"/>
                </a:lnTo>
                <a:lnTo>
                  <a:pt x="14507" y="489"/>
                </a:lnTo>
                <a:lnTo>
                  <a:pt x="14434" y="514"/>
                </a:lnTo>
                <a:lnTo>
                  <a:pt x="14312" y="611"/>
                </a:lnTo>
                <a:lnTo>
                  <a:pt x="14239" y="709"/>
                </a:lnTo>
                <a:lnTo>
                  <a:pt x="14214" y="807"/>
                </a:lnTo>
                <a:lnTo>
                  <a:pt x="14214" y="929"/>
                </a:lnTo>
                <a:lnTo>
                  <a:pt x="14239" y="1027"/>
                </a:lnTo>
                <a:lnTo>
                  <a:pt x="14996" y="2883"/>
                </a:lnTo>
                <a:lnTo>
                  <a:pt x="8792" y="2883"/>
                </a:lnTo>
                <a:lnTo>
                  <a:pt x="8035" y="1344"/>
                </a:lnTo>
                <a:lnTo>
                  <a:pt x="9427" y="1344"/>
                </a:lnTo>
                <a:lnTo>
                  <a:pt x="9525" y="1320"/>
                </a:lnTo>
                <a:lnTo>
                  <a:pt x="9598" y="1295"/>
                </a:lnTo>
                <a:lnTo>
                  <a:pt x="9672" y="1271"/>
                </a:lnTo>
                <a:lnTo>
                  <a:pt x="9720" y="1222"/>
                </a:lnTo>
                <a:lnTo>
                  <a:pt x="9794" y="1149"/>
                </a:lnTo>
                <a:lnTo>
                  <a:pt x="9818" y="1075"/>
                </a:lnTo>
                <a:lnTo>
                  <a:pt x="9842" y="1002"/>
                </a:lnTo>
                <a:lnTo>
                  <a:pt x="9842" y="904"/>
                </a:lnTo>
                <a:lnTo>
                  <a:pt x="9842" y="831"/>
                </a:lnTo>
                <a:lnTo>
                  <a:pt x="9818" y="734"/>
                </a:lnTo>
                <a:lnTo>
                  <a:pt x="9794" y="685"/>
                </a:lnTo>
                <a:lnTo>
                  <a:pt x="9720" y="611"/>
                </a:lnTo>
                <a:lnTo>
                  <a:pt x="9672" y="563"/>
                </a:lnTo>
                <a:lnTo>
                  <a:pt x="9598" y="514"/>
                </a:lnTo>
                <a:lnTo>
                  <a:pt x="9525" y="489"/>
                </a:lnTo>
                <a:lnTo>
                  <a:pt x="9427" y="489"/>
                </a:lnTo>
                <a:lnTo>
                  <a:pt x="635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75" name="Google Shape;1375;p38"/>
          <p:cNvGrpSpPr/>
          <p:nvPr/>
        </p:nvGrpSpPr>
        <p:grpSpPr>
          <a:xfrm>
            <a:off x="910227" y="4322764"/>
            <a:ext cx="371623" cy="365499"/>
            <a:chOff x="1244325" y="4999400"/>
            <a:chExt cx="444525" cy="437200"/>
          </a:xfrm>
        </p:grpSpPr>
        <p:sp>
          <p:nvSpPr>
            <p:cNvPr id="1376" name="Google Shape;1376;p38"/>
            <p:cNvSpPr/>
            <p:nvPr/>
          </p:nvSpPr>
          <p:spPr>
            <a:xfrm>
              <a:off x="1244325" y="5161200"/>
              <a:ext cx="374925" cy="222275"/>
            </a:xfrm>
            <a:custGeom>
              <a:rect b="b" l="l" r="r" t="t"/>
              <a:pathLst>
                <a:path extrusionOk="0" h="8891" w="14997">
                  <a:moveTo>
                    <a:pt x="2077" y="1661"/>
                  </a:moveTo>
                  <a:lnTo>
                    <a:pt x="2199" y="1685"/>
                  </a:lnTo>
                  <a:lnTo>
                    <a:pt x="2468" y="1783"/>
                  </a:lnTo>
                  <a:lnTo>
                    <a:pt x="2687" y="1930"/>
                  </a:lnTo>
                  <a:lnTo>
                    <a:pt x="2883" y="2076"/>
                  </a:lnTo>
                  <a:lnTo>
                    <a:pt x="2932" y="2443"/>
                  </a:lnTo>
                  <a:lnTo>
                    <a:pt x="3005" y="2833"/>
                  </a:lnTo>
                  <a:lnTo>
                    <a:pt x="3176" y="3664"/>
                  </a:lnTo>
                  <a:lnTo>
                    <a:pt x="3396" y="4470"/>
                  </a:lnTo>
                  <a:lnTo>
                    <a:pt x="3567" y="5154"/>
                  </a:lnTo>
                  <a:lnTo>
                    <a:pt x="3371" y="5105"/>
                  </a:lnTo>
                  <a:lnTo>
                    <a:pt x="3152" y="5031"/>
                  </a:lnTo>
                  <a:lnTo>
                    <a:pt x="2956" y="4934"/>
                  </a:lnTo>
                  <a:lnTo>
                    <a:pt x="2736" y="4812"/>
                  </a:lnTo>
                  <a:lnTo>
                    <a:pt x="2541" y="4690"/>
                  </a:lnTo>
                  <a:lnTo>
                    <a:pt x="2321" y="4543"/>
                  </a:lnTo>
                  <a:lnTo>
                    <a:pt x="2126" y="4372"/>
                  </a:lnTo>
                  <a:lnTo>
                    <a:pt x="1930" y="4201"/>
                  </a:lnTo>
                  <a:lnTo>
                    <a:pt x="1759" y="4006"/>
                  </a:lnTo>
                  <a:lnTo>
                    <a:pt x="1613" y="3810"/>
                  </a:lnTo>
                  <a:lnTo>
                    <a:pt x="1466" y="3590"/>
                  </a:lnTo>
                  <a:lnTo>
                    <a:pt x="1344" y="3395"/>
                  </a:lnTo>
                  <a:lnTo>
                    <a:pt x="1247" y="3175"/>
                  </a:lnTo>
                  <a:lnTo>
                    <a:pt x="1173" y="2931"/>
                  </a:lnTo>
                  <a:lnTo>
                    <a:pt x="1124" y="2711"/>
                  </a:lnTo>
                  <a:lnTo>
                    <a:pt x="1124" y="2491"/>
                  </a:lnTo>
                  <a:lnTo>
                    <a:pt x="1124" y="2320"/>
                  </a:lnTo>
                  <a:lnTo>
                    <a:pt x="1173" y="2174"/>
                  </a:lnTo>
                  <a:lnTo>
                    <a:pt x="1247" y="2027"/>
                  </a:lnTo>
                  <a:lnTo>
                    <a:pt x="1369" y="1905"/>
                  </a:lnTo>
                  <a:lnTo>
                    <a:pt x="1491" y="1808"/>
                  </a:lnTo>
                  <a:lnTo>
                    <a:pt x="1613" y="1734"/>
                  </a:lnTo>
                  <a:lnTo>
                    <a:pt x="1784" y="1685"/>
                  </a:lnTo>
                  <a:lnTo>
                    <a:pt x="1955" y="1661"/>
                  </a:lnTo>
                  <a:close/>
                  <a:moveTo>
                    <a:pt x="3225" y="0"/>
                  </a:moveTo>
                  <a:lnTo>
                    <a:pt x="3127" y="25"/>
                  </a:lnTo>
                  <a:lnTo>
                    <a:pt x="3029" y="98"/>
                  </a:lnTo>
                  <a:lnTo>
                    <a:pt x="2932" y="147"/>
                  </a:lnTo>
                  <a:lnTo>
                    <a:pt x="2883" y="245"/>
                  </a:lnTo>
                  <a:lnTo>
                    <a:pt x="2834" y="342"/>
                  </a:lnTo>
                  <a:lnTo>
                    <a:pt x="2785" y="440"/>
                  </a:lnTo>
                  <a:lnTo>
                    <a:pt x="2785" y="538"/>
                  </a:lnTo>
                  <a:lnTo>
                    <a:pt x="2785" y="709"/>
                  </a:lnTo>
                  <a:lnTo>
                    <a:pt x="2565" y="635"/>
                  </a:lnTo>
                  <a:lnTo>
                    <a:pt x="2370" y="586"/>
                  </a:lnTo>
                  <a:lnTo>
                    <a:pt x="2150" y="562"/>
                  </a:lnTo>
                  <a:lnTo>
                    <a:pt x="1955" y="538"/>
                  </a:lnTo>
                  <a:lnTo>
                    <a:pt x="1759" y="562"/>
                  </a:lnTo>
                  <a:lnTo>
                    <a:pt x="1564" y="586"/>
                  </a:lnTo>
                  <a:lnTo>
                    <a:pt x="1369" y="635"/>
                  </a:lnTo>
                  <a:lnTo>
                    <a:pt x="1198" y="709"/>
                  </a:lnTo>
                  <a:lnTo>
                    <a:pt x="1027" y="782"/>
                  </a:lnTo>
                  <a:lnTo>
                    <a:pt x="856" y="880"/>
                  </a:lnTo>
                  <a:lnTo>
                    <a:pt x="709" y="1002"/>
                  </a:lnTo>
                  <a:lnTo>
                    <a:pt x="563" y="1124"/>
                  </a:lnTo>
                  <a:lnTo>
                    <a:pt x="441" y="1246"/>
                  </a:lnTo>
                  <a:lnTo>
                    <a:pt x="343" y="1417"/>
                  </a:lnTo>
                  <a:lnTo>
                    <a:pt x="245" y="1563"/>
                  </a:lnTo>
                  <a:lnTo>
                    <a:pt x="147" y="1734"/>
                  </a:lnTo>
                  <a:lnTo>
                    <a:pt x="99" y="1905"/>
                  </a:lnTo>
                  <a:lnTo>
                    <a:pt x="50" y="2101"/>
                  </a:lnTo>
                  <a:lnTo>
                    <a:pt x="1" y="2296"/>
                  </a:lnTo>
                  <a:lnTo>
                    <a:pt x="1" y="2491"/>
                  </a:lnTo>
                  <a:lnTo>
                    <a:pt x="25" y="2858"/>
                  </a:lnTo>
                  <a:lnTo>
                    <a:pt x="99" y="3200"/>
                  </a:lnTo>
                  <a:lnTo>
                    <a:pt x="221" y="3566"/>
                  </a:lnTo>
                  <a:lnTo>
                    <a:pt x="367" y="3884"/>
                  </a:lnTo>
                  <a:lnTo>
                    <a:pt x="563" y="4225"/>
                  </a:lnTo>
                  <a:lnTo>
                    <a:pt x="782" y="4543"/>
                  </a:lnTo>
                  <a:lnTo>
                    <a:pt x="1027" y="4836"/>
                  </a:lnTo>
                  <a:lnTo>
                    <a:pt x="1295" y="5105"/>
                  </a:lnTo>
                  <a:lnTo>
                    <a:pt x="1588" y="5349"/>
                  </a:lnTo>
                  <a:lnTo>
                    <a:pt x="1906" y="5593"/>
                  </a:lnTo>
                  <a:lnTo>
                    <a:pt x="2248" y="5789"/>
                  </a:lnTo>
                  <a:lnTo>
                    <a:pt x="2590" y="5960"/>
                  </a:lnTo>
                  <a:lnTo>
                    <a:pt x="2932" y="6106"/>
                  </a:lnTo>
                  <a:lnTo>
                    <a:pt x="3274" y="6204"/>
                  </a:lnTo>
                  <a:lnTo>
                    <a:pt x="3616" y="6277"/>
                  </a:lnTo>
                  <a:lnTo>
                    <a:pt x="3957" y="6301"/>
                  </a:lnTo>
                  <a:lnTo>
                    <a:pt x="4080" y="6643"/>
                  </a:lnTo>
                  <a:lnTo>
                    <a:pt x="4226" y="6961"/>
                  </a:lnTo>
                  <a:lnTo>
                    <a:pt x="4519" y="7596"/>
                  </a:lnTo>
                  <a:lnTo>
                    <a:pt x="4812" y="8133"/>
                  </a:lnTo>
                  <a:lnTo>
                    <a:pt x="5081" y="8597"/>
                  </a:lnTo>
                  <a:lnTo>
                    <a:pt x="5154" y="8719"/>
                  </a:lnTo>
                  <a:lnTo>
                    <a:pt x="5276" y="8817"/>
                  </a:lnTo>
                  <a:lnTo>
                    <a:pt x="5423" y="8866"/>
                  </a:lnTo>
                  <a:lnTo>
                    <a:pt x="5569" y="8890"/>
                  </a:lnTo>
                  <a:lnTo>
                    <a:pt x="12212" y="8890"/>
                  </a:lnTo>
                  <a:lnTo>
                    <a:pt x="12359" y="8866"/>
                  </a:lnTo>
                  <a:lnTo>
                    <a:pt x="12506" y="8817"/>
                  </a:lnTo>
                  <a:lnTo>
                    <a:pt x="12628" y="8719"/>
                  </a:lnTo>
                  <a:lnTo>
                    <a:pt x="12701" y="8597"/>
                  </a:lnTo>
                  <a:lnTo>
                    <a:pt x="12994" y="8060"/>
                  </a:lnTo>
                  <a:lnTo>
                    <a:pt x="13360" y="7352"/>
                  </a:lnTo>
                  <a:lnTo>
                    <a:pt x="13727" y="6472"/>
                  </a:lnTo>
                  <a:lnTo>
                    <a:pt x="13922" y="6008"/>
                  </a:lnTo>
                  <a:lnTo>
                    <a:pt x="14117" y="5495"/>
                  </a:lnTo>
                  <a:lnTo>
                    <a:pt x="14288" y="4958"/>
                  </a:lnTo>
                  <a:lnTo>
                    <a:pt x="14459" y="4372"/>
                  </a:lnTo>
                  <a:lnTo>
                    <a:pt x="14606" y="3786"/>
                  </a:lnTo>
                  <a:lnTo>
                    <a:pt x="14752" y="3175"/>
                  </a:lnTo>
                  <a:lnTo>
                    <a:pt x="14850" y="2540"/>
                  </a:lnTo>
                  <a:lnTo>
                    <a:pt x="14923" y="1881"/>
                  </a:lnTo>
                  <a:lnTo>
                    <a:pt x="14972" y="1221"/>
                  </a:lnTo>
                  <a:lnTo>
                    <a:pt x="14997" y="538"/>
                  </a:lnTo>
                  <a:lnTo>
                    <a:pt x="14997" y="440"/>
                  </a:lnTo>
                  <a:lnTo>
                    <a:pt x="14948" y="342"/>
                  </a:lnTo>
                  <a:lnTo>
                    <a:pt x="14899" y="245"/>
                  </a:lnTo>
                  <a:lnTo>
                    <a:pt x="14850" y="147"/>
                  </a:lnTo>
                  <a:lnTo>
                    <a:pt x="14752" y="98"/>
                  </a:lnTo>
                  <a:lnTo>
                    <a:pt x="14655" y="25"/>
                  </a:lnTo>
                  <a:lnTo>
                    <a:pt x="1455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7" name="Google Shape;1377;p38"/>
            <p:cNvSpPr/>
            <p:nvPr/>
          </p:nvSpPr>
          <p:spPr>
            <a:xfrm>
              <a:off x="1244325" y="5397500"/>
              <a:ext cx="444525" cy="39100"/>
            </a:xfrm>
            <a:custGeom>
              <a:rect b="b" l="l" r="r" t="t"/>
              <a:pathLst>
                <a:path extrusionOk="0" h="1564" w="17781">
                  <a:moveTo>
                    <a:pt x="1" y="0"/>
                  </a:moveTo>
                  <a:lnTo>
                    <a:pt x="25" y="244"/>
                  </a:lnTo>
                  <a:lnTo>
                    <a:pt x="99" y="488"/>
                  </a:lnTo>
                  <a:lnTo>
                    <a:pt x="196" y="757"/>
                  </a:lnTo>
                  <a:lnTo>
                    <a:pt x="318" y="1001"/>
                  </a:lnTo>
                  <a:lnTo>
                    <a:pt x="489" y="1221"/>
                  </a:lnTo>
                  <a:lnTo>
                    <a:pt x="685" y="1392"/>
                  </a:lnTo>
                  <a:lnTo>
                    <a:pt x="782" y="1465"/>
                  </a:lnTo>
                  <a:lnTo>
                    <a:pt x="880" y="1514"/>
                  </a:lnTo>
                  <a:lnTo>
                    <a:pt x="1002" y="1539"/>
                  </a:lnTo>
                  <a:lnTo>
                    <a:pt x="1124" y="1563"/>
                  </a:lnTo>
                  <a:lnTo>
                    <a:pt x="16657" y="1563"/>
                  </a:lnTo>
                  <a:lnTo>
                    <a:pt x="16780" y="1539"/>
                  </a:lnTo>
                  <a:lnTo>
                    <a:pt x="16902" y="1514"/>
                  </a:lnTo>
                  <a:lnTo>
                    <a:pt x="16999" y="1465"/>
                  </a:lnTo>
                  <a:lnTo>
                    <a:pt x="17097" y="1392"/>
                  </a:lnTo>
                  <a:lnTo>
                    <a:pt x="17292" y="1221"/>
                  </a:lnTo>
                  <a:lnTo>
                    <a:pt x="17463" y="1001"/>
                  </a:lnTo>
                  <a:lnTo>
                    <a:pt x="17586" y="757"/>
                  </a:lnTo>
                  <a:lnTo>
                    <a:pt x="17683" y="488"/>
                  </a:lnTo>
                  <a:lnTo>
                    <a:pt x="17756" y="244"/>
                  </a:lnTo>
                  <a:lnTo>
                    <a:pt x="1778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8" name="Google Shape;1378;p38"/>
            <p:cNvSpPr/>
            <p:nvPr/>
          </p:nvSpPr>
          <p:spPr>
            <a:xfrm>
              <a:off x="1451925" y="4999400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6" y="25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61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4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7" y="3688"/>
                  </a:lnTo>
                  <a:lnTo>
                    <a:pt x="1222" y="3542"/>
                  </a:lnTo>
                  <a:lnTo>
                    <a:pt x="1246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9" y="2882"/>
                  </a:lnTo>
                  <a:lnTo>
                    <a:pt x="1100" y="2784"/>
                  </a:lnTo>
                  <a:lnTo>
                    <a:pt x="978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7"/>
                  </a:lnTo>
                  <a:lnTo>
                    <a:pt x="636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5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9" name="Google Shape;1379;p38"/>
            <p:cNvSpPr/>
            <p:nvPr/>
          </p:nvSpPr>
          <p:spPr>
            <a:xfrm>
              <a:off x="1407975" y="4999400"/>
              <a:ext cx="31150" cy="129450"/>
            </a:xfrm>
            <a:custGeom>
              <a:rect b="b" l="l" r="r" t="t"/>
              <a:pathLst>
                <a:path extrusionOk="0" h="5178" w="1246">
                  <a:moveTo>
                    <a:pt x="977" y="0"/>
                  </a:moveTo>
                  <a:lnTo>
                    <a:pt x="855" y="25"/>
                  </a:lnTo>
                  <a:lnTo>
                    <a:pt x="782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38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61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96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38" y="2907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2"/>
                  </a:lnTo>
                  <a:lnTo>
                    <a:pt x="611" y="3688"/>
                  </a:lnTo>
                  <a:lnTo>
                    <a:pt x="538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3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62" y="5007"/>
                  </a:lnTo>
                  <a:lnTo>
                    <a:pt x="586" y="4885"/>
                  </a:lnTo>
                  <a:lnTo>
                    <a:pt x="586" y="4714"/>
                  </a:lnTo>
                  <a:lnTo>
                    <a:pt x="660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124" y="3932"/>
                  </a:lnTo>
                  <a:lnTo>
                    <a:pt x="1173" y="3810"/>
                  </a:lnTo>
                  <a:lnTo>
                    <a:pt x="1221" y="3688"/>
                  </a:lnTo>
                  <a:lnTo>
                    <a:pt x="1246" y="3542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221" y="3029"/>
                  </a:lnTo>
                  <a:lnTo>
                    <a:pt x="1173" y="2882"/>
                  </a:lnTo>
                  <a:lnTo>
                    <a:pt x="1124" y="2784"/>
                  </a:lnTo>
                  <a:lnTo>
                    <a:pt x="977" y="2565"/>
                  </a:lnTo>
                  <a:lnTo>
                    <a:pt x="831" y="2394"/>
                  </a:lnTo>
                  <a:lnTo>
                    <a:pt x="733" y="2272"/>
                  </a:lnTo>
                  <a:lnTo>
                    <a:pt x="660" y="2149"/>
                  </a:lnTo>
                  <a:lnTo>
                    <a:pt x="586" y="2003"/>
                  </a:lnTo>
                  <a:lnTo>
                    <a:pt x="586" y="1832"/>
                  </a:lnTo>
                  <a:lnTo>
                    <a:pt x="586" y="1637"/>
                  </a:lnTo>
                  <a:lnTo>
                    <a:pt x="660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124" y="879"/>
                  </a:lnTo>
                  <a:lnTo>
                    <a:pt x="1173" y="757"/>
                  </a:lnTo>
                  <a:lnTo>
                    <a:pt x="1221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1" y="171"/>
                  </a:lnTo>
                  <a:lnTo>
                    <a:pt x="1173" y="98"/>
                  </a:lnTo>
                  <a:lnTo>
                    <a:pt x="1075" y="25"/>
                  </a:lnTo>
                  <a:lnTo>
                    <a:pt x="97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0" name="Google Shape;1380;p38"/>
            <p:cNvSpPr/>
            <p:nvPr/>
          </p:nvSpPr>
          <p:spPr>
            <a:xfrm>
              <a:off x="1495900" y="4999400"/>
              <a:ext cx="30550" cy="129450"/>
            </a:xfrm>
            <a:custGeom>
              <a:rect b="b" l="l" r="r" t="t"/>
              <a:pathLst>
                <a:path extrusionOk="0" h="5178" w="1222">
                  <a:moveTo>
                    <a:pt x="953" y="0"/>
                  </a:moveTo>
                  <a:lnTo>
                    <a:pt x="831" y="25"/>
                  </a:lnTo>
                  <a:lnTo>
                    <a:pt x="757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60" y="464"/>
                  </a:lnTo>
                  <a:lnTo>
                    <a:pt x="586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2" y="1246"/>
                  </a:lnTo>
                  <a:lnTo>
                    <a:pt x="73" y="1368"/>
                  </a:lnTo>
                  <a:lnTo>
                    <a:pt x="25" y="1490"/>
                  </a:lnTo>
                  <a:lnTo>
                    <a:pt x="0" y="1661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3" y="2296"/>
                  </a:lnTo>
                  <a:lnTo>
                    <a:pt x="122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7"/>
                  </a:lnTo>
                  <a:lnTo>
                    <a:pt x="586" y="3029"/>
                  </a:lnTo>
                  <a:lnTo>
                    <a:pt x="660" y="3175"/>
                  </a:lnTo>
                  <a:lnTo>
                    <a:pt x="660" y="3346"/>
                  </a:lnTo>
                  <a:lnTo>
                    <a:pt x="660" y="3542"/>
                  </a:lnTo>
                  <a:lnTo>
                    <a:pt x="586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2" y="4299"/>
                  </a:lnTo>
                  <a:lnTo>
                    <a:pt x="73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73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6" y="4714"/>
                  </a:lnTo>
                  <a:lnTo>
                    <a:pt x="635" y="4567"/>
                  </a:lnTo>
                  <a:lnTo>
                    <a:pt x="708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1" y="3542"/>
                  </a:lnTo>
                  <a:lnTo>
                    <a:pt x="1221" y="3346"/>
                  </a:lnTo>
                  <a:lnTo>
                    <a:pt x="1221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84"/>
                  </a:lnTo>
                  <a:lnTo>
                    <a:pt x="953" y="2565"/>
                  </a:lnTo>
                  <a:lnTo>
                    <a:pt x="831" y="2394"/>
                  </a:lnTo>
                  <a:lnTo>
                    <a:pt x="708" y="2272"/>
                  </a:lnTo>
                  <a:lnTo>
                    <a:pt x="635" y="2149"/>
                  </a:lnTo>
                  <a:lnTo>
                    <a:pt x="586" y="2003"/>
                  </a:lnTo>
                  <a:lnTo>
                    <a:pt x="562" y="1832"/>
                  </a:lnTo>
                  <a:lnTo>
                    <a:pt x="586" y="1637"/>
                  </a:lnTo>
                  <a:lnTo>
                    <a:pt x="635" y="1490"/>
                  </a:lnTo>
                  <a:lnTo>
                    <a:pt x="708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1" y="464"/>
                  </a:lnTo>
                  <a:lnTo>
                    <a:pt x="1221" y="293"/>
                  </a:lnTo>
                  <a:lnTo>
                    <a:pt x="1221" y="171"/>
                  </a:lnTo>
                  <a:lnTo>
                    <a:pt x="1148" y="98"/>
                  </a:lnTo>
                  <a:lnTo>
                    <a:pt x="1050" y="25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81" name="Google Shape;1381;p38"/>
          <p:cNvGrpSpPr/>
          <p:nvPr/>
        </p:nvGrpSpPr>
        <p:grpSpPr>
          <a:xfrm>
            <a:off x="1506943" y="4311018"/>
            <a:ext cx="305265" cy="388970"/>
            <a:chOff x="1958100" y="4985350"/>
            <a:chExt cx="365150" cy="465275"/>
          </a:xfrm>
        </p:grpSpPr>
        <p:sp>
          <p:nvSpPr>
            <p:cNvPr id="1382" name="Google Shape;1382;p38"/>
            <p:cNvSpPr/>
            <p:nvPr/>
          </p:nvSpPr>
          <p:spPr>
            <a:xfrm>
              <a:off x="1958100" y="4985350"/>
              <a:ext cx="365150" cy="465275"/>
            </a:xfrm>
            <a:custGeom>
              <a:rect b="b" l="l" r="r" t="t"/>
              <a:pathLst>
                <a:path extrusionOk="0" h="18611" w="14606">
                  <a:moveTo>
                    <a:pt x="4152" y="1734"/>
                  </a:moveTo>
                  <a:lnTo>
                    <a:pt x="4274" y="1759"/>
                  </a:lnTo>
                  <a:lnTo>
                    <a:pt x="4397" y="1783"/>
                  </a:lnTo>
                  <a:lnTo>
                    <a:pt x="4543" y="1808"/>
                  </a:lnTo>
                  <a:lnTo>
                    <a:pt x="4812" y="1930"/>
                  </a:lnTo>
                  <a:lnTo>
                    <a:pt x="5105" y="2125"/>
                  </a:lnTo>
                  <a:lnTo>
                    <a:pt x="5398" y="2394"/>
                  </a:lnTo>
                  <a:lnTo>
                    <a:pt x="5496" y="2516"/>
                  </a:lnTo>
                  <a:lnTo>
                    <a:pt x="5593" y="2638"/>
                  </a:lnTo>
                  <a:lnTo>
                    <a:pt x="5789" y="2956"/>
                  </a:lnTo>
                  <a:lnTo>
                    <a:pt x="5935" y="3322"/>
                  </a:lnTo>
                  <a:lnTo>
                    <a:pt x="6057" y="3688"/>
                  </a:lnTo>
                  <a:lnTo>
                    <a:pt x="6155" y="4079"/>
                  </a:lnTo>
                  <a:lnTo>
                    <a:pt x="6204" y="4470"/>
                  </a:lnTo>
                  <a:lnTo>
                    <a:pt x="6277" y="4836"/>
                  </a:lnTo>
                  <a:lnTo>
                    <a:pt x="6302" y="5154"/>
                  </a:lnTo>
                  <a:lnTo>
                    <a:pt x="5984" y="5129"/>
                  </a:lnTo>
                  <a:lnTo>
                    <a:pt x="5618" y="5080"/>
                  </a:lnTo>
                  <a:lnTo>
                    <a:pt x="5227" y="5007"/>
                  </a:lnTo>
                  <a:lnTo>
                    <a:pt x="4836" y="4909"/>
                  </a:lnTo>
                  <a:lnTo>
                    <a:pt x="4470" y="4787"/>
                  </a:lnTo>
                  <a:lnTo>
                    <a:pt x="4104" y="4641"/>
                  </a:lnTo>
                  <a:lnTo>
                    <a:pt x="3786" y="4445"/>
                  </a:lnTo>
                  <a:lnTo>
                    <a:pt x="3664" y="4348"/>
                  </a:lnTo>
                  <a:lnTo>
                    <a:pt x="3542" y="4250"/>
                  </a:lnTo>
                  <a:lnTo>
                    <a:pt x="3273" y="3957"/>
                  </a:lnTo>
                  <a:lnTo>
                    <a:pt x="3078" y="3664"/>
                  </a:lnTo>
                  <a:lnTo>
                    <a:pt x="2956" y="3395"/>
                  </a:lnTo>
                  <a:lnTo>
                    <a:pt x="2931" y="3273"/>
                  </a:lnTo>
                  <a:lnTo>
                    <a:pt x="2907" y="3127"/>
                  </a:lnTo>
                  <a:lnTo>
                    <a:pt x="2882" y="3004"/>
                  </a:lnTo>
                  <a:lnTo>
                    <a:pt x="2907" y="2858"/>
                  </a:lnTo>
                  <a:lnTo>
                    <a:pt x="2931" y="2736"/>
                  </a:lnTo>
                  <a:lnTo>
                    <a:pt x="2956" y="2614"/>
                  </a:lnTo>
                  <a:lnTo>
                    <a:pt x="3004" y="2492"/>
                  </a:lnTo>
                  <a:lnTo>
                    <a:pt x="3078" y="2369"/>
                  </a:lnTo>
                  <a:lnTo>
                    <a:pt x="3273" y="2125"/>
                  </a:lnTo>
                  <a:lnTo>
                    <a:pt x="3517" y="1930"/>
                  </a:lnTo>
                  <a:lnTo>
                    <a:pt x="3639" y="1857"/>
                  </a:lnTo>
                  <a:lnTo>
                    <a:pt x="3762" y="1808"/>
                  </a:lnTo>
                  <a:lnTo>
                    <a:pt x="3884" y="1783"/>
                  </a:lnTo>
                  <a:lnTo>
                    <a:pt x="4006" y="1759"/>
                  </a:lnTo>
                  <a:lnTo>
                    <a:pt x="4152" y="1734"/>
                  </a:lnTo>
                  <a:close/>
                  <a:moveTo>
                    <a:pt x="10454" y="1734"/>
                  </a:moveTo>
                  <a:lnTo>
                    <a:pt x="10600" y="1759"/>
                  </a:lnTo>
                  <a:lnTo>
                    <a:pt x="10722" y="1783"/>
                  </a:lnTo>
                  <a:lnTo>
                    <a:pt x="10844" y="1808"/>
                  </a:lnTo>
                  <a:lnTo>
                    <a:pt x="10966" y="1857"/>
                  </a:lnTo>
                  <a:lnTo>
                    <a:pt x="11089" y="1930"/>
                  </a:lnTo>
                  <a:lnTo>
                    <a:pt x="11333" y="2125"/>
                  </a:lnTo>
                  <a:lnTo>
                    <a:pt x="11528" y="2369"/>
                  </a:lnTo>
                  <a:lnTo>
                    <a:pt x="11601" y="2492"/>
                  </a:lnTo>
                  <a:lnTo>
                    <a:pt x="11650" y="2614"/>
                  </a:lnTo>
                  <a:lnTo>
                    <a:pt x="11675" y="2736"/>
                  </a:lnTo>
                  <a:lnTo>
                    <a:pt x="11699" y="2858"/>
                  </a:lnTo>
                  <a:lnTo>
                    <a:pt x="11724" y="3004"/>
                  </a:lnTo>
                  <a:lnTo>
                    <a:pt x="11699" y="3127"/>
                  </a:lnTo>
                  <a:lnTo>
                    <a:pt x="11675" y="3273"/>
                  </a:lnTo>
                  <a:lnTo>
                    <a:pt x="11650" y="3395"/>
                  </a:lnTo>
                  <a:lnTo>
                    <a:pt x="11528" y="3664"/>
                  </a:lnTo>
                  <a:lnTo>
                    <a:pt x="11333" y="3957"/>
                  </a:lnTo>
                  <a:lnTo>
                    <a:pt x="11064" y="4250"/>
                  </a:lnTo>
                  <a:lnTo>
                    <a:pt x="10942" y="4348"/>
                  </a:lnTo>
                  <a:lnTo>
                    <a:pt x="10820" y="4445"/>
                  </a:lnTo>
                  <a:lnTo>
                    <a:pt x="10502" y="4641"/>
                  </a:lnTo>
                  <a:lnTo>
                    <a:pt x="10136" y="4787"/>
                  </a:lnTo>
                  <a:lnTo>
                    <a:pt x="9770" y="4909"/>
                  </a:lnTo>
                  <a:lnTo>
                    <a:pt x="9379" y="5007"/>
                  </a:lnTo>
                  <a:lnTo>
                    <a:pt x="8988" y="5080"/>
                  </a:lnTo>
                  <a:lnTo>
                    <a:pt x="8622" y="5129"/>
                  </a:lnTo>
                  <a:lnTo>
                    <a:pt x="8304" y="5154"/>
                  </a:lnTo>
                  <a:lnTo>
                    <a:pt x="8329" y="4836"/>
                  </a:lnTo>
                  <a:lnTo>
                    <a:pt x="8402" y="4470"/>
                  </a:lnTo>
                  <a:lnTo>
                    <a:pt x="8451" y="4079"/>
                  </a:lnTo>
                  <a:lnTo>
                    <a:pt x="8549" y="3688"/>
                  </a:lnTo>
                  <a:lnTo>
                    <a:pt x="8671" y="3322"/>
                  </a:lnTo>
                  <a:lnTo>
                    <a:pt x="8817" y="2956"/>
                  </a:lnTo>
                  <a:lnTo>
                    <a:pt x="9013" y="2638"/>
                  </a:lnTo>
                  <a:lnTo>
                    <a:pt x="9110" y="2516"/>
                  </a:lnTo>
                  <a:lnTo>
                    <a:pt x="9208" y="2394"/>
                  </a:lnTo>
                  <a:lnTo>
                    <a:pt x="9501" y="2125"/>
                  </a:lnTo>
                  <a:lnTo>
                    <a:pt x="9794" y="1930"/>
                  </a:lnTo>
                  <a:lnTo>
                    <a:pt x="10063" y="1808"/>
                  </a:lnTo>
                  <a:lnTo>
                    <a:pt x="10209" y="1783"/>
                  </a:lnTo>
                  <a:lnTo>
                    <a:pt x="10331" y="1759"/>
                  </a:lnTo>
                  <a:lnTo>
                    <a:pt x="10454" y="1734"/>
                  </a:lnTo>
                  <a:close/>
                  <a:moveTo>
                    <a:pt x="3639" y="0"/>
                  </a:moveTo>
                  <a:lnTo>
                    <a:pt x="3395" y="25"/>
                  </a:lnTo>
                  <a:lnTo>
                    <a:pt x="3151" y="74"/>
                  </a:lnTo>
                  <a:lnTo>
                    <a:pt x="2907" y="147"/>
                  </a:lnTo>
                  <a:lnTo>
                    <a:pt x="2687" y="220"/>
                  </a:lnTo>
                  <a:lnTo>
                    <a:pt x="2467" y="342"/>
                  </a:lnTo>
                  <a:lnTo>
                    <a:pt x="2272" y="464"/>
                  </a:lnTo>
                  <a:lnTo>
                    <a:pt x="2101" y="611"/>
                  </a:lnTo>
                  <a:lnTo>
                    <a:pt x="1930" y="782"/>
                  </a:lnTo>
                  <a:lnTo>
                    <a:pt x="1759" y="953"/>
                  </a:lnTo>
                  <a:lnTo>
                    <a:pt x="1612" y="1124"/>
                  </a:lnTo>
                  <a:lnTo>
                    <a:pt x="1490" y="1344"/>
                  </a:lnTo>
                  <a:lnTo>
                    <a:pt x="1368" y="1539"/>
                  </a:lnTo>
                  <a:lnTo>
                    <a:pt x="1295" y="1759"/>
                  </a:lnTo>
                  <a:lnTo>
                    <a:pt x="1222" y="2003"/>
                  </a:lnTo>
                  <a:lnTo>
                    <a:pt x="1173" y="2247"/>
                  </a:lnTo>
                  <a:lnTo>
                    <a:pt x="1148" y="2492"/>
                  </a:lnTo>
                  <a:lnTo>
                    <a:pt x="1173" y="2760"/>
                  </a:lnTo>
                  <a:lnTo>
                    <a:pt x="1197" y="3029"/>
                  </a:lnTo>
                  <a:lnTo>
                    <a:pt x="1295" y="3298"/>
                  </a:lnTo>
                  <a:lnTo>
                    <a:pt x="1393" y="3566"/>
                  </a:lnTo>
                  <a:lnTo>
                    <a:pt x="1539" y="3859"/>
                  </a:lnTo>
                  <a:lnTo>
                    <a:pt x="1734" y="4152"/>
                  </a:lnTo>
                  <a:lnTo>
                    <a:pt x="1954" y="4445"/>
                  </a:lnTo>
                  <a:lnTo>
                    <a:pt x="2223" y="4739"/>
                  </a:lnTo>
                  <a:lnTo>
                    <a:pt x="2394" y="4885"/>
                  </a:lnTo>
                  <a:lnTo>
                    <a:pt x="2565" y="5007"/>
                  </a:lnTo>
                  <a:lnTo>
                    <a:pt x="2931" y="5251"/>
                  </a:lnTo>
                  <a:lnTo>
                    <a:pt x="3346" y="5471"/>
                  </a:lnTo>
                  <a:lnTo>
                    <a:pt x="3762" y="5642"/>
                  </a:lnTo>
                  <a:lnTo>
                    <a:pt x="391" y="5642"/>
                  </a:lnTo>
                  <a:lnTo>
                    <a:pt x="318" y="5667"/>
                  </a:lnTo>
                  <a:lnTo>
                    <a:pt x="220" y="5715"/>
                  </a:lnTo>
                  <a:lnTo>
                    <a:pt x="147" y="5789"/>
                  </a:lnTo>
                  <a:lnTo>
                    <a:pt x="98" y="5838"/>
                  </a:lnTo>
                  <a:lnTo>
                    <a:pt x="49" y="5935"/>
                  </a:lnTo>
                  <a:lnTo>
                    <a:pt x="25" y="6033"/>
                  </a:lnTo>
                  <a:lnTo>
                    <a:pt x="0" y="6131"/>
                  </a:lnTo>
                  <a:lnTo>
                    <a:pt x="0" y="9599"/>
                  </a:lnTo>
                  <a:lnTo>
                    <a:pt x="5325" y="9599"/>
                  </a:lnTo>
                  <a:lnTo>
                    <a:pt x="5325" y="6009"/>
                  </a:lnTo>
                  <a:lnTo>
                    <a:pt x="5813" y="6082"/>
                  </a:lnTo>
                  <a:lnTo>
                    <a:pt x="5813" y="18611"/>
                  </a:lnTo>
                  <a:lnTo>
                    <a:pt x="8793" y="18611"/>
                  </a:lnTo>
                  <a:lnTo>
                    <a:pt x="8793" y="6082"/>
                  </a:lnTo>
                  <a:lnTo>
                    <a:pt x="9281" y="6009"/>
                  </a:lnTo>
                  <a:lnTo>
                    <a:pt x="9281" y="9599"/>
                  </a:lnTo>
                  <a:lnTo>
                    <a:pt x="14605" y="9599"/>
                  </a:lnTo>
                  <a:lnTo>
                    <a:pt x="14605" y="6131"/>
                  </a:lnTo>
                  <a:lnTo>
                    <a:pt x="14581" y="6033"/>
                  </a:lnTo>
                  <a:lnTo>
                    <a:pt x="14557" y="5935"/>
                  </a:lnTo>
                  <a:lnTo>
                    <a:pt x="14508" y="5838"/>
                  </a:lnTo>
                  <a:lnTo>
                    <a:pt x="14459" y="5789"/>
                  </a:lnTo>
                  <a:lnTo>
                    <a:pt x="14386" y="5715"/>
                  </a:lnTo>
                  <a:lnTo>
                    <a:pt x="14288" y="5667"/>
                  </a:lnTo>
                  <a:lnTo>
                    <a:pt x="14215" y="5642"/>
                  </a:lnTo>
                  <a:lnTo>
                    <a:pt x="10844" y="5642"/>
                  </a:lnTo>
                  <a:lnTo>
                    <a:pt x="11259" y="5471"/>
                  </a:lnTo>
                  <a:lnTo>
                    <a:pt x="11675" y="5251"/>
                  </a:lnTo>
                  <a:lnTo>
                    <a:pt x="12041" y="5007"/>
                  </a:lnTo>
                  <a:lnTo>
                    <a:pt x="12212" y="4885"/>
                  </a:lnTo>
                  <a:lnTo>
                    <a:pt x="12383" y="4739"/>
                  </a:lnTo>
                  <a:lnTo>
                    <a:pt x="12652" y="4445"/>
                  </a:lnTo>
                  <a:lnTo>
                    <a:pt x="12871" y="4152"/>
                  </a:lnTo>
                  <a:lnTo>
                    <a:pt x="13067" y="3859"/>
                  </a:lnTo>
                  <a:lnTo>
                    <a:pt x="13213" y="3566"/>
                  </a:lnTo>
                  <a:lnTo>
                    <a:pt x="13311" y="3298"/>
                  </a:lnTo>
                  <a:lnTo>
                    <a:pt x="13409" y="3029"/>
                  </a:lnTo>
                  <a:lnTo>
                    <a:pt x="13433" y="2760"/>
                  </a:lnTo>
                  <a:lnTo>
                    <a:pt x="13458" y="2492"/>
                  </a:lnTo>
                  <a:lnTo>
                    <a:pt x="13433" y="2247"/>
                  </a:lnTo>
                  <a:lnTo>
                    <a:pt x="13384" y="2003"/>
                  </a:lnTo>
                  <a:lnTo>
                    <a:pt x="13311" y="1759"/>
                  </a:lnTo>
                  <a:lnTo>
                    <a:pt x="13238" y="1539"/>
                  </a:lnTo>
                  <a:lnTo>
                    <a:pt x="13116" y="1344"/>
                  </a:lnTo>
                  <a:lnTo>
                    <a:pt x="12994" y="1124"/>
                  </a:lnTo>
                  <a:lnTo>
                    <a:pt x="12847" y="953"/>
                  </a:lnTo>
                  <a:lnTo>
                    <a:pt x="12676" y="782"/>
                  </a:lnTo>
                  <a:lnTo>
                    <a:pt x="12505" y="611"/>
                  </a:lnTo>
                  <a:lnTo>
                    <a:pt x="12334" y="464"/>
                  </a:lnTo>
                  <a:lnTo>
                    <a:pt x="12139" y="342"/>
                  </a:lnTo>
                  <a:lnTo>
                    <a:pt x="11919" y="220"/>
                  </a:lnTo>
                  <a:lnTo>
                    <a:pt x="11699" y="147"/>
                  </a:lnTo>
                  <a:lnTo>
                    <a:pt x="11455" y="74"/>
                  </a:lnTo>
                  <a:lnTo>
                    <a:pt x="11211" y="25"/>
                  </a:lnTo>
                  <a:lnTo>
                    <a:pt x="10966" y="0"/>
                  </a:lnTo>
                  <a:lnTo>
                    <a:pt x="10698" y="25"/>
                  </a:lnTo>
                  <a:lnTo>
                    <a:pt x="10429" y="49"/>
                  </a:lnTo>
                  <a:lnTo>
                    <a:pt x="10160" y="147"/>
                  </a:lnTo>
                  <a:lnTo>
                    <a:pt x="9892" y="245"/>
                  </a:lnTo>
                  <a:lnTo>
                    <a:pt x="9599" y="391"/>
                  </a:lnTo>
                  <a:lnTo>
                    <a:pt x="9306" y="587"/>
                  </a:lnTo>
                  <a:lnTo>
                    <a:pt x="9013" y="806"/>
                  </a:lnTo>
                  <a:lnTo>
                    <a:pt x="8719" y="1075"/>
                  </a:lnTo>
                  <a:lnTo>
                    <a:pt x="8475" y="1368"/>
                  </a:lnTo>
                  <a:lnTo>
                    <a:pt x="8280" y="1661"/>
                  </a:lnTo>
                  <a:lnTo>
                    <a:pt x="8084" y="2003"/>
                  </a:lnTo>
                  <a:lnTo>
                    <a:pt x="7914" y="2369"/>
                  </a:lnTo>
                  <a:lnTo>
                    <a:pt x="7791" y="2736"/>
                  </a:lnTo>
                  <a:lnTo>
                    <a:pt x="7669" y="3102"/>
                  </a:lnTo>
                  <a:lnTo>
                    <a:pt x="7572" y="3469"/>
                  </a:lnTo>
                  <a:lnTo>
                    <a:pt x="7498" y="3835"/>
                  </a:lnTo>
                  <a:lnTo>
                    <a:pt x="7401" y="4519"/>
                  </a:lnTo>
                  <a:lnTo>
                    <a:pt x="7327" y="5080"/>
                  </a:lnTo>
                  <a:lnTo>
                    <a:pt x="7303" y="5667"/>
                  </a:lnTo>
                  <a:lnTo>
                    <a:pt x="7279" y="5080"/>
                  </a:lnTo>
                  <a:lnTo>
                    <a:pt x="7205" y="4519"/>
                  </a:lnTo>
                  <a:lnTo>
                    <a:pt x="7108" y="3835"/>
                  </a:lnTo>
                  <a:lnTo>
                    <a:pt x="7034" y="3469"/>
                  </a:lnTo>
                  <a:lnTo>
                    <a:pt x="6937" y="3102"/>
                  </a:lnTo>
                  <a:lnTo>
                    <a:pt x="6814" y="2736"/>
                  </a:lnTo>
                  <a:lnTo>
                    <a:pt x="6692" y="2369"/>
                  </a:lnTo>
                  <a:lnTo>
                    <a:pt x="6521" y="2003"/>
                  </a:lnTo>
                  <a:lnTo>
                    <a:pt x="6326" y="1661"/>
                  </a:lnTo>
                  <a:lnTo>
                    <a:pt x="6131" y="1368"/>
                  </a:lnTo>
                  <a:lnTo>
                    <a:pt x="5886" y="1075"/>
                  </a:lnTo>
                  <a:lnTo>
                    <a:pt x="5593" y="806"/>
                  </a:lnTo>
                  <a:lnTo>
                    <a:pt x="5300" y="587"/>
                  </a:lnTo>
                  <a:lnTo>
                    <a:pt x="5007" y="391"/>
                  </a:lnTo>
                  <a:lnTo>
                    <a:pt x="4714" y="245"/>
                  </a:lnTo>
                  <a:lnTo>
                    <a:pt x="4445" y="147"/>
                  </a:lnTo>
                  <a:lnTo>
                    <a:pt x="4177" y="49"/>
                  </a:lnTo>
                  <a:lnTo>
                    <a:pt x="3908" y="25"/>
                  </a:lnTo>
                  <a:lnTo>
                    <a:pt x="363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3" name="Google Shape;1383;p38"/>
            <p:cNvSpPr/>
            <p:nvPr/>
          </p:nvSpPr>
          <p:spPr>
            <a:xfrm>
              <a:off x="1977625" y="5237525"/>
              <a:ext cx="113600" cy="213100"/>
            </a:xfrm>
            <a:custGeom>
              <a:rect b="b" l="l" r="r" t="t"/>
              <a:pathLst>
                <a:path extrusionOk="0" h="8524" w="4544">
                  <a:moveTo>
                    <a:pt x="1" y="0"/>
                  </a:moveTo>
                  <a:lnTo>
                    <a:pt x="1" y="8035"/>
                  </a:lnTo>
                  <a:lnTo>
                    <a:pt x="25" y="8133"/>
                  </a:lnTo>
                  <a:lnTo>
                    <a:pt x="50" y="8231"/>
                  </a:lnTo>
                  <a:lnTo>
                    <a:pt x="99" y="8304"/>
                  </a:lnTo>
                  <a:lnTo>
                    <a:pt x="148" y="8377"/>
                  </a:lnTo>
                  <a:lnTo>
                    <a:pt x="221" y="8426"/>
                  </a:lnTo>
                  <a:lnTo>
                    <a:pt x="318" y="8475"/>
                  </a:lnTo>
                  <a:lnTo>
                    <a:pt x="392" y="8499"/>
                  </a:lnTo>
                  <a:lnTo>
                    <a:pt x="489" y="8524"/>
                  </a:lnTo>
                  <a:lnTo>
                    <a:pt x="4544" y="8524"/>
                  </a:lnTo>
                  <a:lnTo>
                    <a:pt x="454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4" name="Google Shape;1384;p38"/>
            <p:cNvSpPr/>
            <p:nvPr/>
          </p:nvSpPr>
          <p:spPr>
            <a:xfrm>
              <a:off x="2190125" y="5237525"/>
              <a:ext cx="113575" cy="213100"/>
            </a:xfrm>
            <a:custGeom>
              <a:rect b="b" l="l" r="r" t="t"/>
              <a:pathLst>
                <a:path extrusionOk="0" h="8524" w="4543">
                  <a:moveTo>
                    <a:pt x="0" y="0"/>
                  </a:moveTo>
                  <a:lnTo>
                    <a:pt x="0" y="8524"/>
                  </a:lnTo>
                  <a:lnTo>
                    <a:pt x="4054" y="8524"/>
                  </a:lnTo>
                  <a:lnTo>
                    <a:pt x="4152" y="8499"/>
                  </a:lnTo>
                  <a:lnTo>
                    <a:pt x="4225" y="8475"/>
                  </a:lnTo>
                  <a:lnTo>
                    <a:pt x="4323" y="8426"/>
                  </a:lnTo>
                  <a:lnTo>
                    <a:pt x="4396" y="8377"/>
                  </a:lnTo>
                  <a:lnTo>
                    <a:pt x="4445" y="8304"/>
                  </a:lnTo>
                  <a:lnTo>
                    <a:pt x="4494" y="8231"/>
                  </a:lnTo>
                  <a:lnTo>
                    <a:pt x="4518" y="8133"/>
                  </a:lnTo>
                  <a:lnTo>
                    <a:pt x="4543" y="8035"/>
                  </a:lnTo>
                  <a:lnTo>
                    <a:pt x="454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85" name="Google Shape;1385;p38"/>
          <p:cNvGrpSpPr/>
          <p:nvPr/>
        </p:nvGrpSpPr>
        <p:grpSpPr>
          <a:xfrm>
            <a:off x="2048002" y="4325815"/>
            <a:ext cx="350200" cy="359877"/>
            <a:chOff x="2605300" y="5003050"/>
            <a:chExt cx="418900" cy="430475"/>
          </a:xfrm>
        </p:grpSpPr>
        <p:sp>
          <p:nvSpPr>
            <p:cNvPr id="1386" name="Google Shape;1386;p38"/>
            <p:cNvSpPr/>
            <p:nvPr/>
          </p:nvSpPr>
          <p:spPr>
            <a:xfrm>
              <a:off x="2820225" y="5222250"/>
              <a:ext cx="202750" cy="211275"/>
            </a:xfrm>
            <a:custGeom>
              <a:rect b="b" l="l" r="r" t="t"/>
              <a:pathLst>
                <a:path extrusionOk="0" h="8451" w="8110">
                  <a:moveTo>
                    <a:pt x="1710" y="1"/>
                  </a:moveTo>
                  <a:lnTo>
                    <a:pt x="1" y="1857"/>
                  </a:lnTo>
                  <a:lnTo>
                    <a:pt x="5813" y="8158"/>
                  </a:lnTo>
                  <a:lnTo>
                    <a:pt x="5960" y="8280"/>
                  </a:lnTo>
                  <a:lnTo>
                    <a:pt x="6131" y="8378"/>
                  </a:lnTo>
                  <a:lnTo>
                    <a:pt x="6302" y="8427"/>
                  </a:lnTo>
                  <a:lnTo>
                    <a:pt x="6497" y="8451"/>
                  </a:lnTo>
                  <a:lnTo>
                    <a:pt x="6668" y="8427"/>
                  </a:lnTo>
                  <a:lnTo>
                    <a:pt x="6839" y="8378"/>
                  </a:lnTo>
                  <a:lnTo>
                    <a:pt x="7010" y="8280"/>
                  </a:lnTo>
                  <a:lnTo>
                    <a:pt x="7157" y="8158"/>
                  </a:lnTo>
                  <a:lnTo>
                    <a:pt x="7841" y="7474"/>
                  </a:lnTo>
                  <a:lnTo>
                    <a:pt x="7963" y="7328"/>
                  </a:lnTo>
                  <a:lnTo>
                    <a:pt x="8060" y="7157"/>
                  </a:lnTo>
                  <a:lnTo>
                    <a:pt x="8109" y="6986"/>
                  </a:lnTo>
                  <a:lnTo>
                    <a:pt x="8109" y="6815"/>
                  </a:lnTo>
                  <a:lnTo>
                    <a:pt x="8109" y="6619"/>
                  </a:lnTo>
                  <a:lnTo>
                    <a:pt x="8060" y="6448"/>
                  </a:lnTo>
                  <a:lnTo>
                    <a:pt x="7963" y="6277"/>
                  </a:lnTo>
                  <a:lnTo>
                    <a:pt x="7841" y="6131"/>
                  </a:lnTo>
                  <a:lnTo>
                    <a:pt x="171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7" name="Google Shape;1387;p38"/>
            <p:cNvSpPr/>
            <p:nvPr/>
          </p:nvSpPr>
          <p:spPr>
            <a:xfrm>
              <a:off x="2606525" y="5003050"/>
              <a:ext cx="203975" cy="208225"/>
            </a:xfrm>
            <a:custGeom>
              <a:rect b="b" l="l" r="r" t="t"/>
              <a:pathLst>
                <a:path extrusionOk="0" h="8329" w="8159">
                  <a:moveTo>
                    <a:pt x="880" y="1"/>
                  </a:moveTo>
                  <a:lnTo>
                    <a:pt x="685" y="50"/>
                  </a:lnTo>
                  <a:lnTo>
                    <a:pt x="514" y="123"/>
                  </a:lnTo>
                  <a:lnTo>
                    <a:pt x="391" y="245"/>
                  </a:lnTo>
                  <a:lnTo>
                    <a:pt x="269" y="367"/>
                  </a:lnTo>
                  <a:lnTo>
                    <a:pt x="172" y="514"/>
                  </a:lnTo>
                  <a:lnTo>
                    <a:pt x="98" y="685"/>
                  </a:lnTo>
                  <a:lnTo>
                    <a:pt x="50" y="856"/>
                  </a:lnTo>
                  <a:lnTo>
                    <a:pt x="1" y="1026"/>
                  </a:lnTo>
                  <a:lnTo>
                    <a:pt x="1" y="1222"/>
                  </a:lnTo>
                  <a:lnTo>
                    <a:pt x="1" y="1417"/>
                  </a:lnTo>
                  <a:lnTo>
                    <a:pt x="1" y="1613"/>
                  </a:lnTo>
                  <a:lnTo>
                    <a:pt x="74" y="2028"/>
                  </a:lnTo>
                  <a:lnTo>
                    <a:pt x="221" y="2492"/>
                  </a:lnTo>
                  <a:lnTo>
                    <a:pt x="391" y="2931"/>
                  </a:lnTo>
                  <a:lnTo>
                    <a:pt x="611" y="3396"/>
                  </a:lnTo>
                  <a:lnTo>
                    <a:pt x="856" y="3884"/>
                  </a:lnTo>
                  <a:lnTo>
                    <a:pt x="1124" y="4324"/>
                  </a:lnTo>
                  <a:lnTo>
                    <a:pt x="1417" y="4788"/>
                  </a:lnTo>
                  <a:lnTo>
                    <a:pt x="1710" y="5203"/>
                  </a:lnTo>
                  <a:lnTo>
                    <a:pt x="2003" y="5594"/>
                  </a:lnTo>
                  <a:lnTo>
                    <a:pt x="2296" y="5960"/>
                  </a:lnTo>
                  <a:lnTo>
                    <a:pt x="2590" y="6302"/>
                  </a:lnTo>
                  <a:lnTo>
                    <a:pt x="2858" y="6571"/>
                  </a:lnTo>
                  <a:lnTo>
                    <a:pt x="3078" y="6790"/>
                  </a:lnTo>
                  <a:lnTo>
                    <a:pt x="3322" y="6986"/>
                  </a:lnTo>
                  <a:lnTo>
                    <a:pt x="3566" y="7157"/>
                  </a:lnTo>
                  <a:lnTo>
                    <a:pt x="3811" y="7328"/>
                  </a:lnTo>
                  <a:lnTo>
                    <a:pt x="4324" y="7621"/>
                  </a:lnTo>
                  <a:lnTo>
                    <a:pt x="4836" y="7841"/>
                  </a:lnTo>
                  <a:lnTo>
                    <a:pt x="5325" y="8036"/>
                  </a:lnTo>
                  <a:lnTo>
                    <a:pt x="5740" y="8182"/>
                  </a:lnTo>
                  <a:lnTo>
                    <a:pt x="6351" y="8329"/>
                  </a:lnTo>
                  <a:lnTo>
                    <a:pt x="8158" y="6668"/>
                  </a:lnTo>
                  <a:lnTo>
                    <a:pt x="4446" y="2956"/>
                  </a:lnTo>
                  <a:lnTo>
                    <a:pt x="1735" y="245"/>
                  </a:lnTo>
                  <a:lnTo>
                    <a:pt x="1588" y="123"/>
                  </a:lnTo>
                  <a:lnTo>
                    <a:pt x="1417" y="50"/>
                  </a:lnTo>
                  <a:lnTo>
                    <a:pt x="124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8" name="Google Shape;1388;p38"/>
            <p:cNvSpPr/>
            <p:nvPr/>
          </p:nvSpPr>
          <p:spPr>
            <a:xfrm>
              <a:off x="2605300" y="5008550"/>
              <a:ext cx="418900" cy="418875"/>
            </a:xfrm>
            <a:custGeom>
              <a:rect b="b" l="l" r="r" t="t"/>
              <a:pathLst>
                <a:path extrusionOk="0" h="16755" w="16756">
                  <a:moveTo>
                    <a:pt x="13922" y="1"/>
                  </a:moveTo>
                  <a:lnTo>
                    <a:pt x="13824" y="49"/>
                  </a:lnTo>
                  <a:lnTo>
                    <a:pt x="13360" y="342"/>
                  </a:lnTo>
                  <a:lnTo>
                    <a:pt x="12261" y="1026"/>
                  </a:lnTo>
                  <a:lnTo>
                    <a:pt x="11602" y="1466"/>
                  </a:lnTo>
                  <a:lnTo>
                    <a:pt x="10942" y="1930"/>
                  </a:lnTo>
                  <a:lnTo>
                    <a:pt x="10381" y="2370"/>
                  </a:lnTo>
                  <a:lnTo>
                    <a:pt x="10112" y="2589"/>
                  </a:lnTo>
                  <a:lnTo>
                    <a:pt x="9917" y="2785"/>
                  </a:lnTo>
                  <a:lnTo>
                    <a:pt x="9795" y="2907"/>
                  </a:lnTo>
                  <a:lnTo>
                    <a:pt x="9697" y="3053"/>
                  </a:lnTo>
                  <a:lnTo>
                    <a:pt x="9599" y="3224"/>
                  </a:lnTo>
                  <a:lnTo>
                    <a:pt x="9526" y="3420"/>
                  </a:lnTo>
                  <a:lnTo>
                    <a:pt x="9404" y="3835"/>
                  </a:lnTo>
                  <a:lnTo>
                    <a:pt x="9330" y="4275"/>
                  </a:lnTo>
                  <a:lnTo>
                    <a:pt x="9282" y="4714"/>
                  </a:lnTo>
                  <a:lnTo>
                    <a:pt x="9306" y="5178"/>
                  </a:lnTo>
                  <a:lnTo>
                    <a:pt x="9355" y="5593"/>
                  </a:lnTo>
                  <a:lnTo>
                    <a:pt x="9379" y="5789"/>
                  </a:lnTo>
                  <a:lnTo>
                    <a:pt x="9453" y="5960"/>
                  </a:lnTo>
                  <a:lnTo>
                    <a:pt x="270" y="14459"/>
                  </a:lnTo>
                  <a:lnTo>
                    <a:pt x="147" y="14606"/>
                  </a:lnTo>
                  <a:lnTo>
                    <a:pt x="74" y="14776"/>
                  </a:lnTo>
                  <a:lnTo>
                    <a:pt x="1" y="14947"/>
                  </a:lnTo>
                  <a:lnTo>
                    <a:pt x="1" y="15118"/>
                  </a:lnTo>
                  <a:lnTo>
                    <a:pt x="1" y="15314"/>
                  </a:lnTo>
                  <a:lnTo>
                    <a:pt x="74" y="15485"/>
                  </a:lnTo>
                  <a:lnTo>
                    <a:pt x="147" y="15656"/>
                  </a:lnTo>
                  <a:lnTo>
                    <a:pt x="270" y="15802"/>
                  </a:lnTo>
                  <a:lnTo>
                    <a:pt x="953" y="16486"/>
                  </a:lnTo>
                  <a:lnTo>
                    <a:pt x="1100" y="16608"/>
                  </a:lnTo>
                  <a:lnTo>
                    <a:pt x="1271" y="16681"/>
                  </a:lnTo>
                  <a:lnTo>
                    <a:pt x="1442" y="16755"/>
                  </a:lnTo>
                  <a:lnTo>
                    <a:pt x="1808" y="16755"/>
                  </a:lnTo>
                  <a:lnTo>
                    <a:pt x="1979" y="16681"/>
                  </a:lnTo>
                  <a:lnTo>
                    <a:pt x="2150" y="16608"/>
                  </a:lnTo>
                  <a:lnTo>
                    <a:pt x="2297" y="16486"/>
                  </a:lnTo>
                  <a:lnTo>
                    <a:pt x="10796" y="7303"/>
                  </a:lnTo>
                  <a:lnTo>
                    <a:pt x="11162" y="7401"/>
                  </a:lnTo>
                  <a:lnTo>
                    <a:pt x="11577" y="7450"/>
                  </a:lnTo>
                  <a:lnTo>
                    <a:pt x="12041" y="7474"/>
                  </a:lnTo>
                  <a:lnTo>
                    <a:pt x="12481" y="7425"/>
                  </a:lnTo>
                  <a:lnTo>
                    <a:pt x="12921" y="7352"/>
                  </a:lnTo>
                  <a:lnTo>
                    <a:pt x="13336" y="7230"/>
                  </a:lnTo>
                  <a:lnTo>
                    <a:pt x="13531" y="7156"/>
                  </a:lnTo>
                  <a:lnTo>
                    <a:pt x="13702" y="7059"/>
                  </a:lnTo>
                  <a:lnTo>
                    <a:pt x="13849" y="6961"/>
                  </a:lnTo>
                  <a:lnTo>
                    <a:pt x="13971" y="6839"/>
                  </a:lnTo>
                  <a:lnTo>
                    <a:pt x="14166" y="6644"/>
                  </a:lnTo>
                  <a:lnTo>
                    <a:pt x="14386" y="6375"/>
                  </a:lnTo>
                  <a:lnTo>
                    <a:pt x="14826" y="5813"/>
                  </a:lnTo>
                  <a:lnTo>
                    <a:pt x="15290" y="5154"/>
                  </a:lnTo>
                  <a:lnTo>
                    <a:pt x="15729" y="4494"/>
                  </a:lnTo>
                  <a:lnTo>
                    <a:pt x="16413" y="3395"/>
                  </a:lnTo>
                  <a:lnTo>
                    <a:pt x="16706" y="2931"/>
                  </a:lnTo>
                  <a:lnTo>
                    <a:pt x="16755" y="2834"/>
                  </a:lnTo>
                  <a:lnTo>
                    <a:pt x="16755" y="2736"/>
                  </a:lnTo>
                  <a:lnTo>
                    <a:pt x="16755" y="2663"/>
                  </a:lnTo>
                  <a:lnTo>
                    <a:pt x="16706" y="2589"/>
                  </a:lnTo>
                  <a:lnTo>
                    <a:pt x="16633" y="2541"/>
                  </a:lnTo>
                  <a:lnTo>
                    <a:pt x="16462" y="2541"/>
                  </a:lnTo>
                  <a:lnTo>
                    <a:pt x="16364" y="2589"/>
                  </a:lnTo>
                  <a:lnTo>
                    <a:pt x="13653" y="4958"/>
                  </a:lnTo>
                  <a:lnTo>
                    <a:pt x="13580" y="5007"/>
                  </a:lnTo>
                  <a:lnTo>
                    <a:pt x="13458" y="5007"/>
                  </a:lnTo>
                  <a:lnTo>
                    <a:pt x="13360" y="4983"/>
                  </a:lnTo>
                  <a:lnTo>
                    <a:pt x="13238" y="4885"/>
                  </a:lnTo>
                  <a:lnTo>
                    <a:pt x="13140" y="4763"/>
                  </a:lnTo>
                  <a:lnTo>
                    <a:pt x="13092" y="4641"/>
                  </a:lnTo>
                  <a:lnTo>
                    <a:pt x="13092" y="4543"/>
                  </a:lnTo>
                  <a:lnTo>
                    <a:pt x="13140" y="4446"/>
                  </a:lnTo>
                  <a:lnTo>
                    <a:pt x="15607" y="1490"/>
                  </a:lnTo>
                  <a:lnTo>
                    <a:pt x="15656" y="1393"/>
                  </a:lnTo>
                  <a:lnTo>
                    <a:pt x="15656" y="1319"/>
                  </a:lnTo>
                  <a:lnTo>
                    <a:pt x="15656" y="1222"/>
                  </a:lnTo>
                  <a:lnTo>
                    <a:pt x="15607" y="1148"/>
                  </a:lnTo>
                  <a:lnTo>
                    <a:pt x="15534" y="1100"/>
                  </a:lnTo>
                  <a:lnTo>
                    <a:pt x="15363" y="1100"/>
                  </a:lnTo>
                  <a:lnTo>
                    <a:pt x="15265" y="1148"/>
                  </a:lnTo>
                  <a:lnTo>
                    <a:pt x="12310" y="3615"/>
                  </a:lnTo>
                  <a:lnTo>
                    <a:pt x="12212" y="3664"/>
                  </a:lnTo>
                  <a:lnTo>
                    <a:pt x="12115" y="3664"/>
                  </a:lnTo>
                  <a:lnTo>
                    <a:pt x="11993" y="3615"/>
                  </a:lnTo>
                  <a:lnTo>
                    <a:pt x="11895" y="3517"/>
                  </a:lnTo>
                  <a:lnTo>
                    <a:pt x="11797" y="3395"/>
                  </a:lnTo>
                  <a:lnTo>
                    <a:pt x="11748" y="3298"/>
                  </a:lnTo>
                  <a:lnTo>
                    <a:pt x="11748" y="3176"/>
                  </a:lnTo>
                  <a:lnTo>
                    <a:pt x="11797" y="3102"/>
                  </a:lnTo>
                  <a:lnTo>
                    <a:pt x="14166" y="391"/>
                  </a:lnTo>
                  <a:lnTo>
                    <a:pt x="14215" y="294"/>
                  </a:lnTo>
                  <a:lnTo>
                    <a:pt x="14215" y="220"/>
                  </a:lnTo>
                  <a:lnTo>
                    <a:pt x="14215" y="123"/>
                  </a:lnTo>
                  <a:lnTo>
                    <a:pt x="14166" y="49"/>
                  </a:lnTo>
                  <a:lnTo>
                    <a:pt x="1409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89" name="Google Shape;1389;p38"/>
          <p:cNvGrpSpPr/>
          <p:nvPr/>
        </p:nvGrpSpPr>
        <p:grpSpPr>
          <a:xfrm>
            <a:off x="2577336" y="4333486"/>
            <a:ext cx="418585" cy="344056"/>
            <a:chOff x="3238475" y="5012225"/>
            <a:chExt cx="500700" cy="411550"/>
          </a:xfrm>
        </p:grpSpPr>
        <p:sp>
          <p:nvSpPr>
            <p:cNvPr id="1390" name="Google Shape;1390;p38"/>
            <p:cNvSpPr/>
            <p:nvPr/>
          </p:nvSpPr>
          <p:spPr>
            <a:xfrm>
              <a:off x="3238475" y="5315050"/>
              <a:ext cx="500700" cy="108725"/>
            </a:xfrm>
            <a:custGeom>
              <a:rect b="b" l="l" r="r" t="t"/>
              <a:pathLst>
                <a:path extrusionOk="0" h="4349" w="20028">
                  <a:moveTo>
                    <a:pt x="17683" y="856"/>
                  </a:moveTo>
                  <a:lnTo>
                    <a:pt x="17781" y="880"/>
                  </a:lnTo>
                  <a:lnTo>
                    <a:pt x="17854" y="929"/>
                  </a:lnTo>
                  <a:lnTo>
                    <a:pt x="17903" y="1002"/>
                  </a:lnTo>
                  <a:lnTo>
                    <a:pt x="17927" y="1100"/>
                  </a:lnTo>
                  <a:lnTo>
                    <a:pt x="17903" y="1198"/>
                  </a:lnTo>
                  <a:lnTo>
                    <a:pt x="17854" y="1271"/>
                  </a:lnTo>
                  <a:lnTo>
                    <a:pt x="17781" y="1320"/>
                  </a:lnTo>
                  <a:lnTo>
                    <a:pt x="17683" y="1344"/>
                  </a:lnTo>
                  <a:lnTo>
                    <a:pt x="2345" y="1344"/>
                  </a:lnTo>
                  <a:lnTo>
                    <a:pt x="2247" y="1320"/>
                  </a:lnTo>
                  <a:lnTo>
                    <a:pt x="2174" y="1271"/>
                  </a:lnTo>
                  <a:lnTo>
                    <a:pt x="2125" y="1198"/>
                  </a:lnTo>
                  <a:lnTo>
                    <a:pt x="2101" y="1100"/>
                  </a:lnTo>
                  <a:lnTo>
                    <a:pt x="2125" y="1002"/>
                  </a:lnTo>
                  <a:lnTo>
                    <a:pt x="2174" y="929"/>
                  </a:lnTo>
                  <a:lnTo>
                    <a:pt x="2247" y="880"/>
                  </a:lnTo>
                  <a:lnTo>
                    <a:pt x="2345" y="856"/>
                  </a:lnTo>
                  <a:close/>
                  <a:moveTo>
                    <a:pt x="367" y="1"/>
                  </a:moveTo>
                  <a:lnTo>
                    <a:pt x="269" y="25"/>
                  </a:lnTo>
                  <a:lnTo>
                    <a:pt x="196" y="74"/>
                  </a:lnTo>
                  <a:lnTo>
                    <a:pt x="123" y="123"/>
                  </a:lnTo>
                  <a:lnTo>
                    <a:pt x="74" y="196"/>
                  </a:lnTo>
                  <a:lnTo>
                    <a:pt x="49" y="270"/>
                  </a:lnTo>
                  <a:lnTo>
                    <a:pt x="25" y="343"/>
                  </a:lnTo>
                  <a:lnTo>
                    <a:pt x="1" y="441"/>
                  </a:lnTo>
                  <a:lnTo>
                    <a:pt x="25" y="514"/>
                  </a:lnTo>
                  <a:lnTo>
                    <a:pt x="49" y="587"/>
                  </a:lnTo>
                  <a:lnTo>
                    <a:pt x="74" y="660"/>
                  </a:lnTo>
                  <a:lnTo>
                    <a:pt x="123" y="734"/>
                  </a:lnTo>
                  <a:lnTo>
                    <a:pt x="196" y="782"/>
                  </a:lnTo>
                  <a:lnTo>
                    <a:pt x="269" y="831"/>
                  </a:lnTo>
                  <a:lnTo>
                    <a:pt x="367" y="856"/>
                  </a:lnTo>
                  <a:lnTo>
                    <a:pt x="440" y="856"/>
                  </a:lnTo>
                  <a:lnTo>
                    <a:pt x="489" y="880"/>
                  </a:lnTo>
                  <a:lnTo>
                    <a:pt x="562" y="905"/>
                  </a:lnTo>
                  <a:lnTo>
                    <a:pt x="709" y="1051"/>
                  </a:lnTo>
                  <a:lnTo>
                    <a:pt x="855" y="1246"/>
                  </a:lnTo>
                  <a:lnTo>
                    <a:pt x="1026" y="1491"/>
                  </a:lnTo>
                  <a:lnTo>
                    <a:pt x="1344" y="2028"/>
                  </a:lnTo>
                  <a:lnTo>
                    <a:pt x="1637" y="2516"/>
                  </a:lnTo>
                  <a:lnTo>
                    <a:pt x="1906" y="3005"/>
                  </a:lnTo>
                  <a:lnTo>
                    <a:pt x="2174" y="3469"/>
                  </a:lnTo>
                  <a:lnTo>
                    <a:pt x="2467" y="3884"/>
                  </a:lnTo>
                  <a:lnTo>
                    <a:pt x="2589" y="4055"/>
                  </a:lnTo>
                  <a:lnTo>
                    <a:pt x="2736" y="4226"/>
                  </a:lnTo>
                  <a:lnTo>
                    <a:pt x="2809" y="4275"/>
                  </a:lnTo>
                  <a:lnTo>
                    <a:pt x="2882" y="4299"/>
                  </a:lnTo>
                  <a:lnTo>
                    <a:pt x="2980" y="4324"/>
                  </a:lnTo>
                  <a:lnTo>
                    <a:pt x="3053" y="4348"/>
                  </a:lnTo>
                  <a:lnTo>
                    <a:pt x="16975" y="4348"/>
                  </a:lnTo>
                  <a:lnTo>
                    <a:pt x="17048" y="4324"/>
                  </a:lnTo>
                  <a:lnTo>
                    <a:pt x="17146" y="4299"/>
                  </a:lnTo>
                  <a:lnTo>
                    <a:pt x="17219" y="4275"/>
                  </a:lnTo>
                  <a:lnTo>
                    <a:pt x="17292" y="4226"/>
                  </a:lnTo>
                  <a:lnTo>
                    <a:pt x="17439" y="4055"/>
                  </a:lnTo>
                  <a:lnTo>
                    <a:pt x="17561" y="3884"/>
                  </a:lnTo>
                  <a:lnTo>
                    <a:pt x="17854" y="3469"/>
                  </a:lnTo>
                  <a:lnTo>
                    <a:pt x="18122" y="3005"/>
                  </a:lnTo>
                  <a:lnTo>
                    <a:pt x="18391" y="2516"/>
                  </a:lnTo>
                  <a:lnTo>
                    <a:pt x="18684" y="2028"/>
                  </a:lnTo>
                  <a:lnTo>
                    <a:pt x="19002" y="1491"/>
                  </a:lnTo>
                  <a:lnTo>
                    <a:pt x="19173" y="1246"/>
                  </a:lnTo>
                  <a:lnTo>
                    <a:pt x="19319" y="1051"/>
                  </a:lnTo>
                  <a:lnTo>
                    <a:pt x="19466" y="905"/>
                  </a:lnTo>
                  <a:lnTo>
                    <a:pt x="19539" y="880"/>
                  </a:lnTo>
                  <a:lnTo>
                    <a:pt x="19588" y="856"/>
                  </a:lnTo>
                  <a:lnTo>
                    <a:pt x="19661" y="856"/>
                  </a:lnTo>
                  <a:lnTo>
                    <a:pt x="19759" y="831"/>
                  </a:lnTo>
                  <a:lnTo>
                    <a:pt x="19832" y="782"/>
                  </a:lnTo>
                  <a:lnTo>
                    <a:pt x="19905" y="734"/>
                  </a:lnTo>
                  <a:lnTo>
                    <a:pt x="19954" y="660"/>
                  </a:lnTo>
                  <a:lnTo>
                    <a:pt x="19979" y="587"/>
                  </a:lnTo>
                  <a:lnTo>
                    <a:pt x="20003" y="514"/>
                  </a:lnTo>
                  <a:lnTo>
                    <a:pt x="20027" y="441"/>
                  </a:lnTo>
                  <a:lnTo>
                    <a:pt x="20003" y="343"/>
                  </a:lnTo>
                  <a:lnTo>
                    <a:pt x="19979" y="270"/>
                  </a:lnTo>
                  <a:lnTo>
                    <a:pt x="19954" y="196"/>
                  </a:lnTo>
                  <a:lnTo>
                    <a:pt x="19881" y="123"/>
                  </a:lnTo>
                  <a:lnTo>
                    <a:pt x="19832" y="74"/>
                  </a:lnTo>
                  <a:lnTo>
                    <a:pt x="19759" y="25"/>
                  </a:lnTo>
                  <a:lnTo>
                    <a:pt x="1966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1" name="Google Shape;1391;p38"/>
            <p:cNvSpPr/>
            <p:nvPr/>
          </p:nvSpPr>
          <p:spPr>
            <a:xfrm>
              <a:off x="3282450" y="5160575"/>
              <a:ext cx="412750" cy="140475"/>
            </a:xfrm>
            <a:custGeom>
              <a:rect b="b" l="l" r="r" t="t"/>
              <a:pathLst>
                <a:path extrusionOk="0" h="5619" w="16510">
                  <a:moveTo>
                    <a:pt x="8475" y="1"/>
                  </a:moveTo>
                  <a:lnTo>
                    <a:pt x="8157" y="50"/>
                  </a:lnTo>
                  <a:lnTo>
                    <a:pt x="7840" y="99"/>
                  </a:lnTo>
                  <a:lnTo>
                    <a:pt x="7522" y="172"/>
                  </a:lnTo>
                  <a:lnTo>
                    <a:pt x="7229" y="270"/>
                  </a:lnTo>
                  <a:lnTo>
                    <a:pt x="6936" y="367"/>
                  </a:lnTo>
                  <a:lnTo>
                    <a:pt x="6643" y="514"/>
                  </a:lnTo>
                  <a:lnTo>
                    <a:pt x="6374" y="660"/>
                  </a:lnTo>
                  <a:lnTo>
                    <a:pt x="6106" y="807"/>
                  </a:lnTo>
                  <a:lnTo>
                    <a:pt x="5862" y="1002"/>
                  </a:lnTo>
                  <a:lnTo>
                    <a:pt x="5617" y="1173"/>
                  </a:lnTo>
                  <a:lnTo>
                    <a:pt x="5398" y="1393"/>
                  </a:lnTo>
                  <a:lnTo>
                    <a:pt x="5202" y="1613"/>
                  </a:lnTo>
                  <a:lnTo>
                    <a:pt x="5007" y="1857"/>
                  </a:lnTo>
                  <a:lnTo>
                    <a:pt x="4811" y="2101"/>
                  </a:lnTo>
                  <a:lnTo>
                    <a:pt x="4640" y="2370"/>
                  </a:lnTo>
                  <a:lnTo>
                    <a:pt x="4372" y="2272"/>
                  </a:lnTo>
                  <a:lnTo>
                    <a:pt x="4103" y="2223"/>
                  </a:lnTo>
                  <a:lnTo>
                    <a:pt x="3834" y="2199"/>
                  </a:lnTo>
                  <a:lnTo>
                    <a:pt x="3541" y="2175"/>
                  </a:lnTo>
                  <a:lnTo>
                    <a:pt x="3199" y="2199"/>
                  </a:lnTo>
                  <a:lnTo>
                    <a:pt x="2858" y="2248"/>
                  </a:lnTo>
                  <a:lnTo>
                    <a:pt x="2516" y="2345"/>
                  </a:lnTo>
                  <a:lnTo>
                    <a:pt x="2198" y="2443"/>
                  </a:lnTo>
                  <a:lnTo>
                    <a:pt x="1881" y="2590"/>
                  </a:lnTo>
                  <a:lnTo>
                    <a:pt x="1588" y="2761"/>
                  </a:lnTo>
                  <a:lnTo>
                    <a:pt x="1319" y="2956"/>
                  </a:lnTo>
                  <a:lnTo>
                    <a:pt x="1075" y="3176"/>
                  </a:lnTo>
                  <a:lnTo>
                    <a:pt x="855" y="3420"/>
                  </a:lnTo>
                  <a:lnTo>
                    <a:pt x="635" y="3689"/>
                  </a:lnTo>
                  <a:lnTo>
                    <a:pt x="464" y="3982"/>
                  </a:lnTo>
                  <a:lnTo>
                    <a:pt x="318" y="4275"/>
                  </a:lnTo>
                  <a:lnTo>
                    <a:pt x="195" y="4592"/>
                  </a:lnTo>
                  <a:lnTo>
                    <a:pt x="98" y="4910"/>
                  </a:lnTo>
                  <a:lnTo>
                    <a:pt x="24" y="5252"/>
                  </a:lnTo>
                  <a:lnTo>
                    <a:pt x="0" y="5618"/>
                  </a:lnTo>
                  <a:lnTo>
                    <a:pt x="16510" y="5618"/>
                  </a:lnTo>
                  <a:lnTo>
                    <a:pt x="16437" y="5423"/>
                  </a:lnTo>
                  <a:lnTo>
                    <a:pt x="16339" y="5252"/>
                  </a:lnTo>
                  <a:lnTo>
                    <a:pt x="16119" y="4934"/>
                  </a:lnTo>
                  <a:lnTo>
                    <a:pt x="15851" y="4641"/>
                  </a:lnTo>
                  <a:lnTo>
                    <a:pt x="15533" y="4397"/>
                  </a:lnTo>
                  <a:lnTo>
                    <a:pt x="15362" y="4299"/>
                  </a:lnTo>
                  <a:lnTo>
                    <a:pt x="15191" y="4202"/>
                  </a:lnTo>
                  <a:lnTo>
                    <a:pt x="15020" y="4104"/>
                  </a:lnTo>
                  <a:lnTo>
                    <a:pt x="14825" y="4055"/>
                  </a:lnTo>
                  <a:lnTo>
                    <a:pt x="14629" y="3982"/>
                  </a:lnTo>
                  <a:lnTo>
                    <a:pt x="14434" y="3957"/>
                  </a:lnTo>
                  <a:lnTo>
                    <a:pt x="14214" y="3933"/>
                  </a:lnTo>
                  <a:lnTo>
                    <a:pt x="14019" y="3909"/>
                  </a:lnTo>
                  <a:lnTo>
                    <a:pt x="13775" y="3933"/>
                  </a:lnTo>
                  <a:lnTo>
                    <a:pt x="13555" y="3957"/>
                  </a:lnTo>
                  <a:lnTo>
                    <a:pt x="13457" y="3542"/>
                  </a:lnTo>
                  <a:lnTo>
                    <a:pt x="13335" y="3151"/>
                  </a:lnTo>
                  <a:lnTo>
                    <a:pt x="13164" y="2761"/>
                  </a:lnTo>
                  <a:lnTo>
                    <a:pt x="12969" y="2394"/>
                  </a:lnTo>
                  <a:lnTo>
                    <a:pt x="12749" y="2052"/>
                  </a:lnTo>
                  <a:lnTo>
                    <a:pt x="12505" y="1710"/>
                  </a:lnTo>
                  <a:lnTo>
                    <a:pt x="12212" y="1417"/>
                  </a:lnTo>
                  <a:lnTo>
                    <a:pt x="11918" y="1124"/>
                  </a:lnTo>
                  <a:lnTo>
                    <a:pt x="11577" y="880"/>
                  </a:lnTo>
                  <a:lnTo>
                    <a:pt x="11235" y="660"/>
                  </a:lnTo>
                  <a:lnTo>
                    <a:pt x="10868" y="465"/>
                  </a:lnTo>
                  <a:lnTo>
                    <a:pt x="10477" y="294"/>
                  </a:lnTo>
                  <a:lnTo>
                    <a:pt x="10087" y="172"/>
                  </a:lnTo>
                  <a:lnTo>
                    <a:pt x="9672" y="74"/>
                  </a:lnTo>
                  <a:lnTo>
                    <a:pt x="9232" y="25"/>
                  </a:lnTo>
                  <a:lnTo>
                    <a:pt x="879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2" name="Google Shape;1392;p38"/>
            <p:cNvSpPr/>
            <p:nvPr/>
          </p:nvSpPr>
          <p:spPr>
            <a:xfrm>
              <a:off x="3473550" y="5012225"/>
              <a:ext cx="30550" cy="129450"/>
            </a:xfrm>
            <a:custGeom>
              <a:rect b="b" l="l" r="r" t="t"/>
              <a:pathLst>
                <a:path extrusionOk="0" h="5178" w="1222">
                  <a:moveTo>
                    <a:pt x="953" y="0"/>
                  </a:moveTo>
                  <a:lnTo>
                    <a:pt x="831" y="24"/>
                  </a:lnTo>
                  <a:lnTo>
                    <a:pt x="758" y="98"/>
                  </a:lnTo>
                  <a:lnTo>
                    <a:pt x="684" y="171"/>
                  </a:lnTo>
                  <a:lnTo>
                    <a:pt x="660" y="293"/>
                  </a:lnTo>
                  <a:lnTo>
                    <a:pt x="635" y="464"/>
                  </a:lnTo>
                  <a:lnTo>
                    <a:pt x="587" y="611"/>
                  </a:lnTo>
                  <a:lnTo>
                    <a:pt x="513" y="733"/>
                  </a:lnTo>
                  <a:lnTo>
                    <a:pt x="391" y="879"/>
                  </a:lnTo>
                  <a:lnTo>
                    <a:pt x="269" y="1026"/>
                  </a:lnTo>
                  <a:lnTo>
                    <a:pt x="123" y="1246"/>
                  </a:lnTo>
                  <a:lnTo>
                    <a:pt x="74" y="1368"/>
                  </a:lnTo>
                  <a:lnTo>
                    <a:pt x="25" y="1490"/>
                  </a:lnTo>
                  <a:lnTo>
                    <a:pt x="0" y="1636"/>
                  </a:lnTo>
                  <a:lnTo>
                    <a:pt x="0" y="1832"/>
                  </a:lnTo>
                  <a:lnTo>
                    <a:pt x="0" y="2003"/>
                  </a:lnTo>
                  <a:lnTo>
                    <a:pt x="25" y="2149"/>
                  </a:lnTo>
                  <a:lnTo>
                    <a:pt x="74" y="2271"/>
                  </a:lnTo>
                  <a:lnTo>
                    <a:pt x="123" y="2394"/>
                  </a:lnTo>
                  <a:lnTo>
                    <a:pt x="269" y="2613"/>
                  </a:lnTo>
                  <a:lnTo>
                    <a:pt x="391" y="2784"/>
                  </a:lnTo>
                  <a:lnTo>
                    <a:pt x="513" y="2906"/>
                  </a:lnTo>
                  <a:lnTo>
                    <a:pt x="587" y="3029"/>
                  </a:lnTo>
                  <a:lnTo>
                    <a:pt x="635" y="3175"/>
                  </a:lnTo>
                  <a:lnTo>
                    <a:pt x="660" y="3346"/>
                  </a:lnTo>
                  <a:lnTo>
                    <a:pt x="635" y="3541"/>
                  </a:lnTo>
                  <a:lnTo>
                    <a:pt x="587" y="3688"/>
                  </a:lnTo>
                  <a:lnTo>
                    <a:pt x="513" y="3810"/>
                  </a:lnTo>
                  <a:lnTo>
                    <a:pt x="391" y="3932"/>
                  </a:lnTo>
                  <a:lnTo>
                    <a:pt x="269" y="4103"/>
                  </a:lnTo>
                  <a:lnTo>
                    <a:pt x="123" y="4299"/>
                  </a:lnTo>
                  <a:lnTo>
                    <a:pt x="74" y="4421"/>
                  </a:lnTo>
                  <a:lnTo>
                    <a:pt x="25" y="4567"/>
                  </a:lnTo>
                  <a:lnTo>
                    <a:pt x="0" y="4714"/>
                  </a:lnTo>
                  <a:lnTo>
                    <a:pt x="0" y="4885"/>
                  </a:lnTo>
                  <a:lnTo>
                    <a:pt x="0" y="5007"/>
                  </a:lnTo>
                  <a:lnTo>
                    <a:pt x="74" y="5080"/>
                  </a:lnTo>
                  <a:lnTo>
                    <a:pt x="171" y="5153"/>
                  </a:lnTo>
                  <a:lnTo>
                    <a:pt x="269" y="5178"/>
                  </a:lnTo>
                  <a:lnTo>
                    <a:pt x="391" y="5153"/>
                  </a:lnTo>
                  <a:lnTo>
                    <a:pt x="464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09" y="4445"/>
                  </a:lnTo>
                  <a:lnTo>
                    <a:pt x="831" y="4299"/>
                  </a:lnTo>
                  <a:lnTo>
                    <a:pt x="953" y="4152"/>
                  </a:lnTo>
                  <a:lnTo>
                    <a:pt x="1099" y="3932"/>
                  </a:lnTo>
                  <a:lnTo>
                    <a:pt x="1148" y="3810"/>
                  </a:lnTo>
                  <a:lnTo>
                    <a:pt x="1197" y="3688"/>
                  </a:lnTo>
                  <a:lnTo>
                    <a:pt x="1222" y="3517"/>
                  </a:lnTo>
                  <a:lnTo>
                    <a:pt x="1222" y="3346"/>
                  </a:lnTo>
                  <a:lnTo>
                    <a:pt x="1222" y="3175"/>
                  </a:lnTo>
                  <a:lnTo>
                    <a:pt x="1197" y="3029"/>
                  </a:lnTo>
                  <a:lnTo>
                    <a:pt x="1148" y="2882"/>
                  </a:lnTo>
                  <a:lnTo>
                    <a:pt x="1099" y="2760"/>
                  </a:lnTo>
                  <a:lnTo>
                    <a:pt x="953" y="2564"/>
                  </a:lnTo>
                  <a:lnTo>
                    <a:pt x="831" y="2394"/>
                  </a:lnTo>
                  <a:lnTo>
                    <a:pt x="709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09" y="1368"/>
                  </a:lnTo>
                  <a:lnTo>
                    <a:pt x="831" y="1246"/>
                  </a:lnTo>
                  <a:lnTo>
                    <a:pt x="953" y="1075"/>
                  </a:lnTo>
                  <a:lnTo>
                    <a:pt x="1099" y="879"/>
                  </a:lnTo>
                  <a:lnTo>
                    <a:pt x="1148" y="757"/>
                  </a:lnTo>
                  <a:lnTo>
                    <a:pt x="1197" y="611"/>
                  </a:lnTo>
                  <a:lnTo>
                    <a:pt x="1222" y="464"/>
                  </a:lnTo>
                  <a:lnTo>
                    <a:pt x="1222" y="293"/>
                  </a:lnTo>
                  <a:lnTo>
                    <a:pt x="1222" y="171"/>
                  </a:lnTo>
                  <a:lnTo>
                    <a:pt x="1148" y="98"/>
                  </a:lnTo>
                  <a:lnTo>
                    <a:pt x="1051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3" name="Google Shape;1393;p38"/>
            <p:cNvSpPr/>
            <p:nvPr/>
          </p:nvSpPr>
          <p:spPr>
            <a:xfrm>
              <a:off x="3429575" y="5012225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6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5" y="293"/>
                  </a:lnTo>
                  <a:lnTo>
                    <a:pt x="660" y="464"/>
                  </a:lnTo>
                  <a:lnTo>
                    <a:pt x="612" y="611"/>
                  </a:lnTo>
                  <a:lnTo>
                    <a:pt x="514" y="733"/>
                  </a:lnTo>
                  <a:lnTo>
                    <a:pt x="416" y="879"/>
                  </a:lnTo>
                  <a:lnTo>
                    <a:pt x="270" y="1026"/>
                  </a:lnTo>
                  <a:lnTo>
                    <a:pt x="148" y="1246"/>
                  </a:lnTo>
                  <a:lnTo>
                    <a:pt x="74" y="1368"/>
                  </a:lnTo>
                  <a:lnTo>
                    <a:pt x="50" y="1490"/>
                  </a:lnTo>
                  <a:lnTo>
                    <a:pt x="1" y="1636"/>
                  </a:lnTo>
                  <a:lnTo>
                    <a:pt x="1" y="1832"/>
                  </a:lnTo>
                  <a:lnTo>
                    <a:pt x="1" y="2003"/>
                  </a:lnTo>
                  <a:lnTo>
                    <a:pt x="50" y="2149"/>
                  </a:lnTo>
                  <a:lnTo>
                    <a:pt x="74" y="2271"/>
                  </a:lnTo>
                  <a:lnTo>
                    <a:pt x="148" y="2394"/>
                  </a:lnTo>
                  <a:lnTo>
                    <a:pt x="270" y="2613"/>
                  </a:lnTo>
                  <a:lnTo>
                    <a:pt x="416" y="2784"/>
                  </a:lnTo>
                  <a:lnTo>
                    <a:pt x="514" y="2906"/>
                  </a:lnTo>
                  <a:lnTo>
                    <a:pt x="612" y="3029"/>
                  </a:lnTo>
                  <a:lnTo>
                    <a:pt x="660" y="3175"/>
                  </a:lnTo>
                  <a:lnTo>
                    <a:pt x="685" y="3346"/>
                  </a:lnTo>
                  <a:lnTo>
                    <a:pt x="660" y="3541"/>
                  </a:lnTo>
                  <a:lnTo>
                    <a:pt x="612" y="3688"/>
                  </a:lnTo>
                  <a:lnTo>
                    <a:pt x="514" y="3810"/>
                  </a:lnTo>
                  <a:lnTo>
                    <a:pt x="416" y="3932"/>
                  </a:lnTo>
                  <a:lnTo>
                    <a:pt x="270" y="4103"/>
                  </a:lnTo>
                  <a:lnTo>
                    <a:pt x="148" y="4299"/>
                  </a:lnTo>
                  <a:lnTo>
                    <a:pt x="74" y="4421"/>
                  </a:lnTo>
                  <a:lnTo>
                    <a:pt x="50" y="4567"/>
                  </a:lnTo>
                  <a:lnTo>
                    <a:pt x="1" y="4714"/>
                  </a:lnTo>
                  <a:lnTo>
                    <a:pt x="1" y="4885"/>
                  </a:lnTo>
                  <a:lnTo>
                    <a:pt x="25" y="5007"/>
                  </a:lnTo>
                  <a:lnTo>
                    <a:pt x="74" y="5080"/>
                  </a:lnTo>
                  <a:lnTo>
                    <a:pt x="172" y="5153"/>
                  </a:lnTo>
                  <a:lnTo>
                    <a:pt x="294" y="5178"/>
                  </a:lnTo>
                  <a:lnTo>
                    <a:pt x="392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3" y="4885"/>
                  </a:lnTo>
                  <a:lnTo>
                    <a:pt x="587" y="4714"/>
                  </a:lnTo>
                  <a:lnTo>
                    <a:pt x="636" y="4567"/>
                  </a:lnTo>
                  <a:lnTo>
                    <a:pt x="734" y="4445"/>
                  </a:lnTo>
                  <a:lnTo>
                    <a:pt x="831" y="4299"/>
                  </a:lnTo>
                  <a:lnTo>
                    <a:pt x="978" y="4152"/>
                  </a:lnTo>
                  <a:lnTo>
                    <a:pt x="1100" y="3932"/>
                  </a:lnTo>
                  <a:lnTo>
                    <a:pt x="1149" y="3810"/>
                  </a:lnTo>
                  <a:lnTo>
                    <a:pt x="1198" y="3688"/>
                  </a:lnTo>
                  <a:lnTo>
                    <a:pt x="1222" y="3517"/>
                  </a:lnTo>
                  <a:lnTo>
                    <a:pt x="1247" y="3346"/>
                  </a:lnTo>
                  <a:lnTo>
                    <a:pt x="1222" y="3175"/>
                  </a:lnTo>
                  <a:lnTo>
                    <a:pt x="1198" y="3029"/>
                  </a:lnTo>
                  <a:lnTo>
                    <a:pt x="1149" y="2882"/>
                  </a:lnTo>
                  <a:lnTo>
                    <a:pt x="1100" y="2760"/>
                  </a:lnTo>
                  <a:lnTo>
                    <a:pt x="978" y="2564"/>
                  </a:lnTo>
                  <a:lnTo>
                    <a:pt x="831" y="2394"/>
                  </a:lnTo>
                  <a:lnTo>
                    <a:pt x="734" y="2271"/>
                  </a:lnTo>
                  <a:lnTo>
                    <a:pt x="636" y="2149"/>
                  </a:lnTo>
                  <a:lnTo>
                    <a:pt x="587" y="2003"/>
                  </a:lnTo>
                  <a:lnTo>
                    <a:pt x="563" y="1832"/>
                  </a:lnTo>
                  <a:lnTo>
                    <a:pt x="587" y="1636"/>
                  </a:lnTo>
                  <a:lnTo>
                    <a:pt x="636" y="1490"/>
                  </a:lnTo>
                  <a:lnTo>
                    <a:pt x="734" y="1368"/>
                  </a:lnTo>
                  <a:lnTo>
                    <a:pt x="831" y="1246"/>
                  </a:lnTo>
                  <a:lnTo>
                    <a:pt x="978" y="1075"/>
                  </a:lnTo>
                  <a:lnTo>
                    <a:pt x="1100" y="879"/>
                  </a:lnTo>
                  <a:lnTo>
                    <a:pt x="1149" y="757"/>
                  </a:lnTo>
                  <a:lnTo>
                    <a:pt x="1198" y="611"/>
                  </a:lnTo>
                  <a:lnTo>
                    <a:pt x="1222" y="464"/>
                  </a:lnTo>
                  <a:lnTo>
                    <a:pt x="1247" y="293"/>
                  </a:lnTo>
                  <a:lnTo>
                    <a:pt x="1222" y="171"/>
                  </a:lnTo>
                  <a:lnTo>
                    <a:pt x="1149" y="98"/>
                  </a:lnTo>
                  <a:lnTo>
                    <a:pt x="1076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4" name="Google Shape;1394;p38"/>
            <p:cNvSpPr/>
            <p:nvPr/>
          </p:nvSpPr>
          <p:spPr>
            <a:xfrm>
              <a:off x="3516900" y="5012225"/>
              <a:ext cx="31175" cy="129450"/>
            </a:xfrm>
            <a:custGeom>
              <a:rect b="b" l="l" r="r" t="t"/>
              <a:pathLst>
                <a:path extrusionOk="0" h="5178" w="1247">
                  <a:moveTo>
                    <a:pt x="953" y="0"/>
                  </a:moveTo>
                  <a:lnTo>
                    <a:pt x="855" y="24"/>
                  </a:lnTo>
                  <a:lnTo>
                    <a:pt x="758" y="98"/>
                  </a:lnTo>
                  <a:lnTo>
                    <a:pt x="709" y="171"/>
                  </a:lnTo>
                  <a:lnTo>
                    <a:pt x="684" y="293"/>
                  </a:lnTo>
                  <a:lnTo>
                    <a:pt x="660" y="464"/>
                  </a:lnTo>
                  <a:lnTo>
                    <a:pt x="611" y="611"/>
                  </a:lnTo>
                  <a:lnTo>
                    <a:pt x="513" y="733"/>
                  </a:lnTo>
                  <a:lnTo>
                    <a:pt x="416" y="879"/>
                  </a:lnTo>
                  <a:lnTo>
                    <a:pt x="269" y="1026"/>
                  </a:lnTo>
                  <a:lnTo>
                    <a:pt x="147" y="1246"/>
                  </a:lnTo>
                  <a:lnTo>
                    <a:pt x="98" y="1368"/>
                  </a:lnTo>
                  <a:lnTo>
                    <a:pt x="49" y="1490"/>
                  </a:lnTo>
                  <a:lnTo>
                    <a:pt x="25" y="1636"/>
                  </a:lnTo>
                  <a:lnTo>
                    <a:pt x="0" y="1832"/>
                  </a:lnTo>
                  <a:lnTo>
                    <a:pt x="25" y="2003"/>
                  </a:lnTo>
                  <a:lnTo>
                    <a:pt x="49" y="2149"/>
                  </a:lnTo>
                  <a:lnTo>
                    <a:pt x="98" y="2271"/>
                  </a:lnTo>
                  <a:lnTo>
                    <a:pt x="147" y="2394"/>
                  </a:lnTo>
                  <a:lnTo>
                    <a:pt x="269" y="2613"/>
                  </a:lnTo>
                  <a:lnTo>
                    <a:pt x="416" y="2784"/>
                  </a:lnTo>
                  <a:lnTo>
                    <a:pt x="513" y="2906"/>
                  </a:lnTo>
                  <a:lnTo>
                    <a:pt x="611" y="3029"/>
                  </a:lnTo>
                  <a:lnTo>
                    <a:pt x="660" y="3175"/>
                  </a:lnTo>
                  <a:lnTo>
                    <a:pt x="684" y="3346"/>
                  </a:lnTo>
                  <a:lnTo>
                    <a:pt x="660" y="3541"/>
                  </a:lnTo>
                  <a:lnTo>
                    <a:pt x="611" y="3688"/>
                  </a:lnTo>
                  <a:lnTo>
                    <a:pt x="513" y="3810"/>
                  </a:lnTo>
                  <a:lnTo>
                    <a:pt x="416" y="3932"/>
                  </a:lnTo>
                  <a:lnTo>
                    <a:pt x="269" y="4103"/>
                  </a:lnTo>
                  <a:lnTo>
                    <a:pt x="147" y="4299"/>
                  </a:lnTo>
                  <a:lnTo>
                    <a:pt x="98" y="4421"/>
                  </a:lnTo>
                  <a:lnTo>
                    <a:pt x="49" y="4567"/>
                  </a:lnTo>
                  <a:lnTo>
                    <a:pt x="25" y="4714"/>
                  </a:lnTo>
                  <a:lnTo>
                    <a:pt x="0" y="4885"/>
                  </a:lnTo>
                  <a:lnTo>
                    <a:pt x="25" y="5007"/>
                  </a:lnTo>
                  <a:lnTo>
                    <a:pt x="98" y="5080"/>
                  </a:lnTo>
                  <a:lnTo>
                    <a:pt x="171" y="5153"/>
                  </a:lnTo>
                  <a:lnTo>
                    <a:pt x="294" y="5178"/>
                  </a:lnTo>
                  <a:lnTo>
                    <a:pt x="391" y="5153"/>
                  </a:lnTo>
                  <a:lnTo>
                    <a:pt x="489" y="5080"/>
                  </a:lnTo>
                  <a:lnTo>
                    <a:pt x="538" y="5007"/>
                  </a:lnTo>
                  <a:lnTo>
                    <a:pt x="562" y="4885"/>
                  </a:lnTo>
                  <a:lnTo>
                    <a:pt x="587" y="4714"/>
                  </a:lnTo>
                  <a:lnTo>
                    <a:pt x="635" y="4567"/>
                  </a:lnTo>
                  <a:lnTo>
                    <a:pt x="733" y="4445"/>
                  </a:lnTo>
                  <a:lnTo>
                    <a:pt x="831" y="4299"/>
                  </a:lnTo>
                  <a:lnTo>
                    <a:pt x="977" y="4152"/>
                  </a:lnTo>
                  <a:lnTo>
                    <a:pt x="1099" y="3932"/>
                  </a:lnTo>
                  <a:lnTo>
                    <a:pt x="1173" y="3810"/>
                  </a:lnTo>
                  <a:lnTo>
                    <a:pt x="1197" y="3688"/>
                  </a:lnTo>
                  <a:lnTo>
                    <a:pt x="1246" y="3517"/>
                  </a:lnTo>
                  <a:lnTo>
                    <a:pt x="1246" y="3346"/>
                  </a:lnTo>
                  <a:lnTo>
                    <a:pt x="1246" y="3175"/>
                  </a:lnTo>
                  <a:lnTo>
                    <a:pt x="1197" y="3029"/>
                  </a:lnTo>
                  <a:lnTo>
                    <a:pt x="1173" y="2882"/>
                  </a:lnTo>
                  <a:lnTo>
                    <a:pt x="1099" y="2760"/>
                  </a:lnTo>
                  <a:lnTo>
                    <a:pt x="977" y="2564"/>
                  </a:lnTo>
                  <a:lnTo>
                    <a:pt x="831" y="2394"/>
                  </a:lnTo>
                  <a:lnTo>
                    <a:pt x="733" y="2271"/>
                  </a:lnTo>
                  <a:lnTo>
                    <a:pt x="635" y="2149"/>
                  </a:lnTo>
                  <a:lnTo>
                    <a:pt x="587" y="2003"/>
                  </a:lnTo>
                  <a:lnTo>
                    <a:pt x="562" y="1832"/>
                  </a:lnTo>
                  <a:lnTo>
                    <a:pt x="587" y="1636"/>
                  </a:lnTo>
                  <a:lnTo>
                    <a:pt x="635" y="1490"/>
                  </a:lnTo>
                  <a:lnTo>
                    <a:pt x="733" y="1368"/>
                  </a:lnTo>
                  <a:lnTo>
                    <a:pt x="831" y="1246"/>
                  </a:lnTo>
                  <a:lnTo>
                    <a:pt x="977" y="1075"/>
                  </a:lnTo>
                  <a:lnTo>
                    <a:pt x="1099" y="879"/>
                  </a:lnTo>
                  <a:lnTo>
                    <a:pt x="1173" y="757"/>
                  </a:lnTo>
                  <a:lnTo>
                    <a:pt x="1197" y="611"/>
                  </a:lnTo>
                  <a:lnTo>
                    <a:pt x="1246" y="464"/>
                  </a:lnTo>
                  <a:lnTo>
                    <a:pt x="1246" y="293"/>
                  </a:lnTo>
                  <a:lnTo>
                    <a:pt x="1222" y="171"/>
                  </a:lnTo>
                  <a:lnTo>
                    <a:pt x="1173" y="98"/>
                  </a:lnTo>
                  <a:lnTo>
                    <a:pt x="1075" y="24"/>
                  </a:lnTo>
                  <a:lnTo>
                    <a:pt x="95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95" name="Google Shape;1395;p38"/>
          <p:cNvGrpSpPr/>
          <p:nvPr/>
        </p:nvGrpSpPr>
        <p:grpSpPr>
          <a:xfrm>
            <a:off x="3683970" y="4296723"/>
            <a:ext cx="459424" cy="417561"/>
            <a:chOff x="4562200" y="4968250"/>
            <a:chExt cx="549550" cy="499475"/>
          </a:xfrm>
        </p:grpSpPr>
        <p:sp>
          <p:nvSpPr>
            <p:cNvPr id="1396" name="Google Shape;1396;p38"/>
            <p:cNvSpPr/>
            <p:nvPr/>
          </p:nvSpPr>
          <p:spPr>
            <a:xfrm>
              <a:off x="4842450" y="5242400"/>
              <a:ext cx="213125" cy="225325"/>
            </a:xfrm>
            <a:custGeom>
              <a:rect b="b" l="l" r="r" t="t"/>
              <a:pathLst>
                <a:path extrusionOk="0" h="9013" w="8525">
                  <a:moveTo>
                    <a:pt x="8524" y="1"/>
                  </a:moveTo>
                  <a:lnTo>
                    <a:pt x="2272" y="3542"/>
                  </a:lnTo>
                  <a:lnTo>
                    <a:pt x="2150" y="3591"/>
                  </a:lnTo>
                  <a:lnTo>
                    <a:pt x="2028" y="3615"/>
                  </a:lnTo>
                  <a:lnTo>
                    <a:pt x="1906" y="3591"/>
                  </a:lnTo>
                  <a:lnTo>
                    <a:pt x="1808" y="3566"/>
                  </a:lnTo>
                  <a:lnTo>
                    <a:pt x="1735" y="3517"/>
                  </a:lnTo>
                  <a:lnTo>
                    <a:pt x="1662" y="3444"/>
                  </a:lnTo>
                  <a:lnTo>
                    <a:pt x="1588" y="3371"/>
                  </a:lnTo>
                  <a:lnTo>
                    <a:pt x="1" y="440"/>
                  </a:lnTo>
                  <a:lnTo>
                    <a:pt x="1" y="9013"/>
                  </a:lnTo>
                  <a:lnTo>
                    <a:pt x="8524" y="4104"/>
                  </a:lnTo>
                  <a:lnTo>
                    <a:pt x="852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7" name="Google Shape;1397;p38"/>
            <p:cNvSpPr/>
            <p:nvPr/>
          </p:nvSpPr>
          <p:spPr>
            <a:xfrm>
              <a:off x="4617775" y="5241800"/>
              <a:ext cx="212500" cy="225925"/>
            </a:xfrm>
            <a:custGeom>
              <a:rect b="b" l="l" r="r" t="t"/>
              <a:pathLst>
                <a:path extrusionOk="0" h="9037" w="8500">
                  <a:moveTo>
                    <a:pt x="0" y="0"/>
                  </a:moveTo>
                  <a:lnTo>
                    <a:pt x="0" y="4128"/>
                  </a:lnTo>
                  <a:lnTo>
                    <a:pt x="8499" y="9037"/>
                  </a:lnTo>
                  <a:lnTo>
                    <a:pt x="8499" y="586"/>
                  </a:lnTo>
                  <a:lnTo>
                    <a:pt x="6961" y="3395"/>
                  </a:lnTo>
                  <a:lnTo>
                    <a:pt x="6887" y="3468"/>
                  </a:lnTo>
                  <a:lnTo>
                    <a:pt x="6814" y="3541"/>
                  </a:lnTo>
                  <a:lnTo>
                    <a:pt x="6741" y="3590"/>
                  </a:lnTo>
                  <a:lnTo>
                    <a:pt x="6643" y="3615"/>
                  </a:lnTo>
                  <a:lnTo>
                    <a:pt x="6521" y="3639"/>
                  </a:lnTo>
                  <a:lnTo>
                    <a:pt x="6399" y="3615"/>
                  </a:lnTo>
                  <a:lnTo>
                    <a:pt x="6277" y="35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8" name="Google Shape;1398;p38"/>
            <p:cNvSpPr/>
            <p:nvPr/>
          </p:nvSpPr>
          <p:spPr>
            <a:xfrm>
              <a:off x="4631200" y="4968250"/>
              <a:ext cx="411550" cy="236325"/>
            </a:xfrm>
            <a:custGeom>
              <a:rect b="b" l="l" r="r" t="t"/>
              <a:pathLst>
                <a:path extrusionOk="0" h="9453" w="16462">
                  <a:moveTo>
                    <a:pt x="8182" y="1"/>
                  </a:moveTo>
                  <a:lnTo>
                    <a:pt x="0" y="4763"/>
                  </a:lnTo>
                  <a:lnTo>
                    <a:pt x="8231" y="9452"/>
                  </a:lnTo>
                  <a:lnTo>
                    <a:pt x="16462" y="4763"/>
                  </a:lnTo>
                  <a:lnTo>
                    <a:pt x="818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9" name="Google Shape;1399;p38"/>
            <p:cNvSpPr/>
            <p:nvPr/>
          </p:nvSpPr>
          <p:spPr>
            <a:xfrm>
              <a:off x="4562200" y="5094025"/>
              <a:ext cx="274800" cy="226550"/>
            </a:xfrm>
            <a:custGeom>
              <a:rect b="b" l="l" r="r" t="t"/>
              <a:pathLst>
                <a:path extrusionOk="0" h="9062" w="10992">
                  <a:moveTo>
                    <a:pt x="2248" y="1"/>
                  </a:moveTo>
                  <a:lnTo>
                    <a:pt x="1" y="4079"/>
                  </a:lnTo>
                  <a:lnTo>
                    <a:pt x="8744" y="9062"/>
                  </a:lnTo>
                  <a:lnTo>
                    <a:pt x="10991" y="4983"/>
                  </a:lnTo>
                  <a:lnTo>
                    <a:pt x="224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0" name="Google Shape;1400;p38"/>
            <p:cNvSpPr/>
            <p:nvPr/>
          </p:nvSpPr>
          <p:spPr>
            <a:xfrm>
              <a:off x="4836975" y="5094025"/>
              <a:ext cx="274775" cy="226550"/>
            </a:xfrm>
            <a:custGeom>
              <a:rect b="b" l="l" r="r" t="t"/>
              <a:pathLst>
                <a:path extrusionOk="0" h="9062" w="10991">
                  <a:moveTo>
                    <a:pt x="8743" y="1"/>
                  </a:moveTo>
                  <a:lnTo>
                    <a:pt x="0" y="4983"/>
                  </a:lnTo>
                  <a:lnTo>
                    <a:pt x="2247" y="9062"/>
                  </a:lnTo>
                  <a:lnTo>
                    <a:pt x="10990" y="4079"/>
                  </a:lnTo>
                  <a:lnTo>
                    <a:pt x="874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01" name="Google Shape;1401;p38"/>
          <p:cNvGrpSpPr/>
          <p:nvPr/>
        </p:nvGrpSpPr>
        <p:grpSpPr>
          <a:xfrm>
            <a:off x="3190898" y="4320214"/>
            <a:ext cx="318516" cy="370076"/>
            <a:chOff x="3972400" y="4996350"/>
            <a:chExt cx="381000" cy="442675"/>
          </a:xfrm>
        </p:grpSpPr>
        <p:sp>
          <p:nvSpPr>
            <p:cNvPr id="1402" name="Google Shape;1402;p38"/>
            <p:cNvSpPr/>
            <p:nvPr/>
          </p:nvSpPr>
          <p:spPr>
            <a:xfrm>
              <a:off x="4157400" y="4996350"/>
              <a:ext cx="86725" cy="103200"/>
            </a:xfrm>
            <a:custGeom>
              <a:rect b="b" l="l" r="r" t="t"/>
              <a:pathLst>
                <a:path extrusionOk="0" h="4128" w="3469">
                  <a:moveTo>
                    <a:pt x="3395" y="0"/>
                  </a:moveTo>
                  <a:lnTo>
                    <a:pt x="3029" y="98"/>
                  </a:lnTo>
                  <a:lnTo>
                    <a:pt x="2638" y="195"/>
                  </a:lnTo>
                  <a:lnTo>
                    <a:pt x="2149" y="342"/>
                  </a:lnTo>
                  <a:lnTo>
                    <a:pt x="1661" y="537"/>
                  </a:lnTo>
                  <a:lnTo>
                    <a:pt x="1392" y="659"/>
                  </a:lnTo>
                  <a:lnTo>
                    <a:pt x="1148" y="806"/>
                  </a:lnTo>
                  <a:lnTo>
                    <a:pt x="904" y="953"/>
                  </a:lnTo>
                  <a:lnTo>
                    <a:pt x="684" y="1124"/>
                  </a:lnTo>
                  <a:lnTo>
                    <a:pt x="489" y="1319"/>
                  </a:lnTo>
                  <a:lnTo>
                    <a:pt x="318" y="1514"/>
                  </a:lnTo>
                  <a:lnTo>
                    <a:pt x="196" y="1710"/>
                  </a:lnTo>
                  <a:lnTo>
                    <a:pt x="98" y="1929"/>
                  </a:lnTo>
                  <a:lnTo>
                    <a:pt x="49" y="2149"/>
                  </a:lnTo>
                  <a:lnTo>
                    <a:pt x="0" y="2369"/>
                  </a:lnTo>
                  <a:lnTo>
                    <a:pt x="0" y="2589"/>
                  </a:lnTo>
                  <a:lnTo>
                    <a:pt x="25" y="2784"/>
                  </a:lnTo>
                  <a:lnTo>
                    <a:pt x="49" y="2980"/>
                  </a:lnTo>
                  <a:lnTo>
                    <a:pt x="98" y="3175"/>
                  </a:lnTo>
                  <a:lnTo>
                    <a:pt x="220" y="3517"/>
                  </a:lnTo>
                  <a:lnTo>
                    <a:pt x="342" y="3786"/>
                  </a:lnTo>
                  <a:lnTo>
                    <a:pt x="489" y="4030"/>
                  </a:lnTo>
                  <a:lnTo>
                    <a:pt x="757" y="4079"/>
                  </a:lnTo>
                  <a:lnTo>
                    <a:pt x="1050" y="4103"/>
                  </a:lnTo>
                  <a:lnTo>
                    <a:pt x="1392" y="4128"/>
                  </a:lnTo>
                  <a:lnTo>
                    <a:pt x="1588" y="4103"/>
                  </a:lnTo>
                  <a:lnTo>
                    <a:pt x="1808" y="4079"/>
                  </a:lnTo>
                  <a:lnTo>
                    <a:pt x="2003" y="4030"/>
                  </a:lnTo>
                  <a:lnTo>
                    <a:pt x="2198" y="3957"/>
                  </a:lnTo>
                  <a:lnTo>
                    <a:pt x="2394" y="3859"/>
                  </a:lnTo>
                  <a:lnTo>
                    <a:pt x="2589" y="3737"/>
                  </a:lnTo>
                  <a:lnTo>
                    <a:pt x="2760" y="3590"/>
                  </a:lnTo>
                  <a:lnTo>
                    <a:pt x="2931" y="3395"/>
                  </a:lnTo>
                  <a:lnTo>
                    <a:pt x="3053" y="3175"/>
                  </a:lnTo>
                  <a:lnTo>
                    <a:pt x="3175" y="2931"/>
                  </a:lnTo>
                  <a:lnTo>
                    <a:pt x="3273" y="2662"/>
                  </a:lnTo>
                  <a:lnTo>
                    <a:pt x="3346" y="2394"/>
                  </a:lnTo>
                  <a:lnTo>
                    <a:pt x="3395" y="2125"/>
                  </a:lnTo>
                  <a:lnTo>
                    <a:pt x="3419" y="1832"/>
                  </a:lnTo>
                  <a:lnTo>
                    <a:pt x="3468" y="1294"/>
                  </a:lnTo>
                  <a:lnTo>
                    <a:pt x="3468" y="782"/>
                  </a:lnTo>
                  <a:lnTo>
                    <a:pt x="3444" y="391"/>
                  </a:lnTo>
                  <a:lnTo>
                    <a:pt x="33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3" name="Google Shape;1403;p38"/>
            <p:cNvSpPr/>
            <p:nvPr/>
          </p:nvSpPr>
          <p:spPr>
            <a:xfrm>
              <a:off x="3972400" y="5048250"/>
              <a:ext cx="381000" cy="390775"/>
            </a:xfrm>
            <a:custGeom>
              <a:rect b="b" l="l" r="r" t="t"/>
              <a:pathLst>
                <a:path extrusionOk="0" h="15631" w="15240">
                  <a:moveTo>
                    <a:pt x="4689" y="3810"/>
                  </a:moveTo>
                  <a:lnTo>
                    <a:pt x="4787" y="3834"/>
                  </a:lnTo>
                  <a:lnTo>
                    <a:pt x="4860" y="3908"/>
                  </a:lnTo>
                  <a:lnTo>
                    <a:pt x="4885" y="4005"/>
                  </a:lnTo>
                  <a:lnTo>
                    <a:pt x="4885" y="4103"/>
                  </a:lnTo>
                  <a:lnTo>
                    <a:pt x="4836" y="4176"/>
                  </a:lnTo>
                  <a:lnTo>
                    <a:pt x="4787" y="4250"/>
                  </a:lnTo>
                  <a:lnTo>
                    <a:pt x="4689" y="4298"/>
                  </a:lnTo>
                  <a:lnTo>
                    <a:pt x="4421" y="4347"/>
                  </a:lnTo>
                  <a:lnTo>
                    <a:pt x="4176" y="4421"/>
                  </a:lnTo>
                  <a:lnTo>
                    <a:pt x="3957" y="4518"/>
                  </a:lnTo>
                  <a:lnTo>
                    <a:pt x="3737" y="4640"/>
                  </a:lnTo>
                  <a:lnTo>
                    <a:pt x="3566" y="4787"/>
                  </a:lnTo>
                  <a:lnTo>
                    <a:pt x="3395" y="4933"/>
                  </a:lnTo>
                  <a:lnTo>
                    <a:pt x="3248" y="5080"/>
                  </a:lnTo>
                  <a:lnTo>
                    <a:pt x="3102" y="5251"/>
                  </a:lnTo>
                  <a:lnTo>
                    <a:pt x="3004" y="5422"/>
                  </a:lnTo>
                  <a:lnTo>
                    <a:pt x="2882" y="5617"/>
                  </a:lnTo>
                  <a:lnTo>
                    <a:pt x="2735" y="5984"/>
                  </a:lnTo>
                  <a:lnTo>
                    <a:pt x="2613" y="6374"/>
                  </a:lnTo>
                  <a:lnTo>
                    <a:pt x="2516" y="6765"/>
                  </a:lnTo>
                  <a:lnTo>
                    <a:pt x="2491" y="6838"/>
                  </a:lnTo>
                  <a:lnTo>
                    <a:pt x="2442" y="6912"/>
                  </a:lnTo>
                  <a:lnTo>
                    <a:pt x="2369" y="6936"/>
                  </a:lnTo>
                  <a:lnTo>
                    <a:pt x="2296" y="6961"/>
                  </a:lnTo>
                  <a:lnTo>
                    <a:pt x="2247" y="6961"/>
                  </a:lnTo>
                  <a:lnTo>
                    <a:pt x="2149" y="6912"/>
                  </a:lnTo>
                  <a:lnTo>
                    <a:pt x="2076" y="6863"/>
                  </a:lnTo>
                  <a:lnTo>
                    <a:pt x="2052" y="6765"/>
                  </a:lnTo>
                  <a:lnTo>
                    <a:pt x="2052" y="6668"/>
                  </a:lnTo>
                  <a:lnTo>
                    <a:pt x="2100" y="6374"/>
                  </a:lnTo>
                  <a:lnTo>
                    <a:pt x="2174" y="6106"/>
                  </a:lnTo>
                  <a:lnTo>
                    <a:pt x="2271" y="5837"/>
                  </a:lnTo>
                  <a:lnTo>
                    <a:pt x="2369" y="5593"/>
                  </a:lnTo>
                  <a:lnTo>
                    <a:pt x="2491" y="5349"/>
                  </a:lnTo>
                  <a:lnTo>
                    <a:pt x="2613" y="5129"/>
                  </a:lnTo>
                  <a:lnTo>
                    <a:pt x="2760" y="4933"/>
                  </a:lnTo>
                  <a:lnTo>
                    <a:pt x="2906" y="4738"/>
                  </a:lnTo>
                  <a:lnTo>
                    <a:pt x="3077" y="4567"/>
                  </a:lnTo>
                  <a:lnTo>
                    <a:pt x="3248" y="4396"/>
                  </a:lnTo>
                  <a:lnTo>
                    <a:pt x="3444" y="4250"/>
                  </a:lnTo>
                  <a:lnTo>
                    <a:pt x="3663" y="4128"/>
                  </a:lnTo>
                  <a:lnTo>
                    <a:pt x="3883" y="4030"/>
                  </a:lnTo>
                  <a:lnTo>
                    <a:pt x="4103" y="3932"/>
                  </a:lnTo>
                  <a:lnTo>
                    <a:pt x="4347" y="3859"/>
                  </a:lnTo>
                  <a:lnTo>
                    <a:pt x="4616" y="3810"/>
                  </a:lnTo>
                  <a:close/>
                  <a:moveTo>
                    <a:pt x="6374" y="0"/>
                  </a:moveTo>
                  <a:lnTo>
                    <a:pt x="6008" y="293"/>
                  </a:lnTo>
                  <a:lnTo>
                    <a:pt x="6301" y="953"/>
                  </a:lnTo>
                  <a:lnTo>
                    <a:pt x="7083" y="2687"/>
                  </a:lnTo>
                  <a:lnTo>
                    <a:pt x="6619" y="2662"/>
                  </a:lnTo>
                  <a:lnTo>
                    <a:pt x="6179" y="2638"/>
                  </a:lnTo>
                  <a:lnTo>
                    <a:pt x="5373" y="2516"/>
                  </a:lnTo>
                  <a:lnTo>
                    <a:pt x="4592" y="2516"/>
                  </a:lnTo>
                  <a:lnTo>
                    <a:pt x="4421" y="2540"/>
                  </a:lnTo>
                  <a:lnTo>
                    <a:pt x="4225" y="2589"/>
                  </a:lnTo>
                  <a:lnTo>
                    <a:pt x="4030" y="2662"/>
                  </a:lnTo>
                  <a:lnTo>
                    <a:pt x="3834" y="2735"/>
                  </a:lnTo>
                  <a:lnTo>
                    <a:pt x="3419" y="2955"/>
                  </a:lnTo>
                  <a:lnTo>
                    <a:pt x="3004" y="3175"/>
                  </a:lnTo>
                  <a:lnTo>
                    <a:pt x="2638" y="3444"/>
                  </a:lnTo>
                  <a:lnTo>
                    <a:pt x="2271" y="3712"/>
                  </a:lnTo>
                  <a:lnTo>
                    <a:pt x="1929" y="4030"/>
                  </a:lnTo>
                  <a:lnTo>
                    <a:pt x="1612" y="4347"/>
                  </a:lnTo>
                  <a:lnTo>
                    <a:pt x="1319" y="4689"/>
                  </a:lnTo>
                  <a:lnTo>
                    <a:pt x="1075" y="5056"/>
                  </a:lnTo>
                  <a:lnTo>
                    <a:pt x="830" y="5446"/>
                  </a:lnTo>
                  <a:lnTo>
                    <a:pt x="611" y="5862"/>
                  </a:lnTo>
                  <a:lnTo>
                    <a:pt x="440" y="6301"/>
                  </a:lnTo>
                  <a:lnTo>
                    <a:pt x="293" y="6741"/>
                  </a:lnTo>
                  <a:lnTo>
                    <a:pt x="171" y="7205"/>
                  </a:lnTo>
                  <a:lnTo>
                    <a:pt x="73" y="7693"/>
                  </a:lnTo>
                  <a:lnTo>
                    <a:pt x="24" y="8206"/>
                  </a:lnTo>
                  <a:lnTo>
                    <a:pt x="0" y="8719"/>
                  </a:lnTo>
                  <a:lnTo>
                    <a:pt x="24" y="9256"/>
                  </a:lnTo>
                  <a:lnTo>
                    <a:pt x="73" y="9794"/>
                  </a:lnTo>
                  <a:lnTo>
                    <a:pt x="171" y="10307"/>
                  </a:lnTo>
                  <a:lnTo>
                    <a:pt x="293" y="10795"/>
                  </a:lnTo>
                  <a:lnTo>
                    <a:pt x="464" y="11308"/>
                  </a:lnTo>
                  <a:lnTo>
                    <a:pt x="659" y="11772"/>
                  </a:lnTo>
                  <a:lnTo>
                    <a:pt x="879" y="12236"/>
                  </a:lnTo>
                  <a:lnTo>
                    <a:pt x="1123" y="12676"/>
                  </a:lnTo>
                  <a:lnTo>
                    <a:pt x="1392" y="13091"/>
                  </a:lnTo>
                  <a:lnTo>
                    <a:pt x="1710" y="13506"/>
                  </a:lnTo>
                  <a:lnTo>
                    <a:pt x="2027" y="13872"/>
                  </a:lnTo>
                  <a:lnTo>
                    <a:pt x="2393" y="14239"/>
                  </a:lnTo>
                  <a:lnTo>
                    <a:pt x="2760" y="14581"/>
                  </a:lnTo>
                  <a:lnTo>
                    <a:pt x="3151" y="14874"/>
                  </a:lnTo>
                  <a:lnTo>
                    <a:pt x="3590" y="15167"/>
                  </a:lnTo>
                  <a:lnTo>
                    <a:pt x="4030" y="15411"/>
                  </a:lnTo>
                  <a:lnTo>
                    <a:pt x="4225" y="15509"/>
                  </a:lnTo>
                  <a:lnTo>
                    <a:pt x="4421" y="15582"/>
                  </a:lnTo>
                  <a:lnTo>
                    <a:pt x="4640" y="15631"/>
                  </a:lnTo>
                  <a:lnTo>
                    <a:pt x="5275" y="15631"/>
                  </a:lnTo>
                  <a:lnTo>
                    <a:pt x="5739" y="15558"/>
                  </a:lnTo>
                  <a:lnTo>
                    <a:pt x="6668" y="15362"/>
                  </a:lnTo>
                  <a:lnTo>
                    <a:pt x="7132" y="15289"/>
                  </a:lnTo>
                  <a:lnTo>
                    <a:pt x="7376" y="15264"/>
                  </a:lnTo>
                  <a:lnTo>
                    <a:pt x="7864" y="15264"/>
                  </a:lnTo>
                  <a:lnTo>
                    <a:pt x="8108" y="15289"/>
                  </a:lnTo>
                  <a:lnTo>
                    <a:pt x="8597" y="15362"/>
                  </a:lnTo>
                  <a:lnTo>
                    <a:pt x="9549" y="15558"/>
                  </a:lnTo>
                  <a:lnTo>
                    <a:pt x="9989" y="15606"/>
                  </a:lnTo>
                  <a:lnTo>
                    <a:pt x="10209" y="15631"/>
                  </a:lnTo>
                  <a:lnTo>
                    <a:pt x="10429" y="15631"/>
                  </a:lnTo>
                  <a:lnTo>
                    <a:pt x="10648" y="15606"/>
                  </a:lnTo>
                  <a:lnTo>
                    <a:pt x="10868" y="15558"/>
                  </a:lnTo>
                  <a:lnTo>
                    <a:pt x="11064" y="15484"/>
                  </a:lnTo>
                  <a:lnTo>
                    <a:pt x="11283" y="15387"/>
                  </a:lnTo>
                  <a:lnTo>
                    <a:pt x="11723" y="15142"/>
                  </a:lnTo>
                  <a:lnTo>
                    <a:pt x="12114" y="14849"/>
                  </a:lnTo>
                  <a:lnTo>
                    <a:pt x="12529" y="14532"/>
                  </a:lnTo>
                  <a:lnTo>
                    <a:pt x="12895" y="14214"/>
                  </a:lnTo>
                  <a:lnTo>
                    <a:pt x="13237" y="13848"/>
                  </a:lnTo>
                  <a:lnTo>
                    <a:pt x="13555" y="13457"/>
                  </a:lnTo>
                  <a:lnTo>
                    <a:pt x="13872" y="13066"/>
                  </a:lnTo>
                  <a:lnTo>
                    <a:pt x="14141" y="12651"/>
                  </a:lnTo>
                  <a:lnTo>
                    <a:pt x="14385" y="12212"/>
                  </a:lnTo>
                  <a:lnTo>
                    <a:pt x="14605" y="11748"/>
                  </a:lnTo>
                  <a:lnTo>
                    <a:pt x="14800" y="11283"/>
                  </a:lnTo>
                  <a:lnTo>
                    <a:pt x="14947" y="10795"/>
                  </a:lnTo>
                  <a:lnTo>
                    <a:pt x="15069" y="10282"/>
                  </a:lnTo>
                  <a:lnTo>
                    <a:pt x="15167" y="9769"/>
                  </a:lnTo>
                  <a:lnTo>
                    <a:pt x="15216" y="9256"/>
                  </a:lnTo>
                  <a:lnTo>
                    <a:pt x="15240" y="8719"/>
                  </a:lnTo>
                  <a:lnTo>
                    <a:pt x="15216" y="8182"/>
                  </a:lnTo>
                  <a:lnTo>
                    <a:pt x="15167" y="7669"/>
                  </a:lnTo>
                  <a:lnTo>
                    <a:pt x="15069" y="7180"/>
                  </a:lnTo>
                  <a:lnTo>
                    <a:pt x="14947" y="6692"/>
                  </a:lnTo>
                  <a:lnTo>
                    <a:pt x="14776" y="6252"/>
                  </a:lnTo>
                  <a:lnTo>
                    <a:pt x="14605" y="5813"/>
                  </a:lnTo>
                  <a:lnTo>
                    <a:pt x="14385" y="5398"/>
                  </a:lnTo>
                  <a:lnTo>
                    <a:pt x="14141" y="5007"/>
                  </a:lnTo>
                  <a:lnTo>
                    <a:pt x="13848" y="4616"/>
                  </a:lnTo>
                  <a:lnTo>
                    <a:pt x="13555" y="4274"/>
                  </a:lnTo>
                  <a:lnTo>
                    <a:pt x="13213" y="3957"/>
                  </a:lnTo>
                  <a:lnTo>
                    <a:pt x="12871" y="3639"/>
                  </a:lnTo>
                  <a:lnTo>
                    <a:pt x="12505" y="3370"/>
                  </a:lnTo>
                  <a:lnTo>
                    <a:pt x="12089" y="3102"/>
                  </a:lnTo>
                  <a:lnTo>
                    <a:pt x="11674" y="2858"/>
                  </a:lnTo>
                  <a:lnTo>
                    <a:pt x="11259" y="2662"/>
                  </a:lnTo>
                  <a:lnTo>
                    <a:pt x="11064" y="2589"/>
                  </a:lnTo>
                  <a:lnTo>
                    <a:pt x="10893" y="2540"/>
                  </a:lnTo>
                  <a:lnTo>
                    <a:pt x="10697" y="2516"/>
                  </a:lnTo>
                  <a:lnTo>
                    <a:pt x="10526" y="2491"/>
                  </a:lnTo>
                  <a:lnTo>
                    <a:pt x="10111" y="2491"/>
                  </a:lnTo>
                  <a:lnTo>
                    <a:pt x="9696" y="2516"/>
                  </a:lnTo>
                  <a:lnTo>
                    <a:pt x="8841" y="2613"/>
                  </a:lnTo>
                  <a:lnTo>
                    <a:pt x="8426" y="2662"/>
                  </a:lnTo>
                  <a:lnTo>
                    <a:pt x="7986" y="2687"/>
                  </a:lnTo>
                  <a:lnTo>
                    <a:pt x="637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04" name="Google Shape;1404;p38"/>
          <p:cNvGrpSpPr/>
          <p:nvPr/>
        </p:nvGrpSpPr>
        <p:grpSpPr>
          <a:xfrm>
            <a:off x="4251594" y="4289073"/>
            <a:ext cx="451252" cy="432860"/>
            <a:chOff x="5241175" y="4959100"/>
            <a:chExt cx="539775" cy="517775"/>
          </a:xfrm>
        </p:grpSpPr>
        <p:sp>
          <p:nvSpPr>
            <p:cNvPr id="1405" name="Google Shape;1405;p38"/>
            <p:cNvSpPr/>
            <p:nvPr/>
          </p:nvSpPr>
          <p:spPr>
            <a:xfrm>
              <a:off x="5575150" y="4959100"/>
              <a:ext cx="161225" cy="178300"/>
            </a:xfrm>
            <a:custGeom>
              <a:rect b="b" l="l" r="r" t="t"/>
              <a:pathLst>
                <a:path extrusionOk="0" h="7132" w="6449">
                  <a:moveTo>
                    <a:pt x="4641" y="0"/>
                  </a:moveTo>
                  <a:lnTo>
                    <a:pt x="4470" y="25"/>
                  </a:lnTo>
                  <a:lnTo>
                    <a:pt x="4299" y="49"/>
                  </a:lnTo>
                  <a:lnTo>
                    <a:pt x="4128" y="98"/>
                  </a:lnTo>
                  <a:lnTo>
                    <a:pt x="3957" y="147"/>
                  </a:lnTo>
                  <a:lnTo>
                    <a:pt x="3786" y="220"/>
                  </a:lnTo>
                  <a:lnTo>
                    <a:pt x="3640" y="318"/>
                  </a:lnTo>
                  <a:lnTo>
                    <a:pt x="3517" y="415"/>
                  </a:lnTo>
                  <a:lnTo>
                    <a:pt x="3395" y="538"/>
                  </a:lnTo>
                  <a:lnTo>
                    <a:pt x="3273" y="660"/>
                  </a:lnTo>
                  <a:lnTo>
                    <a:pt x="3175" y="806"/>
                  </a:lnTo>
                  <a:lnTo>
                    <a:pt x="3078" y="953"/>
                  </a:lnTo>
                  <a:lnTo>
                    <a:pt x="3005" y="1099"/>
                  </a:lnTo>
                  <a:lnTo>
                    <a:pt x="2931" y="1270"/>
                  </a:lnTo>
                  <a:lnTo>
                    <a:pt x="2907" y="1441"/>
                  </a:lnTo>
                  <a:lnTo>
                    <a:pt x="2882" y="1612"/>
                  </a:lnTo>
                  <a:lnTo>
                    <a:pt x="2858" y="1808"/>
                  </a:lnTo>
                  <a:lnTo>
                    <a:pt x="2882" y="2076"/>
                  </a:lnTo>
                  <a:lnTo>
                    <a:pt x="2956" y="2345"/>
                  </a:lnTo>
                  <a:lnTo>
                    <a:pt x="3053" y="2589"/>
                  </a:lnTo>
                  <a:lnTo>
                    <a:pt x="3175" y="2809"/>
                  </a:lnTo>
                  <a:lnTo>
                    <a:pt x="0" y="6546"/>
                  </a:lnTo>
                  <a:lnTo>
                    <a:pt x="367" y="6814"/>
                  </a:lnTo>
                  <a:lnTo>
                    <a:pt x="709" y="7132"/>
                  </a:lnTo>
                  <a:lnTo>
                    <a:pt x="3884" y="3419"/>
                  </a:lnTo>
                  <a:lnTo>
                    <a:pt x="4055" y="3493"/>
                  </a:lnTo>
                  <a:lnTo>
                    <a:pt x="4250" y="3542"/>
                  </a:lnTo>
                  <a:lnTo>
                    <a:pt x="4445" y="3566"/>
                  </a:lnTo>
                  <a:lnTo>
                    <a:pt x="4641" y="3590"/>
                  </a:lnTo>
                  <a:lnTo>
                    <a:pt x="4836" y="3566"/>
                  </a:lnTo>
                  <a:lnTo>
                    <a:pt x="5007" y="3542"/>
                  </a:lnTo>
                  <a:lnTo>
                    <a:pt x="5178" y="3517"/>
                  </a:lnTo>
                  <a:lnTo>
                    <a:pt x="5349" y="3444"/>
                  </a:lnTo>
                  <a:lnTo>
                    <a:pt x="5496" y="3371"/>
                  </a:lnTo>
                  <a:lnTo>
                    <a:pt x="5642" y="3273"/>
                  </a:lnTo>
                  <a:lnTo>
                    <a:pt x="5789" y="3175"/>
                  </a:lnTo>
                  <a:lnTo>
                    <a:pt x="5911" y="3053"/>
                  </a:lnTo>
                  <a:lnTo>
                    <a:pt x="6033" y="2931"/>
                  </a:lnTo>
                  <a:lnTo>
                    <a:pt x="6131" y="2809"/>
                  </a:lnTo>
                  <a:lnTo>
                    <a:pt x="6228" y="2638"/>
                  </a:lnTo>
                  <a:lnTo>
                    <a:pt x="6302" y="2491"/>
                  </a:lnTo>
                  <a:lnTo>
                    <a:pt x="6350" y="2320"/>
                  </a:lnTo>
                  <a:lnTo>
                    <a:pt x="6399" y="2149"/>
                  </a:lnTo>
                  <a:lnTo>
                    <a:pt x="6424" y="1979"/>
                  </a:lnTo>
                  <a:lnTo>
                    <a:pt x="6448" y="1808"/>
                  </a:lnTo>
                  <a:lnTo>
                    <a:pt x="6424" y="1612"/>
                  </a:lnTo>
                  <a:lnTo>
                    <a:pt x="6399" y="1441"/>
                  </a:lnTo>
                  <a:lnTo>
                    <a:pt x="6350" y="1270"/>
                  </a:lnTo>
                  <a:lnTo>
                    <a:pt x="6302" y="1099"/>
                  </a:lnTo>
                  <a:lnTo>
                    <a:pt x="6228" y="953"/>
                  </a:lnTo>
                  <a:lnTo>
                    <a:pt x="6131" y="806"/>
                  </a:lnTo>
                  <a:lnTo>
                    <a:pt x="6033" y="660"/>
                  </a:lnTo>
                  <a:lnTo>
                    <a:pt x="5911" y="538"/>
                  </a:lnTo>
                  <a:lnTo>
                    <a:pt x="5789" y="415"/>
                  </a:lnTo>
                  <a:lnTo>
                    <a:pt x="5642" y="318"/>
                  </a:lnTo>
                  <a:lnTo>
                    <a:pt x="5496" y="220"/>
                  </a:lnTo>
                  <a:lnTo>
                    <a:pt x="5349" y="147"/>
                  </a:lnTo>
                  <a:lnTo>
                    <a:pt x="5178" y="98"/>
                  </a:lnTo>
                  <a:lnTo>
                    <a:pt x="5007" y="49"/>
                  </a:lnTo>
                  <a:lnTo>
                    <a:pt x="4836" y="25"/>
                  </a:lnTo>
                  <a:lnTo>
                    <a:pt x="46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6" name="Google Shape;1406;p38"/>
            <p:cNvSpPr/>
            <p:nvPr/>
          </p:nvSpPr>
          <p:spPr>
            <a:xfrm>
              <a:off x="5330925" y="4985350"/>
              <a:ext cx="128250" cy="148400"/>
            </a:xfrm>
            <a:custGeom>
              <a:rect b="b" l="l" r="r" t="t"/>
              <a:pathLst>
                <a:path extrusionOk="0" h="5936" w="5130">
                  <a:moveTo>
                    <a:pt x="1563" y="0"/>
                  </a:moveTo>
                  <a:lnTo>
                    <a:pt x="1392" y="25"/>
                  </a:lnTo>
                  <a:lnTo>
                    <a:pt x="1221" y="74"/>
                  </a:lnTo>
                  <a:lnTo>
                    <a:pt x="1075" y="147"/>
                  </a:lnTo>
                  <a:lnTo>
                    <a:pt x="904" y="220"/>
                  </a:lnTo>
                  <a:lnTo>
                    <a:pt x="757" y="318"/>
                  </a:lnTo>
                  <a:lnTo>
                    <a:pt x="635" y="416"/>
                  </a:lnTo>
                  <a:lnTo>
                    <a:pt x="513" y="538"/>
                  </a:lnTo>
                  <a:lnTo>
                    <a:pt x="391" y="660"/>
                  </a:lnTo>
                  <a:lnTo>
                    <a:pt x="293" y="806"/>
                  </a:lnTo>
                  <a:lnTo>
                    <a:pt x="196" y="953"/>
                  </a:lnTo>
                  <a:lnTo>
                    <a:pt x="122" y="1099"/>
                  </a:lnTo>
                  <a:lnTo>
                    <a:pt x="74" y="1270"/>
                  </a:lnTo>
                  <a:lnTo>
                    <a:pt x="25" y="1466"/>
                  </a:lnTo>
                  <a:lnTo>
                    <a:pt x="0" y="1637"/>
                  </a:lnTo>
                  <a:lnTo>
                    <a:pt x="0" y="1808"/>
                  </a:lnTo>
                  <a:lnTo>
                    <a:pt x="0" y="2003"/>
                  </a:lnTo>
                  <a:lnTo>
                    <a:pt x="25" y="2174"/>
                  </a:lnTo>
                  <a:lnTo>
                    <a:pt x="74" y="2345"/>
                  </a:lnTo>
                  <a:lnTo>
                    <a:pt x="147" y="2492"/>
                  </a:lnTo>
                  <a:lnTo>
                    <a:pt x="220" y="2663"/>
                  </a:lnTo>
                  <a:lnTo>
                    <a:pt x="318" y="2785"/>
                  </a:lnTo>
                  <a:lnTo>
                    <a:pt x="415" y="2931"/>
                  </a:lnTo>
                  <a:lnTo>
                    <a:pt x="538" y="3053"/>
                  </a:lnTo>
                  <a:lnTo>
                    <a:pt x="660" y="3175"/>
                  </a:lnTo>
                  <a:lnTo>
                    <a:pt x="806" y="3273"/>
                  </a:lnTo>
                  <a:lnTo>
                    <a:pt x="953" y="3371"/>
                  </a:lnTo>
                  <a:lnTo>
                    <a:pt x="1099" y="3444"/>
                  </a:lnTo>
                  <a:lnTo>
                    <a:pt x="1270" y="3493"/>
                  </a:lnTo>
                  <a:lnTo>
                    <a:pt x="1466" y="3542"/>
                  </a:lnTo>
                  <a:lnTo>
                    <a:pt x="1710" y="3566"/>
                  </a:lnTo>
                  <a:lnTo>
                    <a:pt x="1979" y="3566"/>
                  </a:lnTo>
                  <a:lnTo>
                    <a:pt x="2223" y="3517"/>
                  </a:lnTo>
                  <a:lnTo>
                    <a:pt x="2467" y="3444"/>
                  </a:lnTo>
                  <a:lnTo>
                    <a:pt x="4396" y="5935"/>
                  </a:lnTo>
                  <a:lnTo>
                    <a:pt x="4738" y="5642"/>
                  </a:lnTo>
                  <a:lnTo>
                    <a:pt x="5129" y="5374"/>
                  </a:lnTo>
                  <a:lnTo>
                    <a:pt x="3200" y="2858"/>
                  </a:lnTo>
                  <a:lnTo>
                    <a:pt x="3322" y="2687"/>
                  </a:lnTo>
                  <a:lnTo>
                    <a:pt x="3419" y="2516"/>
                  </a:lnTo>
                  <a:lnTo>
                    <a:pt x="3493" y="2321"/>
                  </a:lnTo>
                  <a:lnTo>
                    <a:pt x="3542" y="2101"/>
                  </a:lnTo>
                  <a:lnTo>
                    <a:pt x="3566" y="1930"/>
                  </a:lnTo>
                  <a:lnTo>
                    <a:pt x="3566" y="1734"/>
                  </a:lnTo>
                  <a:lnTo>
                    <a:pt x="3566" y="1564"/>
                  </a:lnTo>
                  <a:lnTo>
                    <a:pt x="3517" y="1393"/>
                  </a:lnTo>
                  <a:lnTo>
                    <a:pt x="3468" y="1222"/>
                  </a:lnTo>
                  <a:lnTo>
                    <a:pt x="3419" y="1075"/>
                  </a:lnTo>
                  <a:lnTo>
                    <a:pt x="3346" y="904"/>
                  </a:lnTo>
                  <a:lnTo>
                    <a:pt x="3249" y="758"/>
                  </a:lnTo>
                  <a:lnTo>
                    <a:pt x="3151" y="635"/>
                  </a:lnTo>
                  <a:lnTo>
                    <a:pt x="3029" y="513"/>
                  </a:lnTo>
                  <a:lnTo>
                    <a:pt x="2907" y="391"/>
                  </a:lnTo>
                  <a:lnTo>
                    <a:pt x="2760" y="294"/>
                  </a:lnTo>
                  <a:lnTo>
                    <a:pt x="2614" y="196"/>
                  </a:lnTo>
                  <a:lnTo>
                    <a:pt x="2443" y="123"/>
                  </a:lnTo>
                  <a:lnTo>
                    <a:pt x="2272" y="74"/>
                  </a:lnTo>
                  <a:lnTo>
                    <a:pt x="2101" y="25"/>
                  </a:lnTo>
                  <a:lnTo>
                    <a:pt x="19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7" name="Google Shape;1407;p38"/>
            <p:cNvSpPr/>
            <p:nvPr/>
          </p:nvSpPr>
          <p:spPr>
            <a:xfrm>
              <a:off x="5241175" y="5241175"/>
              <a:ext cx="180125" cy="109325"/>
            </a:xfrm>
            <a:custGeom>
              <a:rect b="b" l="l" r="r" t="t"/>
              <a:pathLst>
                <a:path extrusionOk="0" h="4373" w="7205">
                  <a:moveTo>
                    <a:pt x="6839" y="1"/>
                  </a:moveTo>
                  <a:lnTo>
                    <a:pt x="3224" y="1491"/>
                  </a:lnTo>
                  <a:lnTo>
                    <a:pt x="3102" y="1368"/>
                  </a:lnTo>
                  <a:lnTo>
                    <a:pt x="2980" y="1246"/>
                  </a:lnTo>
                  <a:lnTo>
                    <a:pt x="2858" y="1124"/>
                  </a:lnTo>
                  <a:lnTo>
                    <a:pt x="2687" y="1026"/>
                  </a:lnTo>
                  <a:lnTo>
                    <a:pt x="2540" y="953"/>
                  </a:lnTo>
                  <a:lnTo>
                    <a:pt x="2369" y="880"/>
                  </a:lnTo>
                  <a:lnTo>
                    <a:pt x="2198" y="831"/>
                  </a:lnTo>
                  <a:lnTo>
                    <a:pt x="2027" y="807"/>
                  </a:lnTo>
                  <a:lnTo>
                    <a:pt x="1856" y="782"/>
                  </a:lnTo>
                  <a:lnTo>
                    <a:pt x="1685" y="807"/>
                  </a:lnTo>
                  <a:lnTo>
                    <a:pt x="1514" y="807"/>
                  </a:lnTo>
                  <a:lnTo>
                    <a:pt x="1343" y="856"/>
                  </a:lnTo>
                  <a:lnTo>
                    <a:pt x="1172" y="904"/>
                  </a:lnTo>
                  <a:lnTo>
                    <a:pt x="1026" y="978"/>
                  </a:lnTo>
                  <a:lnTo>
                    <a:pt x="879" y="1051"/>
                  </a:lnTo>
                  <a:lnTo>
                    <a:pt x="733" y="1149"/>
                  </a:lnTo>
                  <a:lnTo>
                    <a:pt x="586" y="1271"/>
                  </a:lnTo>
                  <a:lnTo>
                    <a:pt x="464" y="1393"/>
                  </a:lnTo>
                  <a:lnTo>
                    <a:pt x="342" y="1515"/>
                  </a:lnTo>
                  <a:lnTo>
                    <a:pt x="244" y="1686"/>
                  </a:lnTo>
                  <a:lnTo>
                    <a:pt x="171" y="1832"/>
                  </a:lnTo>
                  <a:lnTo>
                    <a:pt x="98" y="2003"/>
                  </a:lnTo>
                  <a:lnTo>
                    <a:pt x="49" y="2174"/>
                  </a:lnTo>
                  <a:lnTo>
                    <a:pt x="25" y="2345"/>
                  </a:lnTo>
                  <a:lnTo>
                    <a:pt x="0" y="2516"/>
                  </a:lnTo>
                  <a:lnTo>
                    <a:pt x="0" y="2687"/>
                  </a:lnTo>
                  <a:lnTo>
                    <a:pt x="25" y="2858"/>
                  </a:lnTo>
                  <a:lnTo>
                    <a:pt x="73" y="3029"/>
                  </a:lnTo>
                  <a:lnTo>
                    <a:pt x="122" y="3200"/>
                  </a:lnTo>
                  <a:lnTo>
                    <a:pt x="195" y="3347"/>
                  </a:lnTo>
                  <a:lnTo>
                    <a:pt x="269" y="3518"/>
                  </a:lnTo>
                  <a:lnTo>
                    <a:pt x="366" y="3640"/>
                  </a:lnTo>
                  <a:lnTo>
                    <a:pt x="464" y="3786"/>
                  </a:lnTo>
                  <a:lnTo>
                    <a:pt x="611" y="3908"/>
                  </a:lnTo>
                  <a:lnTo>
                    <a:pt x="733" y="4031"/>
                  </a:lnTo>
                  <a:lnTo>
                    <a:pt x="904" y="4128"/>
                  </a:lnTo>
                  <a:lnTo>
                    <a:pt x="1050" y="4201"/>
                  </a:lnTo>
                  <a:lnTo>
                    <a:pt x="1221" y="4275"/>
                  </a:lnTo>
                  <a:lnTo>
                    <a:pt x="1392" y="4324"/>
                  </a:lnTo>
                  <a:lnTo>
                    <a:pt x="1563" y="4348"/>
                  </a:lnTo>
                  <a:lnTo>
                    <a:pt x="1734" y="4372"/>
                  </a:lnTo>
                  <a:lnTo>
                    <a:pt x="1905" y="4372"/>
                  </a:lnTo>
                  <a:lnTo>
                    <a:pt x="2076" y="4348"/>
                  </a:lnTo>
                  <a:lnTo>
                    <a:pt x="2247" y="4299"/>
                  </a:lnTo>
                  <a:lnTo>
                    <a:pt x="2418" y="4250"/>
                  </a:lnTo>
                  <a:lnTo>
                    <a:pt x="2565" y="4201"/>
                  </a:lnTo>
                  <a:lnTo>
                    <a:pt x="2711" y="4104"/>
                  </a:lnTo>
                  <a:lnTo>
                    <a:pt x="2858" y="4006"/>
                  </a:lnTo>
                  <a:lnTo>
                    <a:pt x="3004" y="3908"/>
                  </a:lnTo>
                  <a:lnTo>
                    <a:pt x="3126" y="3786"/>
                  </a:lnTo>
                  <a:lnTo>
                    <a:pt x="3248" y="3640"/>
                  </a:lnTo>
                  <a:lnTo>
                    <a:pt x="3346" y="3493"/>
                  </a:lnTo>
                  <a:lnTo>
                    <a:pt x="3468" y="3200"/>
                  </a:lnTo>
                  <a:lnTo>
                    <a:pt x="3541" y="2931"/>
                  </a:lnTo>
                  <a:lnTo>
                    <a:pt x="3590" y="2638"/>
                  </a:lnTo>
                  <a:lnTo>
                    <a:pt x="3566" y="2345"/>
                  </a:lnTo>
                  <a:lnTo>
                    <a:pt x="7205" y="856"/>
                  </a:lnTo>
                  <a:lnTo>
                    <a:pt x="6985" y="440"/>
                  </a:lnTo>
                  <a:lnTo>
                    <a:pt x="683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8" name="Google Shape;1408;p38"/>
            <p:cNvSpPr/>
            <p:nvPr/>
          </p:nvSpPr>
          <p:spPr>
            <a:xfrm>
              <a:off x="5461575" y="5316900"/>
              <a:ext cx="89175" cy="159975"/>
            </a:xfrm>
            <a:custGeom>
              <a:rect b="b" l="l" r="r" t="t"/>
              <a:pathLst>
                <a:path extrusionOk="0" h="6399" w="3567">
                  <a:moveTo>
                    <a:pt x="1491" y="0"/>
                  </a:moveTo>
                  <a:lnTo>
                    <a:pt x="1393" y="2858"/>
                  </a:lnTo>
                  <a:lnTo>
                    <a:pt x="1198" y="2907"/>
                  </a:lnTo>
                  <a:lnTo>
                    <a:pt x="1002" y="3004"/>
                  </a:lnTo>
                  <a:lnTo>
                    <a:pt x="807" y="3102"/>
                  </a:lnTo>
                  <a:lnTo>
                    <a:pt x="636" y="3224"/>
                  </a:lnTo>
                  <a:lnTo>
                    <a:pt x="489" y="3346"/>
                  </a:lnTo>
                  <a:lnTo>
                    <a:pt x="392" y="3493"/>
                  </a:lnTo>
                  <a:lnTo>
                    <a:pt x="269" y="3639"/>
                  </a:lnTo>
                  <a:lnTo>
                    <a:pt x="196" y="3786"/>
                  </a:lnTo>
                  <a:lnTo>
                    <a:pt x="123" y="3932"/>
                  </a:lnTo>
                  <a:lnTo>
                    <a:pt x="74" y="4103"/>
                  </a:lnTo>
                  <a:lnTo>
                    <a:pt x="25" y="4274"/>
                  </a:lnTo>
                  <a:lnTo>
                    <a:pt x="1" y="4445"/>
                  </a:lnTo>
                  <a:lnTo>
                    <a:pt x="1" y="4616"/>
                  </a:lnTo>
                  <a:lnTo>
                    <a:pt x="1" y="4787"/>
                  </a:lnTo>
                  <a:lnTo>
                    <a:pt x="25" y="4958"/>
                  </a:lnTo>
                  <a:lnTo>
                    <a:pt x="74" y="5129"/>
                  </a:lnTo>
                  <a:lnTo>
                    <a:pt x="123" y="5276"/>
                  </a:lnTo>
                  <a:lnTo>
                    <a:pt x="196" y="5447"/>
                  </a:lnTo>
                  <a:lnTo>
                    <a:pt x="294" y="5593"/>
                  </a:lnTo>
                  <a:lnTo>
                    <a:pt x="416" y="5740"/>
                  </a:lnTo>
                  <a:lnTo>
                    <a:pt x="538" y="5886"/>
                  </a:lnTo>
                  <a:lnTo>
                    <a:pt x="660" y="6008"/>
                  </a:lnTo>
                  <a:lnTo>
                    <a:pt x="807" y="6106"/>
                  </a:lnTo>
                  <a:lnTo>
                    <a:pt x="953" y="6179"/>
                  </a:lnTo>
                  <a:lnTo>
                    <a:pt x="1124" y="6252"/>
                  </a:lnTo>
                  <a:lnTo>
                    <a:pt x="1271" y="6326"/>
                  </a:lnTo>
                  <a:lnTo>
                    <a:pt x="1442" y="6350"/>
                  </a:lnTo>
                  <a:lnTo>
                    <a:pt x="1613" y="6375"/>
                  </a:lnTo>
                  <a:lnTo>
                    <a:pt x="1784" y="6399"/>
                  </a:lnTo>
                  <a:lnTo>
                    <a:pt x="1955" y="6375"/>
                  </a:lnTo>
                  <a:lnTo>
                    <a:pt x="2126" y="6350"/>
                  </a:lnTo>
                  <a:lnTo>
                    <a:pt x="2297" y="6301"/>
                  </a:lnTo>
                  <a:lnTo>
                    <a:pt x="2468" y="6252"/>
                  </a:lnTo>
                  <a:lnTo>
                    <a:pt x="2614" y="6179"/>
                  </a:lnTo>
                  <a:lnTo>
                    <a:pt x="2785" y="6082"/>
                  </a:lnTo>
                  <a:lnTo>
                    <a:pt x="2932" y="5984"/>
                  </a:lnTo>
                  <a:lnTo>
                    <a:pt x="3054" y="5862"/>
                  </a:lnTo>
                  <a:lnTo>
                    <a:pt x="3176" y="5715"/>
                  </a:lnTo>
                  <a:lnTo>
                    <a:pt x="3273" y="5569"/>
                  </a:lnTo>
                  <a:lnTo>
                    <a:pt x="3371" y="5422"/>
                  </a:lnTo>
                  <a:lnTo>
                    <a:pt x="3444" y="5276"/>
                  </a:lnTo>
                  <a:lnTo>
                    <a:pt x="3493" y="5105"/>
                  </a:lnTo>
                  <a:lnTo>
                    <a:pt x="3542" y="4934"/>
                  </a:lnTo>
                  <a:lnTo>
                    <a:pt x="3567" y="4763"/>
                  </a:lnTo>
                  <a:lnTo>
                    <a:pt x="3567" y="4592"/>
                  </a:lnTo>
                  <a:lnTo>
                    <a:pt x="3567" y="4421"/>
                  </a:lnTo>
                  <a:lnTo>
                    <a:pt x="3542" y="4250"/>
                  </a:lnTo>
                  <a:lnTo>
                    <a:pt x="3493" y="4079"/>
                  </a:lnTo>
                  <a:lnTo>
                    <a:pt x="3420" y="3908"/>
                  </a:lnTo>
                  <a:lnTo>
                    <a:pt x="3347" y="3761"/>
                  </a:lnTo>
                  <a:lnTo>
                    <a:pt x="3273" y="3615"/>
                  </a:lnTo>
                  <a:lnTo>
                    <a:pt x="3151" y="3468"/>
                  </a:lnTo>
                  <a:lnTo>
                    <a:pt x="2980" y="3273"/>
                  </a:lnTo>
                  <a:lnTo>
                    <a:pt x="2761" y="3102"/>
                  </a:lnTo>
                  <a:lnTo>
                    <a:pt x="2541" y="2980"/>
                  </a:lnTo>
                  <a:lnTo>
                    <a:pt x="2321" y="2907"/>
                  </a:lnTo>
                  <a:lnTo>
                    <a:pt x="2419" y="25"/>
                  </a:lnTo>
                  <a:lnTo>
                    <a:pt x="2419" y="25"/>
                  </a:lnTo>
                  <a:lnTo>
                    <a:pt x="2126" y="49"/>
                  </a:lnTo>
                  <a:lnTo>
                    <a:pt x="1808" y="25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9" name="Google Shape;1409;p38"/>
            <p:cNvSpPr/>
            <p:nvPr/>
          </p:nvSpPr>
          <p:spPr>
            <a:xfrm>
              <a:off x="5619100" y="5194175"/>
              <a:ext cx="161850" cy="89775"/>
            </a:xfrm>
            <a:custGeom>
              <a:rect b="b" l="l" r="r" t="t"/>
              <a:pathLst>
                <a:path extrusionOk="0" h="3591" w="6474">
                  <a:moveTo>
                    <a:pt x="4592" y="0"/>
                  </a:moveTo>
                  <a:lnTo>
                    <a:pt x="4422" y="25"/>
                  </a:lnTo>
                  <a:lnTo>
                    <a:pt x="4251" y="73"/>
                  </a:lnTo>
                  <a:lnTo>
                    <a:pt x="4080" y="122"/>
                  </a:lnTo>
                  <a:lnTo>
                    <a:pt x="3884" y="196"/>
                  </a:lnTo>
                  <a:lnTo>
                    <a:pt x="3713" y="293"/>
                  </a:lnTo>
                  <a:lnTo>
                    <a:pt x="3567" y="391"/>
                  </a:lnTo>
                  <a:lnTo>
                    <a:pt x="3420" y="513"/>
                  </a:lnTo>
                  <a:lnTo>
                    <a:pt x="3298" y="660"/>
                  </a:lnTo>
                  <a:lnTo>
                    <a:pt x="3200" y="806"/>
                  </a:lnTo>
                  <a:lnTo>
                    <a:pt x="3103" y="953"/>
                  </a:lnTo>
                  <a:lnTo>
                    <a:pt x="3029" y="1124"/>
                  </a:lnTo>
                  <a:lnTo>
                    <a:pt x="99" y="757"/>
                  </a:lnTo>
                  <a:lnTo>
                    <a:pt x="74" y="1221"/>
                  </a:lnTo>
                  <a:lnTo>
                    <a:pt x="1" y="1661"/>
                  </a:lnTo>
                  <a:lnTo>
                    <a:pt x="2907" y="2027"/>
                  </a:lnTo>
                  <a:lnTo>
                    <a:pt x="2932" y="2223"/>
                  </a:lnTo>
                  <a:lnTo>
                    <a:pt x="3005" y="2418"/>
                  </a:lnTo>
                  <a:lnTo>
                    <a:pt x="3078" y="2565"/>
                  </a:lnTo>
                  <a:lnTo>
                    <a:pt x="3152" y="2736"/>
                  </a:lnTo>
                  <a:lnTo>
                    <a:pt x="3249" y="2882"/>
                  </a:lnTo>
                  <a:lnTo>
                    <a:pt x="3371" y="3004"/>
                  </a:lnTo>
                  <a:lnTo>
                    <a:pt x="3493" y="3126"/>
                  </a:lnTo>
                  <a:lnTo>
                    <a:pt x="3616" y="3248"/>
                  </a:lnTo>
                  <a:lnTo>
                    <a:pt x="3762" y="3346"/>
                  </a:lnTo>
                  <a:lnTo>
                    <a:pt x="3909" y="3419"/>
                  </a:lnTo>
                  <a:lnTo>
                    <a:pt x="4080" y="3493"/>
                  </a:lnTo>
                  <a:lnTo>
                    <a:pt x="4251" y="3541"/>
                  </a:lnTo>
                  <a:lnTo>
                    <a:pt x="4422" y="3566"/>
                  </a:lnTo>
                  <a:lnTo>
                    <a:pt x="4592" y="3590"/>
                  </a:lnTo>
                  <a:lnTo>
                    <a:pt x="4763" y="3590"/>
                  </a:lnTo>
                  <a:lnTo>
                    <a:pt x="4934" y="3566"/>
                  </a:lnTo>
                  <a:lnTo>
                    <a:pt x="5105" y="3541"/>
                  </a:lnTo>
                  <a:lnTo>
                    <a:pt x="5276" y="3468"/>
                  </a:lnTo>
                  <a:lnTo>
                    <a:pt x="5447" y="3419"/>
                  </a:lnTo>
                  <a:lnTo>
                    <a:pt x="5618" y="3322"/>
                  </a:lnTo>
                  <a:lnTo>
                    <a:pt x="5765" y="3224"/>
                  </a:lnTo>
                  <a:lnTo>
                    <a:pt x="5887" y="3102"/>
                  </a:lnTo>
                  <a:lnTo>
                    <a:pt x="6009" y="2980"/>
                  </a:lnTo>
                  <a:lnTo>
                    <a:pt x="6131" y="2858"/>
                  </a:lnTo>
                  <a:lnTo>
                    <a:pt x="6204" y="2711"/>
                  </a:lnTo>
                  <a:lnTo>
                    <a:pt x="6302" y="2565"/>
                  </a:lnTo>
                  <a:lnTo>
                    <a:pt x="6351" y="2394"/>
                  </a:lnTo>
                  <a:lnTo>
                    <a:pt x="6400" y="2223"/>
                  </a:lnTo>
                  <a:lnTo>
                    <a:pt x="6449" y="2076"/>
                  </a:lnTo>
                  <a:lnTo>
                    <a:pt x="6473" y="1881"/>
                  </a:lnTo>
                  <a:lnTo>
                    <a:pt x="6473" y="1710"/>
                  </a:lnTo>
                  <a:lnTo>
                    <a:pt x="6449" y="1539"/>
                  </a:lnTo>
                  <a:lnTo>
                    <a:pt x="6424" y="1368"/>
                  </a:lnTo>
                  <a:lnTo>
                    <a:pt x="6351" y="1197"/>
                  </a:lnTo>
                  <a:lnTo>
                    <a:pt x="6278" y="1026"/>
                  </a:lnTo>
                  <a:lnTo>
                    <a:pt x="6204" y="855"/>
                  </a:lnTo>
                  <a:lnTo>
                    <a:pt x="6107" y="708"/>
                  </a:lnTo>
                  <a:lnTo>
                    <a:pt x="5985" y="586"/>
                  </a:lnTo>
                  <a:lnTo>
                    <a:pt x="5862" y="464"/>
                  </a:lnTo>
                  <a:lnTo>
                    <a:pt x="5740" y="342"/>
                  </a:lnTo>
                  <a:lnTo>
                    <a:pt x="5594" y="269"/>
                  </a:lnTo>
                  <a:lnTo>
                    <a:pt x="5447" y="171"/>
                  </a:lnTo>
                  <a:lnTo>
                    <a:pt x="5276" y="122"/>
                  </a:lnTo>
                  <a:lnTo>
                    <a:pt x="5105" y="73"/>
                  </a:lnTo>
                  <a:lnTo>
                    <a:pt x="4934" y="25"/>
                  </a:lnTo>
                  <a:lnTo>
                    <a:pt x="4763" y="25"/>
                  </a:lnTo>
                  <a:lnTo>
                    <a:pt x="459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0" name="Google Shape;1410;p38"/>
            <p:cNvSpPr/>
            <p:nvPr/>
          </p:nvSpPr>
          <p:spPr>
            <a:xfrm>
              <a:off x="5420075" y="5116000"/>
              <a:ext cx="189300" cy="189925"/>
            </a:xfrm>
            <a:custGeom>
              <a:rect b="b" l="l" r="r" t="t"/>
              <a:pathLst>
                <a:path extrusionOk="0" h="7597" w="7572">
                  <a:moveTo>
                    <a:pt x="3786" y="1"/>
                  </a:moveTo>
                  <a:lnTo>
                    <a:pt x="3395" y="25"/>
                  </a:lnTo>
                  <a:lnTo>
                    <a:pt x="3028" y="74"/>
                  </a:lnTo>
                  <a:lnTo>
                    <a:pt x="2662" y="172"/>
                  </a:lnTo>
                  <a:lnTo>
                    <a:pt x="2320" y="294"/>
                  </a:lnTo>
                  <a:lnTo>
                    <a:pt x="1978" y="465"/>
                  </a:lnTo>
                  <a:lnTo>
                    <a:pt x="1661" y="660"/>
                  </a:lnTo>
                  <a:lnTo>
                    <a:pt x="1392" y="880"/>
                  </a:lnTo>
                  <a:lnTo>
                    <a:pt x="1123" y="1124"/>
                  </a:lnTo>
                  <a:lnTo>
                    <a:pt x="879" y="1393"/>
                  </a:lnTo>
                  <a:lnTo>
                    <a:pt x="659" y="1686"/>
                  </a:lnTo>
                  <a:lnTo>
                    <a:pt x="464" y="1979"/>
                  </a:lnTo>
                  <a:lnTo>
                    <a:pt x="293" y="2321"/>
                  </a:lnTo>
                  <a:lnTo>
                    <a:pt x="171" y="2663"/>
                  </a:lnTo>
                  <a:lnTo>
                    <a:pt x="73" y="3029"/>
                  </a:lnTo>
                  <a:lnTo>
                    <a:pt x="24" y="3420"/>
                  </a:lnTo>
                  <a:lnTo>
                    <a:pt x="0" y="3787"/>
                  </a:lnTo>
                  <a:lnTo>
                    <a:pt x="24" y="4177"/>
                  </a:lnTo>
                  <a:lnTo>
                    <a:pt x="73" y="4568"/>
                  </a:lnTo>
                  <a:lnTo>
                    <a:pt x="171" y="4934"/>
                  </a:lnTo>
                  <a:lnTo>
                    <a:pt x="293" y="5276"/>
                  </a:lnTo>
                  <a:lnTo>
                    <a:pt x="464" y="5594"/>
                  </a:lnTo>
                  <a:lnTo>
                    <a:pt x="659" y="5911"/>
                  </a:lnTo>
                  <a:lnTo>
                    <a:pt x="879" y="6204"/>
                  </a:lnTo>
                  <a:lnTo>
                    <a:pt x="1123" y="6473"/>
                  </a:lnTo>
                  <a:lnTo>
                    <a:pt x="1392" y="6717"/>
                  </a:lnTo>
                  <a:lnTo>
                    <a:pt x="1661" y="6937"/>
                  </a:lnTo>
                  <a:lnTo>
                    <a:pt x="1978" y="7133"/>
                  </a:lnTo>
                  <a:lnTo>
                    <a:pt x="2320" y="7279"/>
                  </a:lnTo>
                  <a:lnTo>
                    <a:pt x="2662" y="7426"/>
                  </a:lnTo>
                  <a:lnTo>
                    <a:pt x="3028" y="7499"/>
                  </a:lnTo>
                  <a:lnTo>
                    <a:pt x="3395" y="7572"/>
                  </a:lnTo>
                  <a:lnTo>
                    <a:pt x="3786" y="7597"/>
                  </a:lnTo>
                  <a:lnTo>
                    <a:pt x="4176" y="7572"/>
                  </a:lnTo>
                  <a:lnTo>
                    <a:pt x="4567" y="7499"/>
                  </a:lnTo>
                  <a:lnTo>
                    <a:pt x="4909" y="7426"/>
                  </a:lnTo>
                  <a:lnTo>
                    <a:pt x="5275" y="7279"/>
                  </a:lnTo>
                  <a:lnTo>
                    <a:pt x="5593" y="7133"/>
                  </a:lnTo>
                  <a:lnTo>
                    <a:pt x="5910" y="6937"/>
                  </a:lnTo>
                  <a:lnTo>
                    <a:pt x="6203" y="6717"/>
                  </a:lnTo>
                  <a:lnTo>
                    <a:pt x="6472" y="6473"/>
                  </a:lnTo>
                  <a:lnTo>
                    <a:pt x="6716" y="6204"/>
                  </a:lnTo>
                  <a:lnTo>
                    <a:pt x="6936" y="5911"/>
                  </a:lnTo>
                  <a:lnTo>
                    <a:pt x="7132" y="5594"/>
                  </a:lnTo>
                  <a:lnTo>
                    <a:pt x="7278" y="5276"/>
                  </a:lnTo>
                  <a:lnTo>
                    <a:pt x="7425" y="4934"/>
                  </a:lnTo>
                  <a:lnTo>
                    <a:pt x="7498" y="4568"/>
                  </a:lnTo>
                  <a:lnTo>
                    <a:pt x="7571" y="4177"/>
                  </a:lnTo>
                  <a:lnTo>
                    <a:pt x="7571" y="3787"/>
                  </a:lnTo>
                  <a:lnTo>
                    <a:pt x="7571" y="3420"/>
                  </a:lnTo>
                  <a:lnTo>
                    <a:pt x="7498" y="3029"/>
                  </a:lnTo>
                  <a:lnTo>
                    <a:pt x="7425" y="2663"/>
                  </a:lnTo>
                  <a:lnTo>
                    <a:pt x="7278" y="2321"/>
                  </a:lnTo>
                  <a:lnTo>
                    <a:pt x="7132" y="1979"/>
                  </a:lnTo>
                  <a:lnTo>
                    <a:pt x="6936" y="1686"/>
                  </a:lnTo>
                  <a:lnTo>
                    <a:pt x="6716" y="1393"/>
                  </a:lnTo>
                  <a:lnTo>
                    <a:pt x="6472" y="1124"/>
                  </a:lnTo>
                  <a:lnTo>
                    <a:pt x="6203" y="880"/>
                  </a:lnTo>
                  <a:lnTo>
                    <a:pt x="5910" y="660"/>
                  </a:lnTo>
                  <a:lnTo>
                    <a:pt x="5593" y="465"/>
                  </a:lnTo>
                  <a:lnTo>
                    <a:pt x="5275" y="294"/>
                  </a:lnTo>
                  <a:lnTo>
                    <a:pt x="4909" y="172"/>
                  </a:lnTo>
                  <a:lnTo>
                    <a:pt x="4567" y="74"/>
                  </a:lnTo>
                  <a:lnTo>
                    <a:pt x="4176" y="25"/>
                  </a:lnTo>
                  <a:lnTo>
                    <a:pt x="378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11" name="Google Shape;1411;p38"/>
          <p:cNvSpPr/>
          <p:nvPr/>
        </p:nvSpPr>
        <p:spPr>
          <a:xfrm>
            <a:off x="4842355" y="4395912"/>
            <a:ext cx="397142" cy="219513"/>
          </a:xfrm>
          <a:custGeom>
            <a:rect b="b" l="l" r="r" t="t"/>
            <a:pathLst>
              <a:path extrusionOk="0" h="10503" w="19002">
                <a:moveTo>
                  <a:pt x="17072" y="1100"/>
                </a:moveTo>
                <a:lnTo>
                  <a:pt x="17145" y="1124"/>
                </a:lnTo>
                <a:lnTo>
                  <a:pt x="17268" y="1197"/>
                </a:lnTo>
                <a:lnTo>
                  <a:pt x="17365" y="1320"/>
                </a:lnTo>
                <a:lnTo>
                  <a:pt x="17390" y="1393"/>
                </a:lnTo>
                <a:lnTo>
                  <a:pt x="17390" y="1490"/>
                </a:lnTo>
                <a:lnTo>
                  <a:pt x="17390" y="1564"/>
                </a:lnTo>
                <a:lnTo>
                  <a:pt x="17365" y="1637"/>
                </a:lnTo>
                <a:lnTo>
                  <a:pt x="17268" y="1759"/>
                </a:lnTo>
                <a:lnTo>
                  <a:pt x="17145" y="1832"/>
                </a:lnTo>
                <a:lnTo>
                  <a:pt x="17072" y="1857"/>
                </a:lnTo>
                <a:lnTo>
                  <a:pt x="16926" y="1857"/>
                </a:lnTo>
                <a:lnTo>
                  <a:pt x="16852" y="1832"/>
                </a:lnTo>
                <a:lnTo>
                  <a:pt x="16730" y="1759"/>
                </a:lnTo>
                <a:lnTo>
                  <a:pt x="16657" y="1637"/>
                </a:lnTo>
                <a:lnTo>
                  <a:pt x="16633" y="1564"/>
                </a:lnTo>
                <a:lnTo>
                  <a:pt x="16608" y="1490"/>
                </a:lnTo>
                <a:lnTo>
                  <a:pt x="16633" y="1393"/>
                </a:lnTo>
                <a:lnTo>
                  <a:pt x="16657" y="1320"/>
                </a:lnTo>
                <a:lnTo>
                  <a:pt x="16730" y="1197"/>
                </a:lnTo>
                <a:lnTo>
                  <a:pt x="16852" y="1124"/>
                </a:lnTo>
                <a:lnTo>
                  <a:pt x="16926" y="1100"/>
                </a:lnTo>
                <a:close/>
                <a:moveTo>
                  <a:pt x="15924" y="1"/>
                </a:moveTo>
                <a:lnTo>
                  <a:pt x="15656" y="25"/>
                </a:lnTo>
                <a:lnTo>
                  <a:pt x="15387" y="74"/>
                </a:lnTo>
                <a:lnTo>
                  <a:pt x="15192" y="123"/>
                </a:lnTo>
                <a:lnTo>
                  <a:pt x="14996" y="172"/>
                </a:lnTo>
                <a:lnTo>
                  <a:pt x="14801" y="269"/>
                </a:lnTo>
                <a:lnTo>
                  <a:pt x="14605" y="367"/>
                </a:lnTo>
                <a:lnTo>
                  <a:pt x="14435" y="489"/>
                </a:lnTo>
                <a:lnTo>
                  <a:pt x="14264" y="611"/>
                </a:lnTo>
                <a:lnTo>
                  <a:pt x="14093" y="758"/>
                </a:lnTo>
                <a:lnTo>
                  <a:pt x="13970" y="929"/>
                </a:lnTo>
                <a:lnTo>
                  <a:pt x="13824" y="1100"/>
                </a:lnTo>
                <a:lnTo>
                  <a:pt x="13726" y="1271"/>
                </a:lnTo>
                <a:lnTo>
                  <a:pt x="13629" y="1466"/>
                </a:lnTo>
                <a:lnTo>
                  <a:pt x="13531" y="1661"/>
                </a:lnTo>
                <a:lnTo>
                  <a:pt x="13482" y="1881"/>
                </a:lnTo>
                <a:lnTo>
                  <a:pt x="13433" y="2101"/>
                </a:lnTo>
                <a:lnTo>
                  <a:pt x="13409" y="2345"/>
                </a:lnTo>
                <a:lnTo>
                  <a:pt x="13409" y="2565"/>
                </a:lnTo>
                <a:lnTo>
                  <a:pt x="6668" y="4372"/>
                </a:lnTo>
                <a:lnTo>
                  <a:pt x="6986" y="4592"/>
                </a:lnTo>
                <a:lnTo>
                  <a:pt x="7303" y="4812"/>
                </a:lnTo>
                <a:lnTo>
                  <a:pt x="7621" y="5032"/>
                </a:lnTo>
                <a:lnTo>
                  <a:pt x="7938" y="5203"/>
                </a:lnTo>
                <a:lnTo>
                  <a:pt x="8280" y="5374"/>
                </a:lnTo>
                <a:lnTo>
                  <a:pt x="8597" y="5496"/>
                </a:lnTo>
                <a:lnTo>
                  <a:pt x="8939" y="5618"/>
                </a:lnTo>
                <a:lnTo>
                  <a:pt x="9257" y="5740"/>
                </a:lnTo>
                <a:lnTo>
                  <a:pt x="9599" y="5813"/>
                </a:lnTo>
                <a:lnTo>
                  <a:pt x="9941" y="5862"/>
                </a:lnTo>
                <a:lnTo>
                  <a:pt x="10258" y="5911"/>
                </a:lnTo>
                <a:lnTo>
                  <a:pt x="10600" y="5935"/>
                </a:lnTo>
                <a:lnTo>
                  <a:pt x="10942" y="5935"/>
                </a:lnTo>
                <a:lnTo>
                  <a:pt x="11284" y="5911"/>
                </a:lnTo>
                <a:lnTo>
                  <a:pt x="11626" y="5862"/>
                </a:lnTo>
                <a:lnTo>
                  <a:pt x="11968" y="5813"/>
                </a:lnTo>
                <a:lnTo>
                  <a:pt x="12285" y="5716"/>
                </a:lnTo>
                <a:lnTo>
                  <a:pt x="12603" y="5642"/>
                </a:lnTo>
                <a:lnTo>
                  <a:pt x="13140" y="5423"/>
                </a:lnTo>
                <a:lnTo>
                  <a:pt x="13629" y="5203"/>
                </a:lnTo>
                <a:lnTo>
                  <a:pt x="14044" y="4983"/>
                </a:lnTo>
                <a:lnTo>
                  <a:pt x="14386" y="4763"/>
                </a:lnTo>
                <a:lnTo>
                  <a:pt x="14630" y="4592"/>
                </a:lnTo>
                <a:lnTo>
                  <a:pt x="14850" y="4421"/>
                </a:lnTo>
                <a:lnTo>
                  <a:pt x="14923" y="4372"/>
                </a:lnTo>
                <a:lnTo>
                  <a:pt x="15021" y="4348"/>
                </a:lnTo>
                <a:lnTo>
                  <a:pt x="15118" y="4372"/>
                </a:lnTo>
                <a:lnTo>
                  <a:pt x="15192" y="4421"/>
                </a:lnTo>
                <a:lnTo>
                  <a:pt x="15240" y="4519"/>
                </a:lnTo>
                <a:lnTo>
                  <a:pt x="15240" y="4592"/>
                </a:lnTo>
                <a:lnTo>
                  <a:pt x="15240" y="4690"/>
                </a:lnTo>
                <a:lnTo>
                  <a:pt x="15167" y="4763"/>
                </a:lnTo>
                <a:lnTo>
                  <a:pt x="15045" y="4861"/>
                </a:lnTo>
                <a:lnTo>
                  <a:pt x="14752" y="5105"/>
                </a:lnTo>
                <a:lnTo>
                  <a:pt x="14312" y="5398"/>
                </a:lnTo>
                <a:lnTo>
                  <a:pt x="14019" y="5569"/>
                </a:lnTo>
                <a:lnTo>
                  <a:pt x="13702" y="5716"/>
                </a:lnTo>
                <a:lnTo>
                  <a:pt x="13213" y="5935"/>
                </a:lnTo>
                <a:lnTo>
                  <a:pt x="12969" y="6033"/>
                </a:lnTo>
                <a:lnTo>
                  <a:pt x="12676" y="6131"/>
                </a:lnTo>
                <a:lnTo>
                  <a:pt x="12090" y="6277"/>
                </a:lnTo>
                <a:lnTo>
                  <a:pt x="11797" y="6326"/>
                </a:lnTo>
                <a:lnTo>
                  <a:pt x="11479" y="6375"/>
                </a:lnTo>
                <a:lnTo>
                  <a:pt x="11137" y="6400"/>
                </a:lnTo>
                <a:lnTo>
                  <a:pt x="10796" y="6424"/>
                </a:lnTo>
                <a:lnTo>
                  <a:pt x="10429" y="6400"/>
                </a:lnTo>
                <a:lnTo>
                  <a:pt x="10063" y="6375"/>
                </a:lnTo>
                <a:lnTo>
                  <a:pt x="9696" y="6326"/>
                </a:lnTo>
                <a:lnTo>
                  <a:pt x="9306" y="6229"/>
                </a:lnTo>
                <a:lnTo>
                  <a:pt x="8915" y="6131"/>
                </a:lnTo>
                <a:lnTo>
                  <a:pt x="8500" y="5984"/>
                </a:lnTo>
                <a:lnTo>
                  <a:pt x="8085" y="5813"/>
                </a:lnTo>
                <a:lnTo>
                  <a:pt x="7669" y="5594"/>
                </a:lnTo>
                <a:lnTo>
                  <a:pt x="7572" y="5569"/>
                </a:lnTo>
                <a:lnTo>
                  <a:pt x="7376" y="5471"/>
                </a:lnTo>
                <a:lnTo>
                  <a:pt x="7254" y="5471"/>
                </a:lnTo>
                <a:lnTo>
                  <a:pt x="7132" y="5496"/>
                </a:lnTo>
                <a:lnTo>
                  <a:pt x="318" y="7694"/>
                </a:lnTo>
                <a:lnTo>
                  <a:pt x="245" y="7743"/>
                </a:lnTo>
                <a:lnTo>
                  <a:pt x="147" y="7792"/>
                </a:lnTo>
                <a:lnTo>
                  <a:pt x="98" y="7865"/>
                </a:lnTo>
                <a:lnTo>
                  <a:pt x="49" y="7938"/>
                </a:lnTo>
                <a:lnTo>
                  <a:pt x="1" y="8036"/>
                </a:lnTo>
                <a:lnTo>
                  <a:pt x="1" y="8134"/>
                </a:lnTo>
                <a:lnTo>
                  <a:pt x="1" y="8207"/>
                </a:lnTo>
                <a:lnTo>
                  <a:pt x="25" y="8305"/>
                </a:lnTo>
                <a:lnTo>
                  <a:pt x="98" y="8451"/>
                </a:lnTo>
                <a:lnTo>
                  <a:pt x="196" y="8549"/>
                </a:lnTo>
                <a:lnTo>
                  <a:pt x="318" y="8622"/>
                </a:lnTo>
                <a:lnTo>
                  <a:pt x="489" y="8646"/>
                </a:lnTo>
                <a:lnTo>
                  <a:pt x="611" y="8622"/>
                </a:lnTo>
                <a:lnTo>
                  <a:pt x="269" y="8793"/>
                </a:lnTo>
                <a:lnTo>
                  <a:pt x="171" y="8842"/>
                </a:lnTo>
                <a:lnTo>
                  <a:pt x="123" y="8915"/>
                </a:lnTo>
                <a:lnTo>
                  <a:pt x="49" y="8988"/>
                </a:lnTo>
                <a:lnTo>
                  <a:pt x="25" y="9086"/>
                </a:lnTo>
                <a:lnTo>
                  <a:pt x="1" y="9159"/>
                </a:lnTo>
                <a:lnTo>
                  <a:pt x="1" y="9257"/>
                </a:lnTo>
                <a:lnTo>
                  <a:pt x="1" y="9355"/>
                </a:lnTo>
                <a:lnTo>
                  <a:pt x="49" y="9452"/>
                </a:lnTo>
                <a:lnTo>
                  <a:pt x="123" y="9575"/>
                </a:lnTo>
                <a:lnTo>
                  <a:pt x="220" y="9648"/>
                </a:lnTo>
                <a:lnTo>
                  <a:pt x="342" y="9697"/>
                </a:lnTo>
                <a:lnTo>
                  <a:pt x="489" y="9721"/>
                </a:lnTo>
                <a:lnTo>
                  <a:pt x="587" y="9721"/>
                </a:lnTo>
                <a:lnTo>
                  <a:pt x="684" y="9672"/>
                </a:lnTo>
                <a:lnTo>
                  <a:pt x="855" y="9599"/>
                </a:lnTo>
                <a:lnTo>
                  <a:pt x="782" y="9721"/>
                </a:lnTo>
                <a:lnTo>
                  <a:pt x="758" y="9868"/>
                </a:lnTo>
                <a:lnTo>
                  <a:pt x="782" y="10014"/>
                </a:lnTo>
                <a:lnTo>
                  <a:pt x="831" y="10161"/>
                </a:lnTo>
                <a:lnTo>
                  <a:pt x="929" y="10258"/>
                </a:lnTo>
                <a:lnTo>
                  <a:pt x="1026" y="10307"/>
                </a:lnTo>
                <a:lnTo>
                  <a:pt x="1124" y="10356"/>
                </a:lnTo>
                <a:lnTo>
                  <a:pt x="1246" y="10380"/>
                </a:lnTo>
                <a:lnTo>
                  <a:pt x="1393" y="10356"/>
                </a:lnTo>
                <a:lnTo>
                  <a:pt x="1515" y="10283"/>
                </a:lnTo>
                <a:lnTo>
                  <a:pt x="6082" y="7303"/>
                </a:lnTo>
                <a:lnTo>
                  <a:pt x="6546" y="7523"/>
                </a:lnTo>
                <a:lnTo>
                  <a:pt x="7108" y="7743"/>
                </a:lnTo>
                <a:lnTo>
                  <a:pt x="7791" y="7987"/>
                </a:lnTo>
                <a:lnTo>
                  <a:pt x="8524" y="8207"/>
                </a:lnTo>
                <a:lnTo>
                  <a:pt x="9306" y="8402"/>
                </a:lnTo>
                <a:lnTo>
                  <a:pt x="10087" y="8549"/>
                </a:lnTo>
                <a:lnTo>
                  <a:pt x="10454" y="8598"/>
                </a:lnTo>
                <a:lnTo>
                  <a:pt x="10820" y="8646"/>
                </a:lnTo>
                <a:lnTo>
                  <a:pt x="11528" y="8646"/>
                </a:lnTo>
                <a:lnTo>
                  <a:pt x="12212" y="10356"/>
                </a:lnTo>
                <a:lnTo>
                  <a:pt x="12261" y="10405"/>
                </a:lnTo>
                <a:lnTo>
                  <a:pt x="12310" y="10454"/>
                </a:lnTo>
                <a:lnTo>
                  <a:pt x="12383" y="10478"/>
                </a:lnTo>
                <a:lnTo>
                  <a:pt x="12456" y="10503"/>
                </a:lnTo>
                <a:lnTo>
                  <a:pt x="13384" y="10503"/>
                </a:lnTo>
                <a:lnTo>
                  <a:pt x="13482" y="10478"/>
                </a:lnTo>
                <a:lnTo>
                  <a:pt x="13555" y="10454"/>
                </a:lnTo>
                <a:lnTo>
                  <a:pt x="13604" y="10405"/>
                </a:lnTo>
                <a:lnTo>
                  <a:pt x="13629" y="10332"/>
                </a:lnTo>
                <a:lnTo>
                  <a:pt x="13629" y="10234"/>
                </a:lnTo>
                <a:lnTo>
                  <a:pt x="13580" y="10161"/>
                </a:lnTo>
                <a:lnTo>
                  <a:pt x="13506" y="10087"/>
                </a:lnTo>
                <a:lnTo>
                  <a:pt x="13409" y="10087"/>
                </a:lnTo>
                <a:lnTo>
                  <a:pt x="12603" y="10014"/>
                </a:lnTo>
                <a:lnTo>
                  <a:pt x="12163" y="8646"/>
                </a:lnTo>
                <a:lnTo>
                  <a:pt x="12700" y="8598"/>
                </a:lnTo>
                <a:lnTo>
                  <a:pt x="13067" y="8549"/>
                </a:lnTo>
                <a:lnTo>
                  <a:pt x="13482" y="8475"/>
                </a:lnTo>
                <a:lnTo>
                  <a:pt x="13922" y="8378"/>
                </a:lnTo>
                <a:lnTo>
                  <a:pt x="14386" y="8280"/>
                </a:lnTo>
                <a:lnTo>
                  <a:pt x="14874" y="8109"/>
                </a:lnTo>
                <a:lnTo>
                  <a:pt x="15363" y="7914"/>
                </a:lnTo>
                <a:lnTo>
                  <a:pt x="15827" y="7670"/>
                </a:lnTo>
                <a:lnTo>
                  <a:pt x="16046" y="7547"/>
                </a:lnTo>
                <a:lnTo>
                  <a:pt x="16291" y="7376"/>
                </a:lnTo>
                <a:lnTo>
                  <a:pt x="16486" y="7205"/>
                </a:lnTo>
                <a:lnTo>
                  <a:pt x="16681" y="7035"/>
                </a:lnTo>
                <a:lnTo>
                  <a:pt x="16877" y="6839"/>
                </a:lnTo>
                <a:lnTo>
                  <a:pt x="17072" y="6619"/>
                </a:lnTo>
                <a:lnTo>
                  <a:pt x="17219" y="6375"/>
                </a:lnTo>
                <a:lnTo>
                  <a:pt x="17365" y="6131"/>
                </a:lnTo>
                <a:lnTo>
                  <a:pt x="17512" y="5862"/>
                </a:lnTo>
                <a:lnTo>
                  <a:pt x="17610" y="5569"/>
                </a:lnTo>
                <a:lnTo>
                  <a:pt x="17707" y="5276"/>
                </a:lnTo>
                <a:lnTo>
                  <a:pt x="17780" y="4959"/>
                </a:lnTo>
                <a:lnTo>
                  <a:pt x="17829" y="4592"/>
                </a:lnTo>
                <a:lnTo>
                  <a:pt x="17854" y="4226"/>
                </a:lnTo>
                <a:lnTo>
                  <a:pt x="17854" y="3884"/>
                </a:lnTo>
                <a:lnTo>
                  <a:pt x="17829" y="3444"/>
                </a:lnTo>
                <a:lnTo>
                  <a:pt x="17829" y="2980"/>
                </a:lnTo>
                <a:lnTo>
                  <a:pt x="17829" y="2760"/>
                </a:lnTo>
                <a:lnTo>
                  <a:pt x="17878" y="2590"/>
                </a:lnTo>
                <a:lnTo>
                  <a:pt x="18440" y="2370"/>
                </a:lnTo>
                <a:lnTo>
                  <a:pt x="18733" y="2272"/>
                </a:lnTo>
                <a:lnTo>
                  <a:pt x="18293" y="2125"/>
                </a:lnTo>
                <a:lnTo>
                  <a:pt x="18586" y="1979"/>
                </a:lnTo>
                <a:lnTo>
                  <a:pt x="18855" y="1857"/>
                </a:lnTo>
                <a:lnTo>
                  <a:pt x="18953" y="1808"/>
                </a:lnTo>
                <a:lnTo>
                  <a:pt x="19002" y="1759"/>
                </a:lnTo>
                <a:lnTo>
                  <a:pt x="19002" y="1710"/>
                </a:lnTo>
                <a:lnTo>
                  <a:pt x="18953" y="1686"/>
                </a:lnTo>
                <a:lnTo>
                  <a:pt x="18000" y="1271"/>
                </a:lnTo>
                <a:lnTo>
                  <a:pt x="17780" y="1026"/>
                </a:lnTo>
                <a:lnTo>
                  <a:pt x="17561" y="782"/>
                </a:lnTo>
                <a:lnTo>
                  <a:pt x="17243" y="514"/>
                </a:lnTo>
                <a:lnTo>
                  <a:pt x="17048" y="391"/>
                </a:lnTo>
                <a:lnTo>
                  <a:pt x="16852" y="269"/>
                </a:lnTo>
                <a:lnTo>
                  <a:pt x="16633" y="172"/>
                </a:lnTo>
                <a:lnTo>
                  <a:pt x="16413" y="98"/>
                </a:lnTo>
                <a:lnTo>
                  <a:pt x="16169" y="25"/>
                </a:lnTo>
                <a:lnTo>
                  <a:pt x="1592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12" name="Google Shape;1412;p38"/>
          <p:cNvGrpSpPr/>
          <p:nvPr/>
        </p:nvGrpSpPr>
        <p:grpSpPr>
          <a:xfrm>
            <a:off x="5458778" y="4353382"/>
            <a:ext cx="289444" cy="332833"/>
            <a:chOff x="6685175" y="5036025"/>
            <a:chExt cx="346225" cy="398125"/>
          </a:xfrm>
        </p:grpSpPr>
        <p:sp>
          <p:nvSpPr>
            <p:cNvPr id="1413" name="Google Shape;1413;p38"/>
            <p:cNvSpPr/>
            <p:nvPr/>
          </p:nvSpPr>
          <p:spPr>
            <a:xfrm>
              <a:off x="6743800" y="5036025"/>
              <a:ext cx="105650" cy="147775"/>
            </a:xfrm>
            <a:custGeom>
              <a:rect b="b" l="l" r="r" t="t"/>
              <a:pathLst>
                <a:path extrusionOk="0" h="5911" w="4226">
                  <a:moveTo>
                    <a:pt x="2931" y="1"/>
                  </a:moveTo>
                  <a:lnTo>
                    <a:pt x="2736" y="25"/>
                  </a:lnTo>
                  <a:lnTo>
                    <a:pt x="2516" y="74"/>
                  </a:lnTo>
                  <a:lnTo>
                    <a:pt x="2272" y="147"/>
                  </a:lnTo>
                  <a:lnTo>
                    <a:pt x="2027" y="269"/>
                  </a:lnTo>
                  <a:lnTo>
                    <a:pt x="1783" y="416"/>
                  </a:lnTo>
                  <a:lnTo>
                    <a:pt x="1539" y="611"/>
                  </a:lnTo>
                  <a:lnTo>
                    <a:pt x="1319" y="807"/>
                  </a:lnTo>
                  <a:lnTo>
                    <a:pt x="1075" y="1026"/>
                  </a:lnTo>
                  <a:lnTo>
                    <a:pt x="855" y="1271"/>
                  </a:lnTo>
                  <a:lnTo>
                    <a:pt x="660" y="1539"/>
                  </a:lnTo>
                  <a:lnTo>
                    <a:pt x="489" y="1808"/>
                  </a:lnTo>
                  <a:lnTo>
                    <a:pt x="318" y="2101"/>
                  </a:lnTo>
                  <a:lnTo>
                    <a:pt x="196" y="2370"/>
                  </a:lnTo>
                  <a:lnTo>
                    <a:pt x="98" y="2663"/>
                  </a:lnTo>
                  <a:lnTo>
                    <a:pt x="25" y="2956"/>
                  </a:lnTo>
                  <a:lnTo>
                    <a:pt x="0" y="3249"/>
                  </a:lnTo>
                  <a:lnTo>
                    <a:pt x="0" y="3517"/>
                  </a:lnTo>
                  <a:lnTo>
                    <a:pt x="49" y="3786"/>
                  </a:lnTo>
                  <a:lnTo>
                    <a:pt x="122" y="4055"/>
                  </a:lnTo>
                  <a:lnTo>
                    <a:pt x="196" y="4299"/>
                  </a:lnTo>
                  <a:lnTo>
                    <a:pt x="293" y="4543"/>
                  </a:lnTo>
                  <a:lnTo>
                    <a:pt x="415" y="4763"/>
                  </a:lnTo>
                  <a:lnTo>
                    <a:pt x="562" y="4958"/>
                  </a:lnTo>
                  <a:lnTo>
                    <a:pt x="708" y="5154"/>
                  </a:lnTo>
                  <a:lnTo>
                    <a:pt x="855" y="5325"/>
                  </a:lnTo>
                  <a:lnTo>
                    <a:pt x="1026" y="5471"/>
                  </a:lnTo>
                  <a:lnTo>
                    <a:pt x="1221" y="5618"/>
                  </a:lnTo>
                  <a:lnTo>
                    <a:pt x="1392" y="5716"/>
                  </a:lnTo>
                  <a:lnTo>
                    <a:pt x="1588" y="5813"/>
                  </a:lnTo>
                  <a:lnTo>
                    <a:pt x="1807" y="5862"/>
                  </a:lnTo>
                  <a:lnTo>
                    <a:pt x="2003" y="5911"/>
                  </a:lnTo>
                  <a:lnTo>
                    <a:pt x="2442" y="5911"/>
                  </a:lnTo>
                  <a:lnTo>
                    <a:pt x="2662" y="5862"/>
                  </a:lnTo>
                  <a:lnTo>
                    <a:pt x="2858" y="5789"/>
                  </a:lnTo>
                  <a:lnTo>
                    <a:pt x="3053" y="5716"/>
                  </a:lnTo>
                  <a:lnTo>
                    <a:pt x="3224" y="5593"/>
                  </a:lnTo>
                  <a:lnTo>
                    <a:pt x="3395" y="5471"/>
                  </a:lnTo>
                  <a:lnTo>
                    <a:pt x="3541" y="5300"/>
                  </a:lnTo>
                  <a:lnTo>
                    <a:pt x="3688" y="5129"/>
                  </a:lnTo>
                  <a:lnTo>
                    <a:pt x="3810" y="4934"/>
                  </a:lnTo>
                  <a:lnTo>
                    <a:pt x="3932" y="4739"/>
                  </a:lnTo>
                  <a:lnTo>
                    <a:pt x="4030" y="4519"/>
                  </a:lnTo>
                  <a:lnTo>
                    <a:pt x="4103" y="4275"/>
                  </a:lnTo>
                  <a:lnTo>
                    <a:pt x="4152" y="4030"/>
                  </a:lnTo>
                  <a:lnTo>
                    <a:pt x="4201" y="3786"/>
                  </a:lnTo>
                  <a:lnTo>
                    <a:pt x="4225" y="3517"/>
                  </a:lnTo>
                  <a:lnTo>
                    <a:pt x="4201" y="3249"/>
                  </a:lnTo>
                  <a:lnTo>
                    <a:pt x="4176" y="2980"/>
                  </a:lnTo>
                  <a:lnTo>
                    <a:pt x="4054" y="1881"/>
                  </a:lnTo>
                  <a:lnTo>
                    <a:pt x="3957" y="1368"/>
                  </a:lnTo>
                  <a:lnTo>
                    <a:pt x="3835" y="904"/>
                  </a:lnTo>
                  <a:lnTo>
                    <a:pt x="3737" y="684"/>
                  </a:lnTo>
                  <a:lnTo>
                    <a:pt x="3664" y="513"/>
                  </a:lnTo>
                  <a:lnTo>
                    <a:pt x="3541" y="342"/>
                  </a:lnTo>
                  <a:lnTo>
                    <a:pt x="3419" y="220"/>
                  </a:lnTo>
                  <a:lnTo>
                    <a:pt x="3273" y="123"/>
                  </a:lnTo>
                  <a:lnTo>
                    <a:pt x="3126" y="49"/>
                  </a:lnTo>
                  <a:lnTo>
                    <a:pt x="29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4" name="Google Shape;1414;p38"/>
            <p:cNvSpPr/>
            <p:nvPr/>
          </p:nvSpPr>
          <p:spPr>
            <a:xfrm>
              <a:off x="6685175" y="5152025"/>
              <a:ext cx="84275" cy="117275"/>
            </a:xfrm>
            <a:custGeom>
              <a:rect b="b" l="l" r="r" t="t"/>
              <a:pathLst>
                <a:path extrusionOk="0" h="4691" w="3371">
                  <a:moveTo>
                    <a:pt x="1368" y="1"/>
                  </a:moveTo>
                  <a:lnTo>
                    <a:pt x="1197" y="25"/>
                  </a:lnTo>
                  <a:lnTo>
                    <a:pt x="1026" y="99"/>
                  </a:lnTo>
                  <a:lnTo>
                    <a:pt x="855" y="172"/>
                  </a:lnTo>
                  <a:lnTo>
                    <a:pt x="709" y="270"/>
                  </a:lnTo>
                  <a:lnTo>
                    <a:pt x="562" y="392"/>
                  </a:lnTo>
                  <a:lnTo>
                    <a:pt x="440" y="538"/>
                  </a:lnTo>
                  <a:lnTo>
                    <a:pt x="318" y="685"/>
                  </a:lnTo>
                  <a:lnTo>
                    <a:pt x="220" y="856"/>
                  </a:lnTo>
                  <a:lnTo>
                    <a:pt x="147" y="1051"/>
                  </a:lnTo>
                  <a:lnTo>
                    <a:pt x="74" y="1247"/>
                  </a:lnTo>
                  <a:lnTo>
                    <a:pt x="49" y="1442"/>
                  </a:lnTo>
                  <a:lnTo>
                    <a:pt x="1" y="1662"/>
                  </a:lnTo>
                  <a:lnTo>
                    <a:pt x="1" y="1882"/>
                  </a:lnTo>
                  <a:lnTo>
                    <a:pt x="1" y="2101"/>
                  </a:lnTo>
                  <a:lnTo>
                    <a:pt x="25" y="2346"/>
                  </a:lnTo>
                  <a:lnTo>
                    <a:pt x="74" y="2565"/>
                  </a:lnTo>
                  <a:lnTo>
                    <a:pt x="147" y="2810"/>
                  </a:lnTo>
                  <a:lnTo>
                    <a:pt x="220" y="3054"/>
                  </a:lnTo>
                  <a:lnTo>
                    <a:pt x="342" y="3274"/>
                  </a:lnTo>
                  <a:lnTo>
                    <a:pt x="440" y="3493"/>
                  </a:lnTo>
                  <a:lnTo>
                    <a:pt x="587" y="3689"/>
                  </a:lnTo>
                  <a:lnTo>
                    <a:pt x="733" y="3860"/>
                  </a:lnTo>
                  <a:lnTo>
                    <a:pt x="880" y="4031"/>
                  </a:lnTo>
                  <a:lnTo>
                    <a:pt x="1051" y="4177"/>
                  </a:lnTo>
                  <a:lnTo>
                    <a:pt x="1222" y="4324"/>
                  </a:lnTo>
                  <a:lnTo>
                    <a:pt x="1393" y="4422"/>
                  </a:lnTo>
                  <a:lnTo>
                    <a:pt x="1564" y="4519"/>
                  </a:lnTo>
                  <a:lnTo>
                    <a:pt x="1759" y="4592"/>
                  </a:lnTo>
                  <a:lnTo>
                    <a:pt x="1954" y="4641"/>
                  </a:lnTo>
                  <a:lnTo>
                    <a:pt x="2125" y="4690"/>
                  </a:lnTo>
                  <a:lnTo>
                    <a:pt x="2516" y="4690"/>
                  </a:lnTo>
                  <a:lnTo>
                    <a:pt x="2687" y="4641"/>
                  </a:lnTo>
                  <a:lnTo>
                    <a:pt x="2882" y="4592"/>
                  </a:lnTo>
                  <a:lnTo>
                    <a:pt x="3029" y="4495"/>
                  </a:lnTo>
                  <a:lnTo>
                    <a:pt x="3151" y="4397"/>
                  </a:lnTo>
                  <a:lnTo>
                    <a:pt x="3249" y="4299"/>
                  </a:lnTo>
                  <a:lnTo>
                    <a:pt x="3322" y="4153"/>
                  </a:lnTo>
                  <a:lnTo>
                    <a:pt x="3371" y="4006"/>
                  </a:lnTo>
                  <a:lnTo>
                    <a:pt x="3371" y="3860"/>
                  </a:lnTo>
                  <a:lnTo>
                    <a:pt x="3371" y="3689"/>
                  </a:lnTo>
                  <a:lnTo>
                    <a:pt x="3347" y="3518"/>
                  </a:lnTo>
                  <a:lnTo>
                    <a:pt x="3249" y="3127"/>
                  </a:lnTo>
                  <a:lnTo>
                    <a:pt x="3078" y="2712"/>
                  </a:lnTo>
                  <a:lnTo>
                    <a:pt x="2712" y="1808"/>
                  </a:lnTo>
                  <a:lnTo>
                    <a:pt x="2370" y="953"/>
                  </a:lnTo>
                  <a:lnTo>
                    <a:pt x="2199" y="612"/>
                  </a:lnTo>
                  <a:lnTo>
                    <a:pt x="2028" y="343"/>
                  </a:lnTo>
                  <a:lnTo>
                    <a:pt x="1954" y="221"/>
                  </a:lnTo>
                  <a:lnTo>
                    <a:pt x="1857" y="123"/>
                  </a:lnTo>
                  <a:lnTo>
                    <a:pt x="1735" y="74"/>
                  </a:lnTo>
                  <a:lnTo>
                    <a:pt x="1637" y="25"/>
                  </a:lnTo>
                  <a:lnTo>
                    <a:pt x="149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5" name="Google Shape;1415;p38"/>
            <p:cNvSpPr/>
            <p:nvPr/>
          </p:nvSpPr>
          <p:spPr>
            <a:xfrm>
              <a:off x="6871400" y="5038475"/>
              <a:ext cx="105650" cy="145325"/>
            </a:xfrm>
            <a:custGeom>
              <a:rect b="b" l="l" r="r" t="t"/>
              <a:pathLst>
                <a:path extrusionOk="0" h="5813" w="4226">
                  <a:moveTo>
                    <a:pt x="1295" y="0"/>
                  </a:moveTo>
                  <a:lnTo>
                    <a:pt x="1100" y="49"/>
                  </a:lnTo>
                  <a:lnTo>
                    <a:pt x="953" y="98"/>
                  </a:lnTo>
                  <a:lnTo>
                    <a:pt x="807" y="196"/>
                  </a:lnTo>
                  <a:lnTo>
                    <a:pt x="684" y="318"/>
                  </a:lnTo>
                  <a:lnTo>
                    <a:pt x="587" y="464"/>
                  </a:lnTo>
                  <a:lnTo>
                    <a:pt x="489" y="660"/>
                  </a:lnTo>
                  <a:lnTo>
                    <a:pt x="391" y="855"/>
                  </a:lnTo>
                  <a:lnTo>
                    <a:pt x="269" y="1295"/>
                  </a:lnTo>
                  <a:lnTo>
                    <a:pt x="172" y="1808"/>
                  </a:lnTo>
                  <a:lnTo>
                    <a:pt x="49" y="2882"/>
                  </a:lnTo>
                  <a:lnTo>
                    <a:pt x="1" y="3151"/>
                  </a:lnTo>
                  <a:lnTo>
                    <a:pt x="1" y="3419"/>
                  </a:lnTo>
                  <a:lnTo>
                    <a:pt x="25" y="3688"/>
                  </a:lnTo>
                  <a:lnTo>
                    <a:pt x="74" y="3932"/>
                  </a:lnTo>
                  <a:lnTo>
                    <a:pt x="123" y="4177"/>
                  </a:lnTo>
                  <a:lnTo>
                    <a:pt x="196" y="4421"/>
                  </a:lnTo>
                  <a:lnTo>
                    <a:pt x="294" y="4641"/>
                  </a:lnTo>
                  <a:lnTo>
                    <a:pt x="416" y="4836"/>
                  </a:lnTo>
                  <a:lnTo>
                    <a:pt x="538" y="5031"/>
                  </a:lnTo>
                  <a:lnTo>
                    <a:pt x="684" y="5202"/>
                  </a:lnTo>
                  <a:lnTo>
                    <a:pt x="831" y="5373"/>
                  </a:lnTo>
                  <a:lnTo>
                    <a:pt x="1002" y="5495"/>
                  </a:lnTo>
                  <a:lnTo>
                    <a:pt x="1173" y="5618"/>
                  </a:lnTo>
                  <a:lnTo>
                    <a:pt x="1368" y="5691"/>
                  </a:lnTo>
                  <a:lnTo>
                    <a:pt x="1588" y="5764"/>
                  </a:lnTo>
                  <a:lnTo>
                    <a:pt x="1783" y="5813"/>
                  </a:lnTo>
                  <a:lnTo>
                    <a:pt x="2223" y="5813"/>
                  </a:lnTo>
                  <a:lnTo>
                    <a:pt x="2418" y="5764"/>
                  </a:lnTo>
                  <a:lnTo>
                    <a:pt x="2638" y="5715"/>
                  </a:lnTo>
                  <a:lnTo>
                    <a:pt x="2834" y="5618"/>
                  </a:lnTo>
                  <a:lnTo>
                    <a:pt x="3005" y="5520"/>
                  </a:lnTo>
                  <a:lnTo>
                    <a:pt x="3200" y="5373"/>
                  </a:lnTo>
                  <a:lnTo>
                    <a:pt x="3371" y="5227"/>
                  </a:lnTo>
                  <a:lnTo>
                    <a:pt x="3517" y="5056"/>
                  </a:lnTo>
                  <a:lnTo>
                    <a:pt x="3664" y="4860"/>
                  </a:lnTo>
                  <a:lnTo>
                    <a:pt x="3811" y="4665"/>
                  </a:lnTo>
                  <a:lnTo>
                    <a:pt x="3933" y="4445"/>
                  </a:lnTo>
                  <a:lnTo>
                    <a:pt x="4030" y="4201"/>
                  </a:lnTo>
                  <a:lnTo>
                    <a:pt x="4104" y="3957"/>
                  </a:lnTo>
                  <a:lnTo>
                    <a:pt x="4177" y="3688"/>
                  </a:lnTo>
                  <a:lnTo>
                    <a:pt x="4226" y="3419"/>
                  </a:lnTo>
                  <a:lnTo>
                    <a:pt x="4226" y="3151"/>
                  </a:lnTo>
                  <a:lnTo>
                    <a:pt x="4201" y="2858"/>
                  </a:lnTo>
                  <a:lnTo>
                    <a:pt x="4128" y="2589"/>
                  </a:lnTo>
                  <a:lnTo>
                    <a:pt x="4030" y="2296"/>
                  </a:lnTo>
                  <a:lnTo>
                    <a:pt x="3908" y="2027"/>
                  </a:lnTo>
                  <a:lnTo>
                    <a:pt x="3737" y="1734"/>
                  </a:lnTo>
                  <a:lnTo>
                    <a:pt x="3566" y="1490"/>
                  </a:lnTo>
                  <a:lnTo>
                    <a:pt x="3371" y="1221"/>
                  </a:lnTo>
                  <a:lnTo>
                    <a:pt x="3151" y="1002"/>
                  </a:lnTo>
                  <a:lnTo>
                    <a:pt x="2907" y="782"/>
                  </a:lnTo>
                  <a:lnTo>
                    <a:pt x="2687" y="586"/>
                  </a:lnTo>
                  <a:lnTo>
                    <a:pt x="2443" y="415"/>
                  </a:lnTo>
                  <a:lnTo>
                    <a:pt x="2199" y="269"/>
                  </a:lnTo>
                  <a:lnTo>
                    <a:pt x="1954" y="147"/>
                  </a:lnTo>
                  <a:lnTo>
                    <a:pt x="1710" y="74"/>
                  </a:lnTo>
                  <a:lnTo>
                    <a:pt x="1490" y="25"/>
                  </a:lnTo>
                  <a:lnTo>
                    <a:pt x="129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6" name="Google Shape;1416;p38"/>
            <p:cNvSpPr/>
            <p:nvPr/>
          </p:nvSpPr>
          <p:spPr>
            <a:xfrm>
              <a:off x="6944050" y="5155700"/>
              <a:ext cx="87350" cy="116025"/>
            </a:xfrm>
            <a:custGeom>
              <a:rect b="b" l="l" r="r" t="t"/>
              <a:pathLst>
                <a:path extrusionOk="0" h="4641" w="3494">
                  <a:moveTo>
                    <a:pt x="1979" y="0"/>
                  </a:moveTo>
                  <a:lnTo>
                    <a:pt x="1857" y="49"/>
                  </a:lnTo>
                  <a:lnTo>
                    <a:pt x="1735" y="98"/>
                  </a:lnTo>
                  <a:lnTo>
                    <a:pt x="1637" y="196"/>
                  </a:lnTo>
                  <a:lnTo>
                    <a:pt x="1540" y="294"/>
                  </a:lnTo>
                  <a:lnTo>
                    <a:pt x="1369" y="562"/>
                  </a:lnTo>
                  <a:lnTo>
                    <a:pt x="1173" y="904"/>
                  </a:lnTo>
                  <a:lnTo>
                    <a:pt x="782" y="1735"/>
                  </a:lnTo>
                  <a:lnTo>
                    <a:pt x="367" y="2614"/>
                  </a:lnTo>
                  <a:lnTo>
                    <a:pt x="196" y="3005"/>
                  </a:lnTo>
                  <a:lnTo>
                    <a:pt x="74" y="3395"/>
                  </a:lnTo>
                  <a:lnTo>
                    <a:pt x="25" y="3566"/>
                  </a:lnTo>
                  <a:lnTo>
                    <a:pt x="1" y="3737"/>
                  </a:lnTo>
                  <a:lnTo>
                    <a:pt x="25" y="3908"/>
                  </a:lnTo>
                  <a:lnTo>
                    <a:pt x="50" y="4055"/>
                  </a:lnTo>
                  <a:lnTo>
                    <a:pt x="99" y="4177"/>
                  </a:lnTo>
                  <a:lnTo>
                    <a:pt x="196" y="4299"/>
                  </a:lnTo>
                  <a:lnTo>
                    <a:pt x="318" y="4397"/>
                  </a:lnTo>
                  <a:lnTo>
                    <a:pt x="465" y="4494"/>
                  </a:lnTo>
                  <a:lnTo>
                    <a:pt x="636" y="4568"/>
                  </a:lnTo>
                  <a:lnTo>
                    <a:pt x="831" y="4616"/>
                  </a:lnTo>
                  <a:lnTo>
                    <a:pt x="1027" y="4641"/>
                  </a:lnTo>
                  <a:lnTo>
                    <a:pt x="1198" y="4641"/>
                  </a:lnTo>
                  <a:lnTo>
                    <a:pt x="1393" y="4616"/>
                  </a:lnTo>
                  <a:lnTo>
                    <a:pt x="1588" y="4568"/>
                  </a:lnTo>
                  <a:lnTo>
                    <a:pt x="1784" y="4494"/>
                  </a:lnTo>
                  <a:lnTo>
                    <a:pt x="1955" y="4421"/>
                  </a:lnTo>
                  <a:lnTo>
                    <a:pt x="2150" y="4323"/>
                  </a:lnTo>
                  <a:lnTo>
                    <a:pt x="2321" y="4201"/>
                  </a:lnTo>
                  <a:lnTo>
                    <a:pt x="2492" y="4055"/>
                  </a:lnTo>
                  <a:lnTo>
                    <a:pt x="2663" y="3884"/>
                  </a:lnTo>
                  <a:lnTo>
                    <a:pt x="2810" y="3713"/>
                  </a:lnTo>
                  <a:lnTo>
                    <a:pt x="2956" y="3517"/>
                  </a:lnTo>
                  <a:lnTo>
                    <a:pt x="3078" y="3322"/>
                  </a:lnTo>
                  <a:lnTo>
                    <a:pt x="3200" y="3102"/>
                  </a:lnTo>
                  <a:lnTo>
                    <a:pt x="3298" y="2882"/>
                  </a:lnTo>
                  <a:lnTo>
                    <a:pt x="3371" y="2638"/>
                  </a:lnTo>
                  <a:lnTo>
                    <a:pt x="3420" y="2418"/>
                  </a:lnTo>
                  <a:lnTo>
                    <a:pt x="3469" y="2174"/>
                  </a:lnTo>
                  <a:lnTo>
                    <a:pt x="3493" y="1954"/>
                  </a:lnTo>
                  <a:lnTo>
                    <a:pt x="3493" y="1735"/>
                  </a:lnTo>
                  <a:lnTo>
                    <a:pt x="3469" y="1515"/>
                  </a:lnTo>
                  <a:lnTo>
                    <a:pt x="3445" y="1319"/>
                  </a:lnTo>
                  <a:lnTo>
                    <a:pt x="3396" y="1124"/>
                  </a:lnTo>
                  <a:lnTo>
                    <a:pt x="3322" y="929"/>
                  </a:lnTo>
                  <a:lnTo>
                    <a:pt x="3249" y="758"/>
                  </a:lnTo>
                  <a:lnTo>
                    <a:pt x="3127" y="587"/>
                  </a:lnTo>
                  <a:lnTo>
                    <a:pt x="3005" y="440"/>
                  </a:lnTo>
                  <a:lnTo>
                    <a:pt x="2883" y="318"/>
                  </a:lnTo>
                  <a:lnTo>
                    <a:pt x="2736" y="196"/>
                  </a:lnTo>
                  <a:lnTo>
                    <a:pt x="2565" y="98"/>
                  </a:lnTo>
                  <a:lnTo>
                    <a:pt x="2394" y="49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7" name="Google Shape;1417;p38"/>
            <p:cNvSpPr/>
            <p:nvPr/>
          </p:nvSpPr>
          <p:spPr>
            <a:xfrm>
              <a:off x="6727300" y="5185625"/>
              <a:ext cx="263800" cy="248525"/>
            </a:xfrm>
            <a:custGeom>
              <a:rect b="b" l="l" r="r" t="t"/>
              <a:pathLst>
                <a:path extrusionOk="0" h="9941" w="10552">
                  <a:moveTo>
                    <a:pt x="5252" y="0"/>
                  </a:moveTo>
                  <a:lnTo>
                    <a:pt x="4959" y="25"/>
                  </a:lnTo>
                  <a:lnTo>
                    <a:pt x="4666" y="73"/>
                  </a:lnTo>
                  <a:lnTo>
                    <a:pt x="4372" y="171"/>
                  </a:lnTo>
                  <a:lnTo>
                    <a:pt x="4104" y="293"/>
                  </a:lnTo>
                  <a:lnTo>
                    <a:pt x="3835" y="464"/>
                  </a:lnTo>
                  <a:lnTo>
                    <a:pt x="3591" y="635"/>
                  </a:lnTo>
                  <a:lnTo>
                    <a:pt x="3371" y="855"/>
                  </a:lnTo>
                  <a:lnTo>
                    <a:pt x="3176" y="1124"/>
                  </a:lnTo>
                  <a:lnTo>
                    <a:pt x="3029" y="1343"/>
                  </a:lnTo>
                  <a:lnTo>
                    <a:pt x="2907" y="1612"/>
                  </a:lnTo>
                  <a:lnTo>
                    <a:pt x="2809" y="1856"/>
                  </a:lnTo>
                  <a:lnTo>
                    <a:pt x="2736" y="2125"/>
                  </a:lnTo>
                  <a:lnTo>
                    <a:pt x="2565" y="2662"/>
                  </a:lnTo>
                  <a:lnTo>
                    <a:pt x="2492" y="2931"/>
                  </a:lnTo>
                  <a:lnTo>
                    <a:pt x="2394" y="3200"/>
                  </a:lnTo>
                  <a:lnTo>
                    <a:pt x="2248" y="3444"/>
                  </a:lnTo>
                  <a:lnTo>
                    <a:pt x="2101" y="3688"/>
                  </a:lnTo>
                  <a:lnTo>
                    <a:pt x="1906" y="3908"/>
                  </a:lnTo>
                  <a:lnTo>
                    <a:pt x="1735" y="4103"/>
                  </a:lnTo>
                  <a:lnTo>
                    <a:pt x="1320" y="4470"/>
                  </a:lnTo>
                  <a:lnTo>
                    <a:pt x="904" y="4860"/>
                  </a:lnTo>
                  <a:lnTo>
                    <a:pt x="709" y="5080"/>
                  </a:lnTo>
                  <a:lnTo>
                    <a:pt x="514" y="5324"/>
                  </a:lnTo>
                  <a:lnTo>
                    <a:pt x="367" y="5569"/>
                  </a:lnTo>
                  <a:lnTo>
                    <a:pt x="245" y="5837"/>
                  </a:lnTo>
                  <a:lnTo>
                    <a:pt x="147" y="6130"/>
                  </a:lnTo>
                  <a:lnTo>
                    <a:pt x="74" y="6423"/>
                  </a:lnTo>
                  <a:lnTo>
                    <a:pt x="25" y="6741"/>
                  </a:lnTo>
                  <a:lnTo>
                    <a:pt x="1" y="7034"/>
                  </a:lnTo>
                  <a:lnTo>
                    <a:pt x="25" y="7327"/>
                  </a:lnTo>
                  <a:lnTo>
                    <a:pt x="50" y="7620"/>
                  </a:lnTo>
                  <a:lnTo>
                    <a:pt x="123" y="7889"/>
                  </a:lnTo>
                  <a:lnTo>
                    <a:pt x="221" y="8158"/>
                  </a:lnTo>
                  <a:lnTo>
                    <a:pt x="318" y="8426"/>
                  </a:lnTo>
                  <a:lnTo>
                    <a:pt x="440" y="8646"/>
                  </a:lnTo>
                  <a:lnTo>
                    <a:pt x="611" y="8890"/>
                  </a:lnTo>
                  <a:lnTo>
                    <a:pt x="782" y="9086"/>
                  </a:lnTo>
                  <a:lnTo>
                    <a:pt x="953" y="9281"/>
                  </a:lnTo>
                  <a:lnTo>
                    <a:pt x="1149" y="9428"/>
                  </a:lnTo>
                  <a:lnTo>
                    <a:pt x="1368" y="9574"/>
                  </a:lnTo>
                  <a:lnTo>
                    <a:pt x="1613" y="9696"/>
                  </a:lnTo>
                  <a:lnTo>
                    <a:pt x="1857" y="9794"/>
                  </a:lnTo>
                  <a:lnTo>
                    <a:pt x="2101" y="9867"/>
                  </a:lnTo>
                  <a:lnTo>
                    <a:pt x="2370" y="9916"/>
                  </a:lnTo>
                  <a:lnTo>
                    <a:pt x="2614" y="9940"/>
                  </a:lnTo>
                  <a:lnTo>
                    <a:pt x="2980" y="9916"/>
                  </a:lnTo>
                  <a:lnTo>
                    <a:pt x="3347" y="9818"/>
                  </a:lnTo>
                  <a:lnTo>
                    <a:pt x="3689" y="9696"/>
                  </a:lnTo>
                  <a:lnTo>
                    <a:pt x="4006" y="9501"/>
                  </a:lnTo>
                  <a:lnTo>
                    <a:pt x="4153" y="9403"/>
                  </a:lnTo>
                  <a:lnTo>
                    <a:pt x="4299" y="9330"/>
                  </a:lnTo>
                  <a:lnTo>
                    <a:pt x="4446" y="9305"/>
                  </a:lnTo>
                  <a:lnTo>
                    <a:pt x="4592" y="9257"/>
                  </a:lnTo>
                  <a:lnTo>
                    <a:pt x="4910" y="9232"/>
                  </a:lnTo>
                  <a:lnTo>
                    <a:pt x="5642" y="9232"/>
                  </a:lnTo>
                  <a:lnTo>
                    <a:pt x="5960" y="9257"/>
                  </a:lnTo>
                  <a:lnTo>
                    <a:pt x="6106" y="9305"/>
                  </a:lnTo>
                  <a:lnTo>
                    <a:pt x="6253" y="9330"/>
                  </a:lnTo>
                  <a:lnTo>
                    <a:pt x="6400" y="9403"/>
                  </a:lnTo>
                  <a:lnTo>
                    <a:pt x="6546" y="9501"/>
                  </a:lnTo>
                  <a:lnTo>
                    <a:pt x="6864" y="9696"/>
                  </a:lnTo>
                  <a:lnTo>
                    <a:pt x="7206" y="9818"/>
                  </a:lnTo>
                  <a:lnTo>
                    <a:pt x="7572" y="9916"/>
                  </a:lnTo>
                  <a:lnTo>
                    <a:pt x="7938" y="9940"/>
                  </a:lnTo>
                  <a:lnTo>
                    <a:pt x="8207" y="9916"/>
                  </a:lnTo>
                  <a:lnTo>
                    <a:pt x="8451" y="9867"/>
                  </a:lnTo>
                  <a:lnTo>
                    <a:pt x="8695" y="9794"/>
                  </a:lnTo>
                  <a:lnTo>
                    <a:pt x="8940" y="9696"/>
                  </a:lnTo>
                  <a:lnTo>
                    <a:pt x="9184" y="9574"/>
                  </a:lnTo>
                  <a:lnTo>
                    <a:pt x="9404" y="9428"/>
                  </a:lnTo>
                  <a:lnTo>
                    <a:pt x="9599" y="9281"/>
                  </a:lnTo>
                  <a:lnTo>
                    <a:pt x="9770" y="9086"/>
                  </a:lnTo>
                  <a:lnTo>
                    <a:pt x="9941" y="8890"/>
                  </a:lnTo>
                  <a:lnTo>
                    <a:pt x="10112" y="8646"/>
                  </a:lnTo>
                  <a:lnTo>
                    <a:pt x="10234" y="8426"/>
                  </a:lnTo>
                  <a:lnTo>
                    <a:pt x="10332" y="8158"/>
                  </a:lnTo>
                  <a:lnTo>
                    <a:pt x="10429" y="7889"/>
                  </a:lnTo>
                  <a:lnTo>
                    <a:pt x="10503" y="7620"/>
                  </a:lnTo>
                  <a:lnTo>
                    <a:pt x="10527" y="7327"/>
                  </a:lnTo>
                  <a:lnTo>
                    <a:pt x="10551" y="7034"/>
                  </a:lnTo>
                  <a:lnTo>
                    <a:pt x="10527" y="6741"/>
                  </a:lnTo>
                  <a:lnTo>
                    <a:pt x="10478" y="6423"/>
                  </a:lnTo>
                  <a:lnTo>
                    <a:pt x="10405" y="6130"/>
                  </a:lnTo>
                  <a:lnTo>
                    <a:pt x="10307" y="5837"/>
                  </a:lnTo>
                  <a:lnTo>
                    <a:pt x="10185" y="5569"/>
                  </a:lnTo>
                  <a:lnTo>
                    <a:pt x="10039" y="5324"/>
                  </a:lnTo>
                  <a:lnTo>
                    <a:pt x="9843" y="5080"/>
                  </a:lnTo>
                  <a:lnTo>
                    <a:pt x="9648" y="4860"/>
                  </a:lnTo>
                  <a:lnTo>
                    <a:pt x="9233" y="4470"/>
                  </a:lnTo>
                  <a:lnTo>
                    <a:pt x="8817" y="4103"/>
                  </a:lnTo>
                  <a:lnTo>
                    <a:pt x="8646" y="3908"/>
                  </a:lnTo>
                  <a:lnTo>
                    <a:pt x="8451" y="3688"/>
                  </a:lnTo>
                  <a:lnTo>
                    <a:pt x="8305" y="3444"/>
                  </a:lnTo>
                  <a:lnTo>
                    <a:pt x="8158" y="3200"/>
                  </a:lnTo>
                  <a:lnTo>
                    <a:pt x="8060" y="2931"/>
                  </a:lnTo>
                  <a:lnTo>
                    <a:pt x="7963" y="2662"/>
                  </a:lnTo>
                  <a:lnTo>
                    <a:pt x="7816" y="2125"/>
                  </a:lnTo>
                  <a:lnTo>
                    <a:pt x="7743" y="1856"/>
                  </a:lnTo>
                  <a:lnTo>
                    <a:pt x="7645" y="1612"/>
                  </a:lnTo>
                  <a:lnTo>
                    <a:pt x="7523" y="1343"/>
                  </a:lnTo>
                  <a:lnTo>
                    <a:pt x="7376" y="1124"/>
                  </a:lnTo>
                  <a:lnTo>
                    <a:pt x="7181" y="855"/>
                  </a:lnTo>
                  <a:lnTo>
                    <a:pt x="6961" y="635"/>
                  </a:lnTo>
                  <a:lnTo>
                    <a:pt x="6717" y="464"/>
                  </a:lnTo>
                  <a:lnTo>
                    <a:pt x="6448" y="293"/>
                  </a:lnTo>
                  <a:lnTo>
                    <a:pt x="6180" y="171"/>
                  </a:lnTo>
                  <a:lnTo>
                    <a:pt x="5887" y="73"/>
                  </a:lnTo>
                  <a:lnTo>
                    <a:pt x="5594" y="25"/>
                  </a:lnTo>
                  <a:lnTo>
                    <a:pt x="530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18" name="Google Shape;1418;p38"/>
          <p:cNvGrpSpPr/>
          <p:nvPr/>
        </p:nvGrpSpPr>
        <p:grpSpPr>
          <a:xfrm>
            <a:off x="6359617" y="1877599"/>
            <a:ext cx="432570" cy="421334"/>
            <a:chOff x="5926225" y="921350"/>
            <a:chExt cx="517800" cy="504350"/>
          </a:xfrm>
        </p:grpSpPr>
        <p:sp>
          <p:nvSpPr>
            <p:cNvPr id="1419" name="Google Shape;1419;p38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  <p:sp>
          <p:nvSpPr>
            <p:cNvPr id="1420" name="Google Shape;1420;p38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F1C232"/>
                </a:solidFill>
              </a:endParaRPr>
            </a:p>
          </p:txBody>
        </p:sp>
      </p:grpSp>
      <p:sp>
        <p:nvSpPr>
          <p:cNvPr id="1421" name="Google Shape;1421;p38"/>
          <p:cNvSpPr/>
          <p:nvPr/>
        </p:nvSpPr>
        <p:spPr>
          <a:xfrm>
            <a:off x="6553538" y="2113656"/>
            <a:ext cx="400950" cy="226498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22" name="Google Shape;1422;p38"/>
          <p:cNvGrpSpPr/>
          <p:nvPr/>
        </p:nvGrpSpPr>
        <p:grpSpPr>
          <a:xfrm>
            <a:off x="7244605" y="1856979"/>
            <a:ext cx="432570" cy="421334"/>
            <a:chOff x="5926225" y="921350"/>
            <a:chExt cx="517800" cy="504350"/>
          </a:xfrm>
        </p:grpSpPr>
        <p:sp>
          <p:nvSpPr>
            <p:cNvPr id="1423" name="Google Shape;1423;p38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FFF00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4" name="Google Shape;1424;p38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noFill/>
            <a:ln cap="flat" cmpd="sng" w="9525">
              <a:solidFill>
                <a:srgbClr val="FFFF00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25" name="Google Shape;1425;p38"/>
          <p:cNvSpPr/>
          <p:nvPr/>
        </p:nvSpPr>
        <p:spPr>
          <a:xfrm>
            <a:off x="7438526" y="2093036"/>
            <a:ext cx="400950" cy="226498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26" name="Google Shape;1426;p38"/>
          <p:cNvGrpSpPr/>
          <p:nvPr/>
        </p:nvGrpSpPr>
        <p:grpSpPr>
          <a:xfrm>
            <a:off x="6359885" y="2606021"/>
            <a:ext cx="1075937" cy="1047989"/>
            <a:chOff x="5926225" y="921350"/>
            <a:chExt cx="517800" cy="504350"/>
          </a:xfrm>
        </p:grpSpPr>
        <p:sp>
          <p:nvSpPr>
            <p:cNvPr id="1427" name="Google Shape;1427;p38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00"/>
            </a:solidFill>
            <a:ln cap="flat" cmpd="sng" w="28575">
              <a:solidFill>
                <a:srgbClr val="E69138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8" name="Google Shape;1428;p38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00"/>
            </a:solidFill>
            <a:ln cap="flat" cmpd="sng" w="28575">
              <a:solidFill>
                <a:srgbClr val="E69138"/>
              </a:solidFill>
              <a:prstDash val="solid"/>
              <a:bevel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29" name="Google Shape;1429;p38"/>
          <p:cNvSpPr/>
          <p:nvPr/>
        </p:nvSpPr>
        <p:spPr>
          <a:xfrm>
            <a:off x="6842198" y="3193118"/>
            <a:ext cx="997288" cy="563371"/>
          </a:xfrm>
          <a:custGeom>
            <a:rect b="b" l="l" r="r" t="t"/>
            <a:pathLst>
              <a:path extrusionOk="0" h="10845" w="19198">
                <a:moveTo>
                  <a:pt x="7572" y="1"/>
                </a:moveTo>
                <a:lnTo>
                  <a:pt x="7108" y="25"/>
                </a:lnTo>
                <a:lnTo>
                  <a:pt x="6668" y="98"/>
                </a:lnTo>
                <a:lnTo>
                  <a:pt x="6229" y="196"/>
                </a:lnTo>
                <a:lnTo>
                  <a:pt x="5813" y="343"/>
                </a:lnTo>
                <a:lnTo>
                  <a:pt x="5423" y="538"/>
                </a:lnTo>
                <a:lnTo>
                  <a:pt x="5056" y="758"/>
                </a:lnTo>
                <a:lnTo>
                  <a:pt x="4714" y="1026"/>
                </a:lnTo>
                <a:lnTo>
                  <a:pt x="4397" y="1319"/>
                </a:lnTo>
                <a:lnTo>
                  <a:pt x="4104" y="1637"/>
                </a:lnTo>
                <a:lnTo>
                  <a:pt x="3835" y="1979"/>
                </a:lnTo>
                <a:lnTo>
                  <a:pt x="3615" y="2345"/>
                </a:lnTo>
                <a:lnTo>
                  <a:pt x="3420" y="2736"/>
                </a:lnTo>
                <a:lnTo>
                  <a:pt x="3273" y="3151"/>
                </a:lnTo>
                <a:lnTo>
                  <a:pt x="3151" y="3591"/>
                </a:lnTo>
                <a:lnTo>
                  <a:pt x="3102" y="4030"/>
                </a:lnTo>
                <a:lnTo>
                  <a:pt x="3078" y="4494"/>
                </a:lnTo>
                <a:lnTo>
                  <a:pt x="3078" y="4788"/>
                </a:lnTo>
                <a:lnTo>
                  <a:pt x="2712" y="4788"/>
                </a:lnTo>
                <a:lnTo>
                  <a:pt x="2419" y="4836"/>
                </a:lnTo>
                <a:lnTo>
                  <a:pt x="2125" y="4910"/>
                </a:lnTo>
                <a:lnTo>
                  <a:pt x="1832" y="5032"/>
                </a:lnTo>
                <a:lnTo>
                  <a:pt x="1588" y="5154"/>
                </a:lnTo>
                <a:lnTo>
                  <a:pt x="1320" y="5300"/>
                </a:lnTo>
                <a:lnTo>
                  <a:pt x="1100" y="5471"/>
                </a:lnTo>
                <a:lnTo>
                  <a:pt x="880" y="5667"/>
                </a:lnTo>
                <a:lnTo>
                  <a:pt x="685" y="5887"/>
                </a:lnTo>
                <a:lnTo>
                  <a:pt x="514" y="6131"/>
                </a:lnTo>
                <a:lnTo>
                  <a:pt x="367" y="6375"/>
                </a:lnTo>
                <a:lnTo>
                  <a:pt x="220" y="6644"/>
                </a:lnTo>
                <a:lnTo>
                  <a:pt x="123" y="6912"/>
                </a:lnTo>
                <a:lnTo>
                  <a:pt x="50" y="7205"/>
                </a:lnTo>
                <a:lnTo>
                  <a:pt x="1" y="7499"/>
                </a:lnTo>
                <a:lnTo>
                  <a:pt x="1" y="7816"/>
                </a:lnTo>
                <a:lnTo>
                  <a:pt x="1" y="8134"/>
                </a:lnTo>
                <a:lnTo>
                  <a:pt x="50" y="8427"/>
                </a:lnTo>
                <a:lnTo>
                  <a:pt x="123" y="8720"/>
                </a:lnTo>
                <a:lnTo>
                  <a:pt x="220" y="8988"/>
                </a:lnTo>
                <a:lnTo>
                  <a:pt x="367" y="9257"/>
                </a:lnTo>
                <a:lnTo>
                  <a:pt x="514" y="9501"/>
                </a:lnTo>
                <a:lnTo>
                  <a:pt x="685" y="9745"/>
                </a:lnTo>
                <a:lnTo>
                  <a:pt x="880" y="9965"/>
                </a:lnTo>
                <a:lnTo>
                  <a:pt x="1100" y="10161"/>
                </a:lnTo>
                <a:lnTo>
                  <a:pt x="1320" y="10332"/>
                </a:lnTo>
                <a:lnTo>
                  <a:pt x="1588" y="10478"/>
                </a:lnTo>
                <a:lnTo>
                  <a:pt x="1832" y="10600"/>
                </a:lnTo>
                <a:lnTo>
                  <a:pt x="2125" y="10722"/>
                </a:lnTo>
                <a:lnTo>
                  <a:pt x="2419" y="10796"/>
                </a:lnTo>
                <a:lnTo>
                  <a:pt x="2712" y="10844"/>
                </a:lnTo>
                <a:lnTo>
                  <a:pt x="16486" y="10844"/>
                </a:lnTo>
                <a:lnTo>
                  <a:pt x="16779" y="10796"/>
                </a:lnTo>
                <a:lnTo>
                  <a:pt x="17072" y="10722"/>
                </a:lnTo>
                <a:lnTo>
                  <a:pt x="17365" y="10600"/>
                </a:lnTo>
                <a:lnTo>
                  <a:pt x="17610" y="10478"/>
                </a:lnTo>
                <a:lnTo>
                  <a:pt x="17878" y="10332"/>
                </a:lnTo>
                <a:lnTo>
                  <a:pt x="18098" y="10161"/>
                </a:lnTo>
                <a:lnTo>
                  <a:pt x="18318" y="9965"/>
                </a:lnTo>
                <a:lnTo>
                  <a:pt x="18513" y="9745"/>
                </a:lnTo>
                <a:lnTo>
                  <a:pt x="18684" y="9501"/>
                </a:lnTo>
                <a:lnTo>
                  <a:pt x="18831" y="9257"/>
                </a:lnTo>
                <a:lnTo>
                  <a:pt x="18977" y="8988"/>
                </a:lnTo>
                <a:lnTo>
                  <a:pt x="19075" y="8720"/>
                </a:lnTo>
                <a:lnTo>
                  <a:pt x="19148" y="8427"/>
                </a:lnTo>
                <a:lnTo>
                  <a:pt x="19197" y="8134"/>
                </a:lnTo>
                <a:lnTo>
                  <a:pt x="19197" y="7816"/>
                </a:lnTo>
                <a:lnTo>
                  <a:pt x="19197" y="7499"/>
                </a:lnTo>
                <a:lnTo>
                  <a:pt x="19148" y="7205"/>
                </a:lnTo>
                <a:lnTo>
                  <a:pt x="19075" y="6912"/>
                </a:lnTo>
                <a:lnTo>
                  <a:pt x="18977" y="6644"/>
                </a:lnTo>
                <a:lnTo>
                  <a:pt x="18831" y="6375"/>
                </a:lnTo>
                <a:lnTo>
                  <a:pt x="18684" y="6131"/>
                </a:lnTo>
                <a:lnTo>
                  <a:pt x="18513" y="5887"/>
                </a:lnTo>
                <a:lnTo>
                  <a:pt x="18318" y="5667"/>
                </a:lnTo>
                <a:lnTo>
                  <a:pt x="18098" y="5471"/>
                </a:lnTo>
                <a:lnTo>
                  <a:pt x="17878" y="5300"/>
                </a:lnTo>
                <a:lnTo>
                  <a:pt x="17610" y="5154"/>
                </a:lnTo>
                <a:lnTo>
                  <a:pt x="17365" y="5032"/>
                </a:lnTo>
                <a:lnTo>
                  <a:pt x="17072" y="4910"/>
                </a:lnTo>
                <a:lnTo>
                  <a:pt x="16779" y="4836"/>
                </a:lnTo>
                <a:lnTo>
                  <a:pt x="16486" y="4788"/>
                </a:lnTo>
                <a:lnTo>
                  <a:pt x="15412" y="4788"/>
                </a:lnTo>
                <a:lnTo>
                  <a:pt x="15436" y="4494"/>
                </a:lnTo>
                <a:lnTo>
                  <a:pt x="15412" y="4201"/>
                </a:lnTo>
                <a:lnTo>
                  <a:pt x="15387" y="3933"/>
                </a:lnTo>
                <a:lnTo>
                  <a:pt x="15314" y="3664"/>
                </a:lnTo>
                <a:lnTo>
                  <a:pt x="15216" y="3420"/>
                </a:lnTo>
                <a:lnTo>
                  <a:pt x="15094" y="3176"/>
                </a:lnTo>
                <a:lnTo>
                  <a:pt x="14972" y="2956"/>
                </a:lnTo>
                <a:lnTo>
                  <a:pt x="14801" y="2736"/>
                </a:lnTo>
                <a:lnTo>
                  <a:pt x="14630" y="2541"/>
                </a:lnTo>
                <a:lnTo>
                  <a:pt x="14435" y="2370"/>
                </a:lnTo>
                <a:lnTo>
                  <a:pt x="14215" y="2199"/>
                </a:lnTo>
                <a:lnTo>
                  <a:pt x="13995" y="2077"/>
                </a:lnTo>
                <a:lnTo>
                  <a:pt x="13751" y="1954"/>
                </a:lnTo>
                <a:lnTo>
                  <a:pt x="13507" y="1857"/>
                </a:lnTo>
                <a:lnTo>
                  <a:pt x="13238" y="1784"/>
                </a:lnTo>
                <a:lnTo>
                  <a:pt x="12969" y="1759"/>
                </a:lnTo>
                <a:lnTo>
                  <a:pt x="12676" y="1735"/>
                </a:lnTo>
                <a:lnTo>
                  <a:pt x="12334" y="1759"/>
                </a:lnTo>
                <a:lnTo>
                  <a:pt x="11992" y="1832"/>
                </a:lnTo>
                <a:lnTo>
                  <a:pt x="11650" y="1930"/>
                </a:lnTo>
                <a:lnTo>
                  <a:pt x="11357" y="2077"/>
                </a:lnTo>
                <a:lnTo>
                  <a:pt x="11186" y="1857"/>
                </a:lnTo>
                <a:lnTo>
                  <a:pt x="11015" y="1637"/>
                </a:lnTo>
                <a:lnTo>
                  <a:pt x="10844" y="1417"/>
                </a:lnTo>
                <a:lnTo>
                  <a:pt x="10649" y="1222"/>
                </a:lnTo>
                <a:lnTo>
                  <a:pt x="10454" y="1051"/>
                </a:lnTo>
                <a:lnTo>
                  <a:pt x="10234" y="880"/>
                </a:lnTo>
                <a:lnTo>
                  <a:pt x="9990" y="709"/>
                </a:lnTo>
                <a:lnTo>
                  <a:pt x="9745" y="562"/>
                </a:lnTo>
                <a:lnTo>
                  <a:pt x="9501" y="440"/>
                </a:lnTo>
                <a:lnTo>
                  <a:pt x="9257" y="318"/>
                </a:lnTo>
                <a:lnTo>
                  <a:pt x="8988" y="220"/>
                </a:lnTo>
                <a:lnTo>
                  <a:pt x="8720" y="147"/>
                </a:lnTo>
                <a:lnTo>
                  <a:pt x="8427" y="74"/>
                </a:lnTo>
                <a:lnTo>
                  <a:pt x="8158" y="25"/>
                </a:lnTo>
                <a:lnTo>
                  <a:pt x="7865" y="1"/>
                </a:lnTo>
                <a:close/>
              </a:path>
            </a:pathLst>
          </a:custGeom>
          <a:noFill/>
          <a:ln cap="rnd" cmpd="sng" w="9525">
            <a:solidFill>
              <a:srgbClr val="1C4587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0" name="Google Shape;1430;p38"/>
          <p:cNvSpPr txBox="1"/>
          <p:nvPr/>
        </p:nvSpPr>
        <p:spPr>
          <a:xfrm>
            <a:off x="6248575" y="312075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900">
                <a:solidFill>
                  <a:srgbClr val="474F67"/>
                </a:solidFill>
                <a:latin typeface="ABeeZee"/>
                <a:ea typeface="ABeeZee"/>
                <a:cs typeface="ABeeZee"/>
                <a:sym typeface="ABeeZee"/>
              </a:rPr>
              <a:t>SlidesCarnival icons are editable shapes</a:t>
            </a:r>
            <a:r>
              <a:rPr lang="en" sz="900">
                <a:solidFill>
                  <a:srgbClr val="474F67"/>
                </a:solidFill>
                <a:latin typeface="ABeeZee"/>
                <a:ea typeface="ABeeZee"/>
                <a:cs typeface="ABeeZee"/>
                <a:sym typeface="ABeeZee"/>
              </a:rPr>
              <a:t>. </a:t>
            </a:r>
            <a:endParaRPr sz="900">
              <a:solidFill>
                <a:srgbClr val="474F67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474F67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474F67"/>
                </a:solidFill>
                <a:latin typeface="ABeeZee"/>
                <a:ea typeface="ABeeZee"/>
                <a:cs typeface="ABeeZee"/>
                <a:sym typeface="ABeeZee"/>
              </a:rPr>
              <a:t>This means that you can:</a:t>
            </a:r>
            <a:endParaRPr sz="900">
              <a:solidFill>
                <a:srgbClr val="474F67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474F67"/>
              </a:buClr>
              <a:buSzPts val="900"/>
              <a:buFont typeface="ABeeZee"/>
              <a:buChar char="●"/>
            </a:pPr>
            <a:r>
              <a:rPr lang="en" sz="900">
                <a:solidFill>
                  <a:srgbClr val="474F67"/>
                </a:solidFill>
                <a:latin typeface="ABeeZee"/>
                <a:ea typeface="ABeeZee"/>
                <a:cs typeface="ABeeZee"/>
                <a:sym typeface="ABeeZee"/>
              </a:rPr>
              <a:t>Resize them without losing quality.</a:t>
            </a:r>
            <a:endParaRPr sz="900">
              <a:solidFill>
                <a:srgbClr val="474F67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474F67"/>
              </a:buClr>
              <a:buSzPts val="900"/>
              <a:buFont typeface="ABeeZee"/>
              <a:buChar char="●"/>
            </a:pPr>
            <a:r>
              <a:rPr lang="en" sz="900">
                <a:solidFill>
                  <a:srgbClr val="474F67"/>
                </a:solidFill>
                <a:latin typeface="ABeeZee"/>
                <a:ea typeface="ABeeZee"/>
                <a:cs typeface="ABeeZee"/>
                <a:sym typeface="ABeeZee"/>
              </a:rPr>
              <a:t>Change fill color and opacity.</a:t>
            </a:r>
            <a:endParaRPr sz="900">
              <a:solidFill>
                <a:srgbClr val="474F67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474F67"/>
              </a:buClr>
              <a:buSzPts val="900"/>
              <a:buFont typeface="ABeeZee"/>
              <a:buChar char="●"/>
            </a:pPr>
            <a:r>
              <a:rPr lang="en" sz="900">
                <a:solidFill>
                  <a:srgbClr val="474F67"/>
                </a:solidFill>
                <a:latin typeface="ABeeZee"/>
                <a:ea typeface="ABeeZee"/>
                <a:cs typeface="ABeeZee"/>
                <a:sym typeface="ABeeZee"/>
              </a:rPr>
              <a:t>Change line color, width and style.</a:t>
            </a:r>
            <a:endParaRPr sz="900">
              <a:solidFill>
                <a:srgbClr val="474F67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474F67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74F67"/>
                </a:solidFill>
                <a:latin typeface="ABeeZee"/>
                <a:ea typeface="ABeeZee"/>
                <a:cs typeface="ABeeZee"/>
                <a:sym typeface="ABeeZee"/>
              </a:rPr>
              <a:t>Isn’t that nice? :)</a:t>
            </a:r>
            <a:endParaRPr sz="900">
              <a:solidFill>
                <a:srgbClr val="474F67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474F67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74F67"/>
                </a:solidFill>
                <a:latin typeface="ABeeZee"/>
                <a:ea typeface="ABeeZee"/>
                <a:cs typeface="ABeeZee"/>
                <a:sym typeface="ABeeZee"/>
              </a:rPr>
              <a:t>Examples:</a:t>
            </a:r>
            <a:endParaRPr sz="900">
              <a:solidFill>
                <a:srgbClr val="474F67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474F67"/>
              </a:solidFill>
              <a:latin typeface="ABeeZee"/>
              <a:ea typeface="ABeeZee"/>
              <a:cs typeface="ABeeZee"/>
              <a:sym typeface="ABeeZe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474F67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1431" name="Google Shape;1431;p38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35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Google Shape;1436;p39"/>
          <p:cNvSpPr txBox="1"/>
          <p:nvPr/>
        </p:nvSpPr>
        <p:spPr>
          <a:xfrm>
            <a:off x="2163850" y="609475"/>
            <a:ext cx="6676800" cy="13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474F67"/>
                </a:solidFill>
                <a:latin typeface="Sniglet"/>
                <a:ea typeface="Sniglet"/>
                <a:cs typeface="Sniglet"/>
                <a:sym typeface="Sniglet"/>
              </a:rPr>
              <a:t>Now you can use any emoji as an icon!</a:t>
            </a:r>
            <a:endParaRPr>
              <a:solidFill>
                <a:srgbClr val="474F67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>
                <a:solidFill>
                  <a:srgbClr val="474F67"/>
                </a:solidFill>
                <a:latin typeface="Sniglet"/>
                <a:ea typeface="Sniglet"/>
                <a:cs typeface="Sniglet"/>
                <a:sym typeface="Sniglet"/>
              </a:rPr>
              <a:t>And of course it resizes without losing quality and you can change the color.</a:t>
            </a:r>
            <a:endParaRPr>
              <a:solidFill>
                <a:srgbClr val="474F67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74F67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74F67"/>
                </a:solidFill>
                <a:latin typeface="Sniglet"/>
                <a:ea typeface="Sniglet"/>
                <a:cs typeface="Sniglet"/>
                <a:sym typeface="Sniglet"/>
              </a:rPr>
              <a:t>How? Follow Google instructions </a:t>
            </a:r>
            <a:r>
              <a:rPr lang="en" u="sng">
                <a:solidFill>
                  <a:srgbClr val="474F67"/>
                </a:solidFill>
                <a:latin typeface="Sniglet"/>
                <a:ea typeface="Sniglet"/>
                <a:cs typeface="Sniglet"/>
                <a:sym typeface="Sniglet"/>
                <a:hlinkClick r:id="rId3"/>
              </a:rPr>
              <a:t>https://twitter.com/googledocs/status/730087240156643328</a:t>
            </a:r>
            <a:endParaRPr>
              <a:solidFill>
                <a:srgbClr val="474F67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74F67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74F67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474F67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74F67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437" name="Google Shape;1437;p39"/>
          <p:cNvSpPr txBox="1"/>
          <p:nvPr/>
        </p:nvSpPr>
        <p:spPr>
          <a:xfrm>
            <a:off x="808100" y="2069450"/>
            <a:ext cx="7327500" cy="2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474F67"/>
                </a:solidFill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FFFFFF"/>
                </a:solidFill>
                <a:highlight>
                  <a:srgbClr val="474F67"/>
                </a:highlight>
                <a:latin typeface="Sniglet"/>
                <a:ea typeface="Sniglet"/>
                <a:cs typeface="Sniglet"/>
                <a:sym typeface="Sniglet"/>
              </a:rPr>
              <a:t> and many more...</a:t>
            </a:r>
            <a:endParaRPr sz="2400">
              <a:solidFill>
                <a:srgbClr val="FFFFFF"/>
              </a:solidFill>
              <a:highlight>
                <a:srgbClr val="474F67"/>
              </a:highlight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438" name="Google Shape;1438;p39"/>
          <p:cNvSpPr txBox="1"/>
          <p:nvPr/>
        </p:nvSpPr>
        <p:spPr>
          <a:xfrm>
            <a:off x="648975" y="5516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00"/>
                </a:solidFill>
              </a:rPr>
              <a:t>😉</a:t>
            </a:r>
            <a:endParaRPr sz="9600">
              <a:solidFill>
                <a:srgbClr val="FFFF00"/>
              </a:solidFill>
            </a:endParaRPr>
          </a:p>
        </p:txBody>
      </p:sp>
      <p:sp>
        <p:nvSpPr>
          <p:cNvPr id="1439" name="Google Shape;1439;p39"/>
          <p:cNvSpPr txBox="1"/>
          <p:nvPr>
            <p:ph idx="12" type="sldNum"/>
          </p:nvPr>
        </p:nvSpPr>
        <p:spPr>
          <a:xfrm>
            <a:off x="8556784" y="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Lucius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