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93" r:id="rId5"/>
    <p:sldId id="286" r:id="rId6"/>
    <p:sldId id="294" r:id="rId7"/>
    <p:sldId id="289" r:id="rId8"/>
    <p:sldId id="295" r:id="rId9"/>
    <p:sldId id="292" r:id="rId10"/>
    <p:sldId id="296" r:id="rId11"/>
    <p:sldId id="266" r:id="rId12"/>
    <p:sldId id="29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576" y="3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&#225;c%20tr&#7867;%20Do%20Th&#225;i%20-%20Ng&#7885;c%20Linh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Ngọc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Linh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3351" y="354416"/>
            <a:ext cx="1128335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liu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Hớn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hở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tầng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3352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309923"/>
            <a:ext cx="1127472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Đa-vít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3351" y="354416"/>
            <a:ext cx="1128335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liu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Hớn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hở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tầng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29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3351" y="354416"/>
            <a:ext cx="1128335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liu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Hớn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hở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tầng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2951" y="396187"/>
            <a:ext cx="1126609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600" b="1" dirty="0">
                <a:latin typeface="Arial" panose="020B0604020202020204" pitchFamily="34" charset="0"/>
                <a:cs typeface="Arial" panose="020B0604020202020204" pitchFamily="34" charset="0"/>
              </a:rPr>
              <a:t>Các trẻ Do Thái lấy áo trải xuống đường, tâm hồn hoan hỉ miệng trào câu ca. Hoan hô! Hoan hô Con Vua Đa-vít. Chúc tụng Đấng nhân danh Chúa mà đến.</a:t>
            </a:r>
            <a:endParaRPr lang="en-US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3351" y="354416"/>
            <a:ext cx="1128335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liu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Hớn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hở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tầng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5257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83078" y="404813"/>
            <a:ext cx="1123159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cất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giọng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hò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Đa-vít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3351" y="354416"/>
            <a:ext cx="1128335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liu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Hớn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hở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tầng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9038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1320" y="344429"/>
            <a:ext cx="11205713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tốt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lành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loài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quyền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song.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Vua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Đa-vít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2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3351" y="354416"/>
            <a:ext cx="1128335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cầm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cành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liu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Hớn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hở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hô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tầng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514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4068" y="534207"/>
            <a:ext cx="112488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Muôn ngàn dân hỡi hãy đến thờ kính Ngài, Chúa thực gia nghiệp và nguồn yêu thương. Hoan hô! Hoan hô Con Vua Đa-vít. Chúc tụng Đấng nhân danh Chúa mà đến.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75</TotalTime>
  <Words>353</Words>
  <Application>Microsoft Office PowerPoint</Application>
  <PresentationFormat>Widescreen</PresentationFormat>
  <Paragraphs>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Garamond</vt:lpstr>
      <vt:lpstr>Roboto</vt:lpstr>
      <vt:lpstr>Savon</vt:lpstr>
      <vt:lpstr>Các trẻ do thái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53</cp:revision>
  <dcterms:created xsi:type="dcterms:W3CDTF">2024-12-09T09:39:37Z</dcterms:created>
  <dcterms:modified xsi:type="dcterms:W3CDTF">2025-09-26T07:52:52Z</dcterms:modified>
</cp:coreProperties>
</file>